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63" r:id="rId5"/>
    <p:sldId id="264" r:id="rId6"/>
    <p:sldId id="265" r:id="rId7"/>
    <p:sldId id="259" r:id="rId8"/>
    <p:sldId id="266" r:id="rId9"/>
    <p:sldId id="267" r:id="rId10"/>
    <p:sldId id="268" r:id="rId11"/>
    <p:sldId id="260" r:id="rId12"/>
    <p:sldId id="269" r:id="rId13"/>
    <p:sldId id="270" r:id="rId14"/>
    <p:sldId id="271" r:id="rId15"/>
    <p:sldId id="272" r:id="rId16"/>
    <p:sldId id="261" r:id="rId17"/>
    <p:sldId id="273" r:id="rId18"/>
    <p:sldId id="274" r:id="rId19"/>
    <p:sldId id="275" r:id="rId20"/>
    <p:sldId id="262" r:id="rId21"/>
    <p:sldId id="276" r:id="rId22"/>
    <p:sldId id="277" r:id="rId23"/>
    <p:sldId id="278" r:id="rId24"/>
    <p:sldId id="279" r:id="rId25"/>
    <p:sldId id="280" r:id="rId26"/>
  </p:sldIdLst>
  <p:sldSz cx="9144000" cy="5143500" type="screen16x9"/>
  <p:notesSz cx="6858000" cy="9144000"/>
  <p:custDataLst>
    <p:tags r:id="rId2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92FA"/>
    <a:srgbClr val="DCECFC"/>
    <a:srgbClr val="F2F2F2"/>
    <a:srgbClr val="F5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762"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BCA593-F3CF-4831-B9BB-36E564626E62}" type="datetimeFigureOut">
              <a:rPr lang="zh-CN" altLang="en-US" smtClean="0"/>
              <a:t>2017/8/8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79241-E726-437E-BA51-78C8385C0083}" type="slidenum">
              <a:rPr lang="zh-CN" altLang="en-US" smtClean="0"/>
              <a:t>‹#›</a:t>
            </a:fld>
            <a:endParaRPr lang="zh-CN" altLang="en-US"/>
          </a:p>
        </p:txBody>
      </p:sp>
    </p:spTree>
    <p:extLst>
      <p:ext uri="{BB962C8B-B14F-4D97-AF65-F5344CB8AC3E}">
        <p14:creationId xmlns:p14="http://schemas.microsoft.com/office/powerpoint/2010/main" val="113935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a:t>
            </a:fld>
            <a:endParaRPr lang="zh-CN" altLang="en-US"/>
          </a:p>
        </p:txBody>
      </p:sp>
    </p:spTree>
    <p:extLst>
      <p:ext uri="{BB962C8B-B14F-4D97-AF65-F5344CB8AC3E}">
        <p14:creationId xmlns:p14="http://schemas.microsoft.com/office/powerpoint/2010/main" val="224800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10</a:t>
            </a:fld>
            <a:endParaRPr lang="zh-CN" altLang="en-US"/>
          </a:p>
        </p:txBody>
      </p:sp>
    </p:spTree>
    <p:extLst>
      <p:ext uri="{BB962C8B-B14F-4D97-AF65-F5344CB8AC3E}">
        <p14:creationId xmlns:p14="http://schemas.microsoft.com/office/powerpoint/2010/main" val="1022508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11</a:t>
            </a:fld>
            <a:endParaRPr lang="zh-CN" altLang="en-US"/>
          </a:p>
        </p:txBody>
      </p:sp>
    </p:spTree>
    <p:extLst>
      <p:ext uri="{BB962C8B-B14F-4D97-AF65-F5344CB8AC3E}">
        <p14:creationId xmlns:p14="http://schemas.microsoft.com/office/powerpoint/2010/main" val="37770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12</a:t>
            </a:fld>
            <a:endParaRPr lang="zh-CN" altLang="en-US"/>
          </a:p>
        </p:txBody>
      </p:sp>
    </p:spTree>
    <p:extLst>
      <p:ext uri="{BB962C8B-B14F-4D97-AF65-F5344CB8AC3E}">
        <p14:creationId xmlns:p14="http://schemas.microsoft.com/office/powerpoint/2010/main" val="55239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13</a:t>
            </a:fld>
            <a:endParaRPr lang="zh-CN" altLang="en-US"/>
          </a:p>
        </p:txBody>
      </p:sp>
    </p:spTree>
    <p:extLst>
      <p:ext uri="{BB962C8B-B14F-4D97-AF65-F5344CB8AC3E}">
        <p14:creationId xmlns:p14="http://schemas.microsoft.com/office/powerpoint/2010/main" val="314355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14</a:t>
            </a:fld>
            <a:endParaRPr lang="zh-CN" altLang="en-US"/>
          </a:p>
        </p:txBody>
      </p:sp>
    </p:spTree>
    <p:extLst>
      <p:ext uri="{BB962C8B-B14F-4D97-AF65-F5344CB8AC3E}">
        <p14:creationId xmlns:p14="http://schemas.microsoft.com/office/powerpoint/2010/main" val="3809628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15</a:t>
            </a:fld>
            <a:endParaRPr lang="zh-CN" altLang="en-US"/>
          </a:p>
        </p:txBody>
      </p:sp>
    </p:spTree>
    <p:extLst>
      <p:ext uri="{BB962C8B-B14F-4D97-AF65-F5344CB8AC3E}">
        <p14:creationId xmlns:p14="http://schemas.microsoft.com/office/powerpoint/2010/main" val="609891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16</a:t>
            </a:fld>
            <a:endParaRPr lang="zh-CN" altLang="en-US"/>
          </a:p>
        </p:txBody>
      </p:sp>
    </p:spTree>
    <p:extLst>
      <p:ext uri="{BB962C8B-B14F-4D97-AF65-F5344CB8AC3E}">
        <p14:creationId xmlns:p14="http://schemas.microsoft.com/office/powerpoint/2010/main" val="3167053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17</a:t>
            </a:fld>
            <a:endParaRPr lang="zh-CN" altLang="en-US"/>
          </a:p>
        </p:txBody>
      </p:sp>
    </p:spTree>
    <p:extLst>
      <p:ext uri="{BB962C8B-B14F-4D97-AF65-F5344CB8AC3E}">
        <p14:creationId xmlns:p14="http://schemas.microsoft.com/office/powerpoint/2010/main" val="108906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18</a:t>
            </a:fld>
            <a:endParaRPr lang="zh-CN" altLang="en-US"/>
          </a:p>
        </p:txBody>
      </p:sp>
    </p:spTree>
    <p:extLst>
      <p:ext uri="{BB962C8B-B14F-4D97-AF65-F5344CB8AC3E}">
        <p14:creationId xmlns:p14="http://schemas.microsoft.com/office/powerpoint/2010/main" val="350042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19</a:t>
            </a:fld>
            <a:endParaRPr lang="zh-CN" altLang="en-US"/>
          </a:p>
        </p:txBody>
      </p:sp>
    </p:spTree>
    <p:extLst>
      <p:ext uri="{BB962C8B-B14F-4D97-AF65-F5344CB8AC3E}">
        <p14:creationId xmlns:p14="http://schemas.microsoft.com/office/powerpoint/2010/main" val="204164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a:t>
            </a:fld>
            <a:endParaRPr lang="zh-CN" altLang="en-US"/>
          </a:p>
        </p:txBody>
      </p:sp>
    </p:spTree>
    <p:extLst>
      <p:ext uri="{BB962C8B-B14F-4D97-AF65-F5344CB8AC3E}">
        <p14:creationId xmlns:p14="http://schemas.microsoft.com/office/powerpoint/2010/main" val="368760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20</a:t>
            </a:fld>
            <a:endParaRPr lang="zh-CN" altLang="en-US"/>
          </a:p>
        </p:txBody>
      </p:sp>
    </p:spTree>
    <p:extLst>
      <p:ext uri="{BB962C8B-B14F-4D97-AF65-F5344CB8AC3E}">
        <p14:creationId xmlns:p14="http://schemas.microsoft.com/office/powerpoint/2010/main" val="190016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21</a:t>
            </a:fld>
            <a:endParaRPr lang="zh-CN" altLang="en-US"/>
          </a:p>
        </p:txBody>
      </p:sp>
    </p:spTree>
    <p:extLst>
      <p:ext uri="{BB962C8B-B14F-4D97-AF65-F5344CB8AC3E}">
        <p14:creationId xmlns:p14="http://schemas.microsoft.com/office/powerpoint/2010/main" val="3327580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22</a:t>
            </a:fld>
            <a:endParaRPr lang="zh-CN" altLang="en-US"/>
          </a:p>
        </p:txBody>
      </p:sp>
    </p:spTree>
    <p:extLst>
      <p:ext uri="{BB962C8B-B14F-4D97-AF65-F5344CB8AC3E}">
        <p14:creationId xmlns:p14="http://schemas.microsoft.com/office/powerpoint/2010/main" val="82089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23</a:t>
            </a:fld>
            <a:endParaRPr lang="zh-CN" altLang="en-US"/>
          </a:p>
        </p:txBody>
      </p:sp>
    </p:spTree>
    <p:extLst>
      <p:ext uri="{BB962C8B-B14F-4D97-AF65-F5344CB8AC3E}">
        <p14:creationId xmlns:p14="http://schemas.microsoft.com/office/powerpoint/2010/main" val="80801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24</a:t>
            </a:fld>
            <a:endParaRPr lang="zh-CN" altLang="en-US"/>
          </a:p>
        </p:txBody>
      </p:sp>
    </p:spTree>
    <p:extLst>
      <p:ext uri="{BB962C8B-B14F-4D97-AF65-F5344CB8AC3E}">
        <p14:creationId xmlns:p14="http://schemas.microsoft.com/office/powerpoint/2010/main" val="1472332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25</a:t>
            </a:fld>
            <a:endParaRPr lang="zh-CN" altLang="en-US"/>
          </a:p>
        </p:txBody>
      </p:sp>
    </p:spTree>
    <p:extLst>
      <p:ext uri="{BB962C8B-B14F-4D97-AF65-F5344CB8AC3E}">
        <p14:creationId xmlns:p14="http://schemas.microsoft.com/office/powerpoint/2010/main" val="220523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3</a:t>
            </a:fld>
            <a:endParaRPr lang="zh-CN" altLang="en-US"/>
          </a:p>
        </p:txBody>
      </p:sp>
    </p:spTree>
    <p:extLst>
      <p:ext uri="{BB962C8B-B14F-4D97-AF65-F5344CB8AC3E}">
        <p14:creationId xmlns:p14="http://schemas.microsoft.com/office/powerpoint/2010/main" val="254747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4</a:t>
            </a:fld>
            <a:endParaRPr lang="zh-CN" altLang="en-US"/>
          </a:p>
        </p:txBody>
      </p:sp>
    </p:spTree>
    <p:extLst>
      <p:ext uri="{BB962C8B-B14F-4D97-AF65-F5344CB8AC3E}">
        <p14:creationId xmlns:p14="http://schemas.microsoft.com/office/powerpoint/2010/main" val="411298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5</a:t>
            </a:fld>
            <a:endParaRPr lang="zh-CN" altLang="en-US"/>
          </a:p>
        </p:txBody>
      </p:sp>
    </p:spTree>
    <p:extLst>
      <p:ext uri="{BB962C8B-B14F-4D97-AF65-F5344CB8AC3E}">
        <p14:creationId xmlns:p14="http://schemas.microsoft.com/office/powerpoint/2010/main" val="207166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6</a:t>
            </a:fld>
            <a:endParaRPr lang="zh-CN" altLang="en-US"/>
          </a:p>
        </p:txBody>
      </p:sp>
    </p:spTree>
    <p:extLst>
      <p:ext uri="{BB962C8B-B14F-4D97-AF65-F5344CB8AC3E}">
        <p14:creationId xmlns:p14="http://schemas.microsoft.com/office/powerpoint/2010/main" val="420865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7</a:t>
            </a:fld>
            <a:endParaRPr lang="zh-CN" altLang="en-US"/>
          </a:p>
        </p:txBody>
      </p:sp>
    </p:spTree>
    <p:extLst>
      <p:ext uri="{BB962C8B-B14F-4D97-AF65-F5344CB8AC3E}">
        <p14:creationId xmlns:p14="http://schemas.microsoft.com/office/powerpoint/2010/main" val="156483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8</a:t>
            </a:fld>
            <a:endParaRPr lang="zh-CN" altLang="en-US"/>
          </a:p>
        </p:txBody>
      </p:sp>
    </p:spTree>
    <p:extLst>
      <p:ext uri="{BB962C8B-B14F-4D97-AF65-F5344CB8AC3E}">
        <p14:creationId xmlns:p14="http://schemas.microsoft.com/office/powerpoint/2010/main" val="149270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79241-E726-437E-BA51-78C8385C0083}" type="slidenum">
              <a:rPr lang="zh-CN" altLang="en-US" smtClean="0"/>
              <a:t>9</a:t>
            </a:fld>
            <a:endParaRPr lang="zh-CN" altLang="en-US"/>
          </a:p>
        </p:txBody>
      </p:sp>
    </p:spTree>
    <p:extLst>
      <p:ext uri="{BB962C8B-B14F-4D97-AF65-F5344CB8AC3E}">
        <p14:creationId xmlns:p14="http://schemas.microsoft.com/office/powerpoint/2010/main" val="150249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22483614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356268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78467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16880725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176057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114391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337746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290981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46433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344351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175925C-5FA5-474F-8F83-F2BC1874721B}" type="datetimeFigureOut">
              <a:rPr lang="zh-CN" altLang="en-US" smtClean="0"/>
              <a:t>2017/8/8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2072683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75925C-5FA5-474F-8F83-F2BC1874721B}" type="datetimeFigureOut">
              <a:rPr lang="zh-CN" altLang="en-US" smtClean="0"/>
              <a:t>2017/8/8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67D7DE1-84AC-4ABE-9587-838EC3415F53}" type="slidenum">
              <a:rPr lang="zh-CN" altLang="en-US" smtClean="0"/>
              <a:t>‹#›</a:t>
            </a:fld>
            <a:endParaRPr lang="zh-CN" altLang="en-US"/>
          </a:p>
        </p:txBody>
      </p:sp>
    </p:spTree>
    <p:extLst>
      <p:ext uri="{BB962C8B-B14F-4D97-AF65-F5344CB8AC3E}">
        <p14:creationId xmlns:p14="http://schemas.microsoft.com/office/powerpoint/2010/main" val="778125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notesSlide" Target="../notesSlides/notesSlide23.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3" name="直角三角形 12"/>
          <p:cNvSpPr/>
          <p:nvPr/>
        </p:nvSpPr>
        <p:spPr>
          <a:xfrm>
            <a:off x="0" y="0"/>
            <a:ext cx="5682343" cy="5143500"/>
          </a:xfrm>
          <a:prstGeom prst="rtTriangle">
            <a:avLst/>
          </a:prstGeom>
          <a:solidFill>
            <a:srgbClr val="DCEC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6733" y="3069315"/>
            <a:ext cx="6432773" cy="461665"/>
          </a:xfrm>
          <a:prstGeom prst="rect">
            <a:avLst/>
          </a:prstGeom>
          <a:noFill/>
        </p:spPr>
        <p:txBody>
          <a:bodyPr wrap="square" rtlCol="0">
            <a:spAutoFit/>
          </a:bodyPr>
          <a:lstStyle/>
          <a:p>
            <a:r>
              <a:rPr lang="zh-CN" altLang="en-US" sz="2400" dirty="0">
                <a:solidFill>
                  <a:srgbClr val="5192FA"/>
                </a:solidFill>
                <a:latin typeface="华文新魏" panose="02010800040101010101" pitchFamily="2" charset="-122"/>
                <a:ea typeface="华文新魏" panose="02010800040101010101" pitchFamily="2" charset="-122"/>
              </a:rPr>
              <a:t>医学</a:t>
            </a:r>
            <a:r>
              <a:rPr lang="zh-CN" altLang="en-US" sz="2400" dirty="0" smtClean="0">
                <a:solidFill>
                  <a:srgbClr val="5192FA"/>
                </a:solidFill>
                <a:latin typeface="华文新魏" panose="02010800040101010101" pitchFamily="2" charset="-122"/>
                <a:ea typeface="华文新魏" panose="02010800040101010101" pitchFamily="2" charset="-122"/>
              </a:rPr>
              <a:t>医药行业通用</a:t>
            </a:r>
            <a:r>
              <a:rPr lang="en-US" altLang="zh-CN" sz="2400" dirty="0" smtClean="0">
                <a:solidFill>
                  <a:srgbClr val="5192FA"/>
                </a:solidFill>
                <a:latin typeface="华文新魏" panose="02010800040101010101" pitchFamily="2" charset="-122"/>
                <a:ea typeface="华文新魏" panose="02010800040101010101" pitchFamily="2" charset="-122"/>
              </a:rPr>
              <a:t>PPT</a:t>
            </a:r>
            <a:r>
              <a:rPr lang="zh-CN" altLang="en-US" sz="2400" dirty="0" smtClean="0">
                <a:solidFill>
                  <a:srgbClr val="5192FA"/>
                </a:solidFill>
                <a:latin typeface="华文新魏" panose="02010800040101010101" pitchFamily="2" charset="-122"/>
                <a:ea typeface="华文新魏" panose="02010800040101010101" pitchFamily="2" charset="-122"/>
              </a:rPr>
              <a:t>模版</a:t>
            </a:r>
            <a:endParaRPr lang="zh-CN" altLang="en-US" sz="2400" dirty="0">
              <a:solidFill>
                <a:srgbClr val="5192FA"/>
              </a:solidFill>
              <a:latin typeface="华文新魏" panose="02010800040101010101" pitchFamily="2" charset="-122"/>
              <a:ea typeface="华文新魏" panose="02010800040101010101" pitchFamily="2" charset="-122"/>
            </a:endParaRPr>
          </a:p>
        </p:txBody>
      </p:sp>
      <p:grpSp>
        <p:nvGrpSpPr>
          <p:cNvPr id="15" name="组合 14"/>
          <p:cNvGrpSpPr/>
          <p:nvPr/>
        </p:nvGrpSpPr>
        <p:grpSpPr>
          <a:xfrm>
            <a:off x="2357623" y="4090853"/>
            <a:ext cx="397019" cy="397019"/>
            <a:chOff x="8179277" y="3748642"/>
            <a:chExt cx="1500028" cy="1500029"/>
          </a:xfrm>
          <a:effectLst>
            <a:reflection blurRad="88900" stA="83000" endPos="63000" dist="50800" dir="5400000" sy="-100000" algn="bl" rotWithShape="0"/>
          </a:effectLst>
        </p:grpSpPr>
        <p:sp>
          <p:nvSpPr>
            <p:cNvPr id="16" name="椭圆 15"/>
            <p:cNvSpPr/>
            <p:nvPr/>
          </p:nvSpPr>
          <p:spPr>
            <a:xfrm>
              <a:off x="8179277" y="3748642"/>
              <a:ext cx="1500028" cy="1500029"/>
            </a:xfrm>
            <a:prstGeom prst="ellipse">
              <a:avLst/>
            </a:prstGeom>
            <a:solidFill>
              <a:srgbClr val="5192FA"/>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17" name="组合 16"/>
            <p:cNvGrpSpPr/>
            <p:nvPr/>
          </p:nvGrpSpPr>
          <p:grpSpPr>
            <a:xfrm>
              <a:off x="8605283" y="4234099"/>
              <a:ext cx="630396" cy="548323"/>
              <a:chOff x="11250613" y="919163"/>
              <a:chExt cx="573087" cy="498475"/>
            </a:xfrm>
          </p:grpSpPr>
          <p:sp>
            <p:nvSpPr>
              <p:cNvPr id="18" name="Freeform 193"/>
              <p:cNvSpPr>
                <a:spLocks/>
              </p:cNvSpPr>
              <p:nvPr/>
            </p:nvSpPr>
            <p:spPr bwMode="auto">
              <a:xfrm>
                <a:off x="11250613" y="919163"/>
                <a:ext cx="573087" cy="498475"/>
              </a:xfrm>
              <a:custGeom>
                <a:avLst/>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 name="Freeform 194"/>
              <p:cNvSpPr>
                <a:spLocks/>
              </p:cNvSpPr>
              <p:nvPr/>
            </p:nvSpPr>
            <p:spPr bwMode="auto">
              <a:xfrm>
                <a:off x="11676063" y="984250"/>
                <a:ext cx="87312" cy="92075"/>
              </a:xfrm>
              <a:custGeom>
                <a:avLst/>
                <a:gdLst>
                  <a:gd name="T0" fmla="*/ 2147483646 w 38"/>
                  <a:gd name="T1" fmla="*/ 2147483646 h 40"/>
                  <a:gd name="T2" fmla="*/ 0 w 38"/>
                  <a:gd name="T3" fmla="*/ 0 h 40"/>
                  <a:gd name="T4" fmla="*/ 0 60000 65536"/>
                  <a:gd name="T5" fmla="*/ 0 60000 65536"/>
                </a:gdLst>
                <a:ah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20" name="组合 19"/>
          <p:cNvGrpSpPr/>
          <p:nvPr/>
        </p:nvGrpSpPr>
        <p:grpSpPr>
          <a:xfrm>
            <a:off x="573484" y="4085430"/>
            <a:ext cx="397019" cy="397019"/>
            <a:chOff x="1682477" y="2278669"/>
            <a:chExt cx="1164618" cy="1164619"/>
          </a:xfrm>
          <a:effectLst>
            <a:reflection blurRad="88900" stA="83000" endPos="63000" dist="50800" dir="5400000" sy="-100000" algn="bl" rotWithShape="0"/>
          </a:effectLst>
        </p:grpSpPr>
        <p:sp>
          <p:nvSpPr>
            <p:cNvPr id="21" name="椭圆 20"/>
            <p:cNvSpPr/>
            <p:nvPr/>
          </p:nvSpPr>
          <p:spPr>
            <a:xfrm>
              <a:off x="1682477" y="2278669"/>
              <a:ext cx="1164618" cy="1164619"/>
            </a:xfrm>
            <a:prstGeom prst="ellipse">
              <a:avLst/>
            </a:prstGeom>
            <a:solidFill>
              <a:srgbClr val="5293FB"/>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dirty="0">
                <a:solidFill>
                  <a:schemeClr val="tx1"/>
                </a:solidFill>
                <a:latin typeface="Chelsea" panose="02000500000000000000" pitchFamily="2" charset="0"/>
              </a:endParaRPr>
            </a:p>
          </p:txBody>
        </p:sp>
        <p:sp>
          <p:nvSpPr>
            <p:cNvPr id="22" name="KSO_Shape"/>
            <p:cNvSpPr>
              <a:spLocks/>
            </p:cNvSpPr>
            <p:nvPr/>
          </p:nvSpPr>
          <p:spPr bwMode="auto">
            <a:xfrm>
              <a:off x="1991148" y="2643393"/>
              <a:ext cx="499821" cy="465667"/>
            </a:xfrm>
            <a:custGeom>
              <a:avLst/>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5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7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7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3" name="组合 22"/>
          <p:cNvGrpSpPr/>
          <p:nvPr/>
        </p:nvGrpSpPr>
        <p:grpSpPr>
          <a:xfrm>
            <a:off x="1167519" y="4090853"/>
            <a:ext cx="397018" cy="397019"/>
            <a:chOff x="3211798" y="2284092"/>
            <a:chExt cx="1164617" cy="1164619"/>
          </a:xfrm>
          <a:effectLst>
            <a:reflection blurRad="88900" stA="83000" endPos="63000" dist="50800" dir="5400000" sy="-100000" algn="bl" rotWithShape="0"/>
          </a:effectLst>
        </p:grpSpPr>
        <p:sp>
          <p:nvSpPr>
            <p:cNvPr id="24" name="椭圆 23"/>
            <p:cNvSpPr/>
            <p:nvPr/>
          </p:nvSpPr>
          <p:spPr>
            <a:xfrm>
              <a:off x="3211798" y="2284092"/>
              <a:ext cx="1164617" cy="1164619"/>
            </a:xfrm>
            <a:prstGeom prst="ellipse">
              <a:avLst/>
            </a:prstGeom>
            <a:solidFill>
              <a:srgbClr val="5192FA"/>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5" name="KSO_Shape"/>
            <p:cNvSpPr>
              <a:spLocks/>
            </p:cNvSpPr>
            <p:nvPr/>
          </p:nvSpPr>
          <p:spPr bwMode="auto">
            <a:xfrm>
              <a:off x="3583891" y="2632626"/>
              <a:ext cx="395692" cy="499821"/>
            </a:xfrm>
            <a:custGeom>
              <a:avLst/>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6" name="组合 25"/>
          <p:cNvGrpSpPr/>
          <p:nvPr/>
        </p:nvGrpSpPr>
        <p:grpSpPr>
          <a:xfrm>
            <a:off x="1765616" y="4085430"/>
            <a:ext cx="397019" cy="397019"/>
            <a:chOff x="4732991" y="2278669"/>
            <a:chExt cx="1164618" cy="1164619"/>
          </a:xfrm>
          <a:effectLst>
            <a:reflection blurRad="88900" stA="83000" endPos="63000" dist="50800" dir="5400000" sy="-100000" algn="bl" rotWithShape="0"/>
          </a:effectLst>
        </p:grpSpPr>
        <p:sp>
          <p:nvSpPr>
            <p:cNvPr id="27" name="椭圆 26"/>
            <p:cNvSpPr/>
            <p:nvPr/>
          </p:nvSpPr>
          <p:spPr>
            <a:xfrm>
              <a:off x="4732991" y="2278669"/>
              <a:ext cx="1164618" cy="1164619"/>
            </a:xfrm>
            <a:prstGeom prst="ellipse">
              <a:avLst/>
            </a:prstGeom>
            <a:solidFill>
              <a:srgbClr val="5293FB"/>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8" name="KSO_Shape"/>
            <p:cNvSpPr>
              <a:spLocks/>
            </p:cNvSpPr>
            <p:nvPr/>
          </p:nvSpPr>
          <p:spPr bwMode="auto">
            <a:xfrm>
              <a:off x="5076643" y="2662172"/>
              <a:ext cx="499821" cy="431512"/>
            </a:xfrm>
            <a:custGeom>
              <a:avLst/>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7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5"/>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9" name="文本框 28"/>
          <p:cNvSpPr txBox="1"/>
          <p:nvPr/>
        </p:nvSpPr>
        <p:spPr>
          <a:xfrm>
            <a:off x="-53284" y="3576486"/>
            <a:ext cx="4635944" cy="300082"/>
          </a:xfrm>
          <a:prstGeom prst="rect">
            <a:avLst/>
          </a:prstGeom>
          <a:noFill/>
        </p:spPr>
        <p:txBody>
          <a:bodyPr wrap="square" rtlCol="0">
            <a:spAutoFit/>
          </a:bodyPr>
          <a:lstStyle/>
          <a:p>
            <a:r>
              <a:rPr lang="en-US" altLang="zh-CN" dirty="0" smtClean="0">
                <a:solidFill>
                  <a:srgbClr val="5192FA"/>
                </a:solidFill>
              </a:rPr>
              <a:t>General template for medical and pharmaceutical industry</a:t>
            </a:r>
            <a:endParaRPr lang="zh-CN" altLang="en-US" dirty="0">
              <a:solidFill>
                <a:srgbClr val="5192FA"/>
              </a:solidFill>
            </a:endParaRPr>
          </a:p>
        </p:txBody>
      </p:sp>
      <p:pic>
        <p:nvPicPr>
          <p:cNvPr id="30" name="Two Steps From Hell - Victory - 纯音乐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973" y="714291"/>
            <a:ext cx="609600" cy="609600"/>
          </a:xfrm>
          <a:prstGeom prst="rect">
            <a:avLst/>
          </a:prstGeom>
        </p:spPr>
      </p:pic>
    </p:spTree>
    <p:extLst>
      <p:ext uri="{BB962C8B-B14F-4D97-AF65-F5344CB8AC3E}">
        <p14:creationId xmlns:p14="http://schemas.microsoft.com/office/powerpoint/2010/main" val="54298442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14"/>
                                            </p:tgtEl>
                                            <p:attrNameLst>
                                              <p:attrName>style.visibility</p:attrName>
                                            </p:attrNameLst>
                                          </p:cBhvr>
                                          <p:to>
                                            <p:strVal val="visible"/>
                                          </p:to>
                                        </p:set>
                                        <p:set>
                                          <p:cBhvr>
                                            <p:cTn id="16" dur="455" fill="hold">
                                              <p:stCondLst>
                                                <p:cond delay="0"/>
                                              </p:stCondLst>
                                            </p:cTn>
                                            <p:tgtEl>
                                              <p:spTgt spid="14"/>
                                            </p:tgtEl>
                                            <p:attrNameLst>
                                              <p:attrName>style.rotation</p:attrName>
                                            </p:attrNameLst>
                                          </p:cBhvr>
                                          <p:to>
                                            <p:strVal val="-45.0"/>
                                          </p:to>
                                        </p:set>
                                        <p:anim calcmode="lin" valueType="num">
                                          <p:cBhvr>
                                            <p:cTn id="17"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iterate type="lt">
                                        <p:tmPct val="10000"/>
                                      </p:iterate>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par>
                              <p:cTn id="26" fill="hold">
                                <p:stCondLst>
                                  <p:cond delay="2950"/>
                                </p:stCondLst>
                                <p:childTnLst>
                                  <p:par>
                                    <p:cTn id="27" presetID="2" presetClass="entr" presetSubtype="2" accel="53333" fill="hold" nodeType="afterEffect" p14:presetBounceEnd="53333">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14:bounceEnd="53333">
                                          <p:cBhvr additive="base">
                                            <p:cTn id="29" dur="1500" fill="hold"/>
                                            <p:tgtEl>
                                              <p:spTgt spid="20"/>
                                            </p:tgtEl>
                                            <p:attrNameLst>
                                              <p:attrName>ppt_x</p:attrName>
                                            </p:attrNameLst>
                                          </p:cBhvr>
                                          <p:tavLst>
                                            <p:tav tm="0">
                                              <p:val>
                                                <p:strVal val="1+#ppt_w/2"/>
                                              </p:val>
                                            </p:tav>
                                            <p:tav tm="100000">
                                              <p:val>
                                                <p:strVal val="#ppt_x"/>
                                              </p:val>
                                            </p:tav>
                                          </p:tavLst>
                                        </p:anim>
                                        <p:anim calcmode="lin" valueType="num" p14:bounceEnd="53333">
                                          <p:cBhvr additive="base">
                                            <p:cTn id="30" dur="1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2" accel="53333" fill="hold" nodeType="withEffect" p14:presetBounceEnd="53333">
                                      <p:stCondLst>
                                        <p:cond delay="100"/>
                                      </p:stCondLst>
                                      <p:childTnLst>
                                        <p:set>
                                          <p:cBhvr>
                                            <p:cTn id="32" dur="1" fill="hold">
                                              <p:stCondLst>
                                                <p:cond delay="0"/>
                                              </p:stCondLst>
                                            </p:cTn>
                                            <p:tgtEl>
                                              <p:spTgt spid="23"/>
                                            </p:tgtEl>
                                            <p:attrNameLst>
                                              <p:attrName>style.visibility</p:attrName>
                                            </p:attrNameLst>
                                          </p:cBhvr>
                                          <p:to>
                                            <p:strVal val="visible"/>
                                          </p:to>
                                        </p:set>
                                        <p:anim calcmode="lin" valueType="num" p14:bounceEnd="53333">
                                          <p:cBhvr additive="base">
                                            <p:cTn id="33" dur="1500" fill="hold"/>
                                            <p:tgtEl>
                                              <p:spTgt spid="23"/>
                                            </p:tgtEl>
                                            <p:attrNameLst>
                                              <p:attrName>ppt_x</p:attrName>
                                            </p:attrNameLst>
                                          </p:cBhvr>
                                          <p:tavLst>
                                            <p:tav tm="0">
                                              <p:val>
                                                <p:strVal val="1+#ppt_w/2"/>
                                              </p:val>
                                            </p:tav>
                                            <p:tav tm="100000">
                                              <p:val>
                                                <p:strVal val="#ppt_x"/>
                                              </p:val>
                                            </p:tav>
                                          </p:tavLst>
                                        </p:anim>
                                        <p:anim calcmode="lin" valueType="num" p14:bounceEnd="53333">
                                          <p:cBhvr additive="base">
                                            <p:cTn id="34" dur="1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2" accel="53333" fill="hold" nodeType="withEffect" p14:presetBounceEnd="53333">
                                      <p:stCondLst>
                                        <p:cond delay="200"/>
                                      </p:stCondLst>
                                      <p:childTnLst>
                                        <p:set>
                                          <p:cBhvr>
                                            <p:cTn id="36" dur="1" fill="hold">
                                              <p:stCondLst>
                                                <p:cond delay="0"/>
                                              </p:stCondLst>
                                            </p:cTn>
                                            <p:tgtEl>
                                              <p:spTgt spid="26"/>
                                            </p:tgtEl>
                                            <p:attrNameLst>
                                              <p:attrName>style.visibility</p:attrName>
                                            </p:attrNameLst>
                                          </p:cBhvr>
                                          <p:to>
                                            <p:strVal val="visible"/>
                                          </p:to>
                                        </p:set>
                                        <p:anim calcmode="lin" valueType="num" p14:bounceEnd="53333">
                                          <p:cBhvr additive="base">
                                            <p:cTn id="37" dur="1500" fill="hold"/>
                                            <p:tgtEl>
                                              <p:spTgt spid="26"/>
                                            </p:tgtEl>
                                            <p:attrNameLst>
                                              <p:attrName>ppt_x</p:attrName>
                                            </p:attrNameLst>
                                          </p:cBhvr>
                                          <p:tavLst>
                                            <p:tav tm="0">
                                              <p:val>
                                                <p:strVal val="1+#ppt_w/2"/>
                                              </p:val>
                                            </p:tav>
                                            <p:tav tm="100000">
                                              <p:val>
                                                <p:strVal val="#ppt_x"/>
                                              </p:val>
                                            </p:tav>
                                          </p:tavLst>
                                        </p:anim>
                                        <p:anim calcmode="lin" valueType="num" p14:bounceEnd="53333">
                                          <p:cBhvr additive="base">
                                            <p:cTn id="38" dur="1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2" accel="53333" fill="hold" nodeType="withEffect" p14:presetBounceEnd="53333">
                                      <p:stCondLst>
                                        <p:cond delay="300"/>
                                      </p:stCondLst>
                                      <p:childTnLst>
                                        <p:set>
                                          <p:cBhvr>
                                            <p:cTn id="40" dur="1" fill="hold">
                                              <p:stCondLst>
                                                <p:cond delay="0"/>
                                              </p:stCondLst>
                                            </p:cTn>
                                            <p:tgtEl>
                                              <p:spTgt spid="15"/>
                                            </p:tgtEl>
                                            <p:attrNameLst>
                                              <p:attrName>style.visibility</p:attrName>
                                            </p:attrNameLst>
                                          </p:cBhvr>
                                          <p:to>
                                            <p:strVal val="visible"/>
                                          </p:to>
                                        </p:set>
                                        <p:anim calcmode="lin" valueType="num" p14:bounceEnd="53333">
                                          <p:cBhvr additive="base">
                                            <p:cTn id="41" dur="1500" fill="hold"/>
                                            <p:tgtEl>
                                              <p:spTgt spid="15"/>
                                            </p:tgtEl>
                                            <p:attrNameLst>
                                              <p:attrName>ppt_x</p:attrName>
                                            </p:attrNameLst>
                                          </p:cBhvr>
                                          <p:tavLst>
                                            <p:tav tm="0">
                                              <p:val>
                                                <p:strVal val="1+#ppt_w/2"/>
                                              </p:val>
                                            </p:tav>
                                            <p:tav tm="100000">
                                              <p:val>
                                                <p:strVal val="#ppt_x"/>
                                              </p:val>
                                            </p:tav>
                                          </p:tavLst>
                                        </p:anim>
                                        <p:anim calcmode="lin" valueType="num" p14:bounceEnd="53333">
                                          <p:cBhvr additive="base">
                                            <p:cTn id="42"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0"/>
                    </p:tgtEl>
                  </p:cMediaNode>
                </p:audio>
              </p:childTnLst>
            </p:cTn>
          </p:par>
        </p:tnLst>
        <p:bldLst>
          <p:bldP spid="13" grpId="0" animBg="1"/>
          <p:bldP spid="14"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14"/>
                                            </p:tgtEl>
                                            <p:attrNameLst>
                                              <p:attrName>style.visibility</p:attrName>
                                            </p:attrNameLst>
                                          </p:cBhvr>
                                          <p:to>
                                            <p:strVal val="visible"/>
                                          </p:to>
                                        </p:set>
                                        <p:set>
                                          <p:cBhvr>
                                            <p:cTn id="16" dur="455" fill="hold">
                                              <p:stCondLst>
                                                <p:cond delay="0"/>
                                              </p:stCondLst>
                                            </p:cTn>
                                            <p:tgtEl>
                                              <p:spTgt spid="14"/>
                                            </p:tgtEl>
                                            <p:attrNameLst>
                                              <p:attrName>style.rotation</p:attrName>
                                            </p:attrNameLst>
                                          </p:cBhvr>
                                          <p:to>
                                            <p:strVal val="-45.0"/>
                                          </p:to>
                                        </p:set>
                                        <p:anim calcmode="lin" valueType="num">
                                          <p:cBhvr>
                                            <p:cTn id="17"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iterate type="lt">
                                        <p:tmPct val="10000"/>
                                      </p:iterate>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par>
                              <p:cTn id="26" fill="hold">
                                <p:stCondLst>
                                  <p:cond delay="2950"/>
                                </p:stCondLst>
                                <p:childTnLst>
                                  <p:par>
                                    <p:cTn id="27" presetID="2" presetClass="entr" presetSubtype="2" accel="53333"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500" fill="hold"/>
                                            <p:tgtEl>
                                              <p:spTgt spid="20"/>
                                            </p:tgtEl>
                                            <p:attrNameLst>
                                              <p:attrName>ppt_x</p:attrName>
                                            </p:attrNameLst>
                                          </p:cBhvr>
                                          <p:tavLst>
                                            <p:tav tm="0">
                                              <p:val>
                                                <p:strVal val="1+#ppt_w/2"/>
                                              </p:val>
                                            </p:tav>
                                            <p:tav tm="100000">
                                              <p:val>
                                                <p:strVal val="#ppt_x"/>
                                              </p:val>
                                            </p:tav>
                                          </p:tavLst>
                                        </p:anim>
                                        <p:anim calcmode="lin" valueType="num">
                                          <p:cBhvr additive="base">
                                            <p:cTn id="30" dur="1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2" accel="53333" fill="hold" nodeType="withEffect">
                                      <p:stCondLst>
                                        <p:cond delay="10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1500" fill="hold"/>
                                            <p:tgtEl>
                                              <p:spTgt spid="23"/>
                                            </p:tgtEl>
                                            <p:attrNameLst>
                                              <p:attrName>ppt_x</p:attrName>
                                            </p:attrNameLst>
                                          </p:cBhvr>
                                          <p:tavLst>
                                            <p:tav tm="0">
                                              <p:val>
                                                <p:strVal val="1+#ppt_w/2"/>
                                              </p:val>
                                            </p:tav>
                                            <p:tav tm="100000">
                                              <p:val>
                                                <p:strVal val="#ppt_x"/>
                                              </p:val>
                                            </p:tav>
                                          </p:tavLst>
                                        </p:anim>
                                        <p:anim calcmode="lin" valueType="num">
                                          <p:cBhvr additive="base">
                                            <p:cTn id="34" dur="1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2" accel="53333" fill="hold" nodeType="withEffect">
                                      <p:stCondLst>
                                        <p:cond delay="20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1500" fill="hold"/>
                                            <p:tgtEl>
                                              <p:spTgt spid="26"/>
                                            </p:tgtEl>
                                            <p:attrNameLst>
                                              <p:attrName>ppt_x</p:attrName>
                                            </p:attrNameLst>
                                          </p:cBhvr>
                                          <p:tavLst>
                                            <p:tav tm="0">
                                              <p:val>
                                                <p:strVal val="1+#ppt_w/2"/>
                                              </p:val>
                                            </p:tav>
                                            <p:tav tm="100000">
                                              <p:val>
                                                <p:strVal val="#ppt_x"/>
                                              </p:val>
                                            </p:tav>
                                          </p:tavLst>
                                        </p:anim>
                                        <p:anim calcmode="lin" valueType="num">
                                          <p:cBhvr additive="base">
                                            <p:cTn id="38" dur="1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2" accel="53333" fill="hold" nodeType="withEffect">
                                      <p:stCondLst>
                                        <p:cond delay="3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1500" fill="hold"/>
                                            <p:tgtEl>
                                              <p:spTgt spid="15"/>
                                            </p:tgtEl>
                                            <p:attrNameLst>
                                              <p:attrName>ppt_x</p:attrName>
                                            </p:attrNameLst>
                                          </p:cBhvr>
                                          <p:tavLst>
                                            <p:tav tm="0">
                                              <p:val>
                                                <p:strVal val="1+#ppt_w/2"/>
                                              </p:val>
                                            </p:tav>
                                            <p:tav tm="100000">
                                              <p:val>
                                                <p:strVal val="#ppt_x"/>
                                              </p:val>
                                            </p:tav>
                                          </p:tavLst>
                                        </p:anim>
                                        <p:anim calcmode="lin" valueType="num">
                                          <p:cBhvr additive="base">
                                            <p:cTn id="42"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0"/>
                    </p:tgtEl>
                  </p:cMediaNode>
                </p:audio>
              </p:childTnLst>
            </p:cTn>
          </p:par>
        </p:tnLst>
        <p:bldLst>
          <p:bldP spid="13" grpId="0" animBg="1"/>
          <p:bldP spid="14" grpId="0"/>
          <p:bldP spid="2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下箭头 10"/>
          <p:cNvSpPr>
            <a:spLocks noChangeArrowheads="1"/>
          </p:cNvSpPr>
          <p:nvPr/>
        </p:nvSpPr>
        <p:spPr bwMode="auto">
          <a:xfrm>
            <a:off x="3603308" y="2831783"/>
            <a:ext cx="1940243" cy="2007394"/>
          </a:xfrm>
          <a:prstGeom prst="downArrow">
            <a:avLst>
              <a:gd name="adj1" fmla="val 50000"/>
              <a:gd name="adj2" fmla="val 49992"/>
            </a:avLst>
          </a:prstGeom>
          <a:solidFill>
            <a:srgbClr val="5192FA"/>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 name="下箭头 11"/>
          <p:cNvSpPr>
            <a:spLocks noChangeArrowheads="1"/>
          </p:cNvSpPr>
          <p:nvPr/>
        </p:nvSpPr>
        <p:spPr bwMode="auto">
          <a:xfrm flipH="1" flipV="1">
            <a:off x="3604737" y="878682"/>
            <a:ext cx="1940243" cy="1944528"/>
          </a:xfrm>
          <a:prstGeom prst="downArrow">
            <a:avLst>
              <a:gd name="adj1" fmla="val 50000"/>
              <a:gd name="adj2" fmla="val 50004"/>
            </a:avLst>
          </a:prstGeom>
          <a:solidFill>
            <a:srgbClr val="5192FA"/>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1" name="Freeform 14"/>
          <p:cNvSpPr>
            <a:spLocks noEditPoints="1" noChangeArrowheads="1"/>
          </p:cNvSpPr>
          <p:nvPr/>
        </p:nvSpPr>
        <p:spPr bwMode="auto">
          <a:xfrm>
            <a:off x="4340543" y="2118837"/>
            <a:ext cx="451485" cy="401478"/>
          </a:xfrm>
          <a:custGeom>
            <a:avLst/>
            <a:gdLst>
              <a:gd name="T0" fmla="*/ 2147483647 w 300"/>
              <a:gd name="T1" fmla="*/ 2147483647 h 266"/>
              <a:gd name="T2" fmla="*/ 2147483647 w 300"/>
              <a:gd name="T3" fmla="*/ 2147483647 h 266"/>
              <a:gd name="T4" fmla="*/ 2147483647 w 300"/>
              <a:gd name="T5" fmla="*/ 2147483647 h 266"/>
              <a:gd name="T6" fmla="*/ 2147483647 w 300"/>
              <a:gd name="T7" fmla="*/ 2147483647 h 266"/>
              <a:gd name="T8" fmla="*/ 0 w 300"/>
              <a:gd name="T9" fmla="*/ 2147483647 h 266"/>
              <a:gd name="T10" fmla="*/ 2147483647 w 300"/>
              <a:gd name="T11" fmla="*/ 0 h 266"/>
              <a:gd name="T12" fmla="*/ 2147483647 w 300"/>
              <a:gd name="T13" fmla="*/ 2147483647 h 266"/>
              <a:gd name="T14" fmla="*/ 2147483647 w 300"/>
              <a:gd name="T15" fmla="*/ 0 h 266"/>
              <a:gd name="T16" fmla="*/ 2147483647 w 300"/>
              <a:gd name="T17" fmla="*/ 2147483647 h 266"/>
              <a:gd name="T18" fmla="*/ 2147483647 w 300"/>
              <a:gd name="T19" fmla="*/ 2147483647 h 266"/>
              <a:gd name="T20" fmla="*/ 2147483647 w 300"/>
              <a:gd name="T21" fmla="*/ 2147483647 h 266"/>
              <a:gd name="T22" fmla="*/ 2147483647 w 300"/>
              <a:gd name="T23" fmla="*/ 2147483647 h 266"/>
              <a:gd name="T24" fmla="*/ 2147483647 w 300"/>
              <a:gd name="T25" fmla="*/ 2147483647 h 266"/>
              <a:gd name="T26" fmla="*/ 2147483647 w 300"/>
              <a:gd name="T27" fmla="*/ 2147483647 h 266"/>
              <a:gd name="T28" fmla="*/ 2147483647 w 300"/>
              <a:gd name="T29" fmla="*/ 2147483647 h 266"/>
              <a:gd name="T30" fmla="*/ 2147483647 w 300"/>
              <a:gd name="T31" fmla="*/ 2147483647 h 266"/>
              <a:gd name="T32" fmla="*/ 2147483647 w 300"/>
              <a:gd name="T33" fmla="*/ 2147483647 h 266"/>
              <a:gd name="T34" fmla="*/ 2147483647 w 300"/>
              <a:gd name="T35" fmla="*/ 2147483647 h 266"/>
              <a:gd name="T36" fmla="*/ 2147483647 w 300"/>
              <a:gd name="T37" fmla="*/ 2147483647 h 266"/>
              <a:gd name="T38" fmla="*/ 2147483647 w 300"/>
              <a:gd name="T39" fmla="*/ 2147483647 h 266"/>
              <a:gd name="T40" fmla="*/ 2147483647 w 300"/>
              <a:gd name="T41" fmla="*/ 2147483647 h 266"/>
              <a:gd name="T42" fmla="*/ 2147483647 w 300"/>
              <a:gd name="T43" fmla="*/ 2147483647 h 266"/>
              <a:gd name="T44" fmla="*/ 2147483647 w 300"/>
              <a:gd name="T45" fmla="*/ 2147483647 h 266"/>
              <a:gd name="T46" fmla="*/ 2147483647 w 300"/>
              <a:gd name="T47" fmla="*/ 2147483647 h 266"/>
              <a:gd name="T48" fmla="*/ 2147483647 w 300"/>
              <a:gd name="T49" fmla="*/ 2147483647 h 266"/>
              <a:gd name="T50" fmla="*/ 2147483647 w 300"/>
              <a:gd name="T51" fmla="*/ 2147483647 h 266"/>
              <a:gd name="T52" fmla="*/ 2147483647 w 300"/>
              <a:gd name="T53" fmla="*/ 2147483647 h 266"/>
              <a:gd name="T54" fmla="*/ 2147483647 w 300"/>
              <a:gd name="T55" fmla="*/ 2147483647 h 266"/>
              <a:gd name="T56" fmla="*/ 2147483647 w 300"/>
              <a:gd name="T57" fmla="*/ 2147483647 h 266"/>
              <a:gd name="T58" fmla="*/ 2147483647 w 300"/>
              <a:gd name="T59" fmla="*/ 2147483647 h 266"/>
              <a:gd name="T60" fmla="*/ 2147483647 w 300"/>
              <a:gd name="T61" fmla="*/ 2147483647 h 266"/>
              <a:gd name="T62" fmla="*/ 2147483647 w 300"/>
              <a:gd name="T63" fmla="*/ 2147483647 h 266"/>
              <a:gd name="T64" fmla="*/ 2147483647 w 300"/>
              <a:gd name="T65" fmla="*/ 2147483647 h 266"/>
              <a:gd name="T66" fmla="*/ 2147483647 w 300"/>
              <a:gd name="T67" fmla="*/ 2147483647 h 266"/>
              <a:gd name="T68" fmla="*/ 2147483647 w 300"/>
              <a:gd name="T69" fmla="*/ 2147483647 h 266"/>
              <a:gd name="T70" fmla="*/ 2147483647 w 300"/>
              <a:gd name="T71" fmla="*/ 2147483647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0"/>
              <a:gd name="T109" fmla="*/ 0 h 266"/>
              <a:gd name="T110" fmla="*/ 300 w 300"/>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lIns="75549" tIns="37775" rIns="75549" bIns="37775"/>
          <a:lstStyle/>
          <a:p>
            <a:endParaRPr lang="zh-CN" altLang="en-US"/>
          </a:p>
        </p:txBody>
      </p:sp>
      <p:pic>
        <p:nvPicPr>
          <p:cNvPr id="12" name="Picture 3" descr="C:\Users\Jonahs\Dropbox\Projects SCOTT\MEET Windows Azure\source\Background\tile-icon-big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3154680"/>
            <a:ext cx="788670" cy="7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4"/>
          <p:cNvSpPr>
            <a:spLocks noChangeArrowheads="1"/>
          </p:cNvSpPr>
          <p:nvPr/>
        </p:nvSpPr>
        <p:spPr bwMode="auto">
          <a:xfrm>
            <a:off x="4319112" y="985838"/>
            <a:ext cx="510063"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52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    01</a:t>
            </a:r>
            <a:endParaRPr lang="zh-CN" altLang="en-US" sz="252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4" name="TextBox 15"/>
          <p:cNvSpPr>
            <a:spLocks noChangeArrowheads="1"/>
          </p:cNvSpPr>
          <p:nvPr/>
        </p:nvSpPr>
        <p:spPr bwMode="auto">
          <a:xfrm>
            <a:off x="4319112" y="4144805"/>
            <a:ext cx="51006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52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02</a:t>
            </a:r>
            <a:endParaRPr lang="zh-CN" altLang="en-US" sz="252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5" name="TextBox 16"/>
          <p:cNvSpPr>
            <a:spLocks noChangeArrowheads="1"/>
          </p:cNvSpPr>
          <p:nvPr/>
        </p:nvSpPr>
        <p:spPr bwMode="auto">
          <a:xfrm>
            <a:off x="928688" y="1850232"/>
            <a:ext cx="254174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080" dirty="0">
                <a:solidFill>
                  <a:srgbClr val="3F3F3F"/>
                </a:solidFill>
                <a:latin typeface="华文楷体" panose="02010600040101010101" pitchFamily="2" charset="-122"/>
                <a:ea typeface="华文楷体" panose="02010600040101010101" pitchFamily="2" charset="-122"/>
                <a:sym typeface="宋体" panose="02010600030101010101" pitchFamily="2" charset="-122"/>
              </a:rPr>
              <a:t>这里输入简单的文字概述这里输入简单文字概述简单的文字概述这里输入简单的文字概述这里输入简单</a:t>
            </a:r>
          </a:p>
        </p:txBody>
      </p:sp>
      <p:sp>
        <p:nvSpPr>
          <p:cNvPr id="16" name="矩形 17"/>
          <p:cNvSpPr>
            <a:spLocks noChangeArrowheads="1"/>
          </p:cNvSpPr>
          <p:nvPr/>
        </p:nvSpPr>
        <p:spPr bwMode="auto">
          <a:xfrm>
            <a:off x="942975" y="1525905"/>
            <a:ext cx="18187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5192FA"/>
                </a:solidFill>
                <a:latin typeface="微软雅黑" panose="020B0503020204020204" pitchFamily="34" charset="-122"/>
                <a:ea typeface="微软雅黑" panose="020B0503020204020204" pitchFamily="34" charset="-122"/>
                <a:sym typeface="微软雅黑" panose="020B0503020204020204" pitchFamily="34" charset="-122"/>
              </a:rPr>
              <a:t>输入相关标题</a:t>
            </a:r>
          </a:p>
        </p:txBody>
      </p:sp>
      <p:sp>
        <p:nvSpPr>
          <p:cNvPr id="17" name="TextBox 18"/>
          <p:cNvSpPr>
            <a:spLocks noChangeArrowheads="1"/>
          </p:cNvSpPr>
          <p:nvPr/>
        </p:nvSpPr>
        <p:spPr bwMode="auto">
          <a:xfrm>
            <a:off x="5867877" y="3467577"/>
            <a:ext cx="254174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080">
                <a:solidFill>
                  <a:srgbClr val="3F3F3F"/>
                </a:solidFill>
                <a:latin typeface="华文楷体" panose="02010600040101010101" pitchFamily="2" charset="-122"/>
                <a:ea typeface="华文楷体" panose="02010600040101010101" pitchFamily="2" charset="-122"/>
                <a:sym typeface="宋体" panose="02010600030101010101" pitchFamily="2" charset="-122"/>
              </a:rPr>
              <a:t>这里输入简单的文字概述这里输入简单文字概述简单的文字概述这里输入简单的文字概述这里输入简单</a:t>
            </a:r>
          </a:p>
        </p:txBody>
      </p:sp>
      <p:sp>
        <p:nvSpPr>
          <p:cNvPr id="18" name="矩形 19"/>
          <p:cNvSpPr>
            <a:spLocks noChangeArrowheads="1"/>
          </p:cNvSpPr>
          <p:nvPr/>
        </p:nvSpPr>
        <p:spPr bwMode="auto">
          <a:xfrm>
            <a:off x="5883593" y="3143250"/>
            <a:ext cx="181737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5192FA"/>
                </a:solidFill>
                <a:latin typeface="微软雅黑" panose="020B0503020204020204" pitchFamily="34" charset="-122"/>
                <a:ea typeface="微软雅黑" panose="020B0503020204020204" pitchFamily="34" charset="-122"/>
                <a:sym typeface="微软雅黑" panose="020B0503020204020204" pitchFamily="34" charset="-122"/>
              </a:rPr>
              <a:t>输入相关标题</a:t>
            </a:r>
          </a:p>
        </p:txBody>
      </p:sp>
    </p:spTree>
    <p:extLst>
      <p:ext uri="{BB962C8B-B14F-4D97-AF65-F5344CB8AC3E}">
        <p14:creationId xmlns:p14="http://schemas.microsoft.com/office/powerpoint/2010/main" val="259114959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p:cBhvr>
                                        <p:cTn id="26" dur="500"/>
                                        <p:tgtEl>
                                          <p:spTgt spid="9"/>
                                        </p:tgtEl>
                                      </p:cBhvr>
                                    </p:animEffect>
                                  </p:childTnLst>
                                </p:cTn>
                              </p:par>
                            </p:childTnLst>
                          </p:cTn>
                        </p:par>
                        <p:par>
                          <p:cTn id="27" fill="hold">
                            <p:stCondLst>
                              <p:cond delay="285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2850"/>
                            </p:stCondLst>
                            <p:childTnLst>
                              <p:par>
                                <p:cTn id="33" presetID="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0-#ppt_h/2"/>
                                          </p:val>
                                        </p:tav>
                                        <p:tav tm="100000">
                                          <p:val>
                                            <p:strVal val="#ppt_y"/>
                                          </p:val>
                                        </p:tav>
                                      </p:tavLst>
                                    </p:anim>
                                  </p:childTnLst>
                                </p:cTn>
                              </p:par>
                            </p:childTnLst>
                          </p:cTn>
                        </p:par>
                        <p:par>
                          <p:cTn id="37" fill="hold">
                            <p:stCondLst>
                              <p:cond delay="3350"/>
                            </p:stCondLst>
                            <p:childTnLst>
                              <p:par>
                                <p:cTn id="38" presetID="2" presetClass="entr" presetSubtype="1"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0-#ppt_h/2"/>
                                          </p:val>
                                        </p:tav>
                                        <p:tav tm="100000">
                                          <p:val>
                                            <p:strVal val="#ppt_y"/>
                                          </p:val>
                                        </p:tav>
                                      </p:tavLst>
                                    </p:anim>
                                  </p:childTnLst>
                                </p:cTn>
                              </p:par>
                            </p:childTnLst>
                          </p:cTn>
                        </p:par>
                        <p:par>
                          <p:cTn id="42" fill="hold">
                            <p:stCondLst>
                              <p:cond delay="3850"/>
                            </p:stCondLst>
                            <p:childTnLst>
                              <p:par>
                                <p:cTn id="43" presetID="42"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par>
                          <p:cTn id="53" fill="hold">
                            <p:stCondLst>
                              <p:cond delay="4850"/>
                            </p:stCondLst>
                            <p:childTnLst>
                              <p:par>
                                <p:cTn id="54" presetID="42"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bldLvl="0" animBg="1" autoUpdateAnimBg="0"/>
      <p:bldP spid="10" grpId="0" bldLvl="0" animBg="1" autoUpdateAnimBg="0"/>
      <p:bldP spid="11" grpId="0" animBg="1"/>
      <p:bldP spid="13" grpId="0" bldLvl="0" autoUpdateAnimBg="0"/>
      <p:bldP spid="14" grpId="0" bldLvl="0" autoUpdateAnimBg="0"/>
      <p:bldP spid="15" grpId="0" bldLvl="0" autoUpdateAnimBg="0"/>
      <p:bldP spid="16" grpId="0" bldLvl="0" autoUpdateAnimBg="0"/>
      <p:bldP spid="17" grpId="0" bldLvl="0" autoUpdateAnimBg="0"/>
      <p:bldP spid="18"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1790513" y="1423978"/>
            <a:ext cx="1834814" cy="1834814"/>
          </a:xfrm>
          <a:prstGeom prst="arc">
            <a:avLst>
              <a:gd name="adj1" fmla="val 5612476"/>
              <a:gd name="adj2" fmla="val 1060433"/>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p:cNvGrpSpPr/>
          <p:nvPr/>
        </p:nvGrpSpPr>
        <p:grpSpPr>
          <a:xfrm>
            <a:off x="1893724" y="1527186"/>
            <a:ext cx="1628398" cy="1628398"/>
            <a:chOff x="4928044" y="913967"/>
            <a:chExt cx="606751" cy="606751"/>
          </a:xfrm>
        </p:grpSpPr>
        <p:sp>
          <p:nvSpPr>
            <p:cNvPr id="4" name="流程图: 联系 3"/>
            <p:cNvSpPr/>
            <p:nvPr/>
          </p:nvSpPr>
          <p:spPr>
            <a:xfrm>
              <a:off x="4928044" y="913967"/>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KSO_Shape"/>
            <p:cNvSpPr>
              <a:spLocks/>
            </p:cNvSpPr>
            <p:nvPr/>
          </p:nvSpPr>
          <p:spPr bwMode="auto">
            <a:xfrm>
              <a:off x="5078305" y="1071810"/>
              <a:ext cx="306227" cy="264376"/>
            </a:xfrm>
            <a:custGeom>
              <a:avLst/>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7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5"/>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6" name="文本框 5"/>
          <p:cNvSpPr txBox="1"/>
          <p:nvPr/>
        </p:nvSpPr>
        <p:spPr>
          <a:xfrm>
            <a:off x="3334956" y="1514216"/>
            <a:ext cx="3916227" cy="830997"/>
          </a:xfrm>
          <a:prstGeom prst="rect">
            <a:avLst/>
          </a:prstGeom>
          <a:noFill/>
        </p:spPr>
        <p:txBody>
          <a:bodyPr wrap="square" rtlCol="0">
            <a:spAutoFit/>
          </a:bodyPr>
          <a:lstStyle/>
          <a:p>
            <a:pPr algn="ctr"/>
            <a:r>
              <a:rPr lang="zh-CN" altLang="en-US" sz="4800" dirty="0" smtClean="0">
                <a:solidFill>
                  <a:srgbClr val="5293FB"/>
                </a:solidFill>
                <a:latin typeface="微软雅黑" panose="020B0503020204020204" pitchFamily="34" charset="-122"/>
                <a:ea typeface="微软雅黑" panose="020B0503020204020204" pitchFamily="34" charset="-122"/>
              </a:rPr>
              <a:t>添加标题</a:t>
            </a:r>
          </a:p>
        </p:txBody>
      </p:sp>
      <p:sp>
        <p:nvSpPr>
          <p:cNvPr id="7" name="文本框 6"/>
          <p:cNvSpPr txBox="1"/>
          <p:nvPr/>
        </p:nvSpPr>
        <p:spPr bwMode="auto">
          <a:xfrm>
            <a:off x="4244251" y="2368581"/>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smtClean="0">
                <a:solidFill>
                  <a:srgbClr val="5293FB"/>
                </a:solidFill>
                <a:latin typeface="微软雅黑" panose="020B0503020204020204" pitchFamily="34" charset="-122"/>
                <a:ea typeface="微软雅黑" panose="020B0503020204020204" pitchFamily="34" charset="-122"/>
              </a:rPr>
              <a:t>添加标题</a:t>
            </a:r>
            <a:endParaRPr lang="zh-CN" altLang="en-US" sz="900" spc="75" dirty="0">
              <a:solidFill>
                <a:srgbClr val="5293FB"/>
              </a:solidFill>
              <a:latin typeface="微软雅黑" panose="020B0503020204020204" pitchFamily="34" charset="-122"/>
              <a:ea typeface="微软雅黑" panose="020B0503020204020204" pitchFamily="34" charset="-122"/>
            </a:endParaRPr>
          </a:p>
        </p:txBody>
      </p:sp>
      <p:sp>
        <p:nvSpPr>
          <p:cNvPr id="8" name="文本框 7"/>
          <p:cNvSpPr txBox="1"/>
          <p:nvPr/>
        </p:nvSpPr>
        <p:spPr bwMode="auto">
          <a:xfrm>
            <a:off x="5293071" y="2362652"/>
            <a:ext cx="913794" cy="300082"/>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9" name="文本框 8"/>
          <p:cNvSpPr txBox="1"/>
          <p:nvPr/>
        </p:nvSpPr>
        <p:spPr bwMode="auto">
          <a:xfrm>
            <a:off x="4244251" y="2960490"/>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0" name="文本框 9"/>
          <p:cNvSpPr txBox="1"/>
          <p:nvPr/>
        </p:nvSpPr>
        <p:spPr bwMode="auto">
          <a:xfrm>
            <a:off x="5293071" y="2960017"/>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1" name="文本框 10"/>
          <p:cNvSpPr txBox="1"/>
          <p:nvPr/>
        </p:nvSpPr>
        <p:spPr bwMode="auto">
          <a:xfrm>
            <a:off x="4244251" y="2659595"/>
            <a:ext cx="104881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2" name="文本框 11"/>
          <p:cNvSpPr txBox="1"/>
          <p:nvPr/>
        </p:nvSpPr>
        <p:spPr bwMode="auto">
          <a:xfrm>
            <a:off x="5293070" y="2655679"/>
            <a:ext cx="102022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307255778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8" presetClass="emph" presetSubtype="0" fill="hold" grpId="1" nodeType="withEffect">
                                  <p:stCondLst>
                                    <p:cond delay="0"/>
                                  </p:stCondLst>
                                  <p:childTnLst>
                                    <p:animRot by="5400000">
                                      <p:cBhvr>
                                        <p:cTn id="12" dur="2700" fill="hold"/>
                                        <p:tgtEl>
                                          <p:spTgt spid="2"/>
                                        </p:tgtEl>
                                        <p:attrNameLst>
                                          <p:attrName>r</p:attrName>
                                        </p:attrNameLst>
                                      </p:cBhvr>
                                    </p:animRot>
                                  </p:childTnLst>
                                </p:cTn>
                              </p:par>
                              <p:par>
                                <p:cTn id="13" presetID="2" presetClass="entr" presetSubtype="2" decel="100000" fill="hold" grpId="0"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11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3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4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ppt_x"/>
                                          </p:val>
                                        </p:tav>
                                        <p:tav tm="100000">
                                          <p:val>
                                            <p:strVal val="#ppt_x"/>
                                          </p:val>
                                        </p:tav>
                                      </p:tavLst>
                                    </p:anim>
                                    <p:anim calcmode="lin" valueType="num">
                                      <p:cBhvr additive="base">
                                        <p:cTn id="36" dur="10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Rectangle 6"/>
          <p:cNvSpPr>
            <a:spLocks noChangeArrowheads="1"/>
          </p:cNvSpPr>
          <p:nvPr/>
        </p:nvSpPr>
        <p:spPr bwMode="auto">
          <a:xfrm>
            <a:off x="4140568" y="736523"/>
            <a:ext cx="2012560" cy="1261570"/>
          </a:xfrm>
          <a:prstGeom prst="rect">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0" name="Rectangle 7"/>
          <p:cNvSpPr>
            <a:spLocks noChangeArrowheads="1"/>
          </p:cNvSpPr>
          <p:nvPr/>
        </p:nvSpPr>
        <p:spPr bwMode="auto">
          <a:xfrm>
            <a:off x="6259052" y="736523"/>
            <a:ext cx="2013751" cy="1261570"/>
          </a:xfrm>
          <a:prstGeom prst="rect">
            <a:avLst/>
          </a:prstGeom>
          <a:blipFill dpi="0" rotWithShape="1">
            <a:blip r:embed="rId3"/>
            <a:srcRect/>
            <a:stretch>
              <a:fillRect/>
            </a:stretch>
          </a:blip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1" name="Rectangle 8"/>
          <p:cNvSpPr>
            <a:spLocks noChangeArrowheads="1"/>
          </p:cNvSpPr>
          <p:nvPr/>
        </p:nvSpPr>
        <p:spPr bwMode="auto">
          <a:xfrm>
            <a:off x="4140568" y="2098066"/>
            <a:ext cx="2012560" cy="1261570"/>
          </a:xfrm>
          <a:prstGeom prst="rect">
            <a:avLst/>
          </a:prstGeom>
          <a:blipFill dpi="0" rotWithShape="1">
            <a:blip r:embed="rId4"/>
            <a:srcRect/>
            <a:stretch>
              <a:fillRect/>
            </a:stretch>
          </a:blip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2" name="Rectangle 9"/>
          <p:cNvSpPr>
            <a:spLocks noChangeArrowheads="1"/>
          </p:cNvSpPr>
          <p:nvPr/>
        </p:nvSpPr>
        <p:spPr bwMode="auto">
          <a:xfrm>
            <a:off x="6259052" y="2098066"/>
            <a:ext cx="2013751" cy="1261570"/>
          </a:xfrm>
          <a:prstGeom prst="rect">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3" name="Rectangle 10"/>
          <p:cNvSpPr>
            <a:spLocks noChangeArrowheads="1"/>
          </p:cNvSpPr>
          <p:nvPr/>
        </p:nvSpPr>
        <p:spPr bwMode="auto">
          <a:xfrm>
            <a:off x="4140568" y="3471511"/>
            <a:ext cx="2012560" cy="1261570"/>
          </a:xfrm>
          <a:prstGeom prst="rect">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4" name="Rectangle 11"/>
          <p:cNvSpPr>
            <a:spLocks noChangeArrowheads="1"/>
          </p:cNvSpPr>
          <p:nvPr/>
        </p:nvSpPr>
        <p:spPr bwMode="auto">
          <a:xfrm>
            <a:off x="6259052" y="3471511"/>
            <a:ext cx="2013751" cy="1261570"/>
          </a:xfrm>
          <a:prstGeom prst="rect">
            <a:avLst/>
          </a:prstGeom>
          <a:blipFill dpi="0" rotWithShape="1">
            <a:blip r:embed="rId5"/>
            <a:srcRect/>
            <a:stretch>
              <a:fillRect/>
            </a:stretch>
          </a:blipFill>
          <a:ln w="9525" cmpd="sng">
            <a:solidFill>
              <a:srgbClr val="BFBFBF"/>
            </a:solid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2"/>
              </a:solidFill>
            </a:endParaRPr>
          </a:p>
        </p:txBody>
      </p:sp>
      <p:sp>
        <p:nvSpPr>
          <p:cNvPr id="15" name="TextBox 13"/>
          <p:cNvSpPr txBox="1">
            <a:spLocks noChangeArrowheads="1"/>
          </p:cNvSpPr>
          <p:nvPr/>
        </p:nvSpPr>
        <p:spPr bwMode="auto">
          <a:xfrm>
            <a:off x="4236970" y="792461"/>
            <a:ext cx="1036630" cy="66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3749" b="1" dirty="0">
                <a:solidFill>
                  <a:schemeClr val="bg1">
                    <a:lumMod val="95000"/>
                  </a:schemeClr>
                </a:solidFill>
                <a:latin typeface="微软雅黑" panose="020B0503020204020204" pitchFamily="34" charset="-122"/>
                <a:ea typeface="微软雅黑" panose="020B0503020204020204" pitchFamily="34" charset="-122"/>
              </a:rPr>
              <a:t>01</a:t>
            </a:r>
            <a:endParaRPr lang="zh-CN" altLang="en-US" sz="3749"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6" name="TextBox 14"/>
          <p:cNvSpPr txBox="1">
            <a:spLocks noChangeArrowheads="1"/>
          </p:cNvSpPr>
          <p:nvPr/>
        </p:nvSpPr>
        <p:spPr bwMode="auto">
          <a:xfrm>
            <a:off x="4228639" y="1376829"/>
            <a:ext cx="1836417" cy="5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99" dirty="0">
                <a:solidFill>
                  <a:schemeClr val="bg1">
                    <a:lumMod val="95000"/>
                  </a:schemeClr>
                </a:solidFill>
                <a:latin typeface="华文楷体" panose="02010600040101010101" pitchFamily="2" charset="-122"/>
                <a:ea typeface="华文楷体" panose="02010600040101010101" pitchFamily="2" charset="-122"/>
              </a:rPr>
              <a:t>这里输入图片的说明性文本</a:t>
            </a:r>
            <a:endParaRPr lang="en-US" sz="1499" dirty="0">
              <a:solidFill>
                <a:schemeClr val="bg1">
                  <a:lumMod val="95000"/>
                </a:schemeClr>
              </a:solidFill>
              <a:latin typeface="华文楷体" panose="02010600040101010101" pitchFamily="2" charset="-122"/>
              <a:ea typeface="华文楷体" panose="02010600040101010101" pitchFamily="2" charset="-122"/>
            </a:endParaRPr>
          </a:p>
        </p:txBody>
      </p:sp>
      <p:sp>
        <p:nvSpPr>
          <p:cNvPr id="17" name="TextBox 15"/>
          <p:cNvSpPr txBox="1">
            <a:spLocks noChangeArrowheads="1"/>
          </p:cNvSpPr>
          <p:nvPr/>
        </p:nvSpPr>
        <p:spPr bwMode="auto">
          <a:xfrm>
            <a:off x="6353075" y="2175427"/>
            <a:ext cx="1036630" cy="66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3749" b="1" dirty="0">
                <a:solidFill>
                  <a:schemeClr val="bg1">
                    <a:lumMod val="95000"/>
                  </a:schemeClr>
                </a:solidFill>
                <a:latin typeface="微软雅黑" panose="020B0503020204020204" pitchFamily="34" charset="-122"/>
                <a:ea typeface="微软雅黑" panose="020B0503020204020204" pitchFamily="34" charset="-122"/>
              </a:rPr>
              <a:t>02</a:t>
            </a:r>
            <a:endParaRPr lang="zh-CN" altLang="en-US" sz="3749"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8" name="TextBox 16"/>
          <p:cNvSpPr txBox="1">
            <a:spLocks noChangeArrowheads="1"/>
          </p:cNvSpPr>
          <p:nvPr/>
        </p:nvSpPr>
        <p:spPr bwMode="auto">
          <a:xfrm>
            <a:off x="6344744" y="2759795"/>
            <a:ext cx="1835227" cy="5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99" dirty="0">
                <a:solidFill>
                  <a:schemeClr val="bg1">
                    <a:lumMod val="95000"/>
                  </a:schemeClr>
                </a:solidFill>
                <a:latin typeface="微软雅黑" panose="020B0503020204020204" pitchFamily="34" charset="-122"/>
                <a:ea typeface="微软雅黑" panose="020B0503020204020204" pitchFamily="34" charset="-122"/>
              </a:rPr>
              <a:t>这里输入图片的说明性文本</a:t>
            </a:r>
            <a:endParaRPr lang="en-US" sz="1499"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9" name="TextBox 17"/>
          <p:cNvSpPr txBox="1">
            <a:spLocks noChangeArrowheads="1"/>
          </p:cNvSpPr>
          <p:nvPr/>
        </p:nvSpPr>
        <p:spPr bwMode="auto">
          <a:xfrm>
            <a:off x="4248872" y="3581006"/>
            <a:ext cx="1036630" cy="66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3749" b="1">
                <a:solidFill>
                  <a:schemeClr val="bg1">
                    <a:lumMod val="95000"/>
                  </a:schemeClr>
                </a:solidFill>
                <a:latin typeface="微软雅黑" panose="020B0503020204020204" pitchFamily="34" charset="-122"/>
                <a:ea typeface="微软雅黑" panose="020B0503020204020204" pitchFamily="34" charset="-122"/>
              </a:rPr>
              <a:t>03</a:t>
            </a:r>
            <a:endParaRPr lang="zh-CN" altLang="en-US" sz="3749" b="1">
              <a:solidFill>
                <a:schemeClr val="bg1">
                  <a:lumMod val="95000"/>
                </a:schemeClr>
              </a:solidFill>
              <a:latin typeface="微软雅黑" panose="020B0503020204020204" pitchFamily="34" charset="-122"/>
              <a:ea typeface="微软雅黑" panose="020B0503020204020204" pitchFamily="34" charset="-122"/>
            </a:endParaRPr>
          </a:p>
        </p:txBody>
      </p:sp>
      <p:sp>
        <p:nvSpPr>
          <p:cNvPr id="20" name="TextBox 18"/>
          <p:cNvSpPr txBox="1">
            <a:spLocks noChangeArrowheads="1"/>
          </p:cNvSpPr>
          <p:nvPr/>
        </p:nvSpPr>
        <p:spPr bwMode="auto">
          <a:xfrm>
            <a:off x="4240541" y="4166565"/>
            <a:ext cx="1836417" cy="5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99">
                <a:solidFill>
                  <a:schemeClr val="bg1">
                    <a:lumMod val="95000"/>
                  </a:schemeClr>
                </a:solidFill>
                <a:latin typeface="微软雅黑" panose="020B0503020204020204" pitchFamily="34" charset="-122"/>
                <a:ea typeface="微软雅黑" panose="020B0503020204020204" pitchFamily="34" charset="-122"/>
              </a:rPr>
              <a:t>这里输入图片的说明性文本</a:t>
            </a:r>
            <a:endParaRPr lang="en-US" sz="1499">
              <a:solidFill>
                <a:schemeClr val="bg1">
                  <a:lumMod val="95000"/>
                </a:schemeClr>
              </a:solidFill>
              <a:latin typeface="微软雅黑" panose="020B0503020204020204" pitchFamily="34" charset="-122"/>
              <a:ea typeface="微软雅黑" panose="020B0503020204020204" pitchFamily="34" charset="-122"/>
            </a:endParaRPr>
          </a:p>
        </p:txBody>
      </p:sp>
      <p:sp>
        <p:nvSpPr>
          <p:cNvPr id="21" name="TextBox 19"/>
          <p:cNvSpPr txBox="1">
            <a:spLocks noChangeArrowheads="1"/>
          </p:cNvSpPr>
          <p:nvPr/>
        </p:nvSpPr>
        <p:spPr bwMode="auto">
          <a:xfrm>
            <a:off x="497487" y="928139"/>
            <a:ext cx="1319888" cy="3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49" b="1" dirty="0">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en-US" sz="1649" b="1" dirty="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22" name="TextBox 20"/>
          <p:cNvSpPr txBox="1">
            <a:spLocks noChangeArrowheads="1"/>
          </p:cNvSpPr>
          <p:nvPr/>
        </p:nvSpPr>
        <p:spPr bwMode="auto">
          <a:xfrm>
            <a:off x="530812" y="1264954"/>
            <a:ext cx="3249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a:p>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a:p>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23" name="TextBox 21"/>
          <p:cNvSpPr txBox="1">
            <a:spLocks noChangeArrowheads="1"/>
          </p:cNvSpPr>
          <p:nvPr/>
        </p:nvSpPr>
        <p:spPr bwMode="auto">
          <a:xfrm>
            <a:off x="497487" y="2783598"/>
            <a:ext cx="1319888" cy="3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49" b="1">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en-US" sz="1649" b="1">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24" name="TextBox 22"/>
          <p:cNvSpPr txBox="1">
            <a:spLocks noChangeArrowheads="1"/>
          </p:cNvSpPr>
          <p:nvPr/>
        </p:nvSpPr>
        <p:spPr bwMode="auto">
          <a:xfrm>
            <a:off x="530812" y="3120414"/>
            <a:ext cx="3249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a:p>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a:p>
            <a:r>
              <a:rPr lang="zh-CN" altLang="en-US" sz="1600" dirty="0" smtClean="0">
                <a:solidFill>
                  <a:schemeClr val="tx1">
                    <a:lumMod val="65000"/>
                    <a:lumOff val="35000"/>
                  </a:schemeClr>
                </a:solidFill>
                <a:latin typeface="华文楷体" panose="02010600040101010101" pitchFamily="2" charset="-122"/>
                <a:ea typeface="华文楷体" panose="02010600040101010101" pitchFamily="2" charset="-122"/>
              </a:rPr>
              <a:t>点击添加文字信息内容</a:t>
            </a:r>
            <a:endParaRPr lang="en-US" altLang="zh-CN" sz="1600" dirty="0" smtClean="0">
              <a:solidFill>
                <a:schemeClr val="tx1">
                  <a:lumMod val="65000"/>
                  <a:lumOff val="35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15385728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 presetClass="entr" presetSubtype="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285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par>
                          <p:cTn id="36" fill="hold">
                            <p:stCondLst>
                              <p:cond delay="3350"/>
                            </p:stCondLst>
                            <p:childTnLst>
                              <p:par>
                                <p:cTn id="37" presetID="2" presetClass="entr" presetSubtype="2"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850"/>
                            </p:stCondLst>
                            <p:childTnLst>
                              <p:par>
                                <p:cTn id="62" presetID="31"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 calcmode="lin" valueType="num">
                                      <p:cBhvr>
                                        <p:cTn id="66" dur="500" fill="hold"/>
                                        <p:tgtEl>
                                          <p:spTgt spid="15"/>
                                        </p:tgtEl>
                                        <p:attrNameLst>
                                          <p:attrName>style.rotation</p:attrName>
                                        </p:attrNameLst>
                                      </p:cBhvr>
                                      <p:tavLst>
                                        <p:tav tm="0">
                                          <p:val>
                                            <p:fltVal val="90"/>
                                          </p:val>
                                        </p:tav>
                                        <p:tav tm="100000">
                                          <p:val>
                                            <p:fltVal val="0"/>
                                          </p:val>
                                        </p:tav>
                                      </p:tavLst>
                                    </p:anim>
                                    <p:animEffect transition="in" filter="fade">
                                      <p:cBhvr>
                                        <p:cTn id="67" dur="500"/>
                                        <p:tgtEl>
                                          <p:spTgt spid="15"/>
                                        </p:tgtEl>
                                      </p:cBhvr>
                                    </p:animEffect>
                                  </p:childTnLst>
                                </p:cTn>
                              </p:par>
                            </p:childTnLst>
                          </p:cTn>
                        </p:par>
                        <p:par>
                          <p:cTn id="68" fill="hold">
                            <p:stCondLst>
                              <p:cond delay="435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500"/>
                                        <p:tgtEl>
                                          <p:spTgt spid="16"/>
                                        </p:tgtEl>
                                      </p:cBhvr>
                                    </p:animEffect>
                                  </p:childTnLst>
                                </p:cTn>
                              </p:par>
                            </p:childTnLst>
                          </p:cTn>
                        </p:par>
                        <p:par>
                          <p:cTn id="72" fill="hold">
                            <p:stCondLst>
                              <p:cond delay="4850"/>
                            </p:stCondLst>
                            <p:childTnLst>
                              <p:par>
                                <p:cTn id="73" presetID="31"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350"/>
                            </p:stCondLst>
                            <p:childTnLst>
                              <p:par>
                                <p:cTn id="80" presetID="22" presetClass="entr" presetSubtype="1"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up)">
                                      <p:cBhvr>
                                        <p:cTn id="82" dur="500"/>
                                        <p:tgtEl>
                                          <p:spTgt spid="18"/>
                                        </p:tgtEl>
                                      </p:cBhvr>
                                    </p:animEffect>
                                  </p:childTnLst>
                                </p:cTn>
                              </p:par>
                            </p:childTnLst>
                          </p:cTn>
                        </p:par>
                        <p:par>
                          <p:cTn id="83" fill="hold">
                            <p:stCondLst>
                              <p:cond delay="5850"/>
                            </p:stCondLst>
                            <p:childTnLst>
                              <p:par>
                                <p:cTn id="84" presetID="31" presetClass="entr" presetSubtype="0"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 calcmode="lin" valueType="num">
                                      <p:cBhvr>
                                        <p:cTn id="88" dur="500" fill="hold"/>
                                        <p:tgtEl>
                                          <p:spTgt spid="19"/>
                                        </p:tgtEl>
                                        <p:attrNameLst>
                                          <p:attrName>style.rotation</p:attrName>
                                        </p:attrNameLst>
                                      </p:cBhvr>
                                      <p:tavLst>
                                        <p:tav tm="0">
                                          <p:val>
                                            <p:fltVal val="90"/>
                                          </p:val>
                                        </p:tav>
                                        <p:tav tm="100000">
                                          <p:val>
                                            <p:fltVal val="0"/>
                                          </p:val>
                                        </p:tav>
                                      </p:tavLst>
                                    </p:anim>
                                    <p:animEffect transition="in" filter="fade">
                                      <p:cBhvr>
                                        <p:cTn id="89" dur="500"/>
                                        <p:tgtEl>
                                          <p:spTgt spid="19"/>
                                        </p:tgtEl>
                                      </p:cBhvr>
                                    </p:animEffect>
                                  </p:childTnLst>
                                </p:cTn>
                              </p:par>
                            </p:childTnLst>
                          </p:cTn>
                        </p:par>
                        <p:par>
                          <p:cTn id="90" fill="hold">
                            <p:stCondLst>
                              <p:cond delay="6350"/>
                            </p:stCondLst>
                            <p:childTnLst>
                              <p:par>
                                <p:cTn id="91" presetID="22" presetClass="entr" presetSubtype="1"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up)">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utoUpdateAnimBg="0"/>
      <p:bldP spid="16" grpId="0" autoUpdateAnimBg="0"/>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Freeform 6"/>
          <p:cNvSpPr>
            <a:spLocks/>
          </p:cNvSpPr>
          <p:nvPr/>
        </p:nvSpPr>
        <p:spPr bwMode="auto">
          <a:xfrm>
            <a:off x="4463101" y="1628352"/>
            <a:ext cx="1192540" cy="3510972"/>
          </a:xfrm>
          <a:custGeom>
            <a:avLst/>
            <a:gdLst>
              <a:gd name="T0" fmla="*/ 469 w 2278"/>
              <a:gd name="T1" fmla="*/ 132 h 6709"/>
              <a:gd name="T2" fmla="*/ 1800 w 2278"/>
              <a:gd name="T3" fmla="*/ 132 h 6709"/>
              <a:gd name="T4" fmla="*/ 1800 w 2278"/>
              <a:gd name="T5" fmla="*/ 0 h 6709"/>
              <a:gd name="T6" fmla="*/ 2039 w 2278"/>
              <a:gd name="T7" fmla="*/ 190 h 6709"/>
              <a:gd name="T8" fmla="*/ 2278 w 2278"/>
              <a:gd name="T9" fmla="*/ 379 h 6709"/>
              <a:gd name="T10" fmla="*/ 2039 w 2278"/>
              <a:gd name="T11" fmla="*/ 569 h 6709"/>
              <a:gd name="T12" fmla="*/ 1800 w 2278"/>
              <a:gd name="T13" fmla="*/ 758 h 6709"/>
              <a:gd name="T14" fmla="*/ 1800 w 2278"/>
              <a:gd name="T15" fmla="*/ 621 h 6709"/>
              <a:gd name="T16" fmla="*/ 797 w 2278"/>
              <a:gd name="T17" fmla="*/ 621 h 6709"/>
              <a:gd name="T18" fmla="*/ 489 w 2278"/>
              <a:gd name="T19" fmla="*/ 868 h 6709"/>
              <a:gd name="T20" fmla="*/ 489 w 2278"/>
              <a:gd name="T21" fmla="*/ 6709 h 6709"/>
              <a:gd name="T22" fmla="*/ 0 w 2278"/>
              <a:gd name="T23" fmla="*/ 6709 h 6709"/>
              <a:gd name="T24" fmla="*/ 0 w 2278"/>
              <a:gd name="T25" fmla="*/ 601 h 6709"/>
              <a:gd name="T26" fmla="*/ 469 w 2278"/>
              <a:gd name="T27" fmla="*/ 132 h 6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8" h="6709">
                <a:moveTo>
                  <a:pt x="469" y="132"/>
                </a:moveTo>
                <a:lnTo>
                  <a:pt x="1800" y="132"/>
                </a:lnTo>
                <a:lnTo>
                  <a:pt x="1800" y="0"/>
                </a:lnTo>
                <a:lnTo>
                  <a:pt x="2039" y="190"/>
                </a:lnTo>
                <a:lnTo>
                  <a:pt x="2278" y="379"/>
                </a:lnTo>
                <a:lnTo>
                  <a:pt x="2039" y="569"/>
                </a:lnTo>
                <a:lnTo>
                  <a:pt x="1800" y="758"/>
                </a:lnTo>
                <a:lnTo>
                  <a:pt x="1800" y="621"/>
                </a:lnTo>
                <a:lnTo>
                  <a:pt x="797" y="621"/>
                </a:lnTo>
                <a:cubicBezTo>
                  <a:pt x="600" y="621"/>
                  <a:pt x="489" y="670"/>
                  <a:pt x="489" y="868"/>
                </a:cubicBezTo>
                <a:lnTo>
                  <a:pt x="489" y="6709"/>
                </a:lnTo>
                <a:lnTo>
                  <a:pt x="0" y="6709"/>
                </a:lnTo>
                <a:lnTo>
                  <a:pt x="0" y="601"/>
                </a:lnTo>
                <a:cubicBezTo>
                  <a:pt x="0" y="343"/>
                  <a:pt x="211" y="132"/>
                  <a:pt x="469" y="132"/>
                </a:cubicBezTo>
                <a:close/>
              </a:path>
            </a:pathLst>
          </a:custGeom>
          <a:solidFill>
            <a:srgbClr val="5192FA"/>
          </a:solidFill>
          <a:ln>
            <a:noFill/>
          </a:ln>
        </p:spPr>
        <p:txBody>
          <a:bodyPr/>
          <a:lstStyle/>
          <a:p>
            <a:endParaRPr lang="zh-CN" altLang="en-US"/>
          </a:p>
        </p:txBody>
      </p:sp>
      <p:sp>
        <p:nvSpPr>
          <p:cNvPr id="10" name="Freeform 7"/>
          <p:cNvSpPr>
            <a:spLocks/>
          </p:cNvSpPr>
          <p:nvPr/>
        </p:nvSpPr>
        <p:spPr bwMode="auto">
          <a:xfrm>
            <a:off x="4799917" y="2682834"/>
            <a:ext cx="840253" cy="2456490"/>
          </a:xfrm>
          <a:custGeom>
            <a:avLst/>
            <a:gdLst>
              <a:gd name="T0" fmla="*/ 468 w 1605"/>
              <a:gd name="T1" fmla="*/ 132 h 4693"/>
              <a:gd name="T2" fmla="*/ 1127 w 1605"/>
              <a:gd name="T3" fmla="*/ 132 h 4693"/>
              <a:gd name="T4" fmla="*/ 1127 w 1605"/>
              <a:gd name="T5" fmla="*/ 0 h 4693"/>
              <a:gd name="T6" fmla="*/ 1366 w 1605"/>
              <a:gd name="T7" fmla="*/ 189 h 4693"/>
              <a:gd name="T8" fmla="*/ 1605 w 1605"/>
              <a:gd name="T9" fmla="*/ 379 h 4693"/>
              <a:gd name="T10" fmla="*/ 1366 w 1605"/>
              <a:gd name="T11" fmla="*/ 568 h 4693"/>
              <a:gd name="T12" fmla="*/ 1127 w 1605"/>
              <a:gd name="T13" fmla="*/ 758 h 4693"/>
              <a:gd name="T14" fmla="*/ 1127 w 1605"/>
              <a:gd name="T15" fmla="*/ 620 h 4693"/>
              <a:gd name="T16" fmla="*/ 796 w 1605"/>
              <a:gd name="T17" fmla="*/ 620 h 4693"/>
              <a:gd name="T18" fmla="*/ 488 w 1605"/>
              <a:gd name="T19" fmla="*/ 867 h 4693"/>
              <a:gd name="T20" fmla="*/ 488 w 1605"/>
              <a:gd name="T21" fmla="*/ 4693 h 4693"/>
              <a:gd name="T22" fmla="*/ 0 w 1605"/>
              <a:gd name="T23" fmla="*/ 4693 h 4693"/>
              <a:gd name="T24" fmla="*/ 0 w 1605"/>
              <a:gd name="T25" fmla="*/ 600 h 4693"/>
              <a:gd name="T26" fmla="*/ 468 w 1605"/>
              <a:gd name="T27" fmla="*/ 132 h 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5" h="4693">
                <a:moveTo>
                  <a:pt x="468" y="132"/>
                </a:moveTo>
                <a:lnTo>
                  <a:pt x="1127" y="132"/>
                </a:lnTo>
                <a:lnTo>
                  <a:pt x="1127" y="0"/>
                </a:lnTo>
                <a:lnTo>
                  <a:pt x="1366" y="189"/>
                </a:lnTo>
                <a:lnTo>
                  <a:pt x="1605" y="379"/>
                </a:lnTo>
                <a:lnTo>
                  <a:pt x="1366" y="568"/>
                </a:lnTo>
                <a:lnTo>
                  <a:pt x="1127" y="758"/>
                </a:lnTo>
                <a:lnTo>
                  <a:pt x="1127" y="620"/>
                </a:lnTo>
                <a:lnTo>
                  <a:pt x="796" y="620"/>
                </a:lnTo>
                <a:cubicBezTo>
                  <a:pt x="599" y="620"/>
                  <a:pt x="488" y="670"/>
                  <a:pt x="488" y="867"/>
                </a:cubicBezTo>
                <a:lnTo>
                  <a:pt x="488" y="4693"/>
                </a:lnTo>
                <a:lnTo>
                  <a:pt x="0" y="4693"/>
                </a:lnTo>
                <a:lnTo>
                  <a:pt x="0" y="600"/>
                </a:lnTo>
                <a:cubicBezTo>
                  <a:pt x="0" y="343"/>
                  <a:pt x="210" y="132"/>
                  <a:pt x="468" y="132"/>
                </a:cubicBezTo>
                <a:close/>
              </a:path>
            </a:pathLst>
          </a:custGeom>
          <a:solidFill>
            <a:srgbClr val="5192FA"/>
          </a:solidFill>
          <a:ln>
            <a:noFill/>
          </a:ln>
        </p:spPr>
        <p:txBody>
          <a:bodyPr/>
          <a:lstStyle/>
          <a:p>
            <a:endParaRPr lang="zh-CN" altLang="en-US"/>
          </a:p>
        </p:txBody>
      </p:sp>
      <p:sp>
        <p:nvSpPr>
          <p:cNvPr id="11" name="Freeform 8"/>
          <p:cNvSpPr>
            <a:spLocks/>
          </p:cNvSpPr>
          <p:nvPr/>
        </p:nvSpPr>
        <p:spPr bwMode="auto">
          <a:xfrm>
            <a:off x="3178919" y="2342448"/>
            <a:ext cx="1192540" cy="2796876"/>
          </a:xfrm>
          <a:custGeom>
            <a:avLst/>
            <a:gdLst>
              <a:gd name="T0" fmla="*/ 1809 w 2278"/>
              <a:gd name="T1" fmla="*/ 132 h 5345"/>
              <a:gd name="T2" fmla="*/ 478 w 2278"/>
              <a:gd name="T3" fmla="*/ 132 h 5345"/>
              <a:gd name="T4" fmla="*/ 478 w 2278"/>
              <a:gd name="T5" fmla="*/ 0 h 5345"/>
              <a:gd name="T6" fmla="*/ 239 w 2278"/>
              <a:gd name="T7" fmla="*/ 190 h 5345"/>
              <a:gd name="T8" fmla="*/ 0 w 2278"/>
              <a:gd name="T9" fmla="*/ 379 h 5345"/>
              <a:gd name="T10" fmla="*/ 239 w 2278"/>
              <a:gd name="T11" fmla="*/ 569 h 5345"/>
              <a:gd name="T12" fmla="*/ 478 w 2278"/>
              <a:gd name="T13" fmla="*/ 758 h 5345"/>
              <a:gd name="T14" fmla="*/ 478 w 2278"/>
              <a:gd name="T15" fmla="*/ 621 h 5345"/>
              <a:gd name="T16" fmla="*/ 1481 w 2278"/>
              <a:gd name="T17" fmla="*/ 621 h 5345"/>
              <a:gd name="T18" fmla="*/ 1789 w 2278"/>
              <a:gd name="T19" fmla="*/ 868 h 5345"/>
              <a:gd name="T20" fmla="*/ 1789 w 2278"/>
              <a:gd name="T21" fmla="*/ 5345 h 5345"/>
              <a:gd name="T22" fmla="*/ 2278 w 2278"/>
              <a:gd name="T23" fmla="*/ 5345 h 5345"/>
              <a:gd name="T24" fmla="*/ 2278 w 2278"/>
              <a:gd name="T25" fmla="*/ 601 h 5345"/>
              <a:gd name="T26" fmla="*/ 1809 w 2278"/>
              <a:gd name="T27" fmla="*/ 132 h 5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8" h="5345">
                <a:moveTo>
                  <a:pt x="1809" y="132"/>
                </a:moveTo>
                <a:lnTo>
                  <a:pt x="478" y="132"/>
                </a:lnTo>
                <a:lnTo>
                  <a:pt x="478" y="0"/>
                </a:lnTo>
                <a:lnTo>
                  <a:pt x="239" y="190"/>
                </a:lnTo>
                <a:lnTo>
                  <a:pt x="0" y="379"/>
                </a:lnTo>
                <a:lnTo>
                  <a:pt x="239" y="569"/>
                </a:lnTo>
                <a:lnTo>
                  <a:pt x="478" y="758"/>
                </a:lnTo>
                <a:lnTo>
                  <a:pt x="478" y="621"/>
                </a:lnTo>
                <a:lnTo>
                  <a:pt x="1481" y="621"/>
                </a:lnTo>
                <a:cubicBezTo>
                  <a:pt x="1678" y="621"/>
                  <a:pt x="1789" y="670"/>
                  <a:pt x="1789" y="868"/>
                </a:cubicBezTo>
                <a:lnTo>
                  <a:pt x="1789" y="5345"/>
                </a:lnTo>
                <a:lnTo>
                  <a:pt x="2278" y="5345"/>
                </a:lnTo>
                <a:lnTo>
                  <a:pt x="2278" y="601"/>
                </a:lnTo>
                <a:cubicBezTo>
                  <a:pt x="2278" y="343"/>
                  <a:pt x="2067" y="132"/>
                  <a:pt x="1809" y="132"/>
                </a:cubicBezTo>
                <a:close/>
              </a:path>
            </a:pathLst>
          </a:custGeom>
          <a:solidFill>
            <a:srgbClr val="5192FA"/>
          </a:solidFill>
          <a:ln>
            <a:noFill/>
          </a:ln>
        </p:spPr>
        <p:txBody>
          <a:bodyPr/>
          <a:lstStyle/>
          <a:p>
            <a:endParaRPr lang="zh-CN" altLang="en-US"/>
          </a:p>
        </p:txBody>
      </p:sp>
      <p:sp>
        <p:nvSpPr>
          <p:cNvPr id="12" name="Freeform 9"/>
          <p:cNvSpPr>
            <a:spLocks/>
          </p:cNvSpPr>
          <p:nvPr/>
        </p:nvSpPr>
        <p:spPr bwMode="auto">
          <a:xfrm>
            <a:off x="3195581" y="3375507"/>
            <a:ext cx="840253" cy="1763817"/>
          </a:xfrm>
          <a:custGeom>
            <a:avLst/>
            <a:gdLst>
              <a:gd name="T0" fmla="*/ 1137 w 1605"/>
              <a:gd name="T1" fmla="*/ 132 h 3370"/>
              <a:gd name="T2" fmla="*/ 478 w 1605"/>
              <a:gd name="T3" fmla="*/ 132 h 3370"/>
              <a:gd name="T4" fmla="*/ 478 w 1605"/>
              <a:gd name="T5" fmla="*/ 0 h 3370"/>
              <a:gd name="T6" fmla="*/ 239 w 1605"/>
              <a:gd name="T7" fmla="*/ 190 h 3370"/>
              <a:gd name="T8" fmla="*/ 0 w 1605"/>
              <a:gd name="T9" fmla="*/ 379 h 3370"/>
              <a:gd name="T10" fmla="*/ 239 w 1605"/>
              <a:gd name="T11" fmla="*/ 569 h 3370"/>
              <a:gd name="T12" fmla="*/ 478 w 1605"/>
              <a:gd name="T13" fmla="*/ 758 h 3370"/>
              <a:gd name="T14" fmla="*/ 478 w 1605"/>
              <a:gd name="T15" fmla="*/ 621 h 3370"/>
              <a:gd name="T16" fmla="*/ 809 w 1605"/>
              <a:gd name="T17" fmla="*/ 621 h 3370"/>
              <a:gd name="T18" fmla="*/ 1117 w 1605"/>
              <a:gd name="T19" fmla="*/ 868 h 3370"/>
              <a:gd name="T20" fmla="*/ 1117 w 1605"/>
              <a:gd name="T21" fmla="*/ 3370 h 3370"/>
              <a:gd name="T22" fmla="*/ 1605 w 1605"/>
              <a:gd name="T23" fmla="*/ 3370 h 3370"/>
              <a:gd name="T24" fmla="*/ 1605 w 1605"/>
              <a:gd name="T25" fmla="*/ 601 h 3370"/>
              <a:gd name="T26" fmla="*/ 1137 w 1605"/>
              <a:gd name="T27" fmla="*/ 132 h 3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5" h="3370">
                <a:moveTo>
                  <a:pt x="1137" y="132"/>
                </a:moveTo>
                <a:lnTo>
                  <a:pt x="478" y="132"/>
                </a:lnTo>
                <a:lnTo>
                  <a:pt x="478" y="0"/>
                </a:lnTo>
                <a:lnTo>
                  <a:pt x="239" y="190"/>
                </a:lnTo>
                <a:lnTo>
                  <a:pt x="0" y="379"/>
                </a:lnTo>
                <a:lnTo>
                  <a:pt x="239" y="569"/>
                </a:lnTo>
                <a:lnTo>
                  <a:pt x="478" y="758"/>
                </a:lnTo>
                <a:lnTo>
                  <a:pt x="478" y="621"/>
                </a:lnTo>
                <a:lnTo>
                  <a:pt x="809" y="621"/>
                </a:lnTo>
                <a:cubicBezTo>
                  <a:pt x="1006" y="621"/>
                  <a:pt x="1117" y="670"/>
                  <a:pt x="1117" y="868"/>
                </a:cubicBezTo>
                <a:lnTo>
                  <a:pt x="1117" y="3370"/>
                </a:lnTo>
                <a:lnTo>
                  <a:pt x="1605" y="3370"/>
                </a:lnTo>
                <a:lnTo>
                  <a:pt x="1605" y="601"/>
                </a:lnTo>
                <a:cubicBezTo>
                  <a:pt x="1605" y="343"/>
                  <a:pt x="1395" y="132"/>
                  <a:pt x="1137" y="132"/>
                </a:cubicBezTo>
                <a:close/>
              </a:path>
            </a:pathLst>
          </a:custGeom>
          <a:solidFill>
            <a:srgbClr val="5192FA"/>
          </a:solidFill>
          <a:ln>
            <a:noFill/>
          </a:ln>
        </p:spPr>
        <p:txBody>
          <a:bodyPr/>
          <a:lstStyle/>
          <a:p>
            <a:endParaRPr lang="zh-CN" altLang="en-US"/>
          </a:p>
        </p:txBody>
      </p:sp>
      <p:sp>
        <p:nvSpPr>
          <p:cNvPr id="13" name="TextBox 11"/>
          <p:cNvSpPr txBox="1">
            <a:spLocks noChangeArrowheads="1"/>
          </p:cNvSpPr>
          <p:nvPr/>
        </p:nvSpPr>
        <p:spPr bwMode="auto">
          <a:xfrm>
            <a:off x="5862729" y="2448373"/>
            <a:ext cx="1497221" cy="3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1499" b="1" dirty="0" smtClean="0">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zh-CN" altLang="en-US" sz="1499" b="1" dirty="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14" name="TextBox 12"/>
          <p:cNvSpPr txBox="1">
            <a:spLocks noChangeArrowheads="1"/>
          </p:cNvSpPr>
          <p:nvPr/>
        </p:nvSpPr>
        <p:spPr bwMode="auto">
          <a:xfrm>
            <a:off x="5849638" y="2742341"/>
            <a:ext cx="2555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tx1">
                    <a:lumMod val="65000"/>
                    <a:lumOff val="35000"/>
                  </a:schemeClr>
                </a:solidFill>
                <a:latin typeface="华文楷体" panose="02010600040101010101" pitchFamily="2" charset="-122"/>
                <a:ea typeface="华文楷体" panose="02010600040101010101" pitchFamily="2" charset="-122"/>
              </a:rPr>
              <a:t>请在这里输入段落文本内容请在这里输入段落文本内容</a:t>
            </a:r>
          </a:p>
        </p:txBody>
      </p:sp>
      <p:sp>
        <p:nvSpPr>
          <p:cNvPr id="15" name="TextBox 13"/>
          <p:cNvSpPr txBox="1">
            <a:spLocks noChangeArrowheads="1"/>
          </p:cNvSpPr>
          <p:nvPr/>
        </p:nvSpPr>
        <p:spPr bwMode="auto">
          <a:xfrm>
            <a:off x="5862729" y="1420074"/>
            <a:ext cx="1497221" cy="3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1499" b="1" dirty="0" smtClean="0">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zh-CN" altLang="en-US" sz="1499" b="1" dirty="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16" name="TextBox 14"/>
          <p:cNvSpPr txBox="1">
            <a:spLocks noChangeArrowheads="1"/>
          </p:cNvSpPr>
          <p:nvPr/>
        </p:nvSpPr>
        <p:spPr bwMode="auto">
          <a:xfrm>
            <a:off x="5849638" y="1714043"/>
            <a:ext cx="2555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tx1">
                    <a:lumMod val="65000"/>
                    <a:lumOff val="35000"/>
                  </a:schemeClr>
                </a:solidFill>
                <a:latin typeface="华文楷体" panose="02010600040101010101" pitchFamily="2" charset="-122"/>
                <a:ea typeface="华文楷体" panose="02010600040101010101" pitchFamily="2" charset="-122"/>
              </a:rPr>
              <a:t>请在这里输入段落文本内容请在这里输入段落文本内容</a:t>
            </a:r>
          </a:p>
        </p:txBody>
      </p:sp>
      <p:sp>
        <p:nvSpPr>
          <p:cNvPr id="17" name="TextBox 15"/>
          <p:cNvSpPr txBox="1">
            <a:spLocks noChangeArrowheads="1"/>
          </p:cNvSpPr>
          <p:nvPr/>
        </p:nvSpPr>
        <p:spPr bwMode="auto">
          <a:xfrm>
            <a:off x="1663845" y="2047288"/>
            <a:ext cx="1497221" cy="3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1499" b="1" dirty="0" smtClean="0">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zh-CN" altLang="en-US" sz="1499" b="1" dirty="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18" name="TextBox 16"/>
          <p:cNvSpPr txBox="1">
            <a:spLocks noChangeArrowheads="1"/>
          </p:cNvSpPr>
          <p:nvPr/>
        </p:nvSpPr>
        <p:spPr bwMode="auto">
          <a:xfrm>
            <a:off x="605792" y="2342448"/>
            <a:ext cx="2555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dirty="0">
                <a:solidFill>
                  <a:schemeClr val="tx1">
                    <a:lumMod val="65000"/>
                    <a:lumOff val="35000"/>
                  </a:schemeClr>
                </a:solidFill>
                <a:latin typeface="华文楷体" panose="02010600040101010101" pitchFamily="2" charset="-122"/>
                <a:ea typeface="华文楷体" panose="02010600040101010101" pitchFamily="2" charset="-122"/>
              </a:rPr>
              <a:t>请在这里输入段落文本内容请在这里输入段落文本内容</a:t>
            </a:r>
          </a:p>
        </p:txBody>
      </p:sp>
      <p:sp>
        <p:nvSpPr>
          <p:cNvPr id="19" name="TextBox 17"/>
          <p:cNvSpPr txBox="1">
            <a:spLocks noChangeArrowheads="1"/>
          </p:cNvSpPr>
          <p:nvPr/>
        </p:nvSpPr>
        <p:spPr bwMode="auto">
          <a:xfrm>
            <a:off x="1663845" y="3252921"/>
            <a:ext cx="1497221" cy="3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1499" b="1" dirty="0" smtClean="0">
                <a:solidFill>
                  <a:schemeClr val="tx1">
                    <a:lumMod val="65000"/>
                    <a:lumOff val="35000"/>
                  </a:schemeClr>
                </a:solidFill>
                <a:latin typeface="华文楷体" panose="02010600040101010101" pitchFamily="2" charset="-122"/>
                <a:ea typeface="华文楷体" panose="02010600040101010101" pitchFamily="2" charset="-122"/>
              </a:rPr>
              <a:t>添加标题</a:t>
            </a:r>
            <a:endParaRPr lang="zh-CN" altLang="en-US" sz="1499" b="1" dirty="0">
              <a:solidFill>
                <a:schemeClr val="tx1">
                  <a:lumMod val="65000"/>
                  <a:lumOff val="35000"/>
                </a:schemeClr>
              </a:solidFill>
              <a:latin typeface="华文楷体" panose="02010600040101010101" pitchFamily="2" charset="-122"/>
              <a:ea typeface="华文楷体" panose="02010600040101010101" pitchFamily="2" charset="-122"/>
            </a:endParaRPr>
          </a:p>
        </p:txBody>
      </p:sp>
      <p:sp>
        <p:nvSpPr>
          <p:cNvPr id="20" name="TextBox 18"/>
          <p:cNvSpPr txBox="1">
            <a:spLocks noChangeArrowheads="1"/>
          </p:cNvSpPr>
          <p:nvPr/>
        </p:nvSpPr>
        <p:spPr bwMode="auto">
          <a:xfrm>
            <a:off x="605792" y="3548080"/>
            <a:ext cx="2555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dirty="0">
                <a:solidFill>
                  <a:schemeClr val="tx1">
                    <a:lumMod val="65000"/>
                    <a:lumOff val="35000"/>
                  </a:schemeClr>
                </a:solidFill>
                <a:latin typeface="华文楷体" panose="02010600040101010101" pitchFamily="2" charset="-122"/>
                <a:ea typeface="华文楷体" panose="02010600040101010101" pitchFamily="2" charset="-122"/>
              </a:rPr>
              <a:t>请在这里输入段落文本内容请在这里输入段落文本内容</a:t>
            </a:r>
          </a:p>
        </p:txBody>
      </p:sp>
    </p:spTree>
    <p:extLst>
      <p:ext uri="{BB962C8B-B14F-4D97-AF65-F5344CB8AC3E}">
        <p14:creationId xmlns:p14="http://schemas.microsoft.com/office/powerpoint/2010/main" val="132198002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p:stCondLst>
                              <p:cond delay="2850"/>
                            </p:stCondLst>
                            <p:childTnLst>
                              <p:par>
                                <p:cTn id="25" presetID="3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300" fill="hold"/>
                                        <p:tgtEl>
                                          <p:spTgt spid="19"/>
                                        </p:tgtEl>
                                        <p:attrNameLst>
                                          <p:attrName>ppt_w</p:attrName>
                                        </p:attrNameLst>
                                      </p:cBhvr>
                                      <p:tavLst>
                                        <p:tav tm="0">
                                          <p:val>
                                            <p:fltVal val="0"/>
                                          </p:val>
                                        </p:tav>
                                        <p:tav tm="100000">
                                          <p:val>
                                            <p:strVal val="#ppt_w"/>
                                          </p:val>
                                        </p:tav>
                                      </p:tavLst>
                                    </p:anim>
                                    <p:anim calcmode="lin" valueType="num">
                                      <p:cBhvr>
                                        <p:cTn id="28" dur="300" fill="hold"/>
                                        <p:tgtEl>
                                          <p:spTgt spid="19"/>
                                        </p:tgtEl>
                                        <p:attrNameLst>
                                          <p:attrName>ppt_h</p:attrName>
                                        </p:attrNameLst>
                                      </p:cBhvr>
                                      <p:tavLst>
                                        <p:tav tm="0">
                                          <p:val>
                                            <p:fltVal val="0"/>
                                          </p:val>
                                        </p:tav>
                                        <p:tav tm="100000">
                                          <p:val>
                                            <p:strVal val="#ppt_h"/>
                                          </p:val>
                                        </p:tav>
                                      </p:tavLst>
                                    </p:anim>
                                    <p:anim calcmode="lin" valueType="num">
                                      <p:cBhvr>
                                        <p:cTn id="29" dur="300" fill="hold"/>
                                        <p:tgtEl>
                                          <p:spTgt spid="19"/>
                                        </p:tgtEl>
                                        <p:attrNameLst>
                                          <p:attrName>style.rotation</p:attrName>
                                        </p:attrNameLst>
                                      </p:cBhvr>
                                      <p:tavLst>
                                        <p:tav tm="0">
                                          <p:val>
                                            <p:fltVal val="90"/>
                                          </p:val>
                                        </p:tav>
                                        <p:tav tm="100000">
                                          <p:val>
                                            <p:fltVal val="0"/>
                                          </p:val>
                                        </p:tav>
                                      </p:tavLst>
                                    </p:anim>
                                    <p:animEffect transition="in" filter="fade">
                                      <p:cBhvr>
                                        <p:cTn id="30" dur="300"/>
                                        <p:tgtEl>
                                          <p:spTgt spid="19"/>
                                        </p:tgtEl>
                                      </p:cBhvr>
                                    </p:animEffect>
                                  </p:childTnLst>
                                </p:cTn>
                              </p:par>
                            </p:childTnLst>
                          </p:cTn>
                        </p:par>
                        <p:par>
                          <p:cTn id="31" fill="hold">
                            <p:stCondLst>
                              <p:cond delay="3150"/>
                            </p:stCondLst>
                            <p:childTnLst>
                              <p:par>
                                <p:cTn id="32" presetID="22" presetClass="entr" presetSubtype="1"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3650"/>
                            </p:stCondLst>
                            <p:childTnLst>
                              <p:par>
                                <p:cTn id="36" presetID="2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par>
                          <p:cTn id="39" fill="hold">
                            <p:stCondLst>
                              <p:cond delay="4150"/>
                            </p:stCondLst>
                            <p:childTnLst>
                              <p:par>
                                <p:cTn id="40" presetID="3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300" fill="hold"/>
                                        <p:tgtEl>
                                          <p:spTgt spid="13"/>
                                        </p:tgtEl>
                                        <p:attrNameLst>
                                          <p:attrName>ppt_w</p:attrName>
                                        </p:attrNameLst>
                                      </p:cBhvr>
                                      <p:tavLst>
                                        <p:tav tm="0">
                                          <p:val>
                                            <p:fltVal val="0"/>
                                          </p:val>
                                        </p:tav>
                                        <p:tav tm="100000">
                                          <p:val>
                                            <p:strVal val="#ppt_w"/>
                                          </p:val>
                                        </p:tav>
                                      </p:tavLst>
                                    </p:anim>
                                    <p:anim calcmode="lin" valueType="num">
                                      <p:cBhvr>
                                        <p:cTn id="43" dur="300" fill="hold"/>
                                        <p:tgtEl>
                                          <p:spTgt spid="13"/>
                                        </p:tgtEl>
                                        <p:attrNameLst>
                                          <p:attrName>ppt_h</p:attrName>
                                        </p:attrNameLst>
                                      </p:cBhvr>
                                      <p:tavLst>
                                        <p:tav tm="0">
                                          <p:val>
                                            <p:fltVal val="0"/>
                                          </p:val>
                                        </p:tav>
                                        <p:tav tm="100000">
                                          <p:val>
                                            <p:strVal val="#ppt_h"/>
                                          </p:val>
                                        </p:tav>
                                      </p:tavLst>
                                    </p:anim>
                                    <p:anim calcmode="lin" valueType="num">
                                      <p:cBhvr>
                                        <p:cTn id="44" dur="300" fill="hold"/>
                                        <p:tgtEl>
                                          <p:spTgt spid="13"/>
                                        </p:tgtEl>
                                        <p:attrNameLst>
                                          <p:attrName>style.rotation</p:attrName>
                                        </p:attrNameLst>
                                      </p:cBhvr>
                                      <p:tavLst>
                                        <p:tav tm="0">
                                          <p:val>
                                            <p:fltVal val="90"/>
                                          </p:val>
                                        </p:tav>
                                        <p:tav tm="100000">
                                          <p:val>
                                            <p:fltVal val="0"/>
                                          </p:val>
                                        </p:tav>
                                      </p:tavLst>
                                    </p:anim>
                                    <p:animEffect transition="in" filter="fade">
                                      <p:cBhvr>
                                        <p:cTn id="45" dur="300"/>
                                        <p:tgtEl>
                                          <p:spTgt spid="13"/>
                                        </p:tgtEl>
                                      </p:cBhvr>
                                    </p:animEffect>
                                  </p:childTnLst>
                                </p:cTn>
                              </p:par>
                            </p:childTnLst>
                          </p:cTn>
                        </p:par>
                        <p:par>
                          <p:cTn id="46" fill="hold">
                            <p:stCondLst>
                              <p:cond delay="4450"/>
                            </p:stCondLst>
                            <p:childTnLst>
                              <p:par>
                                <p:cTn id="47" presetID="22" presetClass="entr" presetSubtype="1"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par>
                          <p:cTn id="50" fill="hold">
                            <p:stCondLst>
                              <p:cond delay="4950"/>
                            </p:stCondLst>
                            <p:childTnLst>
                              <p:par>
                                <p:cTn id="51" presetID="22" presetClass="entr" presetSubtype="4"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par>
                          <p:cTn id="54" fill="hold">
                            <p:stCondLst>
                              <p:cond delay="5450"/>
                            </p:stCondLst>
                            <p:childTnLst>
                              <p:par>
                                <p:cTn id="55" presetID="31"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300" fill="hold"/>
                                        <p:tgtEl>
                                          <p:spTgt spid="17"/>
                                        </p:tgtEl>
                                        <p:attrNameLst>
                                          <p:attrName>ppt_w</p:attrName>
                                        </p:attrNameLst>
                                      </p:cBhvr>
                                      <p:tavLst>
                                        <p:tav tm="0">
                                          <p:val>
                                            <p:fltVal val="0"/>
                                          </p:val>
                                        </p:tav>
                                        <p:tav tm="100000">
                                          <p:val>
                                            <p:strVal val="#ppt_w"/>
                                          </p:val>
                                        </p:tav>
                                      </p:tavLst>
                                    </p:anim>
                                    <p:anim calcmode="lin" valueType="num">
                                      <p:cBhvr>
                                        <p:cTn id="58" dur="300" fill="hold"/>
                                        <p:tgtEl>
                                          <p:spTgt spid="17"/>
                                        </p:tgtEl>
                                        <p:attrNameLst>
                                          <p:attrName>ppt_h</p:attrName>
                                        </p:attrNameLst>
                                      </p:cBhvr>
                                      <p:tavLst>
                                        <p:tav tm="0">
                                          <p:val>
                                            <p:fltVal val="0"/>
                                          </p:val>
                                        </p:tav>
                                        <p:tav tm="100000">
                                          <p:val>
                                            <p:strVal val="#ppt_h"/>
                                          </p:val>
                                        </p:tav>
                                      </p:tavLst>
                                    </p:anim>
                                    <p:anim calcmode="lin" valueType="num">
                                      <p:cBhvr>
                                        <p:cTn id="59" dur="300" fill="hold"/>
                                        <p:tgtEl>
                                          <p:spTgt spid="17"/>
                                        </p:tgtEl>
                                        <p:attrNameLst>
                                          <p:attrName>style.rotation</p:attrName>
                                        </p:attrNameLst>
                                      </p:cBhvr>
                                      <p:tavLst>
                                        <p:tav tm="0">
                                          <p:val>
                                            <p:fltVal val="90"/>
                                          </p:val>
                                        </p:tav>
                                        <p:tav tm="100000">
                                          <p:val>
                                            <p:fltVal val="0"/>
                                          </p:val>
                                        </p:tav>
                                      </p:tavLst>
                                    </p:anim>
                                    <p:animEffect transition="in" filter="fade">
                                      <p:cBhvr>
                                        <p:cTn id="60" dur="300"/>
                                        <p:tgtEl>
                                          <p:spTgt spid="17"/>
                                        </p:tgtEl>
                                      </p:cBhvr>
                                    </p:animEffect>
                                  </p:childTnLst>
                                </p:cTn>
                              </p:par>
                            </p:childTnLst>
                          </p:cTn>
                        </p:par>
                        <p:par>
                          <p:cTn id="61" fill="hold">
                            <p:stCondLst>
                              <p:cond delay="5750"/>
                            </p:stCondLst>
                            <p:childTnLst>
                              <p:par>
                                <p:cTn id="62" presetID="22" presetClass="entr" presetSubtype="1"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par>
                          <p:cTn id="65" fill="hold">
                            <p:stCondLst>
                              <p:cond delay="6250"/>
                            </p:stCondLst>
                            <p:childTnLst>
                              <p:par>
                                <p:cTn id="66" presetID="22" presetClass="entr" presetSubtype="4"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00"/>
                                        <p:tgtEl>
                                          <p:spTgt spid="9"/>
                                        </p:tgtEl>
                                      </p:cBhvr>
                                    </p:animEffect>
                                  </p:childTnLst>
                                </p:cTn>
                              </p:par>
                            </p:childTnLst>
                          </p:cTn>
                        </p:par>
                        <p:par>
                          <p:cTn id="69" fill="hold">
                            <p:stCondLst>
                              <p:cond delay="6750"/>
                            </p:stCondLst>
                            <p:childTnLst>
                              <p:par>
                                <p:cTn id="70" presetID="31"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300" fill="hold"/>
                                        <p:tgtEl>
                                          <p:spTgt spid="15"/>
                                        </p:tgtEl>
                                        <p:attrNameLst>
                                          <p:attrName>ppt_w</p:attrName>
                                        </p:attrNameLst>
                                      </p:cBhvr>
                                      <p:tavLst>
                                        <p:tav tm="0">
                                          <p:val>
                                            <p:fltVal val="0"/>
                                          </p:val>
                                        </p:tav>
                                        <p:tav tm="100000">
                                          <p:val>
                                            <p:strVal val="#ppt_w"/>
                                          </p:val>
                                        </p:tav>
                                      </p:tavLst>
                                    </p:anim>
                                    <p:anim calcmode="lin" valueType="num">
                                      <p:cBhvr>
                                        <p:cTn id="73" dur="300" fill="hold"/>
                                        <p:tgtEl>
                                          <p:spTgt spid="15"/>
                                        </p:tgtEl>
                                        <p:attrNameLst>
                                          <p:attrName>ppt_h</p:attrName>
                                        </p:attrNameLst>
                                      </p:cBhvr>
                                      <p:tavLst>
                                        <p:tav tm="0">
                                          <p:val>
                                            <p:fltVal val="0"/>
                                          </p:val>
                                        </p:tav>
                                        <p:tav tm="100000">
                                          <p:val>
                                            <p:strVal val="#ppt_h"/>
                                          </p:val>
                                        </p:tav>
                                      </p:tavLst>
                                    </p:anim>
                                    <p:anim calcmode="lin" valueType="num">
                                      <p:cBhvr>
                                        <p:cTn id="74" dur="300" fill="hold"/>
                                        <p:tgtEl>
                                          <p:spTgt spid="15"/>
                                        </p:tgtEl>
                                        <p:attrNameLst>
                                          <p:attrName>style.rotation</p:attrName>
                                        </p:attrNameLst>
                                      </p:cBhvr>
                                      <p:tavLst>
                                        <p:tav tm="0">
                                          <p:val>
                                            <p:fltVal val="90"/>
                                          </p:val>
                                        </p:tav>
                                        <p:tav tm="100000">
                                          <p:val>
                                            <p:fltVal val="0"/>
                                          </p:val>
                                        </p:tav>
                                      </p:tavLst>
                                    </p:anim>
                                    <p:animEffect transition="in" filter="fade">
                                      <p:cBhvr>
                                        <p:cTn id="75" dur="300"/>
                                        <p:tgtEl>
                                          <p:spTgt spid="15"/>
                                        </p:tgtEl>
                                      </p:cBhvr>
                                    </p:animEffect>
                                  </p:childTnLst>
                                </p:cTn>
                              </p:par>
                            </p:childTnLst>
                          </p:cTn>
                        </p:par>
                        <p:par>
                          <p:cTn id="76" fill="hold">
                            <p:stCondLst>
                              <p:cond delay="7050"/>
                            </p:stCondLst>
                            <p:childTnLst>
                              <p:par>
                                <p:cTn id="77" presetID="22" presetClass="entr" presetSubtype="1"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up)">
                                      <p:cBhvr>
                                        <p:cTn id="7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animBg="1"/>
      <p:bldP spid="12" grpId="0" animBg="1"/>
      <p:bldP spid="13" grpId="0" autoUpdateAnimBg="0"/>
      <p:bldP spid="14" grpId="0" autoUpdateAnimBg="0"/>
      <p:bldP spid="15" grpId="0" autoUpdateAnimBg="0"/>
      <p:bldP spid="16" grpId="0" autoUpdateAnimBg="0"/>
      <p:bldP spid="17" grpId="0" autoUpdateAnimBg="0"/>
      <p:bldP spid="18" grpId="0" autoUpdateAnimBg="0"/>
      <p:bldP spid="19" grpId="0" autoUpdateAnimBg="0"/>
      <p:bldP spid="2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六边形 8"/>
          <p:cNvSpPr/>
          <p:nvPr/>
        </p:nvSpPr>
        <p:spPr>
          <a:xfrm rot="5400000">
            <a:off x="3507420" y="3085323"/>
            <a:ext cx="804802" cy="685187"/>
          </a:xfrm>
          <a:prstGeom prst="hexagon">
            <a:avLst>
              <a:gd name="adj" fmla="val 30879"/>
              <a:gd name="vf" fmla="val 115470"/>
            </a:avLst>
          </a:prstGeom>
          <a:solidFill>
            <a:srgbClr val="5192FA"/>
          </a:solidFill>
          <a:ln w="38100" cap="flat" cmpd="sng" algn="ctr">
            <a:no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a:endParaRPr>
          </a:p>
        </p:txBody>
      </p:sp>
      <p:sp>
        <p:nvSpPr>
          <p:cNvPr id="10" name="六边形 9"/>
          <p:cNvSpPr/>
          <p:nvPr/>
        </p:nvSpPr>
        <p:spPr>
          <a:xfrm rot="5400000">
            <a:off x="1416614" y="1310820"/>
            <a:ext cx="1127903" cy="960265"/>
          </a:xfrm>
          <a:prstGeom prst="hexagon">
            <a:avLst>
              <a:gd name="adj" fmla="val 30879"/>
              <a:gd name="vf" fmla="val 115470"/>
            </a:avLst>
          </a:prstGeom>
          <a:solidFill>
            <a:srgbClr val="5192FA"/>
          </a:solidFill>
          <a:ln w="38100" cap="flat" cmpd="sng" algn="ctr">
            <a:no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a:endParaRPr>
          </a:p>
        </p:txBody>
      </p:sp>
      <p:sp>
        <p:nvSpPr>
          <p:cNvPr id="11" name="六边形 10"/>
          <p:cNvSpPr/>
          <p:nvPr/>
        </p:nvSpPr>
        <p:spPr>
          <a:xfrm rot="5400000">
            <a:off x="476732" y="2513011"/>
            <a:ext cx="878638" cy="748048"/>
          </a:xfrm>
          <a:prstGeom prst="hexagon">
            <a:avLst>
              <a:gd name="adj" fmla="val 30879"/>
              <a:gd name="vf" fmla="val 115470"/>
            </a:avLst>
          </a:prstGeom>
          <a:solidFill>
            <a:srgbClr val="5192FA"/>
          </a:solidFill>
          <a:ln w="38100" cap="flat" cmpd="sng" algn="ctr">
            <a:no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a:endParaRPr>
          </a:p>
        </p:txBody>
      </p:sp>
      <p:grpSp>
        <p:nvGrpSpPr>
          <p:cNvPr id="12" name="组合 11"/>
          <p:cNvGrpSpPr/>
          <p:nvPr/>
        </p:nvGrpSpPr>
        <p:grpSpPr>
          <a:xfrm>
            <a:off x="2637008" y="830987"/>
            <a:ext cx="1167482" cy="1371296"/>
            <a:chOff x="2803652" y="1116161"/>
            <a:chExt cx="1241260" cy="1439861"/>
          </a:xfrm>
          <a:solidFill>
            <a:srgbClr val="5192FA"/>
          </a:solidFill>
        </p:grpSpPr>
        <p:sp>
          <p:nvSpPr>
            <p:cNvPr id="13" name="六边形 12"/>
            <p:cNvSpPr/>
            <p:nvPr/>
          </p:nvSpPr>
          <p:spPr>
            <a:xfrm rot="5400000">
              <a:off x="2704351" y="1215462"/>
              <a:ext cx="1439861" cy="1241260"/>
            </a:xfrm>
            <a:prstGeom prst="hexagon">
              <a:avLst>
                <a:gd name="adj" fmla="val 30879"/>
                <a:gd name="vf" fmla="val 115470"/>
              </a:avLst>
            </a:prstGeom>
            <a:grpFill/>
            <a:ln w="19050" cap="flat" cmpd="sng" algn="ctr">
              <a:no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a:endParaRPr>
            </a:p>
          </p:txBody>
        </p:sp>
        <p:sp>
          <p:nvSpPr>
            <p:cNvPr id="14" name="Title 3"/>
            <p:cNvSpPr txBox="1">
              <a:spLocks/>
            </p:cNvSpPr>
            <p:nvPr/>
          </p:nvSpPr>
          <p:spPr>
            <a:xfrm>
              <a:off x="3056114" y="1517664"/>
              <a:ext cx="796699" cy="318577"/>
            </a:xfrm>
            <a:prstGeom prst="rect">
              <a:avLst/>
            </a:prstGeom>
            <a:grpFill/>
            <a:ln>
              <a:noFill/>
            </a:ln>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bg2"/>
                  </a:solidFill>
                  <a:effectLst>
                    <a:innerShdw blurRad="63500" dist="50800" dir="13500000">
                      <a:prstClr val="black">
                        <a:alpha val="50000"/>
                      </a:prstClr>
                    </a:innerShdw>
                  </a:effectLst>
                  <a:latin typeface="微软雅黑" pitchFamily="34" charset="-122"/>
                  <a:ea typeface="微软雅黑" pitchFamily="34" charset="-122"/>
                </a:rPr>
                <a:t>01</a:t>
              </a:r>
              <a:endParaRPr lang="en-US" sz="3400" b="1" dirty="0">
                <a:solidFill>
                  <a:schemeClr val="bg2"/>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15" name="组合 14"/>
          <p:cNvGrpSpPr/>
          <p:nvPr/>
        </p:nvGrpSpPr>
        <p:grpSpPr>
          <a:xfrm>
            <a:off x="1980566" y="2001298"/>
            <a:ext cx="1167482" cy="1371296"/>
            <a:chOff x="2105727" y="2344988"/>
            <a:chExt cx="1241260" cy="1439861"/>
          </a:xfrm>
          <a:solidFill>
            <a:srgbClr val="5192FA"/>
          </a:solidFill>
        </p:grpSpPr>
        <p:sp>
          <p:nvSpPr>
            <p:cNvPr id="16" name="六边形 15"/>
            <p:cNvSpPr/>
            <p:nvPr/>
          </p:nvSpPr>
          <p:spPr>
            <a:xfrm rot="5400000">
              <a:off x="2006426" y="2444289"/>
              <a:ext cx="1439861" cy="1241260"/>
            </a:xfrm>
            <a:prstGeom prst="hexagon">
              <a:avLst>
                <a:gd name="adj" fmla="val 30879"/>
                <a:gd name="vf" fmla="val 115470"/>
              </a:avLst>
            </a:prstGeom>
            <a:grpFill/>
            <a:ln w="19050" cap="flat" cmpd="sng" algn="ctr">
              <a:no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a:endParaRPr>
            </a:p>
          </p:txBody>
        </p:sp>
        <p:sp>
          <p:nvSpPr>
            <p:cNvPr id="17" name="Title 3"/>
            <p:cNvSpPr txBox="1">
              <a:spLocks/>
            </p:cNvSpPr>
            <p:nvPr/>
          </p:nvSpPr>
          <p:spPr>
            <a:xfrm>
              <a:off x="2343729" y="2746341"/>
              <a:ext cx="796699" cy="318577"/>
            </a:xfrm>
            <a:prstGeom prst="rect">
              <a:avLst/>
            </a:prstGeom>
            <a:grpFill/>
            <a:ln>
              <a:noFill/>
            </a:ln>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02</a:t>
              </a:r>
              <a:endParaRPr lang="en-US" sz="34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18" name="组合 17"/>
          <p:cNvGrpSpPr/>
          <p:nvPr/>
        </p:nvGrpSpPr>
        <p:grpSpPr>
          <a:xfrm>
            <a:off x="2637008" y="3144670"/>
            <a:ext cx="1167482" cy="1371296"/>
            <a:chOff x="2803652" y="3545528"/>
            <a:chExt cx="1241260" cy="1439861"/>
          </a:xfrm>
          <a:solidFill>
            <a:srgbClr val="5192FA"/>
          </a:solidFill>
        </p:grpSpPr>
        <p:sp>
          <p:nvSpPr>
            <p:cNvPr id="19" name="六边形 18"/>
            <p:cNvSpPr/>
            <p:nvPr/>
          </p:nvSpPr>
          <p:spPr>
            <a:xfrm rot="5400000">
              <a:off x="2704351" y="3644829"/>
              <a:ext cx="1439861" cy="1241260"/>
            </a:xfrm>
            <a:prstGeom prst="hexagon">
              <a:avLst>
                <a:gd name="adj" fmla="val 30879"/>
                <a:gd name="vf" fmla="val 115470"/>
              </a:avLst>
            </a:prstGeom>
            <a:grpFill/>
            <a:ln w="19050" cap="flat" cmpd="sng" algn="ctr">
              <a:no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a:endParaRPr>
            </a:p>
          </p:txBody>
        </p:sp>
        <p:sp>
          <p:nvSpPr>
            <p:cNvPr id="20" name="Title 3"/>
            <p:cNvSpPr txBox="1">
              <a:spLocks/>
            </p:cNvSpPr>
            <p:nvPr/>
          </p:nvSpPr>
          <p:spPr>
            <a:xfrm>
              <a:off x="3025931" y="3946882"/>
              <a:ext cx="796699" cy="318577"/>
            </a:xfrm>
            <a:prstGeom prst="rect">
              <a:avLst/>
            </a:prstGeom>
            <a:grpFill/>
            <a:ln>
              <a:noFill/>
            </a:ln>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03</a:t>
              </a:r>
              <a:endParaRPr lang="en-US" sz="34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21" name="组合 20"/>
          <p:cNvGrpSpPr/>
          <p:nvPr/>
        </p:nvGrpSpPr>
        <p:grpSpPr>
          <a:xfrm>
            <a:off x="4799681" y="1067053"/>
            <a:ext cx="2184125" cy="353292"/>
            <a:chOff x="1574602" y="3235045"/>
            <a:chExt cx="2322150" cy="370957"/>
          </a:xfrm>
        </p:grpSpPr>
        <p:sp>
          <p:nvSpPr>
            <p:cNvPr id="22" name="五边形 21"/>
            <p:cNvSpPr/>
            <p:nvPr/>
          </p:nvSpPr>
          <p:spPr>
            <a:xfrm>
              <a:off x="1574602" y="3235045"/>
              <a:ext cx="2322150" cy="370957"/>
            </a:xfrm>
            <a:prstGeom prst="homePlate">
              <a:avLst/>
            </a:prstGeom>
            <a:solidFill>
              <a:srgbClr val="5192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Title 3"/>
            <p:cNvSpPr txBox="1">
              <a:spLocks/>
            </p:cNvSpPr>
            <p:nvPr/>
          </p:nvSpPr>
          <p:spPr>
            <a:xfrm>
              <a:off x="1805999" y="3245856"/>
              <a:ext cx="1947614"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华文楷体" panose="02010600040101010101" pitchFamily="2" charset="-122"/>
                  <a:ea typeface="华文楷体" panose="02010600040101010101" pitchFamily="2" charset="-122"/>
                </a:rPr>
                <a:t>01</a:t>
              </a:r>
              <a:r>
                <a:rPr lang="zh-CN" altLang="en-US" sz="1700" b="1" dirty="0" smtClean="0">
                  <a:solidFill>
                    <a:schemeClr val="bg1"/>
                  </a:solidFill>
                  <a:latin typeface="华文楷体" panose="02010600040101010101" pitchFamily="2" charset="-122"/>
                  <a:ea typeface="华文楷体" panose="02010600040101010101" pitchFamily="2" charset="-122"/>
                </a:rPr>
                <a:t>单击添加</a:t>
              </a:r>
              <a:r>
                <a:rPr lang="zh-CN" altLang="en-US" sz="1700" b="1" dirty="0">
                  <a:solidFill>
                    <a:schemeClr val="bg1"/>
                  </a:solidFill>
                  <a:latin typeface="华文楷体" panose="02010600040101010101" pitchFamily="2" charset="-122"/>
                  <a:ea typeface="华文楷体" panose="02010600040101010101" pitchFamily="2" charset="-122"/>
                </a:rPr>
                <a:t>标题</a:t>
              </a:r>
              <a:endParaRPr lang="en-US" sz="1700" b="1" dirty="0">
                <a:solidFill>
                  <a:schemeClr val="bg1"/>
                </a:solidFill>
                <a:latin typeface="华文楷体" panose="02010600040101010101" pitchFamily="2" charset="-122"/>
                <a:ea typeface="华文楷体" panose="02010600040101010101" pitchFamily="2" charset="-122"/>
              </a:endParaRPr>
            </a:p>
          </p:txBody>
        </p:sp>
      </p:grpSp>
      <p:sp>
        <p:nvSpPr>
          <p:cNvPr id="24" name="TextBox 20"/>
          <p:cNvSpPr txBox="1"/>
          <p:nvPr/>
        </p:nvSpPr>
        <p:spPr>
          <a:xfrm>
            <a:off x="4775184" y="1478527"/>
            <a:ext cx="3318670" cy="597390"/>
          </a:xfrm>
          <a:prstGeom prst="rect">
            <a:avLst/>
          </a:prstGeom>
          <a:noFill/>
        </p:spPr>
        <p:txBody>
          <a:bodyPr wrap="square" lIns="68544" tIns="34271" rIns="68544" bIns="34271" rtlCol="0">
            <a:spAutoFit/>
          </a:bodyPr>
          <a:lstStyle/>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p:txBody>
      </p:sp>
      <p:grpSp>
        <p:nvGrpSpPr>
          <p:cNvPr id="25" name="组合 24"/>
          <p:cNvGrpSpPr/>
          <p:nvPr/>
        </p:nvGrpSpPr>
        <p:grpSpPr>
          <a:xfrm>
            <a:off x="4799681" y="2202284"/>
            <a:ext cx="2184125" cy="353292"/>
            <a:chOff x="1574602" y="3235045"/>
            <a:chExt cx="2322150" cy="370957"/>
          </a:xfrm>
        </p:grpSpPr>
        <p:sp>
          <p:nvSpPr>
            <p:cNvPr id="26" name="五边形 25"/>
            <p:cNvSpPr/>
            <p:nvPr/>
          </p:nvSpPr>
          <p:spPr>
            <a:xfrm>
              <a:off x="1574602" y="3235045"/>
              <a:ext cx="2322150" cy="370957"/>
            </a:xfrm>
            <a:prstGeom prst="homePlate">
              <a:avLst/>
            </a:prstGeom>
            <a:solidFill>
              <a:srgbClr val="5192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Title 3"/>
            <p:cNvSpPr txBox="1">
              <a:spLocks/>
            </p:cNvSpPr>
            <p:nvPr/>
          </p:nvSpPr>
          <p:spPr>
            <a:xfrm>
              <a:off x="1805999" y="3245856"/>
              <a:ext cx="1947614"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华文楷体" panose="02010600040101010101" pitchFamily="2" charset="-122"/>
                  <a:ea typeface="华文楷体" panose="02010600040101010101" pitchFamily="2" charset="-122"/>
                </a:rPr>
                <a:t>02</a:t>
              </a:r>
              <a:r>
                <a:rPr lang="zh-CN" altLang="en-US" sz="1700" b="1" dirty="0" smtClean="0">
                  <a:solidFill>
                    <a:schemeClr val="bg1"/>
                  </a:solidFill>
                  <a:latin typeface="华文楷体" panose="02010600040101010101" pitchFamily="2" charset="-122"/>
                  <a:ea typeface="华文楷体" panose="02010600040101010101" pitchFamily="2" charset="-122"/>
                </a:rPr>
                <a:t>单击添加</a:t>
              </a:r>
              <a:r>
                <a:rPr lang="zh-CN" altLang="en-US" sz="1700" b="1" dirty="0">
                  <a:solidFill>
                    <a:schemeClr val="bg1"/>
                  </a:solidFill>
                  <a:latin typeface="华文楷体" panose="02010600040101010101" pitchFamily="2" charset="-122"/>
                  <a:ea typeface="华文楷体" panose="02010600040101010101" pitchFamily="2" charset="-122"/>
                </a:rPr>
                <a:t>标题</a:t>
              </a:r>
              <a:endParaRPr lang="en-US" sz="1700" b="1" dirty="0">
                <a:solidFill>
                  <a:schemeClr val="bg1"/>
                </a:solidFill>
                <a:latin typeface="华文楷体" panose="02010600040101010101" pitchFamily="2" charset="-122"/>
                <a:ea typeface="华文楷体" panose="02010600040101010101" pitchFamily="2" charset="-122"/>
              </a:endParaRPr>
            </a:p>
          </p:txBody>
        </p:sp>
      </p:grpSp>
      <p:sp>
        <p:nvSpPr>
          <p:cNvPr id="28" name="TextBox 24"/>
          <p:cNvSpPr txBox="1"/>
          <p:nvPr/>
        </p:nvSpPr>
        <p:spPr>
          <a:xfrm>
            <a:off x="4775184" y="2613758"/>
            <a:ext cx="3318670" cy="597390"/>
          </a:xfrm>
          <a:prstGeom prst="rect">
            <a:avLst/>
          </a:prstGeom>
          <a:noFill/>
        </p:spPr>
        <p:txBody>
          <a:bodyPr wrap="square" lIns="68544" tIns="34271" rIns="68544" bIns="34271" rtlCol="0">
            <a:spAutoFit/>
          </a:bodyPr>
          <a:lstStyle/>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p:txBody>
      </p:sp>
      <p:grpSp>
        <p:nvGrpSpPr>
          <p:cNvPr id="29" name="组合 28"/>
          <p:cNvGrpSpPr/>
          <p:nvPr/>
        </p:nvGrpSpPr>
        <p:grpSpPr>
          <a:xfrm>
            <a:off x="4799681" y="3388233"/>
            <a:ext cx="2184125" cy="353292"/>
            <a:chOff x="1574602" y="3235045"/>
            <a:chExt cx="2322150" cy="370957"/>
          </a:xfrm>
        </p:grpSpPr>
        <p:sp>
          <p:nvSpPr>
            <p:cNvPr id="30" name="五边形 29"/>
            <p:cNvSpPr/>
            <p:nvPr/>
          </p:nvSpPr>
          <p:spPr>
            <a:xfrm>
              <a:off x="1574602" y="3235045"/>
              <a:ext cx="2322150" cy="370957"/>
            </a:xfrm>
            <a:prstGeom prst="homePlate">
              <a:avLst/>
            </a:prstGeom>
            <a:solidFill>
              <a:srgbClr val="5192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Title 3"/>
            <p:cNvSpPr txBox="1">
              <a:spLocks/>
            </p:cNvSpPr>
            <p:nvPr/>
          </p:nvSpPr>
          <p:spPr>
            <a:xfrm>
              <a:off x="1805999" y="3245856"/>
              <a:ext cx="1947614"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华文楷体" panose="02010600040101010101" pitchFamily="2" charset="-122"/>
                  <a:ea typeface="华文楷体" panose="02010600040101010101" pitchFamily="2" charset="-122"/>
                </a:rPr>
                <a:t>03</a:t>
              </a:r>
              <a:r>
                <a:rPr lang="zh-CN" altLang="en-US" sz="1700" b="1" dirty="0" smtClean="0">
                  <a:solidFill>
                    <a:schemeClr val="bg1"/>
                  </a:solidFill>
                  <a:latin typeface="华文楷体" panose="02010600040101010101" pitchFamily="2" charset="-122"/>
                  <a:ea typeface="华文楷体" panose="02010600040101010101" pitchFamily="2" charset="-122"/>
                </a:rPr>
                <a:t>单击添加</a:t>
              </a:r>
              <a:r>
                <a:rPr lang="zh-CN" altLang="en-US" sz="1700" b="1" dirty="0">
                  <a:solidFill>
                    <a:schemeClr val="bg1"/>
                  </a:solidFill>
                  <a:latin typeface="华文楷体" panose="02010600040101010101" pitchFamily="2" charset="-122"/>
                  <a:ea typeface="华文楷体" panose="02010600040101010101" pitchFamily="2" charset="-122"/>
                </a:rPr>
                <a:t>标题</a:t>
              </a:r>
              <a:endParaRPr lang="en-US" sz="1700" b="1" dirty="0">
                <a:solidFill>
                  <a:schemeClr val="bg1"/>
                </a:solidFill>
                <a:latin typeface="华文楷体" panose="02010600040101010101" pitchFamily="2" charset="-122"/>
                <a:ea typeface="华文楷体" panose="02010600040101010101" pitchFamily="2" charset="-122"/>
              </a:endParaRPr>
            </a:p>
          </p:txBody>
        </p:sp>
      </p:grpSp>
      <p:sp>
        <p:nvSpPr>
          <p:cNvPr id="32" name="TextBox 28"/>
          <p:cNvSpPr txBox="1"/>
          <p:nvPr/>
        </p:nvSpPr>
        <p:spPr>
          <a:xfrm>
            <a:off x="4775184" y="3799707"/>
            <a:ext cx="3318670" cy="597390"/>
          </a:xfrm>
          <a:prstGeom prst="rect">
            <a:avLst/>
          </a:prstGeom>
          <a:noFill/>
        </p:spPr>
        <p:txBody>
          <a:bodyPr wrap="square" lIns="68544" tIns="34271" rIns="68544" bIns="34271" rtlCol="0">
            <a:spAutoFit/>
          </a:bodyPr>
          <a:lstStyle/>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a:p>
            <a:pPr>
              <a:lnSpc>
                <a:spcPct val="150000"/>
              </a:lnSpc>
            </a:pPr>
            <a:r>
              <a:rPr lang="zh-CN" altLang="en-US" sz="1100" dirty="0">
                <a:solidFill>
                  <a:schemeClr val="tx1">
                    <a:lumMod val="65000"/>
                    <a:lumOff val="35000"/>
                  </a:schemeClr>
                </a:solidFill>
                <a:latin typeface="华文楷体" panose="02010600040101010101" pitchFamily="2" charset="-122"/>
                <a:ea typeface="华文楷体" panose="02010600040101010101" pitchFamily="2" charset="-122"/>
              </a:rPr>
              <a:t>请输入您的文字  请输入您的文字 请输入您的文字</a:t>
            </a:r>
            <a:endParaRPr lang="en-US" altLang="zh-CN" sz="1100" dirty="0">
              <a:solidFill>
                <a:schemeClr val="tx1">
                  <a:lumMod val="65000"/>
                  <a:lumOff val="35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71474387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 calcmode="lin" valueType="num">
                                      <p:cBhvr>
                                        <p:cTn id="26" dur="500" fill="hold"/>
                                        <p:tgtEl>
                                          <p:spTgt spid="12"/>
                                        </p:tgtEl>
                                        <p:attrNameLst>
                                          <p:attrName>style.rotation</p:attrName>
                                        </p:attrNameLst>
                                      </p:cBhvr>
                                      <p:tavLst>
                                        <p:tav tm="0">
                                          <p:val>
                                            <p:fltVal val="90"/>
                                          </p:val>
                                        </p:tav>
                                        <p:tav tm="100000">
                                          <p:val>
                                            <p:fltVal val="0"/>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style.rotation</p:attrName>
                                        </p:attrNameLst>
                                      </p:cBhvr>
                                      <p:tavLst>
                                        <p:tav tm="0">
                                          <p:val>
                                            <p:fltVal val="90"/>
                                          </p:val>
                                        </p:tav>
                                        <p:tav tm="100000">
                                          <p:val>
                                            <p:fltVal val="0"/>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90"/>
                                          </p:val>
                                        </p:tav>
                                        <p:tav tm="100000">
                                          <p:val>
                                            <p:fltVal val="0"/>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 calcmode="lin" valueType="num">
                                      <p:cBhvr>
                                        <p:cTn id="50" dur="500" fill="hold"/>
                                        <p:tgtEl>
                                          <p:spTgt spid="10"/>
                                        </p:tgtEl>
                                        <p:attrNameLst>
                                          <p:attrName>style.rotation</p:attrName>
                                        </p:attrNameLst>
                                      </p:cBhvr>
                                      <p:tavLst>
                                        <p:tav tm="0">
                                          <p:val>
                                            <p:fltVal val="90"/>
                                          </p:val>
                                        </p:tav>
                                        <p:tav tm="100000">
                                          <p:val>
                                            <p:fltVal val="0"/>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 calcmode="lin" valueType="num">
                                      <p:cBhvr>
                                        <p:cTn id="58" dur="500" fill="hold"/>
                                        <p:tgtEl>
                                          <p:spTgt spid="11"/>
                                        </p:tgtEl>
                                        <p:attrNameLst>
                                          <p:attrName>style.rotation</p:attrName>
                                        </p:attrNameLst>
                                      </p:cBhvr>
                                      <p:tavLst>
                                        <p:tav tm="0">
                                          <p:val>
                                            <p:fltVal val="90"/>
                                          </p:val>
                                        </p:tav>
                                        <p:tav tm="100000">
                                          <p:val>
                                            <p:fltVal val="0"/>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 calcmode="lin" valueType="num">
                                      <p:cBhvr>
                                        <p:cTn id="66" dur="500" fill="hold"/>
                                        <p:tgtEl>
                                          <p:spTgt spid="9"/>
                                        </p:tgtEl>
                                        <p:attrNameLst>
                                          <p:attrName>style.rotation</p:attrName>
                                        </p:attrNameLst>
                                      </p:cBhvr>
                                      <p:tavLst>
                                        <p:tav tm="0">
                                          <p:val>
                                            <p:fltVal val="90"/>
                                          </p:val>
                                        </p:tav>
                                        <p:tav tm="100000">
                                          <p:val>
                                            <p:fltVal val="0"/>
                                          </p:val>
                                        </p:tav>
                                      </p:tavLst>
                                    </p:anim>
                                    <p:animEffect transition="in" filter="fade">
                                      <p:cBhvr>
                                        <p:cTn id="67" dur="500"/>
                                        <p:tgtEl>
                                          <p:spTgt spid="9"/>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childTnLst>
                          </p:cTn>
                        </p:par>
                        <p:par>
                          <p:cTn id="80" fill="hold">
                            <p:stCondLst>
                              <p:cond delay="2000"/>
                            </p:stCondLst>
                            <p:childTnLst>
                              <p:par>
                                <p:cTn id="81" presetID="22" presetClass="entr" presetSubtype="8"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par>
                          <p:cTn id="88" fill="hold">
                            <p:stCondLst>
                              <p:cond delay="3000"/>
                            </p:stCondLst>
                            <p:childTnLst>
                              <p:par>
                                <p:cTn id="89" presetID="22" presetClass="entr" presetSubtype="8"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wipe(left)">
                                      <p:cBhvr>
                                        <p:cTn id="9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animBg="1"/>
      <p:bldP spid="24" grpId="0"/>
      <p:bldP spid="28"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任意多边形 8"/>
          <p:cNvSpPr/>
          <p:nvPr/>
        </p:nvSpPr>
        <p:spPr>
          <a:xfrm>
            <a:off x="4240039" y="1318790"/>
            <a:ext cx="620713" cy="1293812"/>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0" name="任意多边形 9"/>
          <p:cNvSpPr/>
          <p:nvPr/>
        </p:nvSpPr>
        <p:spPr>
          <a:xfrm rot="3600000">
            <a:off x="4900439" y="1699790"/>
            <a:ext cx="620712" cy="1293813"/>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1" name="任意多边形 10"/>
          <p:cNvSpPr/>
          <p:nvPr/>
        </p:nvSpPr>
        <p:spPr>
          <a:xfrm rot="7200000">
            <a:off x="4900439" y="2461790"/>
            <a:ext cx="620712" cy="1293813"/>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2" name="任意多边形 11"/>
          <p:cNvSpPr/>
          <p:nvPr/>
        </p:nvSpPr>
        <p:spPr>
          <a:xfrm rot="10800000">
            <a:off x="4240039" y="2842791"/>
            <a:ext cx="620713" cy="1293812"/>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3" name="任意多边形 12"/>
          <p:cNvSpPr/>
          <p:nvPr/>
        </p:nvSpPr>
        <p:spPr>
          <a:xfrm rot="14400000">
            <a:off x="3580432" y="2460996"/>
            <a:ext cx="620712" cy="1295400"/>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4" name="任意多边形 13"/>
          <p:cNvSpPr/>
          <p:nvPr/>
        </p:nvSpPr>
        <p:spPr>
          <a:xfrm rot="18000000">
            <a:off x="3580432" y="1698996"/>
            <a:ext cx="620712" cy="1295400"/>
          </a:xfrm>
          <a:custGeom>
            <a:avLst/>
            <a:gdLst>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231554 w 565150"/>
              <a:gd name="connsiteY5" fmla="*/ 1160138 h 1202235"/>
              <a:gd name="connsiteX6" fmla="*/ 0 w 565150"/>
              <a:gd name="connsiteY6" fmla="*/ 601117 h 1202235"/>
              <a:gd name="connsiteX7" fmla="*/ 231554 w 565150"/>
              <a:gd name="connsiteY7" fmla="*/ 42096 h 1202235"/>
              <a:gd name="connsiteX0" fmla="*/ 282575 w 565150"/>
              <a:gd name="connsiteY0" fmla="*/ 0 h 1202235"/>
              <a:gd name="connsiteX1" fmla="*/ 333596 w 565150"/>
              <a:gd name="connsiteY1" fmla="*/ 42096 h 1202235"/>
              <a:gd name="connsiteX2" fmla="*/ 565150 w 565150"/>
              <a:gd name="connsiteY2" fmla="*/ 601117 h 1202235"/>
              <a:gd name="connsiteX3" fmla="*/ 333596 w 565150"/>
              <a:gd name="connsiteY3" fmla="*/ 1160138 h 1202235"/>
              <a:gd name="connsiteX4" fmla="*/ 282575 w 565150"/>
              <a:gd name="connsiteY4" fmla="*/ 1202235 h 1202235"/>
              <a:gd name="connsiteX5" fmla="*/ 0 w 565150"/>
              <a:gd name="connsiteY5" fmla="*/ 601117 h 1202235"/>
              <a:gd name="connsiteX6" fmla="*/ 231554 w 565150"/>
              <a:gd name="connsiteY6" fmla="*/ 42096 h 1202235"/>
              <a:gd name="connsiteX7" fmla="*/ 282575 w 565150"/>
              <a:gd name="connsiteY7" fmla="*/ 0 h 1202235"/>
              <a:gd name="connsiteX0" fmla="*/ 291374 w 573949"/>
              <a:gd name="connsiteY0" fmla="*/ 0 h 1202235"/>
              <a:gd name="connsiteX1" fmla="*/ 342395 w 573949"/>
              <a:gd name="connsiteY1" fmla="*/ 42096 h 1202235"/>
              <a:gd name="connsiteX2" fmla="*/ 573949 w 573949"/>
              <a:gd name="connsiteY2" fmla="*/ 601117 h 1202235"/>
              <a:gd name="connsiteX3" fmla="*/ 342395 w 573949"/>
              <a:gd name="connsiteY3" fmla="*/ 1160138 h 1202235"/>
              <a:gd name="connsiteX4" fmla="*/ 291374 w 573949"/>
              <a:gd name="connsiteY4" fmla="*/ 1202235 h 1202235"/>
              <a:gd name="connsiteX5" fmla="*/ 8799 w 573949"/>
              <a:gd name="connsiteY5" fmla="*/ 601117 h 1202235"/>
              <a:gd name="connsiteX6" fmla="*/ 240353 w 573949"/>
              <a:gd name="connsiteY6" fmla="*/ 42096 h 1202235"/>
              <a:gd name="connsiteX7" fmla="*/ 291374 w 573949"/>
              <a:gd name="connsiteY7" fmla="*/ 0 h 1202235"/>
              <a:gd name="connsiteX0" fmla="*/ 291374 w 573949"/>
              <a:gd name="connsiteY0" fmla="*/ 0 h 1202235"/>
              <a:gd name="connsiteX1" fmla="*/ 573949 w 573949"/>
              <a:gd name="connsiteY1" fmla="*/ 601117 h 1202235"/>
              <a:gd name="connsiteX2" fmla="*/ 342395 w 573949"/>
              <a:gd name="connsiteY2" fmla="*/ 1160138 h 1202235"/>
              <a:gd name="connsiteX3" fmla="*/ 291374 w 573949"/>
              <a:gd name="connsiteY3" fmla="*/ 1202235 h 1202235"/>
              <a:gd name="connsiteX4" fmla="*/ 8799 w 573949"/>
              <a:gd name="connsiteY4" fmla="*/ 601117 h 1202235"/>
              <a:gd name="connsiteX5" fmla="*/ 240353 w 573949"/>
              <a:gd name="connsiteY5" fmla="*/ 42096 h 1202235"/>
              <a:gd name="connsiteX6" fmla="*/ 291374 w 573949"/>
              <a:gd name="connsiteY6" fmla="*/ 0 h 1202235"/>
              <a:gd name="connsiteX0" fmla="*/ 291374 w 578600"/>
              <a:gd name="connsiteY0" fmla="*/ 0 h 1202235"/>
              <a:gd name="connsiteX1" fmla="*/ 573949 w 578600"/>
              <a:gd name="connsiteY1" fmla="*/ 601117 h 1202235"/>
              <a:gd name="connsiteX2" fmla="*/ 342395 w 578600"/>
              <a:gd name="connsiteY2" fmla="*/ 1160138 h 1202235"/>
              <a:gd name="connsiteX3" fmla="*/ 291374 w 578600"/>
              <a:gd name="connsiteY3" fmla="*/ 1202235 h 1202235"/>
              <a:gd name="connsiteX4" fmla="*/ 8799 w 578600"/>
              <a:gd name="connsiteY4" fmla="*/ 601117 h 1202235"/>
              <a:gd name="connsiteX5" fmla="*/ 240353 w 578600"/>
              <a:gd name="connsiteY5" fmla="*/ 42096 h 1202235"/>
              <a:gd name="connsiteX6" fmla="*/ 291374 w 578600"/>
              <a:gd name="connsiteY6" fmla="*/ 0 h 1202235"/>
              <a:gd name="connsiteX0" fmla="*/ 291374 w 583571"/>
              <a:gd name="connsiteY0" fmla="*/ 0 h 1202235"/>
              <a:gd name="connsiteX1" fmla="*/ 573949 w 583571"/>
              <a:gd name="connsiteY1" fmla="*/ 601117 h 1202235"/>
              <a:gd name="connsiteX2" fmla="*/ 342395 w 583571"/>
              <a:gd name="connsiteY2" fmla="*/ 1160138 h 1202235"/>
              <a:gd name="connsiteX3" fmla="*/ 291374 w 583571"/>
              <a:gd name="connsiteY3" fmla="*/ 1202235 h 1202235"/>
              <a:gd name="connsiteX4" fmla="*/ 8799 w 583571"/>
              <a:gd name="connsiteY4" fmla="*/ 601117 h 1202235"/>
              <a:gd name="connsiteX5" fmla="*/ 240353 w 583571"/>
              <a:gd name="connsiteY5" fmla="*/ 42096 h 1202235"/>
              <a:gd name="connsiteX6" fmla="*/ 291374 w 583571"/>
              <a:gd name="connsiteY6" fmla="*/ 0 h 1202235"/>
              <a:gd name="connsiteX0" fmla="*/ 291374 w 575217"/>
              <a:gd name="connsiteY0" fmla="*/ 0 h 1202235"/>
              <a:gd name="connsiteX1" fmla="*/ 573949 w 575217"/>
              <a:gd name="connsiteY1" fmla="*/ 601117 h 1202235"/>
              <a:gd name="connsiteX2" fmla="*/ 365278 w 575217"/>
              <a:gd name="connsiteY2" fmla="*/ 1177869 h 1202235"/>
              <a:gd name="connsiteX3" fmla="*/ 291374 w 575217"/>
              <a:gd name="connsiteY3" fmla="*/ 1202235 h 1202235"/>
              <a:gd name="connsiteX4" fmla="*/ 8799 w 575217"/>
              <a:gd name="connsiteY4" fmla="*/ 601117 h 1202235"/>
              <a:gd name="connsiteX5" fmla="*/ 240353 w 575217"/>
              <a:gd name="connsiteY5" fmla="*/ 42096 h 1202235"/>
              <a:gd name="connsiteX6" fmla="*/ 291374 w 575217"/>
              <a:gd name="connsiteY6" fmla="*/ 0 h 1202235"/>
              <a:gd name="connsiteX0" fmla="*/ 291374 w 578093"/>
              <a:gd name="connsiteY0" fmla="*/ 0 h 1202235"/>
              <a:gd name="connsiteX1" fmla="*/ 573949 w 578093"/>
              <a:gd name="connsiteY1" fmla="*/ 601117 h 1202235"/>
              <a:gd name="connsiteX2" fmla="*/ 365278 w 578093"/>
              <a:gd name="connsiteY2" fmla="*/ 1177869 h 1202235"/>
              <a:gd name="connsiteX3" fmla="*/ 291374 w 578093"/>
              <a:gd name="connsiteY3" fmla="*/ 1202235 h 1202235"/>
              <a:gd name="connsiteX4" fmla="*/ 8799 w 578093"/>
              <a:gd name="connsiteY4" fmla="*/ 601117 h 1202235"/>
              <a:gd name="connsiteX5" fmla="*/ 240353 w 578093"/>
              <a:gd name="connsiteY5" fmla="*/ 42096 h 1202235"/>
              <a:gd name="connsiteX6" fmla="*/ 291374 w 578093"/>
              <a:gd name="connsiteY6" fmla="*/ 0 h 1202235"/>
              <a:gd name="connsiteX0" fmla="*/ 291374 w 581161"/>
              <a:gd name="connsiteY0" fmla="*/ 0 h 1202235"/>
              <a:gd name="connsiteX1" fmla="*/ 577313 w 581161"/>
              <a:gd name="connsiteY1" fmla="*/ 608118 h 1202235"/>
              <a:gd name="connsiteX2" fmla="*/ 365278 w 581161"/>
              <a:gd name="connsiteY2" fmla="*/ 1177869 h 1202235"/>
              <a:gd name="connsiteX3" fmla="*/ 291374 w 581161"/>
              <a:gd name="connsiteY3" fmla="*/ 1202235 h 1202235"/>
              <a:gd name="connsiteX4" fmla="*/ 8799 w 581161"/>
              <a:gd name="connsiteY4" fmla="*/ 601117 h 1202235"/>
              <a:gd name="connsiteX5" fmla="*/ 240353 w 581161"/>
              <a:gd name="connsiteY5" fmla="*/ 42096 h 1202235"/>
              <a:gd name="connsiteX6" fmla="*/ 291374 w 581161"/>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91374 w 586503"/>
              <a:gd name="connsiteY0" fmla="*/ 0 h 1202235"/>
              <a:gd name="connsiteX1" fmla="*/ 577313 w 586503"/>
              <a:gd name="connsiteY1" fmla="*/ 608118 h 1202235"/>
              <a:gd name="connsiteX2" fmla="*/ 365278 w 586503"/>
              <a:gd name="connsiteY2" fmla="*/ 1177869 h 1202235"/>
              <a:gd name="connsiteX3" fmla="*/ 291374 w 586503"/>
              <a:gd name="connsiteY3" fmla="*/ 1202235 h 1202235"/>
              <a:gd name="connsiteX4" fmla="*/ 8799 w 586503"/>
              <a:gd name="connsiteY4" fmla="*/ 601117 h 1202235"/>
              <a:gd name="connsiteX5" fmla="*/ 240353 w 586503"/>
              <a:gd name="connsiteY5" fmla="*/ 42096 h 1202235"/>
              <a:gd name="connsiteX6" fmla="*/ 291374 w 586503"/>
              <a:gd name="connsiteY6" fmla="*/ 0 h 1202235"/>
              <a:gd name="connsiteX0" fmla="*/ 284738 w 579867"/>
              <a:gd name="connsiteY0" fmla="*/ 0 h 1202235"/>
              <a:gd name="connsiteX1" fmla="*/ 570677 w 579867"/>
              <a:gd name="connsiteY1" fmla="*/ 608118 h 1202235"/>
              <a:gd name="connsiteX2" fmla="*/ 358642 w 579867"/>
              <a:gd name="connsiteY2" fmla="*/ 1177869 h 1202235"/>
              <a:gd name="connsiteX3" fmla="*/ 284738 w 579867"/>
              <a:gd name="connsiteY3" fmla="*/ 1202235 h 1202235"/>
              <a:gd name="connsiteX4" fmla="*/ 2163 w 579867"/>
              <a:gd name="connsiteY4" fmla="*/ 601117 h 1202235"/>
              <a:gd name="connsiteX5" fmla="*/ 194132 w 579867"/>
              <a:gd name="connsiteY5" fmla="*/ 55370 h 1202235"/>
              <a:gd name="connsiteX6" fmla="*/ 284738 w 579867"/>
              <a:gd name="connsiteY6" fmla="*/ 0 h 1202235"/>
              <a:gd name="connsiteX0" fmla="*/ 294845 w 589974"/>
              <a:gd name="connsiteY0" fmla="*/ 0 h 1202235"/>
              <a:gd name="connsiteX1" fmla="*/ 580784 w 589974"/>
              <a:gd name="connsiteY1" fmla="*/ 608118 h 1202235"/>
              <a:gd name="connsiteX2" fmla="*/ 368749 w 589974"/>
              <a:gd name="connsiteY2" fmla="*/ 1177869 h 1202235"/>
              <a:gd name="connsiteX3" fmla="*/ 294845 w 589974"/>
              <a:gd name="connsiteY3" fmla="*/ 1202235 h 1202235"/>
              <a:gd name="connsiteX4" fmla="*/ 12270 w 589974"/>
              <a:gd name="connsiteY4" fmla="*/ 601117 h 1202235"/>
              <a:gd name="connsiteX5" fmla="*/ 204239 w 589974"/>
              <a:gd name="connsiteY5" fmla="*/ 55370 h 1202235"/>
              <a:gd name="connsiteX6" fmla="*/ 294845 w 589974"/>
              <a:gd name="connsiteY6" fmla="*/ 0 h 1202235"/>
              <a:gd name="connsiteX0" fmla="*/ 296305 w 591434"/>
              <a:gd name="connsiteY0" fmla="*/ 0 h 1202235"/>
              <a:gd name="connsiteX1" fmla="*/ 582244 w 591434"/>
              <a:gd name="connsiteY1" fmla="*/ 608118 h 1202235"/>
              <a:gd name="connsiteX2" fmla="*/ 370209 w 591434"/>
              <a:gd name="connsiteY2" fmla="*/ 1177869 h 1202235"/>
              <a:gd name="connsiteX3" fmla="*/ 296305 w 591434"/>
              <a:gd name="connsiteY3" fmla="*/ 1202235 h 1202235"/>
              <a:gd name="connsiteX4" fmla="*/ 13730 w 591434"/>
              <a:gd name="connsiteY4" fmla="*/ 601117 h 1202235"/>
              <a:gd name="connsiteX5" fmla="*/ 205699 w 591434"/>
              <a:gd name="connsiteY5" fmla="*/ 55370 h 1202235"/>
              <a:gd name="connsiteX6" fmla="*/ 296305 w 591434"/>
              <a:gd name="connsiteY6" fmla="*/ 0 h 1202235"/>
              <a:gd name="connsiteX0" fmla="*/ 296305 w 586804"/>
              <a:gd name="connsiteY0" fmla="*/ 0 h 1202235"/>
              <a:gd name="connsiteX1" fmla="*/ 582244 w 586804"/>
              <a:gd name="connsiteY1" fmla="*/ 608118 h 1202235"/>
              <a:gd name="connsiteX2" fmla="*/ 374876 w 586804"/>
              <a:gd name="connsiteY2" fmla="*/ 1175626 h 1202235"/>
              <a:gd name="connsiteX3" fmla="*/ 296305 w 586804"/>
              <a:gd name="connsiteY3" fmla="*/ 1202235 h 1202235"/>
              <a:gd name="connsiteX4" fmla="*/ 13730 w 586804"/>
              <a:gd name="connsiteY4" fmla="*/ 601117 h 1202235"/>
              <a:gd name="connsiteX5" fmla="*/ 205699 w 586804"/>
              <a:gd name="connsiteY5" fmla="*/ 55370 h 1202235"/>
              <a:gd name="connsiteX6" fmla="*/ 296305 w 586804"/>
              <a:gd name="connsiteY6" fmla="*/ 0 h 1202235"/>
              <a:gd name="connsiteX0" fmla="*/ 296305 w 588064"/>
              <a:gd name="connsiteY0" fmla="*/ 0 h 1202235"/>
              <a:gd name="connsiteX1" fmla="*/ 582244 w 588064"/>
              <a:gd name="connsiteY1" fmla="*/ 608118 h 1202235"/>
              <a:gd name="connsiteX2" fmla="*/ 382060 w 588064"/>
              <a:gd name="connsiteY2" fmla="*/ 1160685 h 1202235"/>
              <a:gd name="connsiteX3" fmla="*/ 296305 w 588064"/>
              <a:gd name="connsiteY3" fmla="*/ 1202235 h 1202235"/>
              <a:gd name="connsiteX4" fmla="*/ 13730 w 588064"/>
              <a:gd name="connsiteY4" fmla="*/ 601117 h 1202235"/>
              <a:gd name="connsiteX5" fmla="*/ 205699 w 588064"/>
              <a:gd name="connsiteY5" fmla="*/ 55370 h 1202235"/>
              <a:gd name="connsiteX6" fmla="*/ 296305 w 588064"/>
              <a:gd name="connsiteY6" fmla="*/ 0 h 1202235"/>
              <a:gd name="connsiteX0" fmla="*/ 284824 w 576583"/>
              <a:gd name="connsiteY0" fmla="*/ 0 h 1202235"/>
              <a:gd name="connsiteX1" fmla="*/ 570763 w 576583"/>
              <a:gd name="connsiteY1" fmla="*/ 608118 h 1202235"/>
              <a:gd name="connsiteX2" fmla="*/ 370579 w 576583"/>
              <a:gd name="connsiteY2" fmla="*/ 1160685 h 1202235"/>
              <a:gd name="connsiteX3" fmla="*/ 284824 w 576583"/>
              <a:gd name="connsiteY3" fmla="*/ 1202235 h 1202235"/>
              <a:gd name="connsiteX4" fmla="*/ 2249 w 576583"/>
              <a:gd name="connsiteY4" fmla="*/ 601117 h 1202235"/>
              <a:gd name="connsiteX5" fmla="*/ 199825 w 576583"/>
              <a:gd name="connsiteY5" fmla="*/ 67039 h 1202235"/>
              <a:gd name="connsiteX6" fmla="*/ 284824 w 576583"/>
              <a:gd name="connsiteY6" fmla="*/ 0 h 12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583" h="1202235">
                <a:moveTo>
                  <a:pt x="284824" y="0"/>
                </a:moveTo>
                <a:cubicBezTo>
                  <a:pt x="379016" y="200372"/>
                  <a:pt x="556471" y="414671"/>
                  <a:pt x="570763" y="608118"/>
                </a:cubicBezTo>
                <a:cubicBezTo>
                  <a:pt x="585056" y="801566"/>
                  <a:pt x="590296" y="1003771"/>
                  <a:pt x="370579" y="1160685"/>
                </a:cubicBezTo>
                <a:lnTo>
                  <a:pt x="284824" y="1202235"/>
                </a:lnTo>
                <a:cubicBezTo>
                  <a:pt x="190632" y="1001862"/>
                  <a:pt x="16415" y="790316"/>
                  <a:pt x="2249" y="601117"/>
                </a:cubicBezTo>
                <a:cubicBezTo>
                  <a:pt x="-11917" y="411918"/>
                  <a:pt x="39302" y="215620"/>
                  <a:pt x="199825" y="67039"/>
                </a:cubicBezTo>
                <a:lnTo>
                  <a:pt x="284824" y="0"/>
                </a:lnTo>
                <a:close/>
              </a:path>
            </a:pathLst>
          </a:cu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zh-CN" altLang="en-US" sz="1600">
              <a:latin typeface="微软雅黑" pitchFamily="34" charset="-122"/>
              <a:ea typeface="微软雅黑" pitchFamily="34" charset="-122"/>
            </a:endParaRPr>
          </a:p>
        </p:txBody>
      </p:sp>
      <p:sp>
        <p:nvSpPr>
          <p:cNvPr id="15" name="矩形 14"/>
          <p:cNvSpPr/>
          <p:nvPr/>
        </p:nvSpPr>
        <p:spPr>
          <a:xfrm>
            <a:off x="3637338" y="915566"/>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
        <p:nvSpPr>
          <p:cNvPr id="16" name="矩形 15"/>
          <p:cNvSpPr/>
          <p:nvPr/>
        </p:nvSpPr>
        <p:spPr>
          <a:xfrm>
            <a:off x="6028112" y="1839491"/>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
        <p:nvSpPr>
          <p:cNvPr id="17" name="矩形 16"/>
          <p:cNvSpPr/>
          <p:nvPr/>
        </p:nvSpPr>
        <p:spPr>
          <a:xfrm>
            <a:off x="6028112" y="3223790"/>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
        <p:nvSpPr>
          <p:cNvPr id="18" name="矩形 17"/>
          <p:cNvSpPr/>
          <p:nvPr/>
        </p:nvSpPr>
        <p:spPr>
          <a:xfrm>
            <a:off x="1261642" y="1839491"/>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
        <p:nvSpPr>
          <p:cNvPr id="19" name="矩形 18"/>
          <p:cNvSpPr/>
          <p:nvPr/>
        </p:nvSpPr>
        <p:spPr>
          <a:xfrm>
            <a:off x="1260848" y="3223790"/>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
        <p:nvSpPr>
          <p:cNvPr id="20" name="矩形 19"/>
          <p:cNvSpPr/>
          <p:nvPr/>
        </p:nvSpPr>
        <p:spPr>
          <a:xfrm>
            <a:off x="3638131" y="4238202"/>
            <a:ext cx="1826117" cy="338542"/>
          </a:xfrm>
          <a:prstGeom prst="rect">
            <a:avLst/>
          </a:prstGeom>
        </p:spPr>
        <p:txBody>
          <a:bodyPr wrap="none" lIns="91428" tIns="45714" rIns="91428" bIns="45714">
            <a:spAutoFit/>
          </a:bodyPr>
          <a:lstStyle/>
          <a:p>
            <a:pPr algn="just">
              <a:defRPr/>
            </a:pPr>
            <a:r>
              <a:rPr lang="zh-CN" altLang="en-US" sz="1600" dirty="0">
                <a:solidFill>
                  <a:schemeClr val="tx1">
                    <a:lumMod val="65000"/>
                    <a:lumOff val="35000"/>
                  </a:schemeClr>
                </a:solidFill>
                <a:latin typeface="华文楷体" panose="02010600040101010101" pitchFamily="2" charset="-122"/>
                <a:ea typeface="华文楷体" panose="02010600040101010101" pitchFamily="2" charset="-122"/>
              </a:rPr>
              <a:t>点击此处增加文本</a:t>
            </a:r>
          </a:p>
        </p:txBody>
      </p:sp>
    </p:spTree>
    <p:extLst>
      <p:ext uri="{BB962C8B-B14F-4D97-AF65-F5344CB8AC3E}">
        <p14:creationId xmlns:p14="http://schemas.microsoft.com/office/powerpoint/2010/main" val="6745121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 presetClass="entr" presetSubtype="9"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50" fill="hold"/>
                                        <p:tgtEl>
                                          <p:spTgt spid="9"/>
                                        </p:tgtEl>
                                        <p:attrNameLst>
                                          <p:attrName>ppt_x</p:attrName>
                                        </p:attrNameLst>
                                      </p:cBhvr>
                                      <p:tavLst>
                                        <p:tav tm="0">
                                          <p:val>
                                            <p:strVal val="#ppt_x"/>
                                          </p:val>
                                        </p:tav>
                                        <p:tav tm="100000">
                                          <p:val>
                                            <p:strVal val="#ppt_x"/>
                                          </p:val>
                                        </p:tav>
                                      </p:tavLst>
                                    </p:anim>
                                    <p:anim calcmode="lin" valueType="num">
                                      <p:cBhvr additive="base">
                                        <p:cTn id="28" dur="75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1+#ppt_w/2"/>
                                          </p:val>
                                        </p:tav>
                                        <p:tav tm="100000">
                                          <p:val>
                                            <p:strVal val="#ppt_x"/>
                                          </p:val>
                                        </p:tav>
                                      </p:tavLst>
                                    </p:anim>
                                    <p:anim calcmode="lin" valueType="num">
                                      <p:cBhvr additive="base">
                                        <p:cTn id="32" dur="75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750" fill="hold"/>
                                        <p:tgtEl>
                                          <p:spTgt spid="11"/>
                                        </p:tgtEl>
                                        <p:attrNameLst>
                                          <p:attrName>ppt_x</p:attrName>
                                        </p:attrNameLst>
                                      </p:cBhvr>
                                      <p:tavLst>
                                        <p:tav tm="0">
                                          <p:val>
                                            <p:strVal val="1+#ppt_w/2"/>
                                          </p:val>
                                        </p:tav>
                                        <p:tav tm="100000">
                                          <p:val>
                                            <p:strVal val="#ppt_x"/>
                                          </p:val>
                                        </p:tav>
                                      </p:tavLst>
                                    </p:anim>
                                    <p:anim calcmode="lin" valueType="num">
                                      <p:cBhvr additive="base">
                                        <p:cTn id="36" dur="75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750" fill="hold"/>
                                        <p:tgtEl>
                                          <p:spTgt spid="12"/>
                                        </p:tgtEl>
                                        <p:attrNameLst>
                                          <p:attrName>ppt_x</p:attrName>
                                        </p:attrNameLst>
                                      </p:cBhvr>
                                      <p:tavLst>
                                        <p:tav tm="0">
                                          <p:val>
                                            <p:strVal val="#ppt_x"/>
                                          </p:val>
                                        </p:tav>
                                        <p:tav tm="100000">
                                          <p:val>
                                            <p:strVal val="#ppt_x"/>
                                          </p:val>
                                        </p:tav>
                                      </p:tavLst>
                                    </p:anim>
                                    <p:anim calcmode="lin" valueType="num">
                                      <p:cBhvr additive="base">
                                        <p:cTn id="40" dur="75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750" fill="hold"/>
                                        <p:tgtEl>
                                          <p:spTgt spid="13"/>
                                        </p:tgtEl>
                                        <p:attrNameLst>
                                          <p:attrName>ppt_x</p:attrName>
                                        </p:attrNameLst>
                                      </p:cBhvr>
                                      <p:tavLst>
                                        <p:tav tm="0">
                                          <p:val>
                                            <p:strVal val="0-#ppt_w/2"/>
                                          </p:val>
                                        </p:tav>
                                        <p:tav tm="100000">
                                          <p:val>
                                            <p:strVal val="#ppt_x"/>
                                          </p:val>
                                        </p:tav>
                                      </p:tavLst>
                                    </p:anim>
                                    <p:anim calcmode="lin" valueType="num">
                                      <p:cBhvr additive="base">
                                        <p:cTn id="44" dur="75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31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750" fill="hold"/>
                                        <p:tgtEl>
                                          <p:spTgt spid="18"/>
                                        </p:tgtEl>
                                        <p:attrNameLst>
                                          <p:attrName>ppt_w</p:attrName>
                                        </p:attrNameLst>
                                      </p:cBhvr>
                                      <p:tavLst>
                                        <p:tav tm="0">
                                          <p:val>
                                            <p:fltVal val="0"/>
                                          </p:val>
                                        </p:tav>
                                        <p:tav tm="100000">
                                          <p:val>
                                            <p:strVal val="#ppt_w"/>
                                          </p:val>
                                        </p:tav>
                                      </p:tavLst>
                                    </p:anim>
                                    <p:anim calcmode="lin" valueType="num">
                                      <p:cBhvr>
                                        <p:cTn id="49" dur="750" fill="hold"/>
                                        <p:tgtEl>
                                          <p:spTgt spid="18"/>
                                        </p:tgtEl>
                                        <p:attrNameLst>
                                          <p:attrName>ppt_h</p:attrName>
                                        </p:attrNameLst>
                                      </p:cBhvr>
                                      <p:tavLst>
                                        <p:tav tm="0">
                                          <p:val>
                                            <p:fltVal val="0"/>
                                          </p:val>
                                        </p:tav>
                                        <p:tav tm="100000">
                                          <p:val>
                                            <p:strVal val="#ppt_h"/>
                                          </p:val>
                                        </p:tav>
                                      </p:tavLst>
                                    </p:anim>
                                    <p:animEffect transition="in" filter="fade">
                                      <p:cBhvr>
                                        <p:cTn id="50" dur="750"/>
                                        <p:tgtEl>
                                          <p:spTgt spid="18"/>
                                        </p:tgtEl>
                                      </p:cBhvr>
                                    </p:animEffect>
                                  </p:childTnLst>
                                </p:cTn>
                              </p:par>
                            </p:childTnLst>
                          </p:cTn>
                        </p:par>
                        <p:par>
                          <p:cTn id="51" fill="hold">
                            <p:stCondLst>
                              <p:cond delay="3850"/>
                            </p:stCondLst>
                            <p:childTnLst>
                              <p:par>
                                <p:cTn id="52" presetID="53"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750" fill="hold"/>
                                        <p:tgtEl>
                                          <p:spTgt spid="15"/>
                                        </p:tgtEl>
                                        <p:attrNameLst>
                                          <p:attrName>ppt_w</p:attrName>
                                        </p:attrNameLst>
                                      </p:cBhvr>
                                      <p:tavLst>
                                        <p:tav tm="0">
                                          <p:val>
                                            <p:fltVal val="0"/>
                                          </p:val>
                                        </p:tav>
                                        <p:tav tm="100000">
                                          <p:val>
                                            <p:strVal val="#ppt_w"/>
                                          </p:val>
                                        </p:tav>
                                      </p:tavLst>
                                    </p:anim>
                                    <p:anim calcmode="lin" valueType="num">
                                      <p:cBhvr>
                                        <p:cTn id="55" dur="750" fill="hold"/>
                                        <p:tgtEl>
                                          <p:spTgt spid="15"/>
                                        </p:tgtEl>
                                        <p:attrNameLst>
                                          <p:attrName>ppt_h</p:attrName>
                                        </p:attrNameLst>
                                      </p:cBhvr>
                                      <p:tavLst>
                                        <p:tav tm="0">
                                          <p:val>
                                            <p:fltVal val="0"/>
                                          </p:val>
                                        </p:tav>
                                        <p:tav tm="100000">
                                          <p:val>
                                            <p:strVal val="#ppt_h"/>
                                          </p:val>
                                        </p:tav>
                                      </p:tavLst>
                                    </p:anim>
                                    <p:animEffect transition="in" filter="fade">
                                      <p:cBhvr>
                                        <p:cTn id="56" dur="750"/>
                                        <p:tgtEl>
                                          <p:spTgt spid="15"/>
                                        </p:tgtEl>
                                      </p:cBhvr>
                                    </p:animEffect>
                                  </p:childTnLst>
                                </p:cTn>
                              </p:par>
                            </p:childTnLst>
                          </p:cTn>
                        </p:par>
                        <p:par>
                          <p:cTn id="57" fill="hold">
                            <p:stCondLst>
                              <p:cond delay="4600"/>
                            </p:stCondLst>
                            <p:childTnLst>
                              <p:par>
                                <p:cTn id="58" presetID="53" presetClass="entr" presetSubtype="16"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750" fill="hold"/>
                                        <p:tgtEl>
                                          <p:spTgt spid="16"/>
                                        </p:tgtEl>
                                        <p:attrNameLst>
                                          <p:attrName>ppt_w</p:attrName>
                                        </p:attrNameLst>
                                      </p:cBhvr>
                                      <p:tavLst>
                                        <p:tav tm="0">
                                          <p:val>
                                            <p:fltVal val="0"/>
                                          </p:val>
                                        </p:tav>
                                        <p:tav tm="100000">
                                          <p:val>
                                            <p:strVal val="#ppt_w"/>
                                          </p:val>
                                        </p:tav>
                                      </p:tavLst>
                                    </p:anim>
                                    <p:anim calcmode="lin" valueType="num">
                                      <p:cBhvr>
                                        <p:cTn id="61" dur="750" fill="hold"/>
                                        <p:tgtEl>
                                          <p:spTgt spid="16"/>
                                        </p:tgtEl>
                                        <p:attrNameLst>
                                          <p:attrName>ppt_h</p:attrName>
                                        </p:attrNameLst>
                                      </p:cBhvr>
                                      <p:tavLst>
                                        <p:tav tm="0">
                                          <p:val>
                                            <p:fltVal val="0"/>
                                          </p:val>
                                        </p:tav>
                                        <p:tav tm="100000">
                                          <p:val>
                                            <p:strVal val="#ppt_h"/>
                                          </p:val>
                                        </p:tav>
                                      </p:tavLst>
                                    </p:anim>
                                    <p:animEffect transition="in" filter="fade">
                                      <p:cBhvr>
                                        <p:cTn id="62" dur="750"/>
                                        <p:tgtEl>
                                          <p:spTgt spid="16"/>
                                        </p:tgtEl>
                                      </p:cBhvr>
                                    </p:animEffect>
                                  </p:childTnLst>
                                </p:cTn>
                              </p:par>
                            </p:childTnLst>
                          </p:cTn>
                        </p:par>
                        <p:par>
                          <p:cTn id="63" fill="hold">
                            <p:stCondLst>
                              <p:cond delay="5350"/>
                            </p:stCondLst>
                            <p:childTnLst>
                              <p:par>
                                <p:cTn id="64" presetID="53" presetClass="entr" presetSubtype="16"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750" fill="hold"/>
                                        <p:tgtEl>
                                          <p:spTgt spid="17"/>
                                        </p:tgtEl>
                                        <p:attrNameLst>
                                          <p:attrName>ppt_w</p:attrName>
                                        </p:attrNameLst>
                                      </p:cBhvr>
                                      <p:tavLst>
                                        <p:tav tm="0">
                                          <p:val>
                                            <p:fltVal val="0"/>
                                          </p:val>
                                        </p:tav>
                                        <p:tav tm="100000">
                                          <p:val>
                                            <p:strVal val="#ppt_w"/>
                                          </p:val>
                                        </p:tav>
                                      </p:tavLst>
                                    </p:anim>
                                    <p:anim calcmode="lin" valueType="num">
                                      <p:cBhvr>
                                        <p:cTn id="67" dur="750" fill="hold"/>
                                        <p:tgtEl>
                                          <p:spTgt spid="17"/>
                                        </p:tgtEl>
                                        <p:attrNameLst>
                                          <p:attrName>ppt_h</p:attrName>
                                        </p:attrNameLst>
                                      </p:cBhvr>
                                      <p:tavLst>
                                        <p:tav tm="0">
                                          <p:val>
                                            <p:fltVal val="0"/>
                                          </p:val>
                                        </p:tav>
                                        <p:tav tm="100000">
                                          <p:val>
                                            <p:strVal val="#ppt_h"/>
                                          </p:val>
                                        </p:tav>
                                      </p:tavLst>
                                    </p:anim>
                                    <p:animEffect transition="in" filter="fade">
                                      <p:cBhvr>
                                        <p:cTn id="68" dur="750"/>
                                        <p:tgtEl>
                                          <p:spTgt spid="17"/>
                                        </p:tgtEl>
                                      </p:cBhvr>
                                    </p:animEffect>
                                  </p:childTnLst>
                                </p:cTn>
                              </p:par>
                            </p:childTnLst>
                          </p:cTn>
                        </p:par>
                        <p:par>
                          <p:cTn id="69" fill="hold">
                            <p:stCondLst>
                              <p:cond delay="6100"/>
                            </p:stCondLst>
                            <p:childTnLst>
                              <p:par>
                                <p:cTn id="70" presetID="53" presetClass="entr" presetSubtype="16"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750" fill="hold"/>
                                        <p:tgtEl>
                                          <p:spTgt spid="20"/>
                                        </p:tgtEl>
                                        <p:attrNameLst>
                                          <p:attrName>ppt_w</p:attrName>
                                        </p:attrNameLst>
                                      </p:cBhvr>
                                      <p:tavLst>
                                        <p:tav tm="0">
                                          <p:val>
                                            <p:fltVal val="0"/>
                                          </p:val>
                                        </p:tav>
                                        <p:tav tm="100000">
                                          <p:val>
                                            <p:strVal val="#ppt_w"/>
                                          </p:val>
                                        </p:tav>
                                      </p:tavLst>
                                    </p:anim>
                                    <p:anim calcmode="lin" valueType="num">
                                      <p:cBhvr>
                                        <p:cTn id="73" dur="750" fill="hold"/>
                                        <p:tgtEl>
                                          <p:spTgt spid="20"/>
                                        </p:tgtEl>
                                        <p:attrNameLst>
                                          <p:attrName>ppt_h</p:attrName>
                                        </p:attrNameLst>
                                      </p:cBhvr>
                                      <p:tavLst>
                                        <p:tav tm="0">
                                          <p:val>
                                            <p:fltVal val="0"/>
                                          </p:val>
                                        </p:tav>
                                        <p:tav tm="100000">
                                          <p:val>
                                            <p:strVal val="#ppt_h"/>
                                          </p:val>
                                        </p:tav>
                                      </p:tavLst>
                                    </p:anim>
                                    <p:animEffect transition="in" filter="fade">
                                      <p:cBhvr>
                                        <p:cTn id="74" dur="750"/>
                                        <p:tgtEl>
                                          <p:spTgt spid="20"/>
                                        </p:tgtEl>
                                      </p:cBhvr>
                                    </p:animEffect>
                                  </p:childTnLst>
                                </p:cTn>
                              </p:par>
                            </p:childTnLst>
                          </p:cTn>
                        </p:par>
                        <p:par>
                          <p:cTn id="75" fill="hold">
                            <p:stCondLst>
                              <p:cond delay="6850"/>
                            </p:stCondLst>
                            <p:childTnLst>
                              <p:par>
                                <p:cTn id="76" presetID="53" presetClass="entr" presetSubtype="16"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750" fill="hold"/>
                                        <p:tgtEl>
                                          <p:spTgt spid="19"/>
                                        </p:tgtEl>
                                        <p:attrNameLst>
                                          <p:attrName>ppt_w</p:attrName>
                                        </p:attrNameLst>
                                      </p:cBhvr>
                                      <p:tavLst>
                                        <p:tav tm="0">
                                          <p:val>
                                            <p:fltVal val="0"/>
                                          </p:val>
                                        </p:tav>
                                        <p:tav tm="100000">
                                          <p:val>
                                            <p:strVal val="#ppt_w"/>
                                          </p:val>
                                        </p:tav>
                                      </p:tavLst>
                                    </p:anim>
                                    <p:anim calcmode="lin" valueType="num">
                                      <p:cBhvr>
                                        <p:cTn id="79" dur="750" fill="hold"/>
                                        <p:tgtEl>
                                          <p:spTgt spid="19"/>
                                        </p:tgtEl>
                                        <p:attrNameLst>
                                          <p:attrName>ppt_h</p:attrName>
                                        </p:attrNameLst>
                                      </p:cBhvr>
                                      <p:tavLst>
                                        <p:tav tm="0">
                                          <p:val>
                                            <p:fltVal val="0"/>
                                          </p:val>
                                        </p:tav>
                                        <p:tav tm="100000">
                                          <p:val>
                                            <p:strVal val="#ppt_h"/>
                                          </p:val>
                                        </p:tav>
                                      </p:tavLst>
                                    </p:anim>
                                    <p:animEffect transition="in" filter="fade">
                                      <p:cBhvr>
                                        <p:cTn id="80"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1776539" y="1415266"/>
            <a:ext cx="1852238" cy="1852238"/>
          </a:xfrm>
          <a:prstGeom prst="arc">
            <a:avLst>
              <a:gd name="adj1" fmla="val 2737060"/>
              <a:gd name="adj2" fmla="val 20116642"/>
            </a:avLst>
          </a:prstGeom>
          <a:ln w="28575">
            <a:solidFill>
              <a:srgbClr val="519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p:cNvGrpSpPr/>
          <p:nvPr/>
        </p:nvGrpSpPr>
        <p:grpSpPr>
          <a:xfrm>
            <a:off x="1893724" y="1532451"/>
            <a:ext cx="1617868" cy="1617868"/>
            <a:chOff x="6502186" y="1720719"/>
            <a:chExt cx="606751" cy="606751"/>
          </a:xfrm>
        </p:grpSpPr>
        <p:sp>
          <p:nvSpPr>
            <p:cNvPr id="4" name="流程图: 联系 3"/>
            <p:cNvSpPr/>
            <p:nvPr/>
          </p:nvSpPr>
          <p:spPr>
            <a:xfrm>
              <a:off x="6502186" y="1720719"/>
              <a:ext cx="606751" cy="606751"/>
            </a:xfrm>
            <a:prstGeom prst="flowChartConnector">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665205" y="1891248"/>
              <a:ext cx="305791" cy="265979"/>
              <a:chOff x="6928716" y="2063916"/>
              <a:chExt cx="305791" cy="265979"/>
            </a:xfrm>
          </p:grpSpPr>
          <p:sp>
            <p:nvSpPr>
              <p:cNvPr id="6" name="Freeform 193"/>
              <p:cNvSpPr>
                <a:spLocks/>
              </p:cNvSpPr>
              <p:nvPr/>
            </p:nvSpPr>
            <p:spPr bwMode="auto">
              <a:xfrm>
                <a:off x="6928716" y="2063916"/>
                <a:ext cx="305791" cy="265979"/>
              </a:xfrm>
              <a:custGeom>
                <a:avLst/>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 name="Freeform 194"/>
              <p:cNvSpPr>
                <a:spLocks/>
              </p:cNvSpPr>
              <p:nvPr/>
            </p:nvSpPr>
            <p:spPr bwMode="auto">
              <a:xfrm>
                <a:off x="7155730" y="2098646"/>
                <a:ext cx="46589" cy="49130"/>
              </a:xfrm>
              <a:custGeom>
                <a:avLst/>
                <a:gdLst>
                  <a:gd name="T0" fmla="*/ 2147483646 w 38"/>
                  <a:gd name="T1" fmla="*/ 2147483646 h 40"/>
                  <a:gd name="T2" fmla="*/ 0 w 38"/>
                  <a:gd name="T3" fmla="*/ 0 h 40"/>
                  <a:gd name="T4" fmla="*/ 0 60000 65536"/>
                  <a:gd name="T5" fmla="*/ 0 60000 65536"/>
                </a:gdLst>
                <a:ah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sp>
        <p:nvSpPr>
          <p:cNvPr id="8" name="文本框 7"/>
          <p:cNvSpPr txBox="1"/>
          <p:nvPr/>
        </p:nvSpPr>
        <p:spPr>
          <a:xfrm>
            <a:off x="3334956" y="1514216"/>
            <a:ext cx="3916227" cy="830997"/>
          </a:xfrm>
          <a:prstGeom prst="rect">
            <a:avLst/>
          </a:prstGeom>
          <a:noFill/>
        </p:spPr>
        <p:txBody>
          <a:bodyPr wrap="square" rtlCol="0">
            <a:spAutoFit/>
          </a:bodyPr>
          <a:lstStyle/>
          <a:p>
            <a:pPr algn="ctr"/>
            <a:r>
              <a:rPr lang="zh-CN" altLang="en-US" sz="4800" dirty="0" smtClean="0">
                <a:solidFill>
                  <a:srgbClr val="5192FA"/>
                </a:solidFill>
                <a:latin typeface="微软雅黑" panose="020B0503020204020204" pitchFamily="34" charset="-122"/>
                <a:ea typeface="微软雅黑" panose="020B0503020204020204" pitchFamily="34" charset="-122"/>
              </a:rPr>
              <a:t>添加标题</a:t>
            </a:r>
          </a:p>
        </p:txBody>
      </p:sp>
      <p:sp>
        <p:nvSpPr>
          <p:cNvPr id="9" name="文本框 8"/>
          <p:cNvSpPr txBox="1"/>
          <p:nvPr/>
        </p:nvSpPr>
        <p:spPr bwMode="auto">
          <a:xfrm>
            <a:off x="4244251" y="2368581"/>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smtClean="0">
                <a:solidFill>
                  <a:srgbClr val="5192FA"/>
                </a:solidFill>
                <a:latin typeface="微软雅黑" panose="020B0503020204020204" pitchFamily="34" charset="-122"/>
                <a:ea typeface="微软雅黑" panose="020B0503020204020204" pitchFamily="34" charset="-122"/>
              </a:rPr>
              <a:t>添加标题</a:t>
            </a:r>
            <a:endParaRPr lang="zh-CN" altLang="en-US" sz="900" spc="75" dirty="0">
              <a:solidFill>
                <a:srgbClr val="5192FA"/>
              </a:solidFill>
              <a:latin typeface="微软雅黑" panose="020B0503020204020204" pitchFamily="34" charset="-122"/>
              <a:ea typeface="微软雅黑" panose="020B0503020204020204" pitchFamily="34" charset="-122"/>
            </a:endParaRPr>
          </a:p>
        </p:txBody>
      </p:sp>
      <p:sp>
        <p:nvSpPr>
          <p:cNvPr id="10" name="文本框 9"/>
          <p:cNvSpPr txBox="1"/>
          <p:nvPr/>
        </p:nvSpPr>
        <p:spPr bwMode="auto">
          <a:xfrm>
            <a:off x="5293071" y="2362652"/>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1" name="文本框 10"/>
          <p:cNvSpPr txBox="1"/>
          <p:nvPr/>
        </p:nvSpPr>
        <p:spPr bwMode="auto">
          <a:xfrm>
            <a:off x="4244251" y="2960490"/>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2" name="文本框 11"/>
          <p:cNvSpPr txBox="1"/>
          <p:nvPr/>
        </p:nvSpPr>
        <p:spPr bwMode="auto">
          <a:xfrm>
            <a:off x="5293071" y="2960017"/>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3" name="文本框 12"/>
          <p:cNvSpPr txBox="1"/>
          <p:nvPr/>
        </p:nvSpPr>
        <p:spPr bwMode="auto">
          <a:xfrm>
            <a:off x="4244251" y="2659595"/>
            <a:ext cx="104881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4" name="文本框 13"/>
          <p:cNvSpPr txBox="1"/>
          <p:nvPr/>
        </p:nvSpPr>
        <p:spPr bwMode="auto">
          <a:xfrm>
            <a:off x="5293070" y="2655679"/>
            <a:ext cx="102022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8078061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8" presetClass="emph" presetSubtype="0" fill="hold" grpId="1" nodeType="withEffect">
                                  <p:stCondLst>
                                    <p:cond delay="0"/>
                                  </p:stCondLst>
                                  <p:childTnLst>
                                    <p:animRot by="-5400000">
                                      <p:cBhvr>
                                        <p:cTn id="12" dur="2600" fill="hold"/>
                                        <p:tgtEl>
                                          <p:spTgt spid="2"/>
                                        </p:tgtEl>
                                        <p:attrNameLst>
                                          <p:attrName>r</p:attrName>
                                        </p:attrNameLst>
                                      </p:cBhvr>
                                    </p:animRot>
                                  </p:childTnLst>
                                </p:cTn>
                              </p:par>
                              <p:par>
                                <p:cTn id="13" presetID="2" presetClass="entr" presetSubtype="2" decel="100000"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11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3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grpSp>
        <p:nvGrpSpPr>
          <p:cNvPr id="9" name="组合 35"/>
          <p:cNvGrpSpPr>
            <a:grpSpLocks/>
          </p:cNvGrpSpPr>
          <p:nvPr/>
        </p:nvGrpSpPr>
        <p:grpSpPr bwMode="auto">
          <a:xfrm>
            <a:off x="900952" y="1168552"/>
            <a:ext cx="1805472" cy="1807853"/>
            <a:chOff x="0" y="0"/>
            <a:chExt cx="2408237" cy="2411413"/>
          </a:xfrm>
        </p:grpSpPr>
        <p:sp>
          <p:nvSpPr>
            <p:cNvPr id="10" name="Oval 7"/>
            <p:cNvSpPr>
              <a:spLocks noChangeArrowheads="1"/>
            </p:cNvSpPr>
            <p:nvPr/>
          </p:nvSpPr>
          <p:spPr bwMode="auto">
            <a:xfrm>
              <a:off x="0" y="0"/>
              <a:ext cx="2408237" cy="2411413"/>
            </a:xfrm>
            <a:prstGeom prst="ellipse">
              <a:avLst/>
            </a:prstGeom>
            <a:noFill/>
            <a:ln w="38100" cmpd="sng">
              <a:solidFill>
                <a:srgbClr val="5192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11" name="Oval 12"/>
            <p:cNvSpPr>
              <a:spLocks noChangeArrowheads="1"/>
            </p:cNvSpPr>
            <p:nvPr/>
          </p:nvSpPr>
          <p:spPr bwMode="auto">
            <a:xfrm>
              <a:off x="139700" y="141288"/>
              <a:ext cx="2125662" cy="2128838"/>
            </a:xfrm>
            <a:prstGeom prst="ellipse">
              <a:avLst/>
            </a:prstGeom>
            <a:blipFill dpi="0" rotWithShape="1">
              <a:blip r:embed="rId3"/>
              <a:srcRect/>
              <a:stretch>
                <a:fillRect/>
              </a:stretch>
            </a:blipFill>
            <a:ln w="4"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grpSp>
      <p:grpSp>
        <p:nvGrpSpPr>
          <p:cNvPr id="12" name="组合 38"/>
          <p:cNvGrpSpPr>
            <a:grpSpLocks/>
          </p:cNvGrpSpPr>
          <p:nvPr/>
        </p:nvGrpSpPr>
        <p:grpSpPr bwMode="auto">
          <a:xfrm>
            <a:off x="1064004" y="3112083"/>
            <a:ext cx="1522215" cy="1207890"/>
            <a:chOff x="0" y="0"/>
            <a:chExt cx="2030570" cy="1611709"/>
          </a:xfrm>
        </p:grpSpPr>
        <p:sp>
          <p:nvSpPr>
            <p:cNvPr id="13" name="TextBox 39"/>
            <p:cNvSpPr txBox="1">
              <a:spLocks noChangeArrowheads="1"/>
            </p:cNvSpPr>
            <p:nvPr/>
          </p:nvSpPr>
          <p:spPr bwMode="auto">
            <a:xfrm>
              <a:off x="0" y="502895"/>
              <a:ext cx="2030570" cy="11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chemeClr val="tx1">
                      <a:lumMod val="65000"/>
                      <a:lumOff val="35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14" name="TextBox 40"/>
            <p:cNvSpPr txBox="1">
              <a:spLocks noChangeArrowheads="1"/>
            </p:cNvSpPr>
            <p:nvPr/>
          </p:nvSpPr>
          <p:spPr bwMode="auto">
            <a:xfrm>
              <a:off x="314523" y="0"/>
              <a:ext cx="1478019" cy="4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dirty="0">
                  <a:solidFill>
                    <a:schemeClr val="tx1">
                      <a:lumMod val="65000"/>
                      <a:lumOff val="35000"/>
                    </a:schemeClr>
                  </a:solidFill>
                  <a:latin typeface="华文楷体" panose="02010600040101010101" pitchFamily="2" charset="-122"/>
                  <a:ea typeface="华文楷体" panose="02010600040101010101" pitchFamily="2" charset="-122"/>
                </a:rPr>
                <a:t>您的标题</a:t>
              </a:r>
            </a:p>
          </p:txBody>
        </p:sp>
      </p:grpSp>
      <p:grpSp>
        <p:nvGrpSpPr>
          <p:cNvPr id="15" name="组合 41"/>
          <p:cNvGrpSpPr>
            <a:grpSpLocks/>
          </p:cNvGrpSpPr>
          <p:nvPr/>
        </p:nvGrpSpPr>
        <p:grpSpPr bwMode="auto">
          <a:xfrm>
            <a:off x="3763286" y="3112083"/>
            <a:ext cx="1615048" cy="1207890"/>
            <a:chOff x="0" y="0"/>
            <a:chExt cx="2155064" cy="1611709"/>
          </a:xfrm>
        </p:grpSpPr>
        <p:sp>
          <p:nvSpPr>
            <p:cNvPr id="16" name="TextBox 42"/>
            <p:cNvSpPr txBox="1">
              <a:spLocks noChangeArrowheads="1"/>
            </p:cNvSpPr>
            <p:nvPr/>
          </p:nvSpPr>
          <p:spPr bwMode="auto">
            <a:xfrm>
              <a:off x="0" y="502895"/>
              <a:ext cx="2155064" cy="11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chemeClr val="tx1">
                      <a:lumMod val="65000"/>
                      <a:lumOff val="35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17" name="TextBox 43"/>
            <p:cNvSpPr txBox="1">
              <a:spLocks noChangeArrowheads="1"/>
            </p:cNvSpPr>
            <p:nvPr/>
          </p:nvSpPr>
          <p:spPr bwMode="auto">
            <a:xfrm>
              <a:off x="386531" y="0"/>
              <a:ext cx="1478471" cy="4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a:solidFill>
                    <a:schemeClr val="tx1">
                      <a:lumMod val="65000"/>
                      <a:lumOff val="35000"/>
                    </a:schemeClr>
                  </a:solidFill>
                  <a:latin typeface="华文楷体" panose="02010600040101010101" pitchFamily="2" charset="-122"/>
                  <a:ea typeface="华文楷体" panose="02010600040101010101" pitchFamily="2" charset="-122"/>
                </a:rPr>
                <a:t>您的标题</a:t>
              </a:r>
            </a:p>
          </p:txBody>
        </p:sp>
      </p:grpSp>
      <p:grpSp>
        <p:nvGrpSpPr>
          <p:cNvPr id="18" name="组合 44"/>
          <p:cNvGrpSpPr>
            <a:grpSpLocks/>
          </p:cNvGrpSpPr>
          <p:nvPr/>
        </p:nvGrpSpPr>
        <p:grpSpPr bwMode="auto">
          <a:xfrm>
            <a:off x="6462570" y="3112083"/>
            <a:ext cx="1623378" cy="1207890"/>
            <a:chOff x="0" y="0"/>
            <a:chExt cx="2166078" cy="1611709"/>
          </a:xfrm>
        </p:grpSpPr>
        <p:sp>
          <p:nvSpPr>
            <p:cNvPr id="19" name="TextBox 45"/>
            <p:cNvSpPr txBox="1">
              <a:spLocks noChangeArrowheads="1"/>
            </p:cNvSpPr>
            <p:nvPr/>
          </p:nvSpPr>
          <p:spPr bwMode="auto">
            <a:xfrm>
              <a:off x="0" y="502895"/>
              <a:ext cx="2166078" cy="11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chemeClr val="tx1">
                      <a:lumMod val="65000"/>
                      <a:lumOff val="35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20" name="TextBox 46"/>
            <p:cNvSpPr txBox="1">
              <a:spLocks noChangeArrowheads="1"/>
            </p:cNvSpPr>
            <p:nvPr/>
          </p:nvSpPr>
          <p:spPr bwMode="auto">
            <a:xfrm>
              <a:off x="386532" y="0"/>
              <a:ext cx="1478402" cy="4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a:solidFill>
                    <a:schemeClr val="tx1">
                      <a:lumMod val="65000"/>
                      <a:lumOff val="35000"/>
                    </a:schemeClr>
                  </a:solidFill>
                  <a:latin typeface="华文楷体" panose="02010600040101010101" pitchFamily="2" charset="-122"/>
                  <a:ea typeface="华文楷体" panose="02010600040101010101" pitchFamily="2" charset="-122"/>
                </a:rPr>
                <a:t>您的标题</a:t>
              </a:r>
            </a:p>
          </p:txBody>
        </p:sp>
      </p:grpSp>
      <p:grpSp>
        <p:nvGrpSpPr>
          <p:cNvPr id="21" name="组合 47"/>
          <p:cNvGrpSpPr>
            <a:grpSpLocks/>
          </p:cNvGrpSpPr>
          <p:nvPr/>
        </p:nvGrpSpPr>
        <p:grpSpPr bwMode="auto">
          <a:xfrm>
            <a:off x="2169663" y="2444404"/>
            <a:ext cx="496296" cy="497487"/>
            <a:chOff x="0" y="0"/>
            <a:chExt cx="661987" cy="663575"/>
          </a:xfrm>
        </p:grpSpPr>
        <p:sp>
          <p:nvSpPr>
            <p:cNvPr id="22" name="Oval 16"/>
            <p:cNvSpPr>
              <a:spLocks noChangeArrowheads="1"/>
            </p:cNvSpPr>
            <p:nvPr/>
          </p:nvSpPr>
          <p:spPr bwMode="auto">
            <a:xfrm>
              <a:off x="0" y="0"/>
              <a:ext cx="661987" cy="663575"/>
            </a:xfrm>
            <a:prstGeom prst="ellipse">
              <a:avLst/>
            </a:prstGeom>
            <a:solidFill>
              <a:srgbClr val="5192FA"/>
            </a:solidFill>
            <a:ln w="38100"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23" name="Freeform 23"/>
            <p:cNvSpPr>
              <a:spLocks noEditPoints="1"/>
            </p:cNvSpPr>
            <p:nvPr/>
          </p:nvSpPr>
          <p:spPr bwMode="auto">
            <a:xfrm>
              <a:off x="138907" y="151355"/>
              <a:ext cx="384175" cy="395288"/>
            </a:xfrm>
            <a:custGeom>
              <a:avLst/>
              <a:gdLst>
                <a:gd name="T0" fmla="*/ 452 w 577"/>
                <a:gd name="T1" fmla="*/ 310 h 592"/>
                <a:gd name="T2" fmla="*/ 125 w 577"/>
                <a:gd name="T3" fmla="*/ 311 h 592"/>
                <a:gd name="T4" fmla="*/ 147 w 577"/>
                <a:gd name="T5" fmla="*/ 332 h 592"/>
                <a:gd name="T6" fmla="*/ 432 w 577"/>
                <a:gd name="T7" fmla="*/ 331 h 592"/>
                <a:gd name="T8" fmla="*/ 452 w 577"/>
                <a:gd name="T9" fmla="*/ 310 h 592"/>
                <a:gd name="T10" fmla="*/ 400 w 577"/>
                <a:gd name="T11" fmla="*/ 368 h 592"/>
                <a:gd name="T12" fmla="*/ 177 w 577"/>
                <a:gd name="T13" fmla="*/ 369 h 592"/>
                <a:gd name="T14" fmla="*/ 192 w 577"/>
                <a:gd name="T15" fmla="*/ 383 h 592"/>
                <a:gd name="T16" fmla="*/ 386 w 577"/>
                <a:gd name="T17" fmla="*/ 383 h 592"/>
                <a:gd name="T18" fmla="*/ 400 w 577"/>
                <a:gd name="T19" fmla="*/ 368 h 592"/>
                <a:gd name="T20" fmla="*/ 577 w 577"/>
                <a:gd name="T21" fmla="*/ 153 h 592"/>
                <a:gd name="T22" fmla="*/ 0 w 577"/>
                <a:gd name="T23" fmla="*/ 156 h 592"/>
                <a:gd name="T24" fmla="*/ 38 w 577"/>
                <a:gd name="T25" fmla="*/ 192 h 592"/>
                <a:gd name="T26" fmla="*/ 542 w 577"/>
                <a:gd name="T27" fmla="*/ 190 h 592"/>
                <a:gd name="T28" fmla="*/ 577 w 577"/>
                <a:gd name="T29" fmla="*/ 153 h 592"/>
                <a:gd name="T30" fmla="*/ 219 w 577"/>
                <a:gd name="T31" fmla="*/ 554 h 592"/>
                <a:gd name="T32" fmla="*/ 219 w 577"/>
                <a:gd name="T33" fmla="*/ 415 h 592"/>
                <a:gd name="T34" fmla="*/ 358 w 577"/>
                <a:gd name="T35" fmla="*/ 415 h 592"/>
                <a:gd name="T36" fmla="*/ 358 w 577"/>
                <a:gd name="T37" fmla="*/ 554 h 592"/>
                <a:gd name="T38" fmla="*/ 219 w 577"/>
                <a:gd name="T39" fmla="*/ 554 h 592"/>
                <a:gd name="T40" fmla="*/ 510 w 577"/>
                <a:gd name="T41" fmla="*/ 238 h 592"/>
                <a:gd name="T42" fmla="*/ 66 w 577"/>
                <a:gd name="T43" fmla="*/ 240 h 592"/>
                <a:gd name="T44" fmla="*/ 96 w 577"/>
                <a:gd name="T45" fmla="*/ 268 h 592"/>
                <a:gd name="T46" fmla="*/ 484 w 577"/>
                <a:gd name="T47" fmla="*/ 267 h 592"/>
                <a:gd name="T48" fmla="*/ 510 w 577"/>
                <a:gd name="T49" fmla="*/ 238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7" h="592">
                  <a:moveTo>
                    <a:pt x="452" y="310"/>
                  </a:moveTo>
                  <a:cubicBezTo>
                    <a:pt x="357" y="223"/>
                    <a:pt x="213" y="224"/>
                    <a:pt x="125" y="311"/>
                  </a:cubicBezTo>
                  <a:lnTo>
                    <a:pt x="147" y="332"/>
                  </a:lnTo>
                  <a:cubicBezTo>
                    <a:pt x="224" y="256"/>
                    <a:pt x="349" y="255"/>
                    <a:pt x="432" y="331"/>
                  </a:cubicBezTo>
                  <a:lnTo>
                    <a:pt x="452" y="310"/>
                  </a:lnTo>
                  <a:close/>
                  <a:moveTo>
                    <a:pt x="400" y="368"/>
                  </a:moveTo>
                  <a:cubicBezTo>
                    <a:pt x="335" y="309"/>
                    <a:pt x="237" y="310"/>
                    <a:pt x="177" y="369"/>
                  </a:cubicBezTo>
                  <a:lnTo>
                    <a:pt x="192" y="383"/>
                  </a:lnTo>
                  <a:cubicBezTo>
                    <a:pt x="245" y="332"/>
                    <a:pt x="330" y="331"/>
                    <a:pt x="386" y="383"/>
                  </a:cubicBezTo>
                  <a:lnTo>
                    <a:pt x="400" y="368"/>
                  </a:lnTo>
                  <a:close/>
                  <a:moveTo>
                    <a:pt x="577" y="153"/>
                  </a:moveTo>
                  <a:cubicBezTo>
                    <a:pt x="410" y="0"/>
                    <a:pt x="156" y="2"/>
                    <a:pt x="0" y="156"/>
                  </a:cubicBezTo>
                  <a:lnTo>
                    <a:pt x="38" y="192"/>
                  </a:lnTo>
                  <a:cubicBezTo>
                    <a:pt x="175" y="59"/>
                    <a:pt x="396" y="57"/>
                    <a:pt x="542" y="190"/>
                  </a:cubicBezTo>
                  <a:lnTo>
                    <a:pt x="577" y="153"/>
                  </a:lnTo>
                  <a:close/>
                  <a:moveTo>
                    <a:pt x="219" y="554"/>
                  </a:moveTo>
                  <a:cubicBezTo>
                    <a:pt x="181" y="515"/>
                    <a:pt x="181" y="454"/>
                    <a:pt x="219" y="415"/>
                  </a:cubicBezTo>
                  <a:cubicBezTo>
                    <a:pt x="257" y="377"/>
                    <a:pt x="319" y="377"/>
                    <a:pt x="358" y="415"/>
                  </a:cubicBezTo>
                  <a:cubicBezTo>
                    <a:pt x="396" y="454"/>
                    <a:pt x="396" y="515"/>
                    <a:pt x="358" y="554"/>
                  </a:cubicBezTo>
                  <a:cubicBezTo>
                    <a:pt x="319" y="592"/>
                    <a:pt x="257" y="592"/>
                    <a:pt x="219" y="554"/>
                  </a:cubicBezTo>
                  <a:close/>
                  <a:moveTo>
                    <a:pt x="510" y="238"/>
                  </a:moveTo>
                  <a:cubicBezTo>
                    <a:pt x="382" y="120"/>
                    <a:pt x="186" y="122"/>
                    <a:pt x="66" y="240"/>
                  </a:cubicBezTo>
                  <a:lnTo>
                    <a:pt x="96" y="268"/>
                  </a:lnTo>
                  <a:cubicBezTo>
                    <a:pt x="201" y="165"/>
                    <a:pt x="371" y="164"/>
                    <a:pt x="484" y="267"/>
                  </a:cubicBezTo>
                  <a:lnTo>
                    <a:pt x="510"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4" name="组合 50"/>
          <p:cNvGrpSpPr>
            <a:grpSpLocks/>
          </p:cNvGrpSpPr>
          <p:nvPr/>
        </p:nvGrpSpPr>
        <p:grpSpPr bwMode="auto">
          <a:xfrm>
            <a:off x="3695448" y="1168552"/>
            <a:ext cx="1805472" cy="1807853"/>
            <a:chOff x="0" y="0"/>
            <a:chExt cx="2408237" cy="2411413"/>
          </a:xfrm>
        </p:grpSpPr>
        <p:sp>
          <p:nvSpPr>
            <p:cNvPr id="25" name="Oval 7"/>
            <p:cNvSpPr>
              <a:spLocks noChangeArrowheads="1"/>
            </p:cNvSpPr>
            <p:nvPr/>
          </p:nvSpPr>
          <p:spPr bwMode="auto">
            <a:xfrm>
              <a:off x="0" y="0"/>
              <a:ext cx="2408237" cy="2411413"/>
            </a:xfrm>
            <a:prstGeom prst="ellipse">
              <a:avLst/>
            </a:prstGeom>
            <a:noFill/>
            <a:ln w="38100" cmpd="sng">
              <a:solidFill>
                <a:srgbClr val="5192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26" name="Oval 12"/>
            <p:cNvSpPr>
              <a:spLocks noChangeArrowheads="1"/>
            </p:cNvSpPr>
            <p:nvPr/>
          </p:nvSpPr>
          <p:spPr bwMode="auto">
            <a:xfrm>
              <a:off x="139700" y="141288"/>
              <a:ext cx="2125662" cy="2128838"/>
            </a:xfrm>
            <a:prstGeom prst="ellipse">
              <a:avLst/>
            </a:prstGeom>
            <a:blipFill dpi="0" rotWithShape="1">
              <a:blip r:embed="rId4"/>
              <a:srcRect/>
              <a:stretch>
                <a:fillRect/>
              </a:stretch>
            </a:blipFill>
            <a:ln w="4"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grpSp>
      <p:grpSp>
        <p:nvGrpSpPr>
          <p:cNvPr id="27" name="组合 53"/>
          <p:cNvGrpSpPr>
            <a:grpSpLocks/>
          </p:cNvGrpSpPr>
          <p:nvPr/>
        </p:nvGrpSpPr>
        <p:grpSpPr bwMode="auto">
          <a:xfrm>
            <a:off x="6343554" y="1168552"/>
            <a:ext cx="1805473" cy="1807853"/>
            <a:chOff x="0" y="0"/>
            <a:chExt cx="2408237" cy="2411413"/>
          </a:xfrm>
        </p:grpSpPr>
        <p:sp>
          <p:nvSpPr>
            <p:cNvPr id="28" name="Oval 7"/>
            <p:cNvSpPr>
              <a:spLocks noChangeArrowheads="1"/>
            </p:cNvSpPr>
            <p:nvPr/>
          </p:nvSpPr>
          <p:spPr bwMode="auto">
            <a:xfrm>
              <a:off x="0" y="0"/>
              <a:ext cx="2408237" cy="2411413"/>
            </a:xfrm>
            <a:prstGeom prst="ellipse">
              <a:avLst/>
            </a:prstGeom>
            <a:noFill/>
            <a:ln w="38100" cmpd="sng">
              <a:solidFill>
                <a:srgbClr val="5192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29" name="Oval 12"/>
            <p:cNvSpPr>
              <a:spLocks noChangeArrowheads="1"/>
            </p:cNvSpPr>
            <p:nvPr/>
          </p:nvSpPr>
          <p:spPr bwMode="auto">
            <a:xfrm>
              <a:off x="139700" y="141288"/>
              <a:ext cx="2125662" cy="2128838"/>
            </a:xfrm>
            <a:prstGeom prst="ellipse">
              <a:avLst/>
            </a:prstGeom>
            <a:blipFill dpi="0" rotWithShape="1">
              <a:blip r:embed="rId5"/>
              <a:srcRect/>
              <a:stretch>
                <a:fillRect/>
              </a:stretch>
            </a:blipFill>
            <a:ln w="4"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grpSp>
      <p:grpSp>
        <p:nvGrpSpPr>
          <p:cNvPr id="30" name="组合 56"/>
          <p:cNvGrpSpPr>
            <a:grpSpLocks/>
          </p:cNvGrpSpPr>
          <p:nvPr/>
        </p:nvGrpSpPr>
        <p:grpSpPr bwMode="auto">
          <a:xfrm>
            <a:off x="4964159" y="2444404"/>
            <a:ext cx="496296" cy="497487"/>
            <a:chOff x="0" y="0"/>
            <a:chExt cx="661987" cy="663575"/>
          </a:xfrm>
        </p:grpSpPr>
        <p:sp>
          <p:nvSpPr>
            <p:cNvPr id="31" name="Oval 16"/>
            <p:cNvSpPr>
              <a:spLocks noChangeArrowheads="1"/>
            </p:cNvSpPr>
            <p:nvPr/>
          </p:nvSpPr>
          <p:spPr bwMode="auto">
            <a:xfrm>
              <a:off x="0" y="0"/>
              <a:ext cx="661987" cy="663575"/>
            </a:xfrm>
            <a:prstGeom prst="ellipse">
              <a:avLst/>
            </a:prstGeom>
            <a:solidFill>
              <a:srgbClr val="5192FA"/>
            </a:solidFill>
            <a:ln w="38100"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32" name="Freeform 25"/>
            <p:cNvSpPr>
              <a:spLocks noEditPoints="1"/>
            </p:cNvSpPr>
            <p:nvPr/>
          </p:nvSpPr>
          <p:spPr bwMode="auto">
            <a:xfrm>
              <a:off x="151020" y="163631"/>
              <a:ext cx="448144" cy="370736"/>
            </a:xfrm>
            <a:custGeom>
              <a:avLst/>
              <a:gdLst>
                <a:gd name="T0" fmla="*/ 241 w 522"/>
                <a:gd name="T1" fmla="*/ 343 h 434"/>
                <a:gd name="T2" fmla="*/ 218 w 522"/>
                <a:gd name="T3" fmla="*/ 360 h 434"/>
                <a:gd name="T4" fmla="*/ 187 w 522"/>
                <a:gd name="T5" fmla="*/ 360 h 434"/>
                <a:gd name="T6" fmla="*/ 165 w 522"/>
                <a:gd name="T7" fmla="*/ 343 h 434"/>
                <a:gd name="T8" fmla="*/ 165 w 522"/>
                <a:gd name="T9" fmla="*/ 168 h 434"/>
                <a:gd name="T10" fmla="*/ 187 w 522"/>
                <a:gd name="T11" fmla="*/ 151 h 434"/>
                <a:gd name="T12" fmla="*/ 218 w 522"/>
                <a:gd name="T13" fmla="*/ 151 h 434"/>
                <a:gd name="T14" fmla="*/ 241 w 522"/>
                <a:gd name="T15" fmla="*/ 168 h 434"/>
                <a:gd name="T16" fmla="*/ 241 w 522"/>
                <a:gd name="T17" fmla="*/ 343 h 434"/>
                <a:gd name="T18" fmla="*/ 422 w 522"/>
                <a:gd name="T19" fmla="*/ 343 h 434"/>
                <a:gd name="T20" fmla="*/ 400 w 522"/>
                <a:gd name="T21" fmla="*/ 360 h 434"/>
                <a:gd name="T22" fmla="*/ 369 w 522"/>
                <a:gd name="T23" fmla="*/ 360 h 434"/>
                <a:gd name="T24" fmla="*/ 346 w 522"/>
                <a:gd name="T25" fmla="*/ 343 h 434"/>
                <a:gd name="T26" fmla="*/ 346 w 522"/>
                <a:gd name="T27" fmla="*/ 210 h 434"/>
                <a:gd name="T28" fmla="*/ 369 w 522"/>
                <a:gd name="T29" fmla="*/ 193 h 434"/>
                <a:gd name="T30" fmla="*/ 400 w 522"/>
                <a:gd name="T31" fmla="*/ 193 h 434"/>
                <a:gd name="T32" fmla="*/ 422 w 522"/>
                <a:gd name="T33" fmla="*/ 210 h 434"/>
                <a:gd name="T34" fmla="*/ 422 w 522"/>
                <a:gd name="T35" fmla="*/ 343 h 434"/>
                <a:gd name="T36" fmla="*/ 332 w 522"/>
                <a:gd name="T37" fmla="*/ 343 h 434"/>
                <a:gd name="T38" fmla="*/ 310 w 522"/>
                <a:gd name="T39" fmla="*/ 360 h 434"/>
                <a:gd name="T40" fmla="*/ 278 w 522"/>
                <a:gd name="T41" fmla="*/ 360 h 434"/>
                <a:gd name="T42" fmla="*/ 256 w 522"/>
                <a:gd name="T43" fmla="*/ 343 h 434"/>
                <a:gd name="T44" fmla="*/ 256 w 522"/>
                <a:gd name="T45" fmla="*/ 119 h 434"/>
                <a:gd name="T46" fmla="*/ 278 w 522"/>
                <a:gd name="T47" fmla="*/ 101 h 434"/>
                <a:gd name="T48" fmla="*/ 310 w 522"/>
                <a:gd name="T49" fmla="*/ 101 h 434"/>
                <a:gd name="T50" fmla="*/ 332 w 522"/>
                <a:gd name="T51" fmla="*/ 119 h 434"/>
                <a:gd name="T52" fmla="*/ 332 w 522"/>
                <a:gd name="T53" fmla="*/ 343 h 434"/>
                <a:gd name="T54" fmla="*/ 17 w 522"/>
                <a:gd name="T55" fmla="*/ 413 h 434"/>
                <a:gd name="T56" fmla="*/ 17 w 522"/>
                <a:gd name="T57" fmla="*/ 92 h 434"/>
                <a:gd name="T58" fmla="*/ 1 w 522"/>
                <a:gd name="T59" fmla="*/ 73 h 434"/>
                <a:gd name="T60" fmla="*/ 20 w 522"/>
                <a:gd name="T61" fmla="*/ 23 h 434"/>
                <a:gd name="T62" fmla="*/ 56 w 522"/>
                <a:gd name="T63" fmla="*/ 22 h 434"/>
                <a:gd name="T64" fmla="*/ 75 w 522"/>
                <a:gd name="T65" fmla="*/ 67 h 434"/>
                <a:gd name="T66" fmla="*/ 59 w 522"/>
                <a:gd name="T67" fmla="*/ 91 h 434"/>
                <a:gd name="T68" fmla="*/ 59 w 522"/>
                <a:gd name="T69" fmla="*/ 371 h 434"/>
                <a:gd name="T70" fmla="*/ 431 w 522"/>
                <a:gd name="T71" fmla="*/ 371 h 434"/>
                <a:gd name="T72" fmla="*/ 450 w 522"/>
                <a:gd name="T73" fmla="*/ 355 h 434"/>
                <a:gd name="T74" fmla="*/ 499 w 522"/>
                <a:gd name="T75" fmla="*/ 374 h 434"/>
                <a:gd name="T76" fmla="*/ 501 w 522"/>
                <a:gd name="T77" fmla="*/ 409 h 434"/>
                <a:gd name="T78" fmla="*/ 455 w 522"/>
                <a:gd name="T79" fmla="*/ 429 h 434"/>
                <a:gd name="T80" fmla="*/ 431 w 522"/>
                <a:gd name="T81" fmla="*/ 413 h 434"/>
                <a:gd name="T82" fmla="*/ 17 w 522"/>
                <a:gd name="T83" fmla="*/ 413 h 434"/>
                <a:gd name="T84" fmla="*/ 150 w 522"/>
                <a:gd name="T85" fmla="*/ 343 h 434"/>
                <a:gd name="T86" fmla="*/ 127 w 522"/>
                <a:gd name="T87" fmla="*/ 360 h 434"/>
                <a:gd name="T88" fmla="*/ 96 w 522"/>
                <a:gd name="T89" fmla="*/ 360 h 434"/>
                <a:gd name="T90" fmla="*/ 74 w 522"/>
                <a:gd name="T91" fmla="*/ 343 h 434"/>
                <a:gd name="T92" fmla="*/ 74 w 522"/>
                <a:gd name="T93" fmla="*/ 210 h 434"/>
                <a:gd name="T94" fmla="*/ 96 w 522"/>
                <a:gd name="T95" fmla="*/ 193 h 434"/>
                <a:gd name="T96" fmla="*/ 127 w 522"/>
                <a:gd name="T97" fmla="*/ 193 h 434"/>
                <a:gd name="T98" fmla="*/ 150 w 522"/>
                <a:gd name="T99" fmla="*/ 210 h 434"/>
                <a:gd name="T100" fmla="*/ 150 w 522"/>
                <a:gd name="T101" fmla="*/ 34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2" h="434">
                  <a:moveTo>
                    <a:pt x="241" y="343"/>
                  </a:moveTo>
                  <a:cubicBezTo>
                    <a:pt x="241" y="352"/>
                    <a:pt x="231" y="360"/>
                    <a:pt x="218" y="360"/>
                  </a:cubicBezTo>
                  <a:lnTo>
                    <a:pt x="187" y="360"/>
                  </a:lnTo>
                  <a:cubicBezTo>
                    <a:pt x="175" y="360"/>
                    <a:pt x="165" y="352"/>
                    <a:pt x="165" y="343"/>
                  </a:cubicBezTo>
                  <a:lnTo>
                    <a:pt x="165" y="168"/>
                  </a:lnTo>
                  <a:cubicBezTo>
                    <a:pt x="165" y="158"/>
                    <a:pt x="175" y="151"/>
                    <a:pt x="187" y="151"/>
                  </a:cubicBezTo>
                  <a:lnTo>
                    <a:pt x="218" y="151"/>
                  </a:lnTo>
                  <a:cubicBezTo>
                    <a:pt x="231" y="151"/>
                    <a:pt x="241" y="158"/>
                    <a:pt x="241" y="168"/>
                  </a:cubicBezTo>
                  <a:lnTo>
                    <a:pt x="241" y="343"/>
                  </a:lnTo>
                  <a:close/>
                  <a:moveTo>
                    <a:pt x="422" y="343"/>
                  </a:moveTo>
                  <a:cubicBezTo>
                    <a:pt x="422" y="352"/>
                    <a:pt x="412" y="360"/>
                    <a:pt x="400" y="360"/>
                  </a:cubicBezTo>
                  <a:lnTo>
                    <a:pt x="369" y="360"/>
                  </a:lnTo>
                  <a:cubicBezTo>
                    <a:pt x="356" y="360"/>
                    <a:pt x="346" y="352"/>
                    <a:pt x="346" y="343"/>
                  </a:cubicBezTo>
                  <a:lnTo>
                    <a:pt x="346" y="210"/>
                  </a:lnTo>
                  <a:cubicBezTo>
                    <a:pt x="346" y="201"/>
                    <a:pt x="356" y="193"/>
                    <a:pt x="369" y="193"/>
                  </a:cubicBezTo>
                  <a:lnTo>
                    <a:pt x="400" y="193"/>
                  </a:lnTo>
                  <a:cubicBezTo>
                    <a:pt x="412" y="193"/>
                    <a:pt x="422" y="201"/>
                    <a:pt x="422" y="210"/>
                  </a:cubicBezTo>
                  <a:lnTo>
                    <a:pt x="422" y="343"/>
                  </a:lnTo>
                  <a:close/>
                  <a:moveTo>
                    <a:pt x="332" y="343"/>
                  </a:moveTo>
                  <a:cubicBezTo>
                    <a:pt x="332" y="352"/>
                    <a:pt x="322" y="360"/>
                    <a:pt x="310" y="360"/>
                  </a:cubicBezTo>
                  <a:lnTo>
                    <a:pt x="278" y="360"/>
                  </a:lnTo>
                  <a:cubicBezTo>
                    <a:pt x="266" y="360"/>
                    <a:pt x="256" y="352"/>
                    <a:pt x="256" y="343"/>
                  </a:cubicBezTo>
                  <a:lnTo>
                    <a:pt x="256" y="119"/>
                  </a:lnTo>
                  <a:cubicBezTo>
                    <a:pt x="256" y="109"/>
                    <a:pt x="266" y="101"/>
                    <a:pt x="278" y="101"/>
                  </a:cubicBezTo>
                  <a:lnTo>
                    <a:pt x="310" y="101"/>
                  </a:lnTo>
                  <a:cubicBezTo>
                    <a:pt x="322" y="101"/>
                    <a:pt x="332" y="109"/>
                    <a:pt x="332" y="119"/>
                  </a:cubicBezTo>
                  <a:lnTo>
                    <a:pt x="332" y="343"/>
                  </a:lnTo>
                  <a:close/>
                  <a:moveTo>
                    <a:pt x="17" y="413"/>
                  </a:moveTo>
                  <a:lnTo>
                    <a:pt x="17" y="92"/>
                  </a:lnTo>
                  <a:cubicBezTo>
                    <a:pt x="6" y="92"/>
                    <a:pt x="0" y="82"/>
                    <a:pt x="1" y="73"/>
                  </a:cubicBezTo>
                  <a:cubicBezTo>
                    <a:pt x="3" y="58"/>
                    <a:pt x="14" y="34"/>
                    <a:pt x="20" y="23"/>
                  </a:cubicBezTo>
                  <a:cubicBezTo>
                    <a:pt x="29" y="4"/>
                    <a:pt x="46" y="0"/>
                    <a:pt x="56" y="22"/>
                  </a:cubicBezTo>
                  <a:lnTo>
                    <a:pt x="75" y="67"/>
                  </a:lnTo>
                  <a:cubicBezTo>
                    <a:pt x="80" y="79"/>
                    <a:pt x="71" y="92"/>
                    <a:pt x="59" y="91"/>
                  </a:cubicBezTo>
                  <a:lnTo>
                    <a:pt x="59" y="371"/>
                  </a:lnTo>
                  <a:lnTo>
                    <a:pt x="431" y="371"/>
                  </a:lnTo>
                  <a:cubicBezTo>
                    <a:pt x="430" y="360"/>
                    <a:pt x="440" y="353"/>
                    <a:pt x="450" y="355"/>
                  </a:cubicBezTo>
                  <a:cubicBezTo>
                    <a:pt x="464" y="357"/>
                    <a:pt x="488" y="368"/>
                    <a:pt x="499" y="374"/>
                  </a:cubicBezTo>
                  <a:cubicBezTo>
                    <a:pt x="518" y="383"/>
                    <a:pt x="522" y="400"/>
                    <a:pt x="501" y="409"/>
                  </a:cubicBezTo>
                  <a:lnTo>
                    <a:pt x="455" y="429"/>
                  </a:lnTo>
                  <a:cubicBezTo>
                    <a:pt x="444" y="434"/>
                    <a:pt x="431" y="425"/>
                    <a:pt x="431" y="413"/>
                  </a:cubicBezTo>
                  <a:cubicBezTo>
                    <a:pt x="324" y="413"/>
                    <a:pt x="124" y="413"/>
                    <a:pt x="17" y="413"/>
                  </a:cubicBezTo>
                  <a:close/>
                  <a:moveTo>
                    <a:pt x="150" y="343"/>
                  </a:moveTo>
                  <a:cubicBezTo>
                    <a:pt x="150" y="352"/>
                    <a:pt x="140" y="360"/>
                    <a:pt x="127" y="360"/>
                  </a:cubicBezTo>
                  <a:lnTo>
                    <a:pt x="96" y="360"/>
                  </a:lnTo>
                  <a:cubicBezTo>
                    <a:pt x="84" y="360"/>
                    <a:pt x="74" y="352"/>
                    <a:pt x="74" y="343"/>
                  </a:cubicBezTo>
                  <a:lnTo>
                    <a:pt x="74" y="210"/>
                  </a:lnTo>
                  <a:cubicBezTo>
                    <a:pt x="74" y="201"/>
                    <a:pt x="84" y="193"/>
                    <a:pt x="96" y="193"/>
                  </a:cubicBezTo>
                  <a:lnTo>
                    <a:pt x="127" y="193"/>
                  </a:lnTo>
                  <a:cubicBezTo>
                    <a:pt x="140" y="193"/>
                    <a:pt x="150" y="201"/>
                    <a:pt x="150" y="210"/>
                  </a:cubicBezTo>
                  <a:lnTo>
                    <a:pt x="150"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3" name="组合 59"/>
          <p:cNvGrpSpPr>
            <a:grpSpLocks/>
          </p:cNvGrpSpPr>
          <p:nvPr/>
        </p:nvGrpSpPr>
        <p:grpSpPr bwMode="auto">
          <a:xfrm>
            <a:off x="7612264" y="2444404"/>
            <a:ext cx="496297" cy="497487"/>
            <a:chOff x="0" y="0"/>
            <a:chExt cx="661987" cy="663575"/>
          </a:xfrm>
        </p:grpSpPr>
        <p:sp>
          <p:nvSpPr>
            <p:cNvPr id="34" name="Oval 16"/>
            <p:cNvSpPr>
              <a:spLocks noChangeArrowheads="1"/>
            </p:cNvSpPr>
            <p:nvPr/>
          </p:nvSpPr>
          <p:spPr bwMode="auto">
            <a:xfrm>
              <a:off x="0" y="0"/>
              <a:ext cx="661987" cy="663575"/>
            </a:xfrm>
            <a:prstGeom prst="ellipse">
              <a:avLst/>
            </a:prstGeom>
            <a:solidFill>
              <a:srgbClr val="5192FA"/>
            </a:solidFill>
            <a:ln w="38100" cmpd="sng">
              <a:solidFill>
                <a:srgbClr val="5192FA"/>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accent1"/>
                </a:solidFill>
              </a:endParaRPr>
            </a:p>
          </p:txBody>
        </p:sp>
        <p:sp>
          <p:nvSpPr>
            <p:cNvPr id="35" name="Freeform 24"/>
            <p:cNvSpPr>
              <a:spLocks noEditPoints="1"/>
            </p:cNvSpPr>
            <p:nvPr/>
          </p:nvSpPr>
          <p:spPr bwMode="auto">
            <a:xfrm>
              <a:off x="178121" y="151355"/>
              <a:ext cx="344487" cy="314325"/>
            </a:xfrm>
            <a:custGeom>
              <a:avLst/>
              <a:gdLst>
                <a:gd name="T0" fmla="*/ 13 w 516"/>
                <a:gd name="T1" fmla="*/ 470 h 470"/>
                <a:gd name="T2" fmla="*/ 362 w 516"/>
                <a:gd name="T3" fmla="*/ 470 h 470"/>
                <a:gd name="T4" fmla="*/ 375 w 516"/>
                <a:gd name="T5" fmla="*/ 470 h 470"/>
                <a:gd name="T6" fmla="*/ 375 w 516"/>
                <a:gd name="T7" fmla="*/ 457 h 470"/>
                <a:gd name="T8" fmla="*/ 375 w 516"/>
                <a:gd name="T9" fmla="*/ 343 h 470"/>
                <a:gd name="T10" fmla="*/ 350 w 516"/>
                <a:gd name="T11" fmla="*/ 369 h 470"/>
                <a:gd name="T12" fmla="*/ 350 w 516"/>
                <a:gd name="T13" fmla="*/ 444 h 470"/>
                <a:gd name="T14" fmla="*/ 26 w 516"/>
                <a:gd name="T15" fmla="*/ 444 h 470"/>
                <a:gd name="T16" fmla="*/ 26 w 516"/>
                <a:gd name="T17" fmla="*/ 190 h 470"/>
                <a:gd name="T18" fmla="*/ 175 w 516"/>
                <a:gd name="T19" fmla="*/ 189 h 470"/>
                <a:gd name="T20" fmla="*/ 186 w 516"/>
                <a:gd name="T21" fmla="*/ 179 h 470"/>
                <a:gd name="T22" fmla="*/ 186 w 516"/>
                <a:gd name="T23" fmla="*/ 26 h 470"/>
                <a:gd name="T24" fmla="*/ 350 w 516"/>
                <a:gd name="T25" fmla="*/ 26 h 470"/>
                <a:gd name="T26" fmla="*/ 350 w 516"/>
                <a:gd name="T27" fmla="*/ 199 h 470"/>
                <a:gd name="T28" fmla="*/ 375 w 516"/>
                <a:gd name="T29" fmla="*/ 173 h 470"/>
                <a:gd name="T30" fmla="*/ 375 w 516"/>
                <a:gd name="T31" fmla="*/ 13 h 470"/>
                <a:gd name="T32" fmla="*/ 375 w 516"/>
                <a:gd name="T33" fmla="*/ 0 h 470"/>
                <a:gd name="T34" fmla="*/ 362 w 516"/>
                <a:gd name="T35" fmla="*/ 0 h 470"/>
                <a:gd name="T36" fmla="*/ 165 w 516"/>
                <a:gd name="T37" fmla="*/ 0 h 470"/>
                <a:gd name="T38" fmla="*/ 0 w 516"/>
                <a:gd name="T39" fmla="*/ 168 h 470"/>
                <a:gd name="T40" fmla="*/ 0 w 516"/>
                <a:gd name="T41" fmla="*/ 457 h 470"/>
                <a:gd name="T42" fmla="*/ 0 w 516"/>
                <a:gd name="T43" fmla="*/ 470 h 470"/>
                <a:gd name="T44" fmla="*/ 13 w 516"/>
                <a:gd name="T45" fmla="*/ 470 h 470"/>
                <a:gd name="T46" fmla="*/ 266 w 516"/>
                <a:gd name="T47" fmla="*/ 312 h 470"/>
                <a:gd name="T48" fmla="*/ 297 w 516"/>
                <a:gd name="T49" fmla="*/ 326 h 470"/>
                <a:gd name="T50" fmla="*/ 324 w 516"/>
                <a:gd name="T51" fmla="*/ 368 h 470"/>
                <a:gd name="T52" fmla="*/ 261 w 516"/>
                <a:gd name="T53" fmla="*/ 389 h 470"/>
                <a:gd name="T54" fmla="*/ 246 w 516"/>
                <a:gd name="T55" fmla="*/ 375 h 470"/>
                <a:gd name="T56" fmla="*/ 266 w 516"/>
                <a:gd name="T57" fmla="*/ 312 h 470"/>
                <a:gd name="T58" fmla="*/ 304 w 516"/>
                <a:gd name="T59" fmla="*/ 336 h 470"/>
                <a:gd name="T60" fmla="*/ 303 w 516"/>
                <a:gd name="T61" fmla="*/ 320 h 470"/>
                <a:gd name="T62" fmla="*/ 272 w 516"/>
                <a:gd name="T63" fmla="*/ 305 h 470"/>
                <a:gd name="T64" fmla="*/ 417 w 516"/>
                <a:gd name="T65" fmla="*/ 157 h 470"/>
                <a:gd name="T66" fmla="*/ 475 w 516"/>
                <a:gd name="T67" fmla="*/ 214 h 470"/>
                <a:gd name="T68" fmla="*/ 330 w 516"/>
                <a:gd name="T69" fmla="*/ 362 h 470"/>
                <a:gd name="T70" fmla="*/ 304 w 516"/>
                <a:gd name="T71" fmla="*/ 336 h 470"/>
                <a:gd name="T72" fmla="*/ 425 w 516"/>
                <a:gd name="T73" fmla="*/ 149 h 470"/>
                <a:gd name="T74" fmla="*/ 482 w 516"/>
                <a:gd name="T75" fmla="*/ 146 h 470"/>
                <a:gd name="T76" fmla="*/ 483 w 516"/>
                <a:gd name="T77" fmla="*/ 206 h 470"/>
                <a:gd name="T78" fmla="*/ 425 w 516"/>
                <a:gd name="T79" fmla="*/ 149 h 470"/>
                <a:gd name="T80" fmla="*/ 234 w 516"/>
                <a:gd name="T81" fmla="*/ 401 h 470"/>
                <a:gd name="T82" fmla="*/ 241 w 516"/>
                <a:gd name="T83" fmla="*/ 380 h 470"/>
                <a:gd name="T84" fmla="*/ 256 w 516"/>
                <a:gd name="T85" fmla="*/ 394 h 470"/>
                <a:gd name="T86" fmla="*/ 234 w 516"/>
                <a:gd name="T87" fmla="*/ 401 h 470"/>
                <a:gd name="T88" fmla="*/ 149 w 516"/>
                <a:gd name="T89" fmla="*/ 386 h 470"/>
                <a:gd name="T90" fmla="*/ 216 w 516"/>
                <a:gd name="T91" fmla="*/ 386 h 470"/>
                <a:gd name="T92" fmla="*/ 216 w 516"/>
                <a:gd name="T93" fmla="*/ 401 h 470"/>
                <a:gd name="T94" fmla="*/ 149 w 516"/>
                <a:gd name="T95" fmla="*/ 401 h 470"/>
                <a:gd name="T96" fmla="*/ 149 w 516"/>
                <a:gd name="T97" fmla="*/ 38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6" h="470">
                  <a:moveTo>
                    <a:pt x="13" y="470"/>
                  </a:moveTo>
                  <a:lnTo>
                    <a:pt x="362" y="470"/>
                  </a:lnTo>
                  <a:lnTo>
                    <a:pt x="375" y="470"/>
                  </a:lnTo>
                  <a:lnTo>
                    <a:pt x="375" y="457"/>
                  </a:lnTo>
                  <a:lnTo>
                    <a:pt x="375" y="343"/>
                  </a:lnTo>
                  <a:lnTo>
                    <a:pt x="350" y="369"/>
                  </a:lnTo>
                  <a:lnTo>
                    <a:pt x="350" y="444"/>
                  </a:lnTo>
                  <a:lnTo>
                    <a:pt x="26" y="444"/>
                  </a:lnTo>
                  <a:lnTo>
                    <a:pt x="26" y="190"/>
                  </a:lnTo>
                  <a:cubicBezTo>
                    <a:pt x="76" y="190"/>
                    <a:pt x="126" y="189"/>
                    <a:pt x="175" y="189"/>
                  </a:cubicBezTo>
                  <a:cubicBezTo>
                    <a:pt x="181" y="189"/>
                    <a:pt x="186" y="185"/>
                    <a:pt x="186" y="179"/>
                  </a:cubicBezTo>
                  <a:cubicBezTo>
                    <a:pt x="186" y="128"/>
                    <a:pt x="186" y="77"/>
                    <a:pt x="186" y="26"/>
                  </a:cubicBezTo>
                  <a:lnTo>
                    <a:pt x="350" y="26"/>
                  </a:lnTo>
                  <a:lnTo>
                    <a:pt x="350" y="199"/>
                  </a:lnTo>
                  <a:lnTo>
                    <a:pt x="375" y="173"/>
                  </a:lnTo>
                  <a:lnTo>
                    <a:pt x="375" y="13"/>
                  </a:lnTo>
                  <a:lnTo>
                    <a:pt x="375" y="0"/>
                  </a:lnTo>
                  <a:lnTo>
                    <a:pt x="362" y="0"/>
                  </a:lnTo>
                  <a:lnTo>
                    <a:pt x="165" y="0"/>
                  </a:lnTo>
                  <a:lnTo>
                    <a:pt x="0" y="168"/>
                  </a:lnTo>
                  <a:lnTo>
                    <a:pt x="0" y="457"/>
                  </a:lnTo>
                  <a:lnTo>
                    <a:pt x="0" y="470"/>
                  </a:lnTo>
                  <a:lnTo>
                    <a:pt x="13" y="470"/>
                  </a:lnTo>
                  <a:close/>
                  <a:moveTo>
                    <a:pt x="266" y="312"/>
                  </a:moveTo>
                  <a:cubicBezTo>
                    <a:pt x="267" y="321"/>
                    <a:pt x="285" y="326"/>
                    <a:pt x="297" y="326"/>
                  </a:cubicBezTo>
                  <a:cubicBezTo>
                    <a:pt x="295" y="343"/>
                    <a:pt x="305" y="365"/>
                    <a:pt x="324" y="368"/>
                  </a:cubicBezTo>
                  <a:lnTo>
                    <a:pt x="261" y="389"/>
                  </a:lnTo>
                  <a:lnTo>
                    <a:pt x="246" y="375"/>
                  </a:lnTo>
                  <a:lnTo>
                    <a:pt x="266" y="312"/>
                  </a:lnTo>
                  <a:close/>
                  <a:moveTo>
                    <a:pt x="304" y="336"/>
                  </a:moveTo>
                  <a:cubicBezTo>
                    <a:pt x="303" y="328"/>
                    <a:pt x="304" y="320"/>
                    <a:pt x="303" y="320"/>
                  </a:cubicBezTo>
                  <a:cubicBezTo>
                    <a:pt x="297" y="321"/>
                    <a:pt x="263" y="314"/>
                    <a:pt x="272" y="305"/>
                  </a:cubicBezTo>
                  <a:lnTo>
                    <a:pt x="417" y="157"/>
                  </a:lnTo>
                  <a:cubicBezTo>
                    <a:pt x="417" y="168"/>
                    <a:pt x="460" y="213"/>
                    <a:pt x="475" y="214"/>
                  </a:cubicBezTo>
                  <a:lnTo>
                    <a:pt x="330" y="362"/>
                  </a:lnTo>
                  <a:cubicBezTo>
                    <a:pt x="326" y="366"/>
                    <a:pt x="307" y="355"/>
                    <a:pt x="304" y="336"/>
                  </a:cubicBezTo>
                  <a:close/>
                  <a:moveTo>
                    <a:pt x="425" y="149"/>
                  </a:moveTo>
                  <a:cubicBezTo>
                    <a:pt x="436" y="138"/>
                    <a:pt x="450" y="114"/>
                    <a:pt x="482" y="146"/>
                  </a:cubicBezTo>
                  <a:cubicBezTo>
                    <a:pt x="516" y="180"/>
                    <a:pt x="495" y="194"/>
                    <a:pt x="483" y="206"/>
                  </a:cubicBezTo>
                  <a:cubicBezTo>
                    <a:pt x="474" y="215"/>
                    <a:pt x="416" y="158"/>
                    <a:pt x="425" y="149"/>
                  </a:cubicBezTo>
                  <a:close/>
                  <a:moveTo>
                    <a:pt x="234" y="401"/>
                  </a:moveTo>
                  <a:lnTo>
                    <a:pt x="241" y="380"/>
                  </a:lnTo>
                  <a:lnTo>
                    <a:pt x="256" y="394"/>
                  </a:lnTo>
                  <a:lnTo>
                    <a:pt x="234" y="401"/>
                  </a:lnTo>
                  <a:close/>
                  <a:moveTo>
                    <a:pt x="149" y="386"/>
                  </a:moveTo>
                  <a:lnTo>
                    <a:pt x="216" y="386"/>
                  </a:lnTo>
                  <a:lnTo>
                    <a:pt x="216" y="401"/>
                  </a:lnTo>
                  <a:lnTo>
                    <a:pt x="149" y="401"/>
                  </a:lnTo>
                  <a:lnTo>
                    <a:pt x="149" y="3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Tree>
    <p:extLst>
      <p:ext uri="{BB962C8B-B14F-4D97-AF65-F5344CB8AC3E}">
        <p14:creationId xmlns:p14="http://schemas.microsoft.com/office/powerpoint/2010/main" val="311110072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5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Scale>
                                      <p:cBhvr>
                                        <p:cTn id="2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4" dur="1000" decel="50000" fill="hold">
                                          <p:stCondLst>
                                            <p:cond delay="0"/>
                                          </p:stCondLst>
                                        </p:cTn>
                                        <p:tgtEl>
                                          <p:spTgt spid="9"/>
                                        </p:tgtEl>
                                        <p:attrNameLst>
                                          <p:attrName>ppt_x,ppt_y</p:attrName>
                                        </p:attrNameLst>
                                      </p:cBhvr>
                                      <p:rCtr x="0" y="0"/>
                                    </p:animMotion>
                                    <p:animEffect transition="in" filter="fade">
                                      <p:cBhvr>
                                        <p:cTn id="25" dur="1000"/>
                                        <p:tgtEl>
                                          <p:spTgt spid="9"/>
                                        </p:tgtEl>
                                      </p:cBhvr>
                                    </p:animEffect>
                                  </p:childTnLst>
                                </p:cTn>
                              </p:par>
                              <p:par>
                                <p:cTn id="26" presetID="52" presetClass="entr" presetSubtype="0" fill="hold" nodeType="withEffect">
                                  <p:stCondLst>
                                    <p:cond delay="100"/>
                                  </p:stCondLst>
                                  <p:childTnLst>
                                    <p:set>
                                      <p:cBhvr>
                                        <p:cTn id="27" dur="1" fill="hold">
                                          <p:stCondLst>
                                            <p:cond delay="0"/>
                                          </p:stCondLst>
                                        </p:cTn>
                                        <p:tgtEl>
                                          <p:spTgt spid="24"/>
                                        </p:tgtEl>
                                        <p:attrNameLst>
                                          <p:attrName>style.visibility</p:attrName>
                                        </p:attrNameLst>
                                      </p:cBhvr>
                                      <p:to>
                                        <p:strVal val="visible"/>
                                      </p:to>
                                    </p:set>
                                    <p:animScale>
                                      <p:cBhvr>
                                        <p:cTn id="28"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9" dur="1000" decel="50000" fill="hold">
                                          <p:stCondLst>
                                            <p:cond delay="0"/>
                                          </p:stCondLst>
                                        </p:cTn>
                                        <p:tgtEl>
                                          <p:spTgt spid="24"/>
                                        </p:tgtEl>
                                        <p:attrNameLst>
                                          <p:attrName>ppt_x,ppt_y</p:attrName>
                                        </p:attrNameLst>
                                      </p:cBhvr>
                                      <p:rCtr x="0" y="0"/>
                                    </p:animMotion>
                                    <p:animEffect transition="in" filter="fade">
                                      <p:cBhvr>
                                        <p:cTn id="30" dur="1000"/>
                                        <p:tgtEl>
                                          <p:spTgt spid="24"/>
                                        </p:tgtEl>
                                      </p:cBhvr>
                                    </p:animEffect>
                                  </p:childTnLst>
                                </p:cTn>
                              </p:par>
                              <p:par>
                                <p:cTn id="31" presetID="52" presetClass="entr" presetSubtype="0" fill="hold" nodeType="withEffect">
                                  <p:stCondLst>
                                    <p:cond delay="200"/>
                                  </p:stCondLst>
                                  <p:childTnLst>
                                    <p:set>
                                      <p:cBhvr>
                                        <p:cTn id="32" dur="1" fill="hold">
                                          <p:stCondLst>
                                            <p:cond delay="0"/>
                                          </p:stCondLst>
                                        </p:cTn>
                                        <p:tgtEl>
                                          <p:spTgt spid="27"/>
                                        </p:tgtEl>
                                        <p:attrNameLst>
                                          <p:attrName>style.visibility</p:attrName>
                                        </p:attrNameLst>
                                      </p:cBhvr>
                                      <p:to>
                                        <p:strVal val="visible"/>
                                      </p:to>
                                    </p:set>
                                    <p:animScale>
                                      <p:cBhvr>
                                        <p:cTn id="33"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4" dur="1000" decel="50000" fill="hold">
                                          <p:stCondLst>
                                            <p:cond delay="0"/>
                                          </p:stCondLst>
                                        </p:cTn>
                                        <p:tgtEl>
                                          <p:spTgt spid="27"/>
                                        </p:tgtEl>
                                        <p:attrNameLst>
                                          <p:attrName>ppt_x,ppt_y</p:attrName>
                                        </p:attrNameLst>
                                      </p:cBhvr>
                                      <p:rCtr x="0" y="0"/>
                                    </p:animMotion>
                                    <p:animEffect transition="in" filter="fade">
                                      <p:cBhvr>
                                        <p:cTn id="35" dur="1000"/>
                                        <p:tgtEl>
                                          <p:spTgt spid="27"/>
                                        </p:tgtEl>
                                      </p:cBhvr>
                                    </p:animEffect>
                                  </p:childTnLst>
                                </p:cTn>
                              </p:par>
                            </p:childTnLst>
                          </p:cTn>
                        </p:par>
                        <p:par>
                          <p:cTn id="36" fill="hold">
                            <p:stCondLst>
                              <p:cond delay="3550"/>
                            </p:stCondLst>
                            <p:childTnLst>
                              <p:par>
                                <p:cTn id="37" presetID="2" presetClass="entr" presetSubtype="12"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0-#ppt_w/2"/>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4050"/>
                            </p:stCondLst>
                            <p:childTnLst>
                              <p:par>
                                <p:cTn id="50" presetID="14" presetClass="entr" presetSubtype="1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400"/>
                                        <p:tgtEl>
                                          <p:spTgt spid="12"/>
                                        </p:tgtEl>
                                      </p:cBhvr>
                                    </p:animEffect>
                                  </p:childTnLst>
                                </p:cTn>
                              </p:par>
                            </p:childTnLst>
                          </p:cTn>
                        </p:par>
                        <p:par>
                          <p:cTn id="53" fill="hold">
                            <p:stCondLst>
                              <p:cond delay="4450"/>
                            </p:stCondLst>
                            <p:childTnLst>
                              <p:par>
                                <p:cTn id="54" presetID="14" presetClass="entr" presetSubtype="1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400"/>
                                        <p:tgtEl>
                                          <p:spTgt spid="15"/>
                                        </p:tgtEl>
                                      </p:cBhvr>
                                    </p:animEffect>
                                  </p:childTnLst>
                                </p:cTn>
                              </p:par>
                            </p:childTnLst>
                          </p:cTn>
                        </p:par>
                        <p:par>
                          <p:cTn id="57" fill="hold">
                            <p:stCondLst>
                              <p:cond delay="4850"/>
                            </p:stCondLst>
                            <p:childTnLst>
                              <p:par>
                                <p:cTn id="58" presetID="14" presetClass="entr" presetSubtype="1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randombar(horizontal)">
                                      <p:cBhvr>
                                        <p:cTn id="60"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圆角矩形 5"/>
          <p:cNvSpPr/>
          <p:nvPr/>
        </p:nvSpPr>
        <p:spPr bwMode="auto">
          <a:xfrm>
            <a:off x="3848831" y="3564884"/>
            <a:ext cx="3071809" cy="542130"/>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0" name="圆角矩形 5"/>
          <p:cNvSpPr/>
          <p:nvPr/>
        </p:nvSpPr>
        <p:spPr bwMode="auto">
          <a:xfrm>
            <a:off x="3848831" y="1196023"/>
            <a:ext cx="3071809" cy="542130"/>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1" name="TextBox 7"/>
          <p:cNvSpPr txBox="1"/>
          <p:nvPr/>
        </p:nvSpPr>
        <p:spPr>
          <a:xfrm>
            <a:off x="4453566" y="1276559"/>
            <a:ext cx="1862339" cy="381057"/>
          </a:xfrm>
          <a:prstGeom prst="rect">
            <a:avLst/>
          </a:prstGeom>
          <a:noFill/>
        </p:spPr>
        <p:txBody>
          <a:bodyPr wrap="none" lIns="86383" tIns="43192" rIns="86383" bIns="43192" rtlCol="0">
            <a:spAutoFit/>
          </a:bodyPr>
          <a:lstStyle/>
          <a:p>
            <a:r>
              <a:rPr lang="zh-CN" altLang="en-US" sz="1900" dirty="0">
                <a:solidFill>
                  <a:srgbClr val="F8F8F8"/>
                </a:solidFill>
                <a:latin typeface="华文楷体" panose="02010600040101010101" pitchFamily="2" charset="-122"/>
                <a:ea typeface="华文楷体" panose="02010600040101010101" pitchFamily="2" charset="-122"/>
              </a:rPr>
              <a:t>请输入您的标题</a:t>
            </a:r>
          </a:p>
        </p:txBody>
      </p:sp>
      <p:sp>
        <p:nvSpPr>
          <p:cNvPr id="12" name="空心弧 11"/>
          <p:cNvSpPr/>
          <p:nvPr/>
        </p:nvSpPr>
        <p:spPr bwMode="auto">
          <a:xfrm flipV="1">
            <a:off x="1591970" y="771550"/>
            <a:ext cx="1373814" cy="1391077"/>
          </a:xfrm>
          <a:prstGeom prst="blockArc">
            <a:avLst>
              <a:gd name="adj1" fmla="val 5423681"/>
              <a:gd name="adj2" fmla="val 20860726"/>
              <a:gd name="adj3" fmla="val 17514"/>
            </a:avLst>
          </a:pr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3" name="空心弧 12"/>
          <p:cNvSpPr/>
          <p:nvPr/>
        </p:nvSpPr>
        <p:spPr bwMode="auto">
          <a:xfrm rot="10800000" flipV="1">
            <a:off x="2694551" y="1019809"/>
            <a:ext cx="1373814" cy="1391077"/>
          </a:xfrm>
          <a:prstGeom prst="blockArc">
            <a:avLst>
              <a:gd name="adj1" fmla="val 5423681"/>
              <a:gd name="adj2" fmla="val 20860726"/>
              <a:gd name="adj3" fmla="val 17514"/>
            </a:avLst>
          </a:pr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4" name="空心弧 13"/>
          <p:cNvSpPr/>
          <p:nvPr/>
        </p:nvSpPr>
        <p:spPr bwMode="auto">
          <a:xfrm rot="4631022" flipV="1">
            <a:off x="2764347" y="2182129"/>
            <a:ext cx="1391077" cy="1373814"/>
          </a:xfrm>
          <a:prstGeom prst="blockArc">
            <a:avLst>
              <a:gd name="adj1" fmla="val 10168821"/>
              <a:gd name="adj2" fmla="val 20860726"/>
              <a:gd name="adj3" fmla="val 17514"/>
            </a:avLst>
          </a:pr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5" name="空心弧 14"/>
          <p:cNvSpPr/>
          <p:nvPr/>
        </p:nvSpPr>
        <p:spPr bwMode="auto">
          <a:xfrm>
            <a:off x="1612045" y="3564885"/>
            <a:ext cx="1373814" cy="1391077"/>
          </a:xfrm>
          <a:prstGeom prst="blockArc">
            <a:avLst>
              <a:gd name="adj1" fmla="val 5423681"/>
              <a:gd name="adj2" fmla="val 20860726"/>
              <a:gd name="adj3" fmla="val 17514"/>
            </a:avLst>
          </a:pr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6" name="空心弧 15"/>
          <p:cNvSpPr/>
          <p:nvPr/>
        </p:nvSpPr>
        <p:spPr bwMode="auto">
          <a:xfrm rot="10800000">
            <a:off x="2714626" y="3316626"/>
            <a:ext cx="1373814" cy="1391077"/>
          </a:xfrm>
          <a:prstGeom prst="blockArc">
            <a:avLst>
              <a:gd name="adj1" fmla="val 5423681"/>
              <a:gd name="adj2" fmla="val 20860726"/>
              <a:gd name="adj3" fmla="val 17514"/>
            </a:avLst>
          </a:prstGeom>
          <a:solidFill>
            <a:srgbClr val="5192FA"/>
          </a:solidFill>
          <a:ln w="9525" cap="flat" cmpd="sng" algn="ctr">
            <a:noFill/>
            <a:prstDash val="solid"/>
            <a:round/>
            <a:headEnd type="none" w="med" len="med"/>
            <a:tailEnd type="none" w="med" len="med"/>
          </a:ln>
          <a:effectLst/>
          <a:extLst/>
        </p:spPr>
        <p:txBody>
          <a:bodyPr vert="horz" wrap="square" lIns="86383" tIns="43192" rIns="86383" bIns="43192" numCol="1" rtlCol="0" anchor="t" anchorCtr="0" compatLnSpc="1">
            <a:prstTxWarp prst="textNoShape">
              <a:avLst/>
            </a:prstTxWarp>
          </a:bodyPr>
          <a:lstStyle/>
          <a:p>
            <a:pPr defTabSz="863834" fontAlgn="base">
              <a:spcBef>
                <a:spcPct val="0"/>
              </a:spcBef>
              <a:spcAft>
                <a:spcPct val="0"/>
              </a:spcAft>
            </a:pPr>
            <a:endParaRPr lang="zh-CN" altLang="en-US" sz="1700">
              <a:latin typeface="微软雅黑" panose="020B0503020204020204" pitchFamily="34" charset="-122"/>
              <a:ea typeface="微软雅黑" panose="020B0503020204020204" pitchFamily="34" charset="-122"/>
            </a:endParaRPr>
          </a:p>
        </p:txBody>
      </p:sp>
      <p:sp>
        <p:nvSpPr>
          <p:cNvPr id="17" name="TextBox 13"/>
          <p:cNvSpPr txBox="1"/>
          <p:nvPr/>
        </p:nvSpPr>
        <p:spPr>
          <a:xfrm>
            <a:off x="3157883" y="1386600"/>
            <a:ext cx="541541" cy="672003"/>
          </a:xfrm>
          <a:prstGeom prst="rect">
            <a:avLst/>
          </a:prstGeom>
          <a:noFill/>
        </p:spPr>
        <p:txBody>
          <a:bodyPr wrap="none" lIns="86383" tIns="43192" rIns="86383" bIns="43192" rtlCol="0">
            <a:spAutoFit/>
          </a:bodyPr>
          <a:lstStyle/>
          <a:p>
            <a:r>
              <a:rPr lang="en-US" altLang="zh-CN" sz="3800" b="1" dirty="0">
                <a:solidFill>
                  <a:srgbClr val="5192FA"/>
                </a:solidFill>
                <a:latin typeface="微软雅黑" panose="020B0503020204020204" pitchFamily="34" charset="-122"/>
                <a:ea typeface="微软雅黑" panose="020B0503020204020204" pitchFamily="34" charset="-122"/>
              </a:rPr>
              <a:t>A</a:t>
            </a:r>
            <a:endParaRPr lang="zh-CN" altLang="en-US" sz="3800" b="1" dirty="0">
              <a:solidFill>
                <a:srgbClr val="5192FA"/>
              </a:solidFill>
              <a:latin typeface="微软雅黑" panose="020B0503020204020204" pitchFamily="34" charset="-122"/>
              <a:ea typeface="微软雅黑" panose="020B0503020204020204" pitchFamily="34" charset="-122"/>
            </a:endParaRPr>
          </a:p>
        </p:txBody>
      </p:sp>
      <p:sp>
        <p:nvSpPr>
          <p:cNvPr id="18" name="TextBox 14"/>
          <p:cNvSpPr txBox="1"/>
          <p:nvPr/>
        </p:nvSpPr>
        <p:spPr>
          <a:xfrm>
            <a:off x="3157884" y="3687223"/>
            <a:ext cx="507878" cy="672003"/>
          </a:xfrm>
          <a:prstGeom prst="rect">
            <a:avLst/>
          </a:prstGeom>
          <a:noFill/>
        </p:spPr>
        <p:txBody>
          <a:bodyPr wrap="none" lIns="86383" tIns="43192" rIns="86383" bIns="43192" rtlCol="0">
            <a:spAutoFit/>
          </a:bodyPr>
          <a:lstStyle/>
          <a:p>
            <a:r>
              <a:rPr lang="en-US" altLang="zh-CN" sz="3800" b="1" dirty="0">
                <a:solidFill>
                  <a:srgbClr val="5192FA"/>
                </a:solidFill>
                <a:latin typeface="微软雅黑" panose="020B0503020204020204" pitchFamily="34" charset="-122"/>
                <a:ea typeface="微软雅黑" panose="020B0503020204020204" pitchFamily="34" charset="-122"/>
              </a:rPr>
              <a:t>B</a:t>
            </a:r>
            <a:endParaRPr lang="zh-CN" altLang="en-US" sz="3800" b="1" dirty="0">
              <a:solidFill>
                <a:srgbClr val="5192FA"/>
              </a:solidFill>
              <a:latin typeface="微软雅黑" panose="020B0503020204020204" pitchFamily="34" charset="-122"/>
              <a:ea typeface="微软雅黑" panose="020B0503020204020204" pitchFamily="34" charset="-122"/>
            </a:endParaRPr>
          </a:p>
        </p:txBody>
      </p:sp>
      <p:sp>
        <p:nvSpPr>
          <p:cNvPr id="19" name="TextBox 15"/>
          <p:cNvSpPr txBox="1"/>
          <p:nvPr/>
        </p:nvSpPr>
        <p:spPr>
          <a:xfrm>
            <a:off x="4235459" y="1896727"/>
            <a:ext cx="3993851" cy="658794"/>
          </a:xfrm>
          <a:prstGeom prst="rect">
            <a:avLst/>
          </a:prstGeom>
          <a:noFill/>
        </p:spPr>
        <p:txBody>
          <a:bodyPr wrap="square" lIns="86383" tIns="43192" rIns="86383" bIns="43192" rtlCol="0">
            <a:spAutoFit/>
          </a:bodyPr>
          <a:lstStyle/>
          <a:p>
            <a:pPr>
              <a:lnSpc>
                <a:spcPct val="150000"/>
              </a:lnSpc>
            </a:pPr>
            <a:r>
              <a:rPr lang="zh-CN" altLang="en-US" sz="1300" dirty="0">
                <a:solidFill>
                  <a:schemeClr val="tx1">
                    <a:lumMod val="65000"/>
                    <a:lumOff val="35000"/>
                  </a:schemeClr>
                </a:solidFill>
                <a:latin typeface="华文楷体" panose="02010600040101010101" pitchFamily="2" charset="-122"/>
                <a:ea typeface="华文楷体" panose="02010600040101010101" pitchFamily="2" charset="-122"/>
              </a:rPr>
              <a:t>这里输入您的文字这里输入您的文字这里输入您的文字这里输入您的文字这里输入您</a:t>
            </a:r>
          </a:p>
        </p:txBody>
      </p:sp>
      <p:sp>
        <p:nvSpPr>
          <p:cNvPr id="20" name="TextBox 16"/>
          <p:cNvSpPr txBox="1"/>
          <p:nvPr/>
        </p:nvSpPr>
        <p:spPr>
          <a:xfrm>
            <a:off x="4235459" y="4085784"/>
            <a:ext cx="4061579" cy="702781"/>
          </a:xfrm>
          <a:prstGeom prst="rect">
            <a:avLst/>
          </a:prstGeom>
          <a:noFill/>
        </p:spPr>
        <p:txBody>
          <a:bodyPr wrap="square" lIns="86383" tIns="43192" rIns="86383" bIns="43192" rtlCol="0">
            <a:spAutoFit/>
          </a:bodyPr>
          <a:lstStyle>
            <a:defPPr>
              <a:defRPr lang="zh-CN"/>
            </a:defPPr>
            <a:lvl1pPr>
              <a:lnSpc>
                <a:spcPct val="150000"/>
              </a:lnSpc>
              <a:defRPr sz="1400">
                <a:solidFill>
                  <a:schemeClr val="tx1">
                    <a:lumMod val="50000"/>
                    <a:lumOff val="50000"/>
                  </a:schemeClr>
                </a:solidFill>
                <a:latin typeface="+mn-ea"/>
              </a:defRPr>
            </a:lvl1pPr>
          </a:lstStyle>
          <a:p>
            <a:r>
              <a:rPr lang="zh-CN" altLang="en-US" dirty="0">
                <a:solidFill>
                  <a:schemeClr val="tx1">
                    <a:lumMod val="65000"/>
                    <a:lumOff val="35000"/>
                  </a:schemeClr>
                </a:solidFill>
                <a:latin typeface="华文楷体" panose="02010600040101010101" pitchFamily="2" charset="-122"/>
                <a:ea typeface="华文楷体" panose="02010600040101010101" pitchFamily="2" charset="-122"/>
              </a:rPr>
              <a:t>这里输入您的文字这里输入您的文字这里输入您的文字这里输入您的文字这里输入您</a:t>
            </a:r>
          </a:p>
        </p:txBody>
      </p:sp>
      <p:sp>
        <p:nvSpPr>
          <p:cNvPr id="21" name="TextBox 17"/>
          <p:cNvSpPr txBox="1"/>
          <p:nvPr/>
        </p:nvSpPr>
        <p:spPr>
          <a:xfrm>
            <a:off x="4453566" y="3655169"/>
            <a:ext cx="1862339" cy="381057"/>
          </a:xfrm>
          <a:prstGeom prst="rect">
            <a:avLst/>
          </a:prstGeom>
          <a:noFill/>
        </p:spPr>
        <p:txBody>
          <a:bodyPr wrap="none" lIns="86383" tIns="43192" rIns="86383" bIns="43192" rtlCol="0">
            <a:spAutoFit/>
          </a:bodyPr>
          <a:lstStyle/>
          <a:p>
            <a:r>
              <a:rPr lang="zh-CN" altLang="en-US" sz="1900" dirty="0">
                <a:solidFill>
                  <a:srgbClr val="F8F8F8"/>
                </a:solidFill>
                <a:latin typeface="华文楷体" panose="02010600040101010101" pitchFamily="2" charset="-122"/>
                <a:ea typeface="华文楷体" panose="02010600040101010101" pitchFamily="2" charset="-122"/>
              </a:rPr>
              <a:t>请输入您的标题</a:t>
            </a:r>
          </a:p>
        </p:txBody>
      </p:sp>
    </p:spTree>
    <p:extLst>
      <p:ext uri="{BB962C8B-B14F-4D97-AF65-F5344CB8AC3E}">
        <p14:creationId xmlns:p14="http://schemas.microsoft.com/office/powerpoint/2010/main" val="187254485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85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35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8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4350"/>
                            </p:stCondLst>
                            <p:childTnLst>
                              <p:par>
                                <p:cTn id="37" presetID="22" presetClass="entr" presetSubtype="2"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4850"/>
                            </p:stCondLst>
                            <p:childTnLst>
                              <p:par>
                                <p:cTn id="41" presetID="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535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par>
                          <p:cTn id="49" fill="hold">
                            <p:stCondLst>
                              <p:cond delay="585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11"/>
                                        </p:tgtEl>
                                        <p:attrNameLst>
                                          <p:attrName>style.visibility</p:attrName>
                                        </p:attrNameLst>
                                      </p:cBhvr>
                                      <p:to>
                                        <p:strVal val="visible"/>
                                      </p:to>
                                    </p:set>
                                    <p:anim calcmode="lin" valueType="num">
                                      <p:cBhvr>
                                        <p:cTn id="52" dur="3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3" dur="300" fill="hold"/>
                                        <p:tgtEl>
                                          <p:spTgt spid="11"/>
                                        </p:tgtEl>
                                        <p:attrNameLst>
                                          <p:attrName>ppt_y</p:attrName>
                                        </p:attrNameLst>
                                      </p:cBhvr>
                                      <p:tavLst>
                                        <p:tav tm="0">
                                          <p:val>
                                            <p:strVal val="#ppt_y"/>
                                          </p:val>
                                        </p:tav>
                                        <p:tav tm="100000">
                                          <p:val>
                                            <p:strVal val="#ppt_y"/>
                                          </p:val>
                                        </p:tav>
                                      </p:tavLst>
                                    </p:anim>
                                    <p:anim calcmode="lin" valueType="num">
                                      <p:cBhvr>
                                        <p:cTn id="54" dur="3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5" dur="3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6" dur="300" tmFilter="0,0; .5, 1; 1, 1"/>
                                        <p:tgtEl>
                                          <p:spTgt spid="11"/>
                                        </p:tgtEl>
                                      </p:cBhvr>
                                    </p:animEffect>
                                  </p:childTnLst>
                                </p:cTn>
                              </p:par>
                            </p:childTnLst>
                          </p:cTn>
                        </p:par>
                        <p:par>
                          <p:cTn id="57" fill="hold">
                            <p:stCondLst>
                              <p:cond delay="6330"/>
                            </p:stCondLst>
                            <p:childTnLst>
                              <p:par>
                                <p:cTn id="58" presetID="42"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ppt_x</p:attrName>
                                        </p:attrNameLst>
                                      </p:cBhvr>
                                      <p:tavLst>
                                        <p:tav tm="0">
                                          <p:val>
                                            <p:strVal val="#ppt_x"/>
                                          </p:val>
                                        </p:tav>
                                        <p:tav tm="100000">
                                          <p:val>
                                            <p:strVal val="#ppt_x"/>
                                          </p:val>
                                        </p:tav>
                                      </p:tavLst>
                                    </p:anim>
                                    <p:anim calcmode="lin" valueType="num">
                                      <p:cBhvr>
                                        <p:cTn id="62" dur="500" fill="hold"/>
                                        <p:tgtEl>
                                          <p:spTgt spid="19"/>
                                        </p:tgtEl>
                                        <p:attrNameLst>
                                          <p:attrName>ppt_y</p:attrName>
                                        </p:attrNameLst>
                                      </p:cBhvr>
                                      <p:tavLst>
                                        <p:tav tm="0">
                                          <p:val>
                                            <p:strVal val="#ppt_y+.1"/>
                                          </p:val>
                                        </p:tav>
                                        <p:tav tm="100000">
                                          <p:val>
                                            <p:strVal val="#ppt_y"/>
                                          </p:val>
                                        </p:tav>
                                      </p:tavLst>
                                    </p:anim>
                                  </p:childTnLst>
                                </p:cTn>
                              </p:par>
                            </p:childTnLst>
                          </p:cTn>
                        </p:par>
                        <p:par>
                          <p:cTn id="63" fill="hold">
                            <p:stCondLst>
                              <p:cond delay="6830"/>
                            </p:stCondLst>
                            <p:childTnLst>
                              <p:par>
                                <p:cTn id="64" presetID="2" presetClass="entr" presetSubtype="8"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0-#ppt_w/2"/>
                                          </p:val>
                                        </p:tav>
                                        <p:tav tm="100000">
                                          <p:val>
                                            <p:strVal val="#ppt_x"/>
                                          </p:val>
                                        </p:tav>
                                      </p:tavLst>
                                    </p:anim>
                                    <p:anim calcmode="lin" valueType="num">
                                      <p:cBhvr additive="base">
                                        <p:cTn id="67" dur="500" fill="hold"/>
                                        <p:tgtEl>
                                          <p:spTgt spid="18"/>
                                        </p:tgtEl>
                                        <p:attrNameLst>
                                          <p:attrName>ppt_y</p:attrName>
                                        </p:attrNameLst>
                                      </p:cBhvr>
                                      <p:tavLst>
                                        <p:tav tm="0">
                                          <p:val>
                                            <p:strVal val="#ppt_y"/>
                                          </p:val>
                                        </p:tav>
                                        <p:tav tm="100000">
                                          <p:val>
                                            <p:strVal val="#ppt_y"/>
                                          </p:val>
                                        </p:tav>
                                      </p:tavLst>
                                    </p:anim>
                                  </p:childTnLst>
                                </p:cTn>
                              </p:par>
                            </p:childTnLst>
                          </p:cTn>
                        </p:par>
                        <p:par>
                          <p:cTn id="68" fill="hold">
                            <p:stCondLst>
                              <p:cond delay="7330"/>
                            </p:stCondLst>
                            <p:childTnLst>
                              <p:par>
                                <p:cTn id="69" presetID="22" presetClass="entr" presetSubtype="8"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par>
                          <p:cTn id="72" fill="hold">
                            <p:stCondLst>
                              <p:cond delay="783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21"/>
                                        </p:tgtEl>
                                        <p:attrNameLst>
                                          <p:attrName>style.visibility</p:attrName>
                                        </p:attrNameLst>
                                      </p:cBhvr>
                                      <p:to>
                                        <p:strVal val="visible"/>
                                      </p:to>
                                    </p:set>
                                    <p:anim calcmode="lin" valueType="num">
                                      <p:cBhvr>
                                        <p:cTn id="75" dur="3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6" dur="300" fill="hold"/>
                                        <p:tgtEl>
                                          <p:spTgt spid="21"/>
                                        </p:tgtEl>
                                        <p:attrNameLst>
                                          <p:attrName>ppt_y</p:attrName>
                                        </p:attrNameLst>
                                      </p:cBhvr>
                                      <p:tavLst>
                                        <p:tav tm="0">
                                          <p:val>
                                            <p:strVal val="#ppt_y"/>
                                          </p:val>
                                        </p:tav>
                                        <p:tav tm="100000">
                                          <p:val>
                                            <p:strVal val="#ppt_y"/>
                                          </p:val>
                                        </p:tav>
                                      </p:tavLst>
                                    </p:anim>
                                    <p:anim calcmode="lin" valueType="num">
                                      <p:cBhvr>
                                        <p:cTn id="77" dur="3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8" dur="3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9" dur="300" tmFilter="0,0; .5, 1; 1, 1"/>
                                        <p:tgtEl>
                                          <p:spTgt spid="21"/>
                                        </p:tgtEl>
                                      </p:cBhvr>
                                    </p:animEffect>
                                  </p:childTnLst>
                                </p:cTn>
                              </p:par>
                            </p:childTnLst>
                          </p:cTn>
                        </p:par>
                        <p:par>
                          <p:cTn id="80" fill="hold">
                            <p:stCondLst>
                              <p:cond delay="831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anim calcmode="lin" valueType="num">
                                      <p:cBhvr>
                                        <p:cTn id="84" dur="500" fill="hold"/>
                                        <p:tgtEl>
                                          <p:spTgt spid="20"/>
                                        </p:tgtEl>
                                        <p:attrNameLst>
                                          <p:attrName>ppt_x</p:attrName>
                                        </p:attrNameLst>
                                      </p:cBhvr>
                                      <p:tavLst>
                                        <p:tav tm="0">
                                          <p:val>
                                            <p:strVal val="#ppt_x"/>
                                          </p:val>
                                        </p:tav>
                                        <p:tav tm="100000">
                                          <p:val>
                                            <p:strVal val="#ppt_x"/>
                                          </p:val>
                                        </p:tav>
                                      </p:tavLst>
                                    </p:anim>
                                    <p:anim calcmode="lin" valueType="num">
                                      <p:cBhvr>
                                        <p:cTn id="8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p:bldP spid="12" grpId="0" animBg="1"/>
      <p:bldP spid="13" grpId="0" animBg="1"/>
      <p:bldP spid="14" grpId="0" animBg="1"/>
      <p:bldP spid="15" grpId="0" animBg="1"/>
      <p:bldP spid="16" grpId="0" animBg="1"/>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任意多边形 4"/>
          <p:cNvSpPr>
            <a:spLocks/>
          </p:cNvSpPr>
          <p:nvPr/>
        </p:nvSpPr>
        <p:spPr bwMode="auto">
          <a:xfrm>
            <a:off x="831905" y="2324734"/>
            <a:ext cx="6861570" cy="1190"/>
          </a:xfrm>
          <a:custGeom>
            <a:avLst/>
            <a:gdLst>
              <a:gd name="T0" fmla="*/ 0 w 8374743"/>
              <a:gd name="T1" fmla="*/ 0 h 1349828"/>
              <a:gd name="T2" fmla="*/ 0 w 8374743"/>
              <a:gd name="T3" fmla="*/ 2 h 1349828"/>
              <a:gd name="T4" fmla="*/ 10004727 w 8374743"/>
              <a:gd name="T5" fmla="*/ 2 h 1349828"/>
              <a:gd name="T6" fmla="*/ 0 60000 65536"/>
              <a:gd name="T7" fmla="*/ 0 60000 65536"/>
              <a:gd name="T8" fmla="*/ 0 60000 65536"/>
              <a:gd name="T9" fmla="*/ 0 w 8374743"/>
              <a:gd name="T10" fmla="*/ 0 h 1349828"/>
              <a:gd name="T11" fmla="*/ 8374743 w 8374743"/>
              <a:gd name="T12" fmla="*/ 1349828 h 1349828"/>
            </a:gdLst>
            <a:ahLst/>
            <a:cxnLst>
              <a:cxn ang="T6">
                <a:pos x="T0" y="T1"/>
              </a:cxn>
              <a:cxn ang="T7">
                <a:pos x="T2" y="T3"/>
              </a:cxn>
              <a:cxn ang="T8">
                <a:pos x="T4" y="T5"/>
              </a:cxn>
            </a:cxnLst>
            <a:rect l="T9" t="T10" r="T11" b="T12"/>
            <a:pathLst>
              <a:path w="8374743" h="1349828">
                <a:moveTo>
                  <a:pt x="0" y="0"/>
                </a:moveTo>
                <a:lnTo>
                  <a:pt x="0" y="1349828"/>
                </a:lnTo>
                <a:lnTo>
                  <a:pt x="8374743" y="1349828"/>
                </a:lnTo>
              </a:path>
            </a:pathLst>
          </a:custGeom>
          <a:solidFill>
            <a:srgbClr val="29AEC9"/>
          </a:solidFill>
          <a:ln w="25400" cap="flat" cmpd="sng">
            <a:solidFill>
              <a:srgbClr val="8DC7FE"/>
            </a:solidFill>
            <a:bevel/>
            <a:headEnd type="oval" w="med" len="med"/>
            <a:tailEnd type="oval" w="med" len="med"/>
          </a:ln>
        </p:spPr>
        <p:txBody>
          <a:bodyPr anchor="ctr"/>
          <a:lstStyle/>
          <a:p>
            <a:endParaRPr lang="zh-CN" altLang="en-US" sz="1180"/>
          </a:p>
        </p:txBody>
      </p:sp>
      <p:grpSp>
        <p:nvGrpSpPr>
          <p:cNvPr id="10" name="组合 5"/>
          <p:cNvGrpSpPr>
            <a:grpSpLocks/>
          </p:cNvGrpSpPr>
          <p:nvPr/>
        </p:nvGrpSpPr>
        <p:grpSpPr bwMode="auto">
          <a:xfrm>
            <a:off x="1246026" y="1690460"/>
            <a:ext cx="1330426" cy="2814363"/>
            <a:chOff x="0" y="0"/>
            <a:chExt cx="1774825" cy="3754438"/>
          </a:xfrm>
          <a:solidFill>
            <a:srgbClr val="5293FB"/>
          </a:solidFill>
        </p:grpSpPr>
        <p:sp>
          <p:nvSpPr>
            <p:cNvPr id="11" name="椭圆 6"/>
            <p:cNvSpPr>
              <a:spLocks noChangeArrowheads="1"/>
            </p:cNvSpPr>
            <p:nvPr/>
          </p:nvSpPr>
          <p:spPr bwMode="auto">
            <a:xfrm>
              <a:off x="1055687" y="750888"/>
              <a:ext cx="179388" cy="177800"/>
            </a:xfrm>
            <a:prstGeom prst="ellipse">
              <a:avLst/>
            </a:prstGeom>
            <a:grpFill/>
            <a:ln w="25400">
              <a:solidFill>
                <a:srgbClr val="FFFFFF"/>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74">
                <a:solidFill>
                  <a:srgbClr val="FFFFFF"/>
                </a:solidFill>
                <a:latin typeface="Calibri" panose="020F0502020204030204" pitchFamily="34" charset="0"/>
                <a:sym typeface="Calibri" panose="020F0502020204030204" pitchFamily="34" charset="0"/>
              </a:endParaRPr>
            </a:p>
          </p:txBody>
        </p:sp>
        <p:sp>
          <p:nvSpPr>
            <p:cNvPr id="12" name="椭圆形标注 7"/>
            <p:cNvSpPr>
              <a:spLocks noChangeArrowheads="1"/>
            </p:cNvSpPr>
            <p:nvPr/>
          </p:nvSpPr>
          <p:spPr bwMode="auto">
            <a:xfrm flipH="1">
              <a:off x="527050" y="0"/>
              <a:ext cx="720725" cy="493713"/>
            </a:xfrm>
            <a:prstGeom prst="wedgeEllipseCallout">
              <a:avLst>
                <a:gd name="adj1" fmla="val -27065"/>
                <a:gd name="adj2" fmla="val 71625"/>
              </a:avLst>
            </a:prstGeom>
            <a:grp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799" b="1" dirty="0">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01</a:t>
              </a:r>
              <a:endParaRPr lang="zh-CN" altLang="en-US" sz="1574" dirty="0"/>
            </a:p>
          </p:txBody>
        </p:sp>
        <p:sp>
          <p:nvSpPr>
            <p:cNvPr id="13" name="任意多边形 8"/>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grpFill/>
            <a:ln w="3175">
              <a:solidFill>
                <a:schemeClr val="bg1"/>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endParaRPr lang="zh-CN" altLang="en-US" sz="1574" dirty="0"/>
            </a:p>
          </p:txBody>
        </p:sp>
      </p:grpSp>
      <p:grpSp>
        <p:nvGrpSpPr>
          <p:cNvPr id="14" name="组合 9"/>
          <p:cNvGrpSpPr>
            <a:grpSpLocks/>
          </p:cNvGrpSpPr>
          <p:nvPr/>
        </p:nvGrpSpPr>
        <p:grpSpPr bwMode="auto">
          <a:xfrm>
            <a:off x="2858483" y="1690460"/>
            <a:ext cx="1330426" cy="2814363"/>
            <a:chOff x="0" y="0"/>
            <a:chExt cx="1774825" cy="3754438"/>
          </a:xfrm>
          <a:solidFill>
            <a:srgbClr val="5192FA"/>
          </a:solidFill>
        </p:grpSpPr>
        <p:sp>
          <p:nvSpPr>
            <p:cNvPr id="15" name="椭圆 10"/>
            <p:cNvSpPr>
              <a:spLocks noChangeArrowheads="1"/>
            </p:cNvSpPr>
            <p:nvPr/>
          </p:nvSpPr>
          <p:spPr bwMode="auto">
            <a:xfrm>
              <a:off x="1011238" y="750888"/>
              <a:ext cx="179387" cy="177800"/>
            </a:xfrm>
            <a:prstGeom prst="ellipse">
              <a:avLst/>
            </a:prstGeom>
            <a:grpFill/>
            <a:ln w="25400">
              <a:solidFill>
                <a:srgbClr val="FFFFFF"/>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74">
                <a:solidFill>
                  <a:srgbClr val="FFFFFF"/>
                </a:solidFill>
                <a:latin typeface="Calibri" panose="020F0502020204030204" pitchFamily="34" charset="0"/>
                <a:sym typeface="Calibri" panose="020F0502020204030204" pitchFamily="34" charset="0"/>
              </a:endParaRPr>
            </a:p>
          </p:txBody>
        </p:sp>
        <p:sp>
          <p:nvSpPr>
            <p:cNvPr id="16" name="椭圆形标注 11"/>
            <p:cNvSpPr>
              <a:spLocks noChangeArrowheads="1"/>
            </p:cNvSpPr>
            <p:nvPr/>
          </p:nvSpPr>
          <p:spPr bwMode="auto">
            <a:xfrm flipH="1">
              <a:off x="527050" y="0"/>
              <a:ext cx="720725" cy="493713"/>
            </a:xfrm>
            <a:prstGeom prst="wedgeEllipseCallout">
              <a:avLst>
                <a:gd name="adj1" fmla="val -27065"/>
                <a:gd name="adj2" fmla="val 71625"/>
              </a:avLst>
            </a:prstGeom>
            <a:grp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799" b="1" dirty="0">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02</a:t>
              </a:r>
              <a:endParaRPr lang="zh-CN" altLang="en-US" sz="1574" dirty="0"/>
            </a:p>
          </p:txBody>
        </p:sp>
        <p:sp>
          <p:nvSpPr>
            <p:cNvPr id="17" name="任意多边形 12"/>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grpFill/>
            <a:ln w="3175">
              <a:solidFill>
                <a:schemeClr val="bg1"/>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endParaRPr lang="zh-CN" altLang="en-US" sz="1574" dirty="0"/>
            </a:p>
          </p:txBody>
        </p:sp>
      </p:grpSp>
      <p:grpSp>
        <p:nvGrpSpPr>
          <p:cNvPr id="18" name="组合 13"/>
          <p:cNvGrpSpPr>
            <a:grpSpLocks/>
          </p:cNvGrpSpPr>
          <p:nvPr/>
        </p:nvGrpSpPr>
        <p:grpSpPr bwMode="auto">
          <a:xfrm>
            <a:off x="4455470" y="1690460"/>
            <a:ext cx="1331616" cy="2814363"/>
            <a:chOff x="0" y="0"/>
            <a:chExt cx="1776413" cy="3754438"/>
          </a:xfrm>
          <a:solidFill>
            <a:srgbClr val="5293FB"/>
          </a:solidFill>
        </p:grpSpPr>
        <p:sp>
          <p:nvSpPr>
            <p:cNvPr id="19" name="椭圆 14"/>
            <p:cNvSpPr>
              <a:spLocks noChangeArrowheads="1"/>
            </p:cNvSpPr>
            <p:nvPr/>
          </p:nvSpPr>
          <p:spPr bwMode="auto">
            <a:xfrm>
              <a:off x="1008063" y="750888"/>
              <a:ext cx="179387" cy="177800"/>
            </a:xfrm>
            <a:prstGeom prst="ellipse">
              <a:avLst/>
            </a:prstGeom>
            <a:grpFill/>
            <a:ln w="25400">
              <a:solidFill>
                <a:srgbClr val="FFFFFF"/>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74">
                <a:solidFill>
                  <a:srgbClr val="FFFFFF"/>
                </a:solidFill>
                <a:latin typeface="Calibri" panose="020F0502020204030204" pitchFamily="34" charset="0"/>
                <a:sym typeface="Calibri" panose="020F0502020204030204" pitchFamily="34" charset="0"/>
              </a:endParaRPr>
            </a:p>
          </p:txBody>
        </p:sp>
        <p:sp>
          <p:nvSpPr>
            <p:cNvPr id="20" name="椭圆形标注 15"/>
            <p:cNvSpPr>
              <a:spLocks noChangeArrowheads="1"/>
            </p:cNvSpPr>
            <p:nvPr/>
          </p:nvSpPr>
          <p:spPr bwMode="auto">
            <a:xfrm flipH="1">
              <a:off x="528638" y="0"/>
              <a:ext cx="719137" cy="493713"/>
            </a:xfrm>
            <a:prstGeom prst="wedgeEllipseCallout">
              <a:avLst>
                <a:gd name="adj1" fmla="val -27065"/>
                <a:gd name="adj2" fmla="val 71625"/>
              </a:avLst>
            </a:prstGeom>
            <a:grp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799" b="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03</a:t>
              </a:r>
              <a:endParaRPr lang="zh-CN" altLang="en-US" sz="1574"/>
            </a:p>
          </p:txBody>
        </p:sp>
        <p:sp>
          <p:nvSpPr>
            <p:cNvPr id="21" name="任意多边形 16"/>
            <p:cNvSpPr>
              <a:spLocks noChangeArrowheads="1"/>
            </p:cNvSpPr>
            <p:nvPr/>
          </p:nvSpPr>
          <p:spPr bwMode="auto">
            <a:xfrm>
              <a:off x="0" y="1006475"/>
              <a:ext cx="1776413" cy="2747963"/>
            </a:xfrm>
            <a:custGeom>
              <a:avLst/>
              <a:gdLst>
                <a:gd name="T0" fmla="*/ 1573508 w 1293018"/>
                <a:gd name="T1" fmla="*/ 0 h 2000700"/>
                <a:gd name="T2" fmla="*/ 1717126 w 1293018"/>
                <a:gd name="T3" fmla="*/ 247494 h 2000700"/>
                <a:gd name="T4" fmla="*/ 2193250 w 1293018"/>
                <a:gd name="T5" fmla="*/ 247494 h 2000700"/>
                <a:gd name="T6" fmla="*/ 2440525 w 1293018"/>
                <a:gd name="T7" fmla="*/ 494643 h 2000700"/>
                <a:gd name="T8" fmla="*/ 2440525 w 1293018"/>
                <a:gd name="T9" fmla="*/ 3527180 h 2000700"/>
                <a:gd name="T10" fmla="*/ 2193250 w 1293018"/>
                <a:gd name="T11" fmla="*/ 3774329 h 2000700"/>
                <a:gd name="T12" fmla="*/ 247275 w 1293018"/>
                <a:gd name="T13" fmla="*/ 3774329 h 2000700"/>
                <a:gd name="T14" fmla="*/ 0 w 1293018"/>
                <a:gd name="T15" fmla="*/ 3527180 h 2000700"/>
                <a:gd name="T16" fmla="*/ 0 w 1293018"/>
                <a:gd name="T17" fmla="*/ 494643 h 2000700"/>
                <a:gd name="T18" fmla="*/ 247275 w 1293018"/>
                <a:gd name="T19" fmla="*/ 247494 h 2000700"/>
                <a:gd name="T20" fmla="*/ 1429887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grpFill/>
            <a:ln w="3175">
              <a:solidFill>
                <a:schemeClr val="bg1"/>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endParaRPr lang="zh-CN" altLang="en-US" sz="1574"/>
            </a:p>
          </p:txBody>
        </p:sp>
      </p:grpSp>
      <p:grpSp>
        <p:nvGrpSpPr>
          <p:cNvPr id="22" name="组合 17"/>
          <p:cNvGrpSpPr>
            <a:grpSpLocks/>
          </p:cNvGrpSpPr>
          <p:nvPr/>
        </p:nvGrpSpPr>
        <p:grpSpPr bwMode="auto">
          <a:xfrm>
            <a:off x="6053647" y="1690460"/>
            <a:ext cx="1330426" cy="2814363"/>
            <a:chOff x="0" y="0"/>
            <a:chExt cx="1774825" cy="3754438"/>
          </a:xfrm>
          <a:solidFill>
            <a:srgbClr val="5192FA"/>
          </a:solidFill>
        </p:grpSpPr>
        <p:sp>
          <p:nvSpPr>
            <p:cNvPr id="23" name="椭圆 18"/>
            <p:cNvSpPr>
              <a:spLocks noChangeArrowheads="1"/>
            </p:cNvSpPr>
            <p:nvPr/>
          </p:nvSpPr>
          <p:spPr bwMode="auto">
            <a:xfrm>
              <a:off x="1006475" y="750888"/>
              <a:ext cx="179387" cy="177800"/>
            </a:xfrm>
            <a:prstGeom prst="ellipse">
              <a:avLst/>
            </a:prstGeom>
            <a:grpFill/>
            <a:ln w="25400">
              <a:solidFill>
                <a:srgbClr val="FFFFFF"/>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974">
                <a:solidFill>
                  <a:srgbClr val="FFFFFF"/>
                </a:solidFill>
                <a:latin typeface="Calibri" panose="020F0502020204030204" pitchFamily="34" charset="0"/>
                <a:sym typeface="Calibri" panose="020F0502020204030204" pitchFamily="34" charset="0"/>
              </a:endParaRPr>
            </a:p>
          </p:txBody>
        </p:sp>
        <p:sp>
          <p:nvSpPr>
            <p:cNvPr id="24" name="椭圆形标注 19"/>
            <p:cNvSpPr>
              <a:spLocks noChangeArrowheads="1"/>
            </p:cNvSpPr>
            <p:nvPr/>
          </p:nvSpPr>
          <p:spPr bwMode="auto">
            <a:xfrm flipH="1">
              <a:off x="533400" y="0"/>
              <a:ext cx="720725" cy="493713"/>
            </a:xfrm>
            <a:prstGeom prst="wedgeEllipseCallout">
              <a:avLst>
                <a:gd name="adj1" fmla="val -27065"/>
                <a:gd name="adj2" fmla="val 71625"/>
              </a:avLst>
            </a:prstGeom>
            <a:grp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799" b="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04</a:t>
              </a:r>
              <a:endParaRPr lang="zh-CN" altLang="en-US" sz="1574"/>
            </a:p>
          </p:txBody>
        </p:sp>
        <p:sp>
          <p:nvSpPr>
            <p:cNvPr id="25" name="任意多边形 20"/>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grpFill/>
            <a:ln w="3175">
              <a:solidFill>
                <a:schemeClr val="bg1"/>
              </a:solidFill>
              <a:bevel/>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p>
            <a:p>
              <a:pPr algn="ctr" eaLnBrk="1" hangingPunct="1">
                <a:lnSpc>
                  <a:spcPct val="150000"/>
                </a:lnSpc>
              </a:pPr>
              <a:r>
                <a:rPr lang="zh-CN" altLang="en-US" sz="1199">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此处输入文本</a:t>
              </a:r>
              <a:endParaRPr lang="zh-CN" altLang="en-US" sz="1574"/>
            </a:p>
          </p:txBody>
        </p:sp>
      </p:grpSp>
    </p:spTree>
    <p:extLst>
      <p:ext uri="{BB962C8B-B14F-4D97-AF65-F5344CB8AC3E}">
        <p14:creationId xmlns:p14="http://schemas.microsoft.com/office/powerpoint/2010/main" val="297713605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0-#ppt_w/2"/>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0-#ppt_w/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ppt_x</p:attrName>
                                        </p:attrNameLst>
                                      </p:cBhvr>
                                      <p:tavLst>
                                        <p:tav tm="0">
                                          <p:val>
                                            <p:strVal val="0-#ppt_w/2"/>
                                          </p:val>
                                        </p:tav>
                                        <p:tav tm="100000">
                                          <p:val>
                                            <p:strVal val="#ppt_x"/>
                                          </p:val>
                                        </p:tav>
                                      </p:tavLst>
                                    </p:anim>
                                    <p:anim calcmode="lin" valueType="num">
                                      <p:cBhvr>
                                        <p:cTn id="36" dur="1000" fill="hold"/>
                                        <p:tgtEl>
                                          <p:spTgt spid="1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ppt_x</p:attrName>
                                        </p:attrNameLst>
                                      </p:cBhvr>
                                      <p:tavLst>
                                        <p:tav tm="0">
                                          <p:val>
                                            <p:strVal val="0-#ppt_w/2"/>
                                          </p:val>
                                        </p:tav>
                                        <p:tav tm="100000">
                                          <p:val>
                                            <p:strVal val="#ppt_x"/>
                                          </p:val>
                                        </p:tav>
                                      </p:tavLst>
                                    </p:anim>
                                    <p:anim calcmode="lin" valueType="num">
                                      <p:cBhvr>
                                        <p:cTn id="41" dur="10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ppt_x</p:attrName>
                                        </p:attrNameLst>
                                      </p:cBhvr>
                                      <p:tavLst>
                                        <p:tav tm="0">
                                          <p:val>
                                            <p:strVal val="0-#ppt_w/2"/>
                                          </p:val>
                                        </p:tav>
                                        <p:tav tm="100000">
                                          <p:val>
                                            <p:strVal val="#ppt_x"/>
                                          </p:val>
                                        </p:tav>
                                      </p:tavLst>
                                    </p:anim>
                                    <p:anim calcmode="lin" valueType="num">
                                      <p:cBhvr>
                                        <p:cTn id="4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1042587" y="837057"/>
            <a:ext cx="6431632" cy="3442243"/>
          </a:xfrm>
          <a:custGeom>
            <a:avLst/>
            <a:gdLst>
              <a:gd name="connsiteX0" fmla="*/ 0 w 6241601"/>
              <a:gd name="connsiteY0" fmla="*/ 2742997 h 4170145"/>
              <a:gd name="connsiteX1" fmla="*/ 282011 w 6241601"/>
              <a:gd name="connsiteY1" fmla="*/ 2178975 h 4170145"/>
              <a:gd name="connsiteX2" fmla="*/ 1110953 w 6241601"/>
              <a:gd name="connsiteY2" fmla="*/ 1965330 h 4170145"/>
              <a:gd name="connsiteX3" fmla="*/ 1991170 w 6241601"/>
              <a:gd name="connsiteY3" fmla="*/ 880014 h 4170145"/>
              <a:gd name="connsiteX4" fmla="*/ 2640651 w 6241601"/>
              <a:gd name="connsiteY4" fmla="*/ 8343 h 4170145"/>
              <a:gd name="connsiteX5" fmla="*/ 3563596 w 6241601"/>
              <a:gd name="connsiteY5" fmla="*/ 418541 h 4170145"/>
              <a:gd name="connsiteX6" fmla="*/ 5289847 w 6241601"/>
              <a:gd name="connsiteY6" fmla="*/ 51072 h 4170145"/>
              <a:gd name="connsiteX7" fmla="*/ 6221338 w 6241601"/>
              <a:gd name="connsiteY7" fmla="*/ 546728 h 4170145"/>
              <a:gd name="connsiteX8" fmla="*/ 5870961 w 6241601"/>
              <a:gd name="connsiteY8" fmla="*/ 1332941 h 4170145"/>
              <a:gd name="connsiteX9" fmla="*/ 6221338 w 6241601"/>
              <a:gd name="connsiteY9" fmla="*/ 2119154 h 4170145"/>
              <a:gd name="connsiteX10" fmla="*/ 5136023 w 6241601"/>
              <a:gd name="connsiteY10" fmla="*/ 3093375 h 4170145"/>
              <a:gd name="connsiteX11" fmla="*/ 5349667 w 6241601"/>
              <a:gd name="connsiteY11" fmla="*/ 3922317 h 4170145"/>
              <a:gd name="connsiteX12" fmla="*/ 6204247 w 6241601"/>
              <a:gd name="connsiteY12" fmla="*/ 4170145 h 4170145"/>
              <a:gd name="connsiteX0" fmla="*/ 0 w 6365815"/>
              <a:gd name="connsiteY0" fmla="*/ 2742997 h 3990235"/>
              <a:gd name="connsiteX1" fmla="*/ 282011 w 6365815"/>
              <a:gd name="connsiteY1" fmla="*/ 2178975 h 3990235"/>
              <a:gd name="connsiteX2" fmla="*/ 1110953 w 6365815"/>
              <a:gd name="connsiteY2" fmla="*/ 1965330 h 3990235"/>
              <a:gd name="connsiteX3" fmla="*/ 1991170 w 6365815"/>
              <a:gd name="connsiteY3" fmla="*/ 880014 h 3990235"/>
              <a:gd name="connsiteX4" fmla="*/ 2640651 w 6365815"/>
              <a:gd name="connsiteY4" fmla="*/ 8343 h 3990235"/>
              <a:gd name="connsiteX5" fmla="*/ 3563596 w 6365815"/>
              <a:gd name="connsiteY5" fmla="*/ 418541 h 3990235"/>
              <a:gd name="connsiteX6" fmla="*/ 5289847 w 6365815"/>
              <a:gd name="connsiteY6" fmla="*/ 51072 h 3990235"/>
              <a:gd name="connsiteX7" fmla="*/ 6221338 w 6365815"/>
              <a:gd name="connsiteY7" fmla="*/ 546728 h 3990235"/>
              <a:gd name="connsiteX8" fmla="*/ 5870961 w 6365815"/>
              <a:gd name="connsiteY8" fmla="*/ 1332941 h 3990235"/>
              <a:gd name="connsiteX9" fmla="*/ 6221338 w 6365815"/>
              <a:gd name="connsiteY9" fmla="*/ 2119154 h 3990235"/>
              <a:gd name="connsiteX10" fmla="*/ 5136023 w 6365815"/>
              <a:gd name="connsiteY10" fmla="*/ 3093375 h 3990235"/>
              <a:gd name="connsiteX11" fmla="*/ 5349667 w 6365815"/>
              <a:gd name="connsiteY11" fmla="*/ 3922317 h 3990235"/>
              <a:gd name="connsiteX12" fmla="*/ 6365815 w 6365815"/>
              <a:gd name="connsiteY12" fmla="*/ 3963777 h 3990235"/>
              <a:gd name="connsiteX0" fmla="*/ 0 w 6365815"/>
              <a:gd name="connsiteY0" fmla="*/ 2741138 h 3988376"/>
              <a:gd name="connsiteX1" fmla="*/ 282011 w 6365815"/>
              <a:gd name="connsiteY1" fmla="*/ 2177116 h 3988376"/>
              <a:gd name="connsiteX2" fmla="*/ 1110953 w 6365815"/>
              <a:gd name="connsiteY2" fmla="*/ 1963471 h 3988376"/>
              <a:gd name="connsiteX3" fmla="*/ 1991170 w 6365815"/>
              <a:gd name="connsiteY3" fmla="*/ 878155 h 3988376"/>
              <a:gd name="connsiteX4" fmla="*/ 2640651 w 6365815"/>
              <a:gd name="connsiteY4" fmla="*/ 6484 h 3988376"/>
              <a:gd name="connsiteX5" fmla="*/ 3869723 w 6365815"/>
              <a:gd name="connsiteY5" fmla="*/ 459676 h 3988376"/>
              <a:gd name="connsiteX6" fmla="*/ 5289847 w 6365815"/>
              <a:gd name="connsiteY6" fmla="*/ 49213 h 3988376"/>
              <a:gd name="connsiteX7" fmla="*/ 6221338 w 6365815"/>
              <a:gd name="connsiteY7" fmla="*/ 544869 h 3988376"/>
              <a:gd name="connsiteX8" fmla="*/ 5870961 w 6365815"/>
              <a:gd name="connsiteY8" fmla="*/ 1331082 h 3988376"/>
              <a:gd name="connsiteX9" fmla="*/ 6221338 w 6365815"/>
              <a:gd name="connsiteY9" fmla="*/ 2117295 h 3988376"/>
              <a:gd name="connsiteX10" fmla="*/ 5136023 w 6365815"/>
              <a:gd name="connsiteY10" fmla="*/ 3091516 h 3988376"/>
              <a:gd name="connsiteX11" fmla="*/ 5349667 w 6365815"/>
              <a:gd name="connsiteY11" fmla="*/ 3920458 h 3988376"/>
              <a:gd name="connsiteX12" fmla="*/ 6365815 w 6365815"/>
              <a:gd name="connsiteY12" fmla="*/ 3961918 h 3988376"/>
              <a:gd name="connsiteX0" fmla="*/ 0 w 6365815"/>
              <a:gd name="connsiteY0" fmla="*/ 2741378 h 3988616"/>
              <a:gd name="connsiteX1" fmla="*/ 282011 w 6365815"/>
              <a:gd name="connsiteY1" fmla="*/ 2177356 h 3988616"/>
              <a:gd name="connsiteX2" fmla="*/ 1110953 w 6365815"/>
              <a:gd name="connsiteY2" fmla="*/ 1963711 h 3988616"/>
              <a:gd name="connsiteX3" fmla="*/ 2093212 w 6365815"/>
              <a:gd name="connsiteY3" fmla="*/ 886994 h 3988616"/>
              <a:gd name="connsiteX4" fmla="*/ 2640651 w 6365815"/>
              <a:gd name="connsiteY4" fmla="*/ 6724 h 3988616"/>
              <a:gd name="connsiteX5" fmla="*/ 3869723 w 6365815"/>
              <a:gd name="connsiteY5" fmla="*/ 459916 h 3988616"/>
              <a:gd name="connsiteX6" fmla="*/ 5289847 w 6365815"/>
              <a:gd name="connsiteY6" fmla="*/ 49453 h 3988616"/>
              <a:gd name="connsiteX7" fmla="*/ 6221338 w 6365815"/>
              <a:gd name="connsiteY7" fmla="*/ 545109 h 3988616"/>
              <a:gd name="connsiteX8" fmla="*/ 5870961 w 6365815"/>
              <a:gd name="connsiteY8" fmla="*/ 1331322 h 3988616"/>
              <a:gd name="connsiteX9" fmla="*/ 6221338 w 6365815"/>
              <a:gd name="connsiteY9" fmla="*/ 2117535 h 3988616"/>
              <a:gd name="connsiteX10" fmla="*/ 5136023 w 6365815"/>
              <a:gd name="connsiteY10" fmla="*/ 3091756 h 3988616"/>
              <a:gd name="connsiteX11" fmla="*/ 5349667 w 6365815"/>
              <a:gd name="connsiteY11" fmla="*/ 3920698 h 3988616"/>
              <a:gd name="connsiteX12" fmla="*/ 6365815 w 6365815"/>
              <a:gd name="connsiteY12" fmla="*/ 3962158 h 3988616"/>
              <a:gd name="connsiteX0" fmla="*/ 0 w 6365815"/>
              <a:gd name="connsiteY0" fmla="*/ 2741378 h 3988616"/>
              <a:gd name="connsiteX1" fmla="*/ 282011 w 6365815"/>
              <a:gd name="connsiteY1" fmla="*/ 2177356 h 3988616"/>
              <a:gd name="connsiteX2" fmla="*/ 1110953 w 6365815"/>
              <a:gd name="connsiteY2" fmla="*/ 1963711 h 3988616"/>
              <a:gd name="connsiteX3" fmla="*/ 2093212 w 6365815"/>
              <a:gd name="connsiteY3" fmla="*/ 886994 h 3988616"/>
              <a:gd name="connsiteX4" fmla="*/ 2640651 w 6365815"/>
              <a:gd name="connsiteY4" fmla="*/ 6724 h 3988616"/>
              <a:gd name="connsiteX5" fmla="*/ 3869723 w 6365815"/>
              <a:gd name="connsiteY5" fmla="*/ 459916 h 3988616"/>
              <a:gd name="connsiteX6" fmla="*/ 5289847 w 6365815"/>
              <a:gd name="connsiteY6" fmla="*/ 49453 h 3988616"/>
              <a:gd name="connsiteX7" fmla="*/ 6221338 w 6365815"/>
              <a:gd name="connsiteY7" fmla="*/ 545109 h 3988616"/>
              <a:gd name="connsiteX8" fmla="*/ 5870961 w 6365815"/>
              <a:gd name="connsiteY8" fmla="*/ 1331322 h 3988616"/>
              <a:gd name="connsiteX9" fmla="*/ 6221338 w 6365815"/>
              <a:gd name="connsiteY9" fmla="*/ 2117535 h 3988616"/>
              <a:gd name="connsiteX10" fmla="*/ 5136023 w 6365815"/>
              <a:gd name="connsiteY10" fmla="*/ 3091756 h 3988616"/>
              <a:gd name="connsiteX11" fmla="*/ 5349667 w 6365815"/>
              <a:gd name="connsiteY11" fmla="*/ 3920698 h 3988616"/>
              <a:gd name="connsiteX12" fmla="*/ 6365815 w 6365815"/>
              <a:gd name="connsiteY12" fmla="*/ 3962158 h 3988616"/>
              <a:gd name="connsiteX0" fmla="*/ 0 w 6365815"/>
              <a:gd name="connsiteY0" fmla="*/ 2741378 h 3962158"/>
              <a:gd name="connsiteX1" fmla="*/ 282011 w 6365815"/>
              <a:gd name="connsiteY1" fmla="*/ 2177356 h 3962158"/>
              <a:gd name="connsiteX2" fmla="*/ 1110953 w 6365815"/>
              <a:gd name="connsiteY2" fmla="*/ 1963711 h 3962158"/>
              <a:gd name="connsiteX3" fmla="*/ 2093212 w 6365815"/>
              <a:gd name="connsiteY3" fmla="*/ 886994 h 3962158"/>
              <a:gd name="connsiteX4" fmla="*/ 2640651 w 6365815"/>
              <a:gd name="connsiteY4" fmla="*/ 6724 h 3962158"/>
              <a:gd name="connsiteX5" fmla="*/ 3869723 w 6365815"/>
              <a:gd name="connsiteY5" fmla="*/ 459916 h 3962158"/>
              <a:gd name="connsiteX6" fmla="*/ 5289847 w 6365815"/>
              <a:gd name="connsiteY6" fmla="*/ 49453 h 3962158"/>
              <a:gd name="connsiteX7" fmla="*/ 6221338 w 6365815"/>
              <a:gd name="connsiteY7" fmla="*/ 545109 h 3962158"/>
              <a:gd name="connsiteX8" fmla="*/ 5870961 w 6365815"/>
              <a:gd name="connsiteY8" fmla="*/ 1331322 h 3962158"/>
              <a:gd name="connsiteX9" fmla="*/ 6221338 w 6365815"/>
              <a:gd name="connsiteY9" fmla="*/ 2117535 h 3962158"/>
              <a:gd name="connsiteX10" fmla="*/ 5136023 w 6365815"/>
              <a:gd name="connsiteY10" fmla="*/ 3091756 h 3962158"/>
              <a:gd name="connsiteX11" fmla="*/ 5562256 w 6365815"/>
              <a:gd name="connsiteY11" fmla="*/ 3877705 h 3962158"/>
              <a:gd name="connsiteX12" fmla="*/ 6365815 w 6365815"/>
              <a:gd name="connsiteY12" fmla="*/ 3962158 h 3962158"/>
              <a:gd name="connsiteX0" fmla="*/ 0 w 6365815"/>
              <a:gd name="connsiteY0" fmla="*/ 2741378 h 3977334"/>
              <a:gd name="connsiteX1" fmla="*/ 282011 w 6365815"/>
              <a:gd name="connsiteY1" fmla="*/ 2177356 h 3977334"/>
              <a:gd name="connsiteX2" fmla="*/ 1110953 w 6365815"/>
              <a:gd name="connsiteY2" fmla="*/ 1963711 h 3977334"/>
              <a:gd name="connsiteX3" fmla="*/ 2093212 w 6365815"/>
              <a:gd name="connsiteY3" fmla="*/ 886994 h 3977334"/>
              <a:gd name="connsiteX4" fmla="*/ 2640651 w 6365815"/>
              <a:gd name="connsiteY4" fmla="*/ 6724 h 3977334"/>
              <a:gd name="connsiteX5" fmla="*/ 3869723 w 6365815"/>
              <a:gd name="connsiteY5" fmla="*/ 459916 h 3977334"/>
              <a:gd name="connsiteX6" fmla="*/ 5289847 w 6365815"/>
              <a:gd name="connsiteY6" fmla="*/ 49453 h 3977334"/>
              <a:gd name="connsiteX7" fmla="*/ 6221338 w 6365815"/>
              <a:gd name="connsiteY7" fmla="*/ 545109 h 3977334"/>
              <a:gd name="connsiteX8" fmla="*/ 5870961 w 6365815"/>
              <a:gd name="connsiteY8" fmla="*/ 1331322 h 3977334"/>
              <a:gd name="connsiteX9" fmla="*/ 6221338 w 6365815"/>
              <a:gd name="connsiteY9" fmla="*/ 2117535 h 3977334"/>
              <a:gd name="connsiteX10" fmla="*/ 5238066 w 6365815"/>
              <a:gd name="connsiteY10" fmla="*/ 2859592 h 3977334"/>
              <a:gd name="connsiteX11" fmla="*/ 5562256 w 6365815"/>
              <a:gd name="connsiteY11" fmla="*/ 3877705 h 3977334"/>
              <a:gd name="connsiteX12" fmla="*/ 6365815 w 6365815"/>
              <a:gd name="connsiteY12" fmla="*/ 3962158 h 3977334"/>
              <a:gd name="connsiteX0" fmla="*/ 0 w 6365815"/>
              <a:gd name="connsiteY0" fmla="*/ 2741378 h 3977334"/>
              <a:gd name="connsiteX1" fmla="*/ 282011 w 6365815"/>
              <a:gd name="connsiteY1" fmla="*/ 2177356 h 3977334"/>
              <a:gd name="connsiteX2" fmla="*/ 1110953 w 6365815"/>
              <a:gd name="connsiteY2" fmla="*/ 1963711 h 3977334"/>
              <a:gd name="connsiteX3" fmla="*/ 2093212 w 6365815"/>
              <a:gd name="connsiteY3" fmla="*/ 886994 h 3977334"/>
              <a:gd name="connsiteX4" fmla="*/ 2640651 w 6365815"/>
              <a:gd name="connsiteY4" fmla="*/ 6724 h 3977334"/>
              <a:gd name="connsiteX5" fmla="*/ 3869723 w 6365815"/>
              <a:gd name="connsiteY5" fmla="*/ 459916 h 3977334"/>
              <a:gd name="connsiteX6" fmla="*/ 5289847 w 6365815"/>
              <a:gd name="connsiteY6" fmla="*/ 49453 h 3977334"/>
              <a:gd name="connsiteX7" fmla="*/ 6221338 w 6365815"/>
              <a:gd name="connsiteY7" fmla="*/ 545109 h 3977334"/>
              <a:gd name="connsiteX8" fmla="*/ 5870961 w 6365815"/>
              <a:gd name="connsiteY8" fmla="*/ 1331322 h 3977334"/>
              <a:gd name="connsiteX9" fmla="*/ 6221338 w 6365815"/>
              <a:gd name="connsiteY9" fmla="*/ 2117535 h 3977334"/>
              <a:gd name="connsiteX10" fmla="*/ 5238066 w 6365815"/>
              <a:gd name="connsiteY10" fmla="*/ 2859592 h 3977334"/>
              <a:gd name="connsiteX11" fmla="*/ 5562256 w 6365815"/>
              <a:gd name="connsiteY11" fmla="*/ 3877705 h 3977334"/>
              <a:gd name="connsiteX12" fmla="*/ 6365815 w 6365815"/>
              <a:gd name="connsiteY12" fmla="*/ 3962158 h 3977334"/>
              <a:gd name="connsiteX0" fmla="*/ 0 w 6365815"/>
              <a:gd name="connsiteY0" fmla="*/ 2741378 h 3977334"/>
              <a:gd name="connsiteX1" fmla="*/ 282011 w 6365815"/>
              <a:gd name="connsiteY1" fmla="*/ 2177356 h 3977334"/>
              <a:gd name="connsiteX2" fmla="*/ 1110953 w 6365815"/>
              <a:gd name="connsiteY2" fmla="*/ 1963711 h 3977334"/>
              <a:gd name="connsiteX3" fmla="*/ 2093212 w 6365815"/>
              <a:gd name="connsiteY3" fmla="*/ 886994 h 3977334"/>
              <a:gd name="connsiteX4" fmla="*/ 2640651 w 6365815"/>
              <a:gd name="connsiteY4" fmla="*/ 6724 h 3977334"/>
              <a:gd name="connsiteX5" fmla="*/ 3869723 w 6365815"/>
              <a:gd name="connsiteY5" fmla="*/ 459916 h 3977334"/>
              <a:gd name="connsiteX6" fmla="*/ 5289847 w 6365815"/>
              <a:gd name="connsiteY6" fmla="*/ 49453 h 3977334"/>
              <a:gd name="connsiteX7" fmla="*/ 6221338 w 6365815"/>
              <a:gd name="connsiteY7" fmla="*/ 545109 h 3977334"/>
              <a:gd name="connsiteX8" fmla="*/ 5870961 w 6365815"/>
              <a:gd name="connsiteY8" fmla="*/ 1331322 h 3977334"/>
              <a:gd name="connsiteX9" fmla="*/ 6221338 w 6365815"/>
              <a:gd name="connsiteY9" fmla="*/ 2117535 h 3977334"/>
              <a:gd name="connsiteX10" fmla="*/ 5238066 w 6365815"/>
              <a:gd name="connsiteY10" fmla="*/ 2859592 h 3977334"/>
              <a:gd name="connsiteX11" fmla="*/ 5562256 w 6365815"/>
              <a:gd name="connsiteY11" fmla="*/ 3877705 h 3977334"/>
              <a:gd name="connsiteX12" fmla="*/ 6365815 w 6365815"/>
              <a:gd name="connsiteY12" fmla="*/ 3962158 h 3977334"/>
              <a:gd name="connsiteX0" fmla="*/ 0 w 6365815"/>
              <a:gd name="connsiteY0" fmla="*/ 2741378 h 3962158"/>
              <a:gd name="connsiteX1" fmla="*/ 282011 w 6365815"/>
              <a:gd name="connsiteY1" fmla="*/ 2177356 h 3962158"/>
              <a:gd name="connsiteX2" fmla="*/ 1110953 w 6365815"/>
              <a:gd name="connsiteY2" fmla="*/ 1963711 h 3962158"/>
              <a:gd name="connsiteX3" fmla="*/ 2093212 w 6365815"/>
              <a:gd name="connsiteY3" fmla="*/ 886994 h 3962158"/>
              <a:gd name="connsiteX4" fmla="*/ 2640651 w 6365815"/>
              <a:gd name="connsiteY4" fmla="*/ 6724 h 3962158"/>
              <a:gd name="connsiteX5" fmla="*/ 3869723 w 6365815"/>
              <a:gd name="connsiteY5" fmla="*/ 459916 h 3962158"/>
              <a:gd name="connsiteX6" fmla="*/ 5289847 w 6365815"/>
              <a:gd name="connsiteY6" fmla="*/ 49453 h 3962158"/>
              <a:gd name="connsiteX7" fmla="*/ 6221338 w 6365815"/>
              <a:gd name="connsiteY7" fmla="*/ 545109 h 3962158"/>
              <a:gd name="connsiteX8" fmla="*/ 5870961 w 6365815"/>
              <a:gd name="connsiteY8" fmla="*/ 1331322 h 3962158"/>
              <a:gd name="connsiteX9" fmla="*/ 6221338 w 6365815"/>
              <a:gd name="connsiteY9" fmla="*/ 2117535 h 3962158"/>
              <a:gd name="connsiteX10" fmla="*/ 5238066 w 6365815"/>
              <a:gd name="connsiteY10" fmla="*/ 2859592 h 3962158"/>
              <a:gd name="connsiteX11" fmla="*/ 5298646 w 6365815"/>
              <a:gd name="connsiteY11" fmla="*/ 3765923 h 3962158"/>
              <a:gd name="connsiteX12" fmla="*/ 6365815 w 6365815"/>
              <a:gd name="connsiteY12" fmla="*/ 3962158 h 3962158"/>
              <a:gd name="connsiteX0" fmla="*/ 0 w 6365815"/>
              <a:gd name="connsiteY0" fmla="*/ 2741378 h 3963629"/>
              <a:gd name="connsiteX1" fmla="*/ 282011 w 6365815"/>
              <a:gd name="connsiteY1" fmla="*/ 2177356 h 3963629"/>
              <a:gd name="connsiteX2" fmla="*/ 1110953 w 6365815"/>
              <a:gd name="connsiteY2" fmla="*/ 1963711 h 3963629"/>
              <a:gd name="connsiteX3" fmla="*/ 2093212 w 6365815"/>
              <a:gd name="connsiteY3" fmla="*/ 886994 h 3963629"/>
              <a:gd name="connsiteX4" fmla="*/ 2640651 w 6365815"/>
              <a:gd name="connsiteY4" fmla="*/ 6724 h 3963629"/>
              <a:gd name="connsiteX5" fmla="*/ 3869723 w 6365815"/>
              <a:gd name="connsiteY5" fmla="*/ 459916 h 3963629"/>
              <a:gd name="connsiteX6" fmla="*/ 5289847 w 6365815"/>
              <a:gd name="connsiteY6" fmla="*/ 49453 h 3963629"/>
              <a:gd name="connsiteX7" fmla="*/ 6221338 w 6365815"/>
              <a:gd name="connsiteY7" fmla="*/ 545109 h 3963629"/>
              <a:gd name="connsiteX8" fmla="*/ 5870961 w 6365815"/>
              <a:gd name="connsiteY8" fmla="*/ 1331322 h 3963629"/>
              <a:gd name="connsiteX9" fmla="*/ 6221338 w 6365815"/>
              <a:gd name="connsiteY9" fmla="*/ 2117535 h 3963629"/>
              <a:gd name="connsiteX10" fmla="*/ 5238066 w 6365815"/>
              <a:gd name="connsiteY10" fmla="*/ 2859592 h 3963629"/>
              <a:gd name="connsiteX11" fmla="*/ 5298646 w 6365815"/>
              <a:gd name="connsiteY11" fmla="*/ 3765923 h 3963629"/>
              <a:gd name="connsiteX12" fmla="*/ 6365815 w 6365815"/>
              <a:gd name="connsiteY12" fmla="*/ 3962158 h 3963629"/>
              <a:gd name="connsiteX0" fmla="*/ 0 w 6697453"/>
              <a:gd name="connsiteY0" fmla="*/ 2741378 h 3801644"/>
              <a:gd name="connsiteX1" fmla="*/ 282011 w 6697453"/>
              <a:gd name="connsiteY1" fmla="*/ 2177356 h 3801644"/>
              <a:gd name="connsiteX2" fmla="*/ 1110953 w 6697453"/>
              <a:gd name="connsiteY2" fmla="*/ 1963711 h 3801644"/>
              <a:gd name="connsiteX3" fmla="*/ 2093212 w 6697453"/>
              <a:gd name="connsiteY3" fmla="*/ 886994 h 3801644"/>
              <a:gd name="connsiteX4" fmla="*/ 2640651 w 6697453"/>
              <a:gd name="connsiteY4" fmla="*/ 6724 h 3801644"/>
              <a:gd name="connsiteX5" fmla="*/ 3869723 w 6697453"/>
              <a:gd name="connsiteY5" fmla="*/ 459916 h 3801644"/>
              <a:gd name="connsiteX6" fmla="*/ 5289847 w 6697453"/>
              <a:gd name="connsiteY6" fmla="*/ 49453 h 3801644"/>
              <a:gd name="connsiteX7" fmla="*/ 6221338 w 6697453"/>
              <a:gd name="connsiteY7" fmla="*/ 545109 h 3801644"/>
              <a:gd name="connsiteX8" fmla="*/ 5870961 w 6697453"/>
              <a:gd name="connsiteY8" fmla="*/ 1331322 h 3801644"/>
              <a:gd name="connsiteX9" fmla="*/ 6221338 w 6697453"/>
              <a:gd name="connsiteY9" fmla="*/ 2117535 h 3801644"/>
              <a:gd name="connsiteX10" fmla="*/ 5238066 w 6697453"/>
              <a:gd name="connsiteY10" fmla="*/ 2859592 h 3801644"/>
              <a:gd name="connsiteX11" fmla="*/ 5298646 w 6697453"/>
              <a:gd name="connsiteY11" fmla="*/ 3765923 h 3801644"/>
              <a:gd name="connsiteX12" fmla="*/ 6697453 w 6697453"/>
              <a:gd name="connsiteY12" fmla="*/ 3652606 h 3801644"/>
              <a:gd name="connsiteX0" fmla="*/ 0 w 6697453"/>
              <a:gd name="connsiteY0" fmla="*/ 2741378 h 3897447"/>
              <a:gd name="connsiteX1" fmla="*/ 282011 w 6697453"/>
              <a:gd name="connsiteY1" fmla="*/ 2177356 h 3897447"/>
              <a:gd name="connsiteX2" fmla="*/ 1110953 w 6697453"/>
              <a:gd name="connsiteY2" fmla="*/ 1963711 h 3897447"/>
              <a:gd name="connsiteX3" fmla="*/ 2093212 w 6697453"/>
              <a:gd name="connsiteY3" fmla="*/ 886994 h 3897447"/>
              <a:gd name="connsiteX4" fmla="*/ 2640651 w 6697453"/>
              <a:gd name="connsiteY4" fmla="*/ 6724 h 3897447"/>
              <a:gd name="connsiteX5" fmla="*/ 3869723 w 6697453"/>
              <a:gd name="connsiteY5" fmla="*/ 459916 h 3897447"/>
              <a:gd name="connsiteX6" fmla="*/ 5289847 w 6697453"/>
              <a:gd name="connsiteY6" fmla="*/ 49453 h 3897447"/>
              <a:gd name="connsiteX7" fmla="*/ 6221338 w 6697453"/>
              <a:gd name="connsiteY7" fmla="*/ 545109 h 3897447"/>
              <a:gd name="connsiteX8" fmla="*/ 5870961 w 6697453"/>
              <a:gd name="connsiteY8" fmla="*/ 1331322 h 3897447"/>
              <a:gd name="connsiteX9" fmla="*/ 6221338 w 6697453"/>
              <a:gd name="connsiteY9" fmla="*/ 2117535 h 3897447"/>
              <a:gd name="connsiteX10" fmla="*/ 5238066 w 6697453"/>
              <a:gd name="connsiteY10" fmla="*/ 2859592 h 3897447"/>
              <a:gd name="connsiteX11" fmla="*/ 5298646 w 6697453"/>
              <a:gd name="connsiteY11" fmla="*/ 3765923 h 3897447"/>
              <a:gd name="connsiteX12" fmla="*/ 6697453 w 6697453"/>
              <a:gd name="connsiteY12" fmla="*/ 3652606 h 3897447"/>
              <a:gd name="connsiteX0" fmla="*/ 0 w 6697453"/>
              <a:gd name="connsiteY0" fmla="*/ 2741378 h 3942050"/>
              <a:gd name="connsiteX1" fmla="*/ 282011 w 6697453"/>
              <a:gd name="connsiteY1" fmla="*/ 2177356 h 3942050"/>
              <a:gd name="connsiteX2" fmla="*/ 1110953 w 6697453"/>
              <a:gd name="connsiteY2" fmla="*/ 1963711 h 3942050"/>
              <a:gd name="connsiteX3" fmla="*/ 2093212 w 6697453"/>
              <a:gd name="connsiteY3" fmla="*/ 886994 h 3942050"/>
              <a:gd name="connsiteX4" fmla="*/ 2640651 w 6697453"/>
              <a:gd name="connsiteY4" fmla="*/ 6724 h 3942050"/>
              <a:gd name="connsiteX5" fmla="*/ 3869723 w 6697453"/>
              <a:gd name="connsiteY5" fmla="*/ 459916 h 3942050"/>
              <a:gd name="connsiteX6" fmla="*/ 5289847 w 6697453"/>
              <a:gd name="connsiteY6" fmla="*/ 49453 h 3942050"/>
              <a:gd name="connsiteX7" fmla="*/ 6221338 w 6697453"/>
              <a:gd name="connsiteY7" fmla="*/ 545109 h 3942050"/>
              <a:gd name="connsiteX8" fmla="*/ 5870961 w 6697453"/>
              <a:gd name="connsiteY8" fmla="*/ 1331322 h 3942050"/>
              <a:gd name="connsiteX9" fmla="*/ 6221338 w 6697453"/>
              <a:gd name="connsiteY9" fmla="*/ 2117535 h 3942050"/>
              <a:gd name="connsiteX10" fmla="*/ 5238066 w 6697453"/>
              <a:gd name="connsiteY10" fmla="*/ 2859592 h 3942050"/>
              <a:gd name="connsiteX11" fmla="*/ 5298646 w 6697453"/>
              <a:gd name="connsiteY11" fmla="*/ 3765923 h 3942050"/>
              <a:gd name="connsiteX12" fmla="*/ 6697453 w 6697453"/>
              <a:gd name="connsiteY12" fmla="*/ 3652606 h 3942050"/>
              <a:gd name="connsiteX0" fmla="*/ 0 w 6697453"/>
              <a:gd name="connsiteY0" fmla="*/ 2741378 h 3807115"/>
              <a:gd name="connsiteX1" fmla="*/ 282011 w 6697453"/>
              <a:gd name="connsiteY1" fmla="*/ 2177356 h 3807115"/>
              <a:gd name="connsiteX2" fmla="*/ 1110953 w 6697453"/>
              <a:gd name="connsiteY2" fmla="*/ 1963711 h 3807115"/>
              <a:gd name="connsiteX3" fmla="*/ 2093212 w 6697453"/>
              <a:gd name="connsiteY3" fmla="*/ 886994 h 3807115"/>
              <a:gd name="connsiteX4" fmla="*/ 2640651 w 6697453"/>
              <a:gd name="connsiteY4" fmla="*/ 6724 h 3807115"/>
              <a:gd name="connsiteX5" fmla="*/ 3869723 w 6697453"/>
              <a:gd name="connsiteY5" fmla="*/ 459916 h 3807115"/>
              <a:gd name="connsiteX6" fmla="*/ 5289847 w 6697453"/>
              <a:gd name="connsiteY6" fmla="*/ 49453 h 3807115"/>
              <a:gd name="connsiteX7" fmla="*/ 6221338 w 6697453"/>
              <a:gd name="connsiteY7" fmla="*/ 545109 h 3807115"/>
              <a:gd name="connsiteX8" fmla="*/ 5870961 w 6697453"/>
              <a:gd name="connsiteY8" fmla="*/ 1331322 h 3807115"/>
              <a:gd name="connsiteX9" fmla="*/ 6221338 w 6697453"/>
              <a:gd name="connsiteY9" fmla="*/ 2117535 h 3807115"/>
              <a:gd name="connsiteX10" fmla="*/ 5221059 w 6697453"/>
              <a:gd name="connsiteY10" fmla="*/ 2773606 h 3807115"/>
              <a:gd name="connsiteX11" fmla="*/ 5298646 w 6697453"/>
              <a:gd name="connsiteY11" fmla="*/ 3765923 h 3807115"/>
              <a:gd name="connsiteX12" fmla="*/ 6697453 w 6697453"/>
              <a:gd name="connsiteY12" fmla="*/ 3652606 h 3807115"/>
              <a:gd name="connsiteX0" fmla="*/ 0 w 6697453"/>
              <a:gd name="connsiteY0" fmla="*/ 2741378 h 3652608"/>
              <a:gd name="connsiteX1" fmla="*/ 282011 w 6697453"/>
              <a:gd name="connsiteY1" fmla="*/ 2177356 h 3652608"/>
              <a:gd name="connsiteX2" fmla="*/ 1110953 w 6697453"/>
              <a:gd name="connsiteY2" fmla="*/ 1963711 h 3652608"/>
              <a:gd name="connsiteX3" fmla="*/ 2093212 w 6697453"/>
              <a:gd name="connsiteY3" fmla="*/ 886994 h 3652608"/>
              <a:gd name="connsiteX4" fmla="*/ 2640651 w 6697453"/>
              <a:gd name="connsiteY4" fmla="*/ 6724 h 3652608"/>
              <a:gd name="connsiteX5" fmla="*/ 3869723 w 6697453"/>
              <a:gd name="connsiteY5" fmla="*/ 459916 h 3652608"/>
              <a:gd name="connsiteX6" fmla="*/ 5289847 w 6697453"/>
              <a:gd name="connsiteY6" fmla="*/ 49453 h 3652608"/>
              <a:gd name="connsiteX7" fmla="*/ 6221338 w 6697453"/>
              <a:gd name="connsiteY7" fmla="*/ 545109 h 3652608"/>
              <a:gd name="connsiteX8" fmla="*/ 5870961 w 6697453"/>
              <a:gd name="connsiteY8" fmla="*/ 1331322 h 3652608"/>
              <a:gd name="connsiteX9" fmla="*/ 6221338 w 6697453"/>
              <a:gd name="connsiteY9" fmla="*/ 2117535 h 3652608"/>
              <a:gd name="connsiteX10" fmla="*/ 5221059 w 6697453"/>
              <a:gd name="connsiteY10" fmla="*/ 2773606 h 3652608"/>
              <a:gd name="connsiteX11" fmla="*/ 5230617 w 6697453"/>
              <a:gd name="connsiteY11" fmla="*/ 3568154 h 3652608"/>
              <a:gd name="connsiteX12" fmla="*/ 6697453 w 6697453"/>
              <a:gd name="connsiteY12" fmla="*/ 3652606 h 3652608"/>
              <a:gd name="connsiteX0" fmla="*/ 0 w 6697453"/>
              <a:gd name="connsiteY0" fmla="*/ 2741378 h 3692187"/>
              <a:gd name="connsiteX1" fmla="*/ 282011 w 6697453"/>
              <a:gd name="connsiteY1" fmla="*/ 2177356 h 3692187"/>
              <a:gd name="connsiteX2" fmla="*/ 1110953 w 6697453"/>
              <a:gd name="connsiteY2" fmla="*/ 1963711 h 3692187"/>
              <a:gd name="connsiteX3" fmla="*/ 2093212 w 6697453"/>
              <a:gd name="connsiteY3" fmla="*/ 886994 h 3692187"/>
              <a:gd name="connsiteX4" fmla="*/ 2640651 w 6697453"/>
              <a:gd name="connsiteY4" fmla="*/ 6724 h 3692187"/>
              <a:gd name="connsiteX5" fmla="*/ 3869723 w 6697453"/>
              <a:gd name="connsiteY5" fmla="*/ 459916 h 3692187"/>
              <a:gd name="connsiteX6" fmla="*/ 5289847 w 6697453"/>
              <a:gd name="connsiteY6" fmla="*/ 49453 h 3692187"/>
              <a:gd name="connsiteX7" fmla="*/ 6221338 w 6697453"/>
              <a:gd name="connsiteY7" fmla="*/ 545109 h 3692187"/>
              <a:gd name="connsiteX8" fmla="*/ 5870961 w 6697453"/>
              <a:gd name="connsiteY8" fmla="*/ 1331322 h 3692187"/>
              <a:gd name="connsiteX9" fmla="*/ 6221338 w 6697453"/>
              <a:gd name="connsiteY9" fmla="*/ 2117535 h 3692187"/>
              <a:gd name="connsiteX10" fmla="*/ 5221059 w 6697453"/>
              <a:gd name="connsiteY10" fmla="*/ 2773606 h 3692187"/>
              <a:gd name="connsiteX11" fmla="*/ 5230617 w 6697453"/>
              <a:gd name="connsiteY11" fmla="*/ 3568154 h 3692187"/>
              <a:gd name="connsiteX12" fmla="*/ 6697453 w 6697453"/>
              <a:gd name="connsiteY12" fmla="*/ 3652606 h 3692187"/>
              <a:gd name="connsiteX0" fmla="*/ 0 w 6237891"/>
              <a:gd name="connsiteY0" fmla="*/ 2741378 h 3678402"/>
              <a:gd name="connsiteX1" fmla="*/ 282011 w 6237891"/>
              <a:gd name="connsiteY1" fmla="*/ 2177356 h 3678402"/>
              <a:gd name="connsiteX2" fmla="*/ 1110953 w 6237891"/>
              <a:gd name="connsiteY2" fmla="*/ 1963711 h 3678402"/>
              <a:gd name="connsiteX3" fmla="*/ 2093212 w 6237891"/>
              <a:gd name="connsiteY3" fmla="*/ 886994 h 3678402"/>
              <a:gd name="connsiteX4" fmla="*/ 2640651 w 6237891"/>
              <a:gd name="connsiteY4" fmla="*/ 6724 h 3678402"/>
              <a:gd name="connsiteX5" fmla="*/ 3869723 w 6237891"/>
              <a:gd name="connsiteY5" fmla="*/ 459916 h 3678402"/>
              <a:gd name="connsiteX6" fmla="*/ 5289847 w 6237891"/>
              <a:gd name="connsiteY6" fmla="*/ 49453 h 3678402"/>
              <a:gd name="connsiteX7" fmla="*/ 6221338 w 6237891"/>
              <a:gd name="connsiteY7" fmla="*/ 545109 h 3678402"/>
              <a:gd name="connsiteX8" fmla="*/ 5870961 w 6237891"/>
              <a:gd name="connsiteY8" fmla="*/ 1331322 h 3678402"/>
              <a:gd name="connsiteX9" fmla="*/ 6221338 w 6237891"/>
              <a:gd name="connsiteY9" fmla="*/ 2117535 h 3678402"/>
              <a:gd name="connsiteX10" fmla="*/ 5221059 w 6237891"/>
              <a:gd name="connsiteY10" fmla="*/ 2773606 h 3678402"/>
              <a:gd name="connsiteX11" fmla="*/ 5230617 w 6237891"/>
              <a:gd name="connsiteY11" fmla="*/ 3568154 h 3678402"/>
              <a:gd name="connsiteX12" fmla="*/ 6093702 w 6237891"/>
              <a:gd name="connsiteY12" fmla="*/ 3678402 h 3678402"/>
              <a:gd name="connsiteX0" fmla="*/ 0 w 6237891"/>
              <a:gd name="connsiteY0" fmla="*/ 2741378 h 3678402"/>
              <a:gd name="connsiteX1" fmla="*/ 282011 w 6237891"/>
              <a:gd name="connsiteY1" fmla="*/ 2177356 h 3678402"/>
              <a:gd name="connsiteX2" fmla="*/ 1110953 w 6237891"/>
              <a:gd name="connsiteY2" fmla="*/ 1963711 h 3678402"/>
              <a:gd name="connsiteX3" fmla="*/ 2093212 w 6237891"/>
              <a:gd name="connsiteY3" fmla="*/ 886994 h 3678402"/>
              <a:gd name="connsiteX4" fmla="*/ 2640651 w 6237891"/>
              <a:gd name="connsiteY4" fmla="*/ 6724 h 3678402"/>
              <a:gd name="connsiteX5" fmla="*/ 3869723 w 6237891"/>
              <a:gd name="connsiteY5" fmla="*/ 459916 h 3678402"/>
              <a:gd name="connsiteX6" fmla="*/ 5289847 w 6237891"/>
              <a:gd name="connsiteY6" fmla="*/ 49453 h 3678402"/>
              <a:gd name="connsiteX7" fmla="*/ 6221338 w 6237891"/>
              <a:gd name="connsiteY7" fmla="*/ 545109 h 3678402"/>
              <a:gd name="connsiteX8" fmla="*/ 5870961 w 6237891"/>
              <a:gd name="connsiteY8" fmla="*/ 1331322 h 3678402"/>
              <a:gd name="connsiteX9" fmla="*/ 6221338 w 6237891"/>
              <a:gd name="connsiteY9" fmla="*/ 2117535 h 3678402"/>
              <a:gd name="connsiteX10" fmla="*/ 5221059 w 6237891"/>
              <a:gd name="connsiteY10" fmla="*/ 2773606 h 3678402"/>
              <a:gd name="connsiteX11" fmla="*/ 5230617 w 6237891"/>
              <a:gd name="connsiteY11" fmla="*/ 3568154 h 3678402"/>
              <a:gd name="connsiteX12" fmla="*/ 6093702 w 6237891"/>
              <a:gd name="connsiteY12" fmla="*/ 3678402 h 3678402"/>
              <a:gd name="connsiteX0" fmla="*/ 0 w 6237891"/>
              <a:gd name="connsiteY0" fmla="*/ 2741378 h 3678402"/>
              <a:gd name="connsiteX1" fmla="*/ 282011 w 6237891"/>
              <a:gd name="connsiteY1" fmla="*/ 2177356 h 3678402"/>
              <a:gd name="connsiteX2" fmla="*/ 1110953 w 6237891"/>
              <a:gd name="connsiteY2" fmla="*/ 1963711 h 3678402"/>
              <a:gd name="connsiteX3" fmla="*/ 2093212 w 6237891"/>
              <a:gd name="connsiteY3" fmla="*/ 886994 h 3678402"/>
              <a:gd name="connsiteX4" fmla="*/ 2640651 w 6237891"/>
              <a:gd name="connsiteY4" fmla="*/ 6724 h 3678402"/>
              <a:gd name="connsiteX5" fmla="*/ 3869723 w 6237891"/>
              <a:gd name="connsiteY5" fmla="*/ 459916 h 3678402"/>
              <a:gd name="connsiteX6" fmla="*/ 5289847 w 6237891"/>
              <a:gd name="connsiteY6" fmla="*/ 49453 h 3678402"/>
              <a:gd name="connsiteX7" fmla="*/ 6221338 w 6237891"/>
              <a:gd name="connsiteY7" fmla="*/ 545109 h 3678402"/>
              <a:gd name="connsiteX8" fmla="*/ 5870961 w 6237891"/>
              <a:gd name="connsiteY8" fmla="*/ 1331322 h 3678402"/>
              <a:gd name="connsiteX9" fmla="*/ 6221338 w 6237891"/>
              <a:gd name="connsiteY9" fmla="*/ 2117535 h 3678402"/>
              <a:gd name="connsiteX10" fmla="*/ 5221059 w 6237891"/>
              <a:gd name="connsiteY10" fmla="*/ 2773606 h 3678402"/>
              <a:gd name="connsiteX11" fmla="*/ 5315652 w 6237891"/>
              <a:gd name="connsiteY11" fmla="*/ 3499364 h 3678402"/>
              <a:gd name="connsiteX12" fmla="*/ 6093702 w 6237891"/>
              <a:gd name="connsiteY12" fmla="*/ 3678402 h 3678402"/>
              <a:gd name="connsiteX0" fmla="*/ 0 w 6247559"/>
              <a:gd name="connsiteY0" fmla="*/ 2741378 h 3678402"/>
              <a:gd name="connsiteX1" fmla="*/ 282011 w 6247559"/>
              <a:gd name="connsiteY1" fmla="*/ 2177356 h 3678402"/>
              <a:gd name="connsiteX2" fmla="*/ 1110953 w 6247559"/>
              <a:gd name="connsiteY2" fmla="*/ 1963711 h 3678402"/>
              <a:gd name="connsiteX3" fmla="*/ 2093212 w 6247559"/>
              <a:gd name="connsiteY3" fmla="*/ 886994 h 3678402"/>
              <a:gd name="connsiteX4" fmla="*/ 2640651 w 6247559"/>
              <a:gd name="connsiteY4" fmla="*/ 6724 h 3678402"/>
              <a:gd name="connsiteX5" fmla="*/ 3869723 w 6247559"/>
              <a:gd name="connsiteY5" fmla="*/ 459916 h 3678402"/>
              <a:gd name="connsiteX6" fmla="*/ 5289847 w 6247559"/>
              <a:gd name="connsiteY6" fmla="*/ 49453 h 3678402"/>
              <a:gd name="connsiteX7" fmla="*/ 6221338 w 6247559"/>
              <a:gd name="connsiteY7" fmla="*/ 545109 h 3678402"/>
              <a:gd name="connsiteX8" fmla="*/ 5870961 w 6247559"/>
              <a:gd name="connsiteY8" fmla="*/ 1331322 h 3678402"/>
              <a:gd name="connsiteX9" fmla="*/ 6221338 w 6247559"/>
              <a:gd name="connsiteY9" fmla="*/ 2117535 h 3678402"/>
              <a:gd name="connsiteX10" fmla="*/ 5008471 w 6247559"/>
              <a:gd name="connsiteY10" fmla="*/ 2704817 h 3678402"/>
              <a:gd name="connsiteX11" fmla="*/ 5315652 w 6247559"/>
              <a:gd name="connsiteY11" fmla="*/ 3499364 h 3678402"/>
              <a:gd name="connsiteX12" fmla="*/ 6093702 w 6247559"/>
              <a:gd name="connsiteY12" fmla="*/ 3678402 h 3678402"/>
              <a:gd name="connsiteX0" fmla="*/ 0 w 6247559"/>
              <a:gd name="connsiteY0" fmla="*/ 2741378 h 3678402"/>
              <a:gd name="connsiteX1" fmla="*/ 282011 w 6247559"/>
              <a:gd name="connsiteY1" fmla="*/ 2177356 h 3678402"/>
              <a:gd name="connsiteX2" fmla="*/ 1110953 w 6247559"/>
              <a:gd name="connsiteY2" fmla="*/ 1963711 h 3678402"/>
              <a:gd name="connsiteX3" fmla="*/ 2093212 w 6247559"/>
              <a:gd name="connsiteY3" fmla="*/ 886994 h 3678402"/>
              <a:gd name="connsiteX4" fmla="*/ 2640651 w 6247559"/>
              <a:gd name="connsiteY4" fmla="*/ 6724 h 3678402"/>
              <a:gd name="connsiteX5" fmla="*/ 3869723 w 6247559"/>
              <a:gd name="connsiteY5" fmla="*/ 459916 h 3678402"/>
              <a:gd name="connsiteX6" fmla="*/ 5289847 w 6247559"/>
              <a:gd name="connsiteY6" fmla="*/ 49453 h 3678402"/>
              <a:gd name="connsiteX7" fmla="*/ 6221338 w 6247559"/>
              <a:gd name="connsiteY7" fmla="*/ 545109 h 3678402"/>
              <a:gd name="connsiteX8" fmla="*/ 5870961 w 6247559"/>
              <a:gd name="connsiteY8" fmla="*/ 1331322 h 3678402"/>
              <a:gd name="connsiteX9" fmla="*/ 6221338 w 6247559"/>
              <a:gd name="connsiteY9" fmla="*/ 2117535 h 3678402"/>
              <a:gd name="connsiteX10" fmla="*/ 5008471 w 6247559"/>
              <a:gd name="connsiteY10" fmla="*/ 2704817 h 3678402"/>
              <a:gd name="connsiteX11" fmla="*/ 5077553 w 6247559"/>
              <a:gd name="connsiteY11" fmla="*/ 3361786 h 3678402"/>
              <a:gd name="connsiteX12" fmla="*/ 6093702 w 6247559"/>
              <a:gd name="connsiteY12" fmla="*/ 3678402 h 3678402"/>
              <a:gd name="connsiteX0" fmla="*/ 0 w 6247559"/>
              <a:gd name="connsiteY0" fmla="*/ 2741378 h 3480633"/>
              <a:gd name="connsiteX1" fmla="*/ 282011 w 6247559"/>
              <a:gd name="connsiteY1" fmla="*/ 2177356 h 3480633"/>
              <a:gd name="connsiteX2" fmla="*/ 1110953 w 6247559"/>
              <a:gd name="connsiteY2" fmla="*/ 1963711 h 3480633"/>
              <a:gd name="connsiteX3" fmla="*/ 2093212 w 6247559"/>
              <a:gd name="connsiteY3" fmla="*/ 886994 h 3480633"/>
              <a:gd name="connsiteX4" fmla="*/ 2640651 w 6247559"/>
              <a:gd name="connsiteY4" fmla="*/ 6724 h 3480633"/>
              <a:gd name="connsiteX5" fmla="*/ 3869723 w 6247559"/>
              <a:gd name="connsiteY5" fmla="*/ 459916 h 3480633"/>
              <a:gd name="connsiteX6" fmla="*/ 5289847 w 6247559"/>
              <a:gd name="connsiteY6" fmla="*/ 49453 h 3480633"/>
              <a:gd name="connsiteX7" fmla="*/ 6221338 w 6247559"/>
              <a:gd name="connsiteY7" fmla="*/ 545109 h 3480633"/>
              <a:gd name="connsiteX8" fmla="*/ 5870961 w 6247559"/>
              <a:gd name="connsiteY8" fmla="*/ 1331322 h 3480633"/>
              <a:gd name="connsiteX9" fmla="*/ 6221338 w 6247559"/>
              <a:gd name="connsiteY9" fmla="*/ 2117535 h 3480633"/>
              <a:gd name="connsiteX10" fmla="*/ 5008471 w 6247559"/>
              <a:gd name="connsiteY10" fmla="*/ 2704817 h 3480633"/>
              <a:gd name="connsiteX11" fmla="*/ 5077553 w 6247559"/>
              <a:gd name="connsiteY11" fmla="*/ 3361786 h 3480633"/>
              <a:gd name="connsiteX12" fmla="*/ 6161731 w 6247559"/>
              <a:gd name="connsiteY12" fmla="*/ 3480633 h 3480633"/>
              <a:gd name="connsiteX0" fmla="*/ 0 w 6247559"/>
              <a:gd name="connsiteY0" fmla="*/ 2741378 h 3488664"/>
              <a:gd name="connsiteX1" fmla="*/ 282011 w 6247559"/>
              <a:gd name="connsiteY1" fmla="*/ 2177356 h 3488664"/>
              <a:gd name="connsiteX2" fmla="*/ 1110953 w 6247559"/>
              <a:gd name="connsiteY2" fmla="*/ 1963711 h 3488664"/>
              <a:gd name="connsiteX3" fmla="*/ 2093212 w 6247559"/>
              <a:gd name="connsiteY3" fmla="*/ 886994 h 3488664"/>
              <a:gd name="connsiteX4" fmla="*/ 2640651 w 6247559"/>
              <a:gd name="connsiteY4" fmla="*/ 6724 h 3488664"/>
              <a:gd name="connsiteX5" fmla="*/ 3869723 w 6247559"/>
              <a:gd name="connsiteY5" fmla="*/ 459916 h 3488664"/>
              <a:gd name="connsiteX6" fmla="*/ 5289847 w 6247559"/>
              <a:gd name="connsiteY6" fmla="*/ 49453 h 3488664"/>
              <a:gd name="connsiteX7" fmla="*/ 6221338 w 6247559"/>
              <a:gd name="connsiteY7" fmla="*/ 545109 h 3488664"/>
              <a:gd name="connsiteX8" fmla="*/ 5870961 w 6247559"/>
              <a:gd name="connsiteY8" fmla="*/ 1331322 h 3488664"/>
              <a:gd name="connsiteX9" fmla="*/ 6221338 w 6247559"/>
              <a:gd name="connsiteY9" fmla="*/ 2117535 h 3488664"/>
              <a:gd name="connsiteX10" fmla="*/ 5008471 w 6247559"/>
              <a:gd name="connsiteY10" fmla="*/ 2704817 h 3488664"/>
              <a:gd name="connsiteX11" fmla="*/ 5035036 w 6247559"/>
              <a:gd name="connsiteY11" fmla="*/ 3421977 h 3488664"/>
              <a:gd name="connsiteX12" fmla="*/ 6161731 w 6247559"/>
              <a:gd name="connsiteY12" fmla="*/ 3480633 h 3488664"/>
              <a:gd name="connsiteX0" fmla="*/ 0 w 6247559"/>
              <a:gd name="connsiteY0" fmla="*/ 2741378 h 3523626"/>
              <a:gd name="connsiteX1" fmla="*/ 282011 w 6247559"/>
              <a:gd name="connsiteY1" fmla="*/ 2177356 h 3523626"/>
              <a:gd name="connsiteX2" fmla="*/ 1110953 w 6247559"/>
              <a:gd name="connsiteY2" fmla="*/ 1963711 h 3523626"/>
              <a:gd name="connsiteX3" fmla="*/ 2093212 w 6247559"/>
              <a:gd name="connsiteY3" fmla="*/ 886994 h 3523626"/>
              <a:gd name="connsiteX4" fmla="*/ 2640651 w 6247559"/>
              <a:gd name="connsiteY4" fmla="*/ 6724 h 3523626"/>
              <a:gd name="connsiteX5" fmla="*/ 3869723 w 6247559"/>
              <a:gd name="connsiteY5" fmla="*/ 459916 h 3523626"/>
              <a:gd name="connsiteX6" fmla="*/ 5289847 w 6247559"/>
              <a:gd name="connsiteY6" fmla="*/ 49453 h 3523626"/>
              <a:gd name="connsiteX7" fmla="*/ 6221338 w 6247559"/>
              <a:gd name="connsiteY7" fmla="*/ 545109 h 3523626"/>
              <a:gd name="connsiteX8" fmla="*/ 5870961 w 6247559"/>
              <a:gd name="connsiteY8" fmla="*/ 1331322 h 3523626"/>
              <a:gd name="connsiteX9" fmla="*/ 6221338 w 6247559"/>
              <a:gd name="connsiteY9" fmla="*/ 2117535 h 3523626"/>
              <a:gd name="connsiteX10" fmla="*/ 5008471 w 6247559"/>
              <a:gd name="connsiteY10" fmla="*/ 2704817 h 3523626"/>
              <a:gd name="connsiteX11" fmla="*/ 5035036 w 6247559"/>
              <a:gd name="connsiteY11" fmla="*/ 3421977 h 3523626"/>
              <a:gd name="connsiteX12" fmla="*/ 6187242 w 6247559"/>
              <a:gd name="connsiteY12" fmla="*/ 3523626 h 3523626"/>
              <a:gd name="connsiteX0" fmla="*/ 0 w 6237820"/>
              <a:gd name="connsiteY0" fmla="*/ 2741378 h 3523626"/>
              <a:gd name="connsiteX1" fmla="*/ 282011 w 6237820"/>
              <a:gd name="connsiteY1" fmla="*/ 2177356 h 3523626"/>
              <a:gd name="connsiteX2" fmla="*/ 1110953 w 6237820"/>
              <a:gd name="connsiteY2" fmla="*/ 1963711 h 3523626"/>
              <a:gd name="connsiteX3" fmla="*/ 2093212 w 6237820"/>
              <a:gd name="connsiteY3" fmla="*/ 886994 h 3523626"/>
              <a:gd name="connsiteX4" fmla="*/ 2640651 w 6237820"/>
              <a:gd name="connsiteY4" fmla="*/ 6724 h 3523626"/>
              <a:gd name="connsiteX5" fmla="*/ 3869723 w 6237820"/>
              <a:gd name="connsiteY5" fmla="*/ 459916 h 3523626"/>
              <a:gd name="connsiteX6" fmla="*/ 5289847 w 6237820"/>
              <a:gd name="connsiteY6" fmla="*/ 49453 h 3523626"/>
              <a:gd name="connsiteX7" fmla="*/ 6221338 w 6237820"/>
              <a:gd name="connsiteY7" fmla="*/ 545109 h 3523626"/>
              <a:gd name="connsiteX8" fmla="*/ 5743408 w 6237820"/>
              <a:gd name="connsiteY8" fmla="*/ 1271132 h 3523626"/>
              <a:gd name="connsiteX9" fmla="*/ 6221338 w 6237820"/>
              <a:gd name="connsiteY9" fmla="*/ 2117535 h 3523626"/>
              <a:gd name="connsiteX10" fmla="*/ 5008471 w 6237820"/>
              <a:gd name="connsiteY10" fmla="*/ 2704817 h 3523626"/>
              <a:gd name="connsiteX11" fmla="*/ 5035036 w 6237820"/>
              <a:gd name="connsiteY11" fmla="*/ 3421977 h 3523626"/>
              <a:gd name="connsiteX12" fmla="*/ 6187242 w 6237820"/>
              <a:gd name="connsiteY12" fmla="*/ 3523626 h 3523626"/>
              <a:gd name="connsiteX0" fmla="*/ 0 w 6262126"/>
              <a:gd name="connsiteY0" fmla="*/ 2741378 h 3523626"/>
              <a:gd name="connsiteX1" fmla="*/ 282011 w 6262126"/>
              <a:gd name="connsiteY1" fmla="*/ 2177356 h 3523626"/>
              <a:gd name="connsiteX2" fmla="*/ 1110953 w 6262126"/>
              <a:gd name="connsiteY2" fmla="*/ 1963711 h 3523626"/>
              <a:gd name="connsiteX3" fmla="*/ 2093212 w 6262126"/>
              <a:gd name="connsiteY3" fmla="*/ 886994 h 3523626"/>
              <a:gd name="connsiteX4" fmla="*/ 2640651 w 6262126"/>
              <a:gd name="connsiteY4" fmla="*/ 6724 h 3523626"/>
              <a:gd name="connsiteX5" fmla="*/ 3869723 w 6262126"/>
              <a:gd name="connsiteY5" fmla="*/ 459916 h 3523626"/>
              <a:gd name="connsiteX6" fmla="*/ 5289847 w 6262126"/>
              <a:gd name="connsiteY6" fmla="*/ 49453 h 3523626"/>
              <a:gd name="connsiteX7" fmla="*/ 6255352 w 6262126"/>
              <a:gd name="connsiteY7" fmla="*/ 398931 h 3523626"/>
              <a:gd name="connsiteX8" fmla="*/ 5743408 w 6262126"/>
              <a:gd name="connsiteY8" fmla="*/ 1271132 h 3523626"/>
              <a:gd name="connsiteX9" fmla="*/ 6221338 w 6262126"/>
              <a:gd name="connsiteY9" fmla="*/ 2117535 h 3523626"/>
              <a:gd name="connsiteX10" fmla="*/ 5008471 w 6262126"/>
              <a:gd name="connsiteY10" fmla="*/ 2704817 h 3523626"/>
              <a:gd name="connsiteX11" fmla="*/ 5035036 w 6262126"/>
              <a:gd name="connsiteY11" fmla="*/ 3421977 h 3523626"/>
              <a:gd name="connsiteX12" fmla="*/ 6187242 w 6262126"/>
              <a:gd name="connsiteY12" fmla="*/ 3523626 h 3523626"/>
              <a:gd name="connsiteX0" fmla="*/ 0 w 6262126"/>
              <a:gd name="connsiteY0" fmla="*/ 2741296 h 3523544"/>
              <a:gd name="connsiteX1" fmla="*/ 282011 w 6262126"/>
              <a:gd name="connsiteY1" fmla="*/ 2177274 h 3523544"/>
              <a:gd name="connsiteX2" fmla="*/ 1110953 w 6262126"/>
              <a:gd name="connsiteY2" fmla="*/ 1963629 h 3523544"/>
              <a:gd name="connsiteX3" fmla="*/ 2093212 w 6262126"/>
              <a:gd name="connsiteY3" fmla="*/ 886912 h 3523544"/>
              <a:gd name="connsiteX4" fmla="*/ 2640651 w 6262126"/>
              <a:gd name="connsiteY4" fmla="*/ 6642 h 3523544"/>
              <a:gd name="connsiteX5" fmla="*/ 3869723 w 6262126"/>
              <a:gd name="connsiteY5" fmla="*/ 459834 h 3523544"/>
              <a:gd name="connsiteX6" fmla="*/ 5289847 w 6262126"/>
              <a:gd name="connsiteY6" fmla="*/ 6378 h 3523544"/>
              <a:gd name="connsiteX7" fmla="*/ 6255352 w 6262126"/>
              <a:gd name="connsiteY7" fmla="*/ 398849 h 3523544"/>
              <a:gd name="connsiteX8" fmla="*/ 5743408 w 6262126"/>
              <a:gd name="connsiteY8" fmla="*/ 1271050 h 3523544"/>
              <a:gd name="connsiteX9" fmla="*/ 6221338 w 6262126"/>
              <a:gd name="connsiteY9" fmla="*/ 2117453 h 3523544"/>
              <a:gd name="connsiteX10" fmla="*/ 5008471 w 6262126"/>
              <a:gd name="connsiteY10" fmla="*/ 2704735 h 3523544"/>
              <a:gd name="connsiteX11" fmla="*/ 5035036 w 6262126"/>
              <a:gd name="connsiteY11" fmla="*/ 3421895 h 3523544"/>
              <a:gd name="connsiteX12" fmla="*/ 6187242 w 6262126"/>
              <a:gd name="connsiteY12" fmla="*/ 3523544 h 3523544"/>
              <a:gd name="connsiteX0" fmla="*/ 0 w 6261812"/>
              <a:gd name="connsiteY0" fmla="*/ 2741296 h 3523544"/>
              <a:gd name="connsiteX1" fmla="*/ 282011 w 6261812"/>
              <a:gd name="connsiteY1" fmla="*/ 2177274 h 3523544"/>
              <a:gd name="connsiteX2" fmla="*/ 1110953 w 6261812"/>
              <a:gd name="connsiteY2" fmla="*/ 1963629 h 3523544"/>
              <a:gd name="connsiteX3" fmla="*/ 2093212 w 6261812"/>
              <a:gd name="connsiteY3" fmla="*/ 886912 h 3523544"/>
              <a:gd name="connsiteX4" fmla="*/ 2640651 w 6261812"/>
              <a:gd name="connsiteY4" fmla="*/ 6642 h 3523544"/>
              <a:gd name="connsiteX5" fmla="*/ 3869723 w 6261812"/>
              <a:gd name="connsiteY5" fmla="*/ 459834 h 3523544"/>
              <a:gd name="connsiteX6" fmla="*/ 5289847 w 6261812"/>
              <a:gd name="connsiteY6" fmla="*/ 6378 h 3523544"/>
              <a:gd name="connsiteX7" fmla="*/ 6255352 w 6261812"/>
              <a:gd name="connsiteY7" fmla="*/ 398849 h 3523544"/>
              <a:gd name="connsiteX8" fmla="*/ 5734905 w 6261812"/>
              <a:gd name="connsiteY8" fmla="*/ 1142071 h 3523544"/>
              <a:gd name="connsiteX9" fmla="*/ 6221338 w 6261812"/>
              <a:gd name="connsiteY9" fmla="*/ 2117453 h 3523544"/>
              <a:gd name="connsiteX10" fmla="*/ 5008471 w 6261812"/>
              <a:gd name="connsiteY10" fmla="*/ 2704735 h 3523544"/>
              <a:gd name="connsiteX11" fmla="*/ 5035036 w 6261812"/>
              <a:gd name="connsiteY11" fmla="*/ 3421895 h 3523544"/>
              <a:gd name="connsiteX12" fmla="*/ 6187242 w 6261812"/>
              <a:gd name="connsiteY12" fmla="*/ 3523544 h 3523544"/>
              <a:gd name="connsiteX0" fmla="*/ 0 w 6237425"/>
              <a:gd name="connsiteY0" fmla="*/ 2741296 h 3523544"/>
              <a:gd name="connsiteX1" fmla="*/ 282011 w 6237425"/>
              <a:gd name="connsiteY1" fmla="*/ 2177274 h 3523544"/>
              <a:gd name="connsiteX2" fmla="*/ 1110953 w 6237425"/>
              <a:gd name="connsiteY2" fmla="*/ 1963629 h 3523544"/>
              <a:gd name="connsiteX3" fmla="*/ 2093212 w 6237425"/>
              <a:gd name="connsiteY3" fmla="*/ 886912 h 3523544"/>
              <a:gd name="connsiteX4" fmla="*/ 2640651 w 6237425"/>
              <a:gd name="connsiteY4" fmla="*/ 6642 h 3523544"/>
              <a:gd name="connsiteX5" fmla="*/ 3869723 w 6237425"/>
              <a:gd name="connsiteY5" fmla="*/ 459834 h 3523544"/>
              <a:gd name="connsiteX6" fmla="*/ 5289847 w 6237425"/>
              <a:gd name="connsiteY6" fmla="*/ 6378 h 3523544"/>
              <a:gd name="connsiteX7" fmla="*/ 6187323 w 6237425"/>
              <a:gd name="connsiteY7" fmla="*/ 381651 h 3523544"/>
              <a:gd name="connsiteX8" fmla="*/ 5734905 w 6237425"/>
              <a:gd name="connsiteY8" fmla="*/ 1142071 h 3523544"/>
              <a:gd name="connsiteX9" fmla="*/ 6221338 w 6237425"/>
              <a:gd name="connsiteY9" fmla="*/ 2117453 h 3523544"/>
              <a:gd name="connsiteX10" fmla="*/ 5008471 w 6237425"/>
              <a:gd name="connsiteY10" fmla="*/ 2704735 h 3523544"/>
              <a:gd name="connsiteX11" fmla="*/ 5035036 w 6237425"/>
              <a:gd name="connsiteY11" fmla="*/ 3421895 h 3523544"/>
              <a:gd name="connsiteX12" fmla="*/ 6187242 w 6237425"/>
              <a:gd name="connsiteY12" fmla="*/ 3523544 h 3523544"/>
              <a:gd name="connsiteX0" fmla="*/ 0 w 6237425"/>
              <a:gd name="connsiteY0" fmla="*/ 2741296 h 3523544"/>
              <a:gd name="connsiteX1" fmla="*/ 282011 w 6237425"/>
              <a:gd name="connsiteY1" fmla="*/ 2177274 h 3523544"/>
              <a:gd name="connsiteX2" fmla="*/ 1110953 w 6237425"/>
              <a:gd name="connsiteY2" fmla="*/ 1963629 h 3523544"/>
              <a:gd name="connsiteX3" fmla="*/ 2093212 w 6237425"/>
              <a:gd name="connsiteY3" fmla="*/ 886912 h 3523544"/>
              <a:gd name="connsiteX4" fmla="*/ 2640651 w 6237425"/>
              <a:gd name="connsiteY4" fmla="*/ 6642 h 3523544"/>
              <a:gd name="connsiteX5" fmla="*/ 3869723 w 6237425"/>
              <a:gd name="connsiteY5" fmla="*/ 459834 h 3523544"/>
              <a:gd name="connsiteX6" fmla="*/ 5289847 w 6237425"/>
              <a:gd name="connsiteY6" fmla="*/ 6378 h 3523544"/>
              <a:gd name="connsiteX7" fmla="*/ 6187323 w 6237425"/>
              <a:gd name="connsiteY7" fmla="*/ 381651 h 3523544"/>
              <a:gd name="connsiteX8" fmla="*/ 5734905 w 6237425"/>
              <a:gd name="connsiteY8" fmla="*/ 1142071 h 3523544"/>
              <a:gd name="connsiteX9" fmla="*/ 6221338 w 6237425"/>
              <a:gd name="connsiteY9" fmla="*/ 2117453 h 3523544"/>
              <a:gd name="connsiteX10" fmla="*/ 5008471 w 6237425"/>
              <a:gd name="connsiteY10" fmla="*/ 2704735 h 3523544"/>
              <a:gd name="connsiteX11" fmla="*/ 5035036 w 6237425"/>
              <a:gd name="connsiteY11" fmla="*/ 3421895 h 3523544"/>
              <a:gd name="connsiteX12" fmla="*/ 6187242 w 6237425"/>
              <a:gd name="connsiteY12" fmla="*/ 3523544 h 3523544"/>
              <a:gd name="connsiteX0" fmla="*/ 0 w 6237425"/>
              <a:gd name="connsiteY0" fmla="*/ 2739211 h 3521459"/>
              <a:gd name="connsiteX1" fmla="*/ 282011 w 6237425"/>
              <a:gd name="connsiteY1" fmla="*/ 2175189 h 3521459"/>
              <a:gd name="connsiteX2" fmla="*/ 1110953 w 6237425"/>
              <a:gd name="connsiteY2" fmla="*/ 1961544 h 3521459"/>
              <a:gd name="connsiteX3" fmla="*/ 2093212 w 6237425"/>
              <a:gd name="connsiteY3" fmla="*/ 884827 h 3521459"/>
              <a:gd name="connsiteX4" fmla="*/ 2640651 w 6237425"/>
              <a:gd name="connsiteY4" fmla="*/ 4557 h 3521459"/>
              <a:gd name="connsiteX5" fmla="*/ 3878227 w 6237425"/>
              <a:gd name="connsiteY5" fmla="*/ 517939 h 3521459"/>
              <a:gd name="connsiteX6" fmla="*/ 5289847 w 6237425"/>
              <a:gd name="connsiteY6" fmla="*/ 4293 h 3521459"/>
              <a:gd name="connsiteX7" fmla="*/ 6187323 w 6237425"/>
              <a:gd name="connsiteY7" fmla="*/ 379566 h 3521459"/>
              <a:gd name="connsiteX8" fmla="*/ 5734905 w 6237425"/>
              <a:gd name="connsiteY8" fmla="*/ 1139986 h 3521459"/>
              <a:gd name="connsiteX9" fmla="*/ 6221338 w 6237425"/>
              <a:gd name="connsiteY9" fmla="*/ 2115368 h 3521459"/>
              <a:gd name="connsiteX10" fmla="*/ 5008471 w 6237425"/>
              <a:gd name="connsiteY10" fmla="*/ 2702650 h 3521459"/>
              <a:gd name="connsiteX11" fmla="*/ 5035036 w 6237425"/>
              <a:gd name="connsiteY11" fmla="*/ 3419810 h 3521459"/>
              <a:gd name="connsiteX12" fmla="*/ 6187242 w 6237425"/>
              <a:gd name="connsiteY12" fmla="*/ 3521459 h 3521459"/>
              <a:gd name="connsiteX0" fmla="*/ 0 w 6237425"/>
              <a:gd name="connsiteY0" fmla="*/ 2779425 h 3561673"/>
              <a:gd name="connsiteX1" fmla="*/ 282011 w 6237425"/>
              <a:gd name="connsiteY1" fmla="*/ 2215403 h 3561673"/>
              <a:gd name="connsiteX2" fmla="*/ 1110953 w 6237425"/>
              <a:gd name="connsiteY2" fmla="*/ 2001758 h 3561673"/>
              <a:gd name="connsiteX3" fmla="*/ 2093212 w 6237425"/>
              <a:gd name="connsiteY3" fmla="*/ 925041 h 3561673"/>
              <a:gd name="connsiteX4" fmla="*/ 2640651 w 6237425"/>
              <a:gd name="connsiteY4" fmla="*/ 44771 h 3561673"/>
              <a:gd name="connsiteX5" fmla="*/ 3878227 w 6237425"/>
              <a:gd name="connsiteY5" fmla="*/ 558153 h 3561673"/>
              <a:gd name="connsiteX6" fmla="*/ 5281344 w 6237425"/>
              <a:gd name="connsiteY6" fmla="*/ 1514 h 3561673"/>
              <a:gd name="connsiteX7" fmla="*/ 6187323 w 6237425"/>
              <a:gd name="connsiteY7" fmla="*/ 419780 h 3561673"/>
              <a:gd name="connsiteX8" fmla="*/ 5734905 w 6237425"/>
              <a:gd name="connsiteY8" fmla="*/ 1180200 h 3561673"/>
              <a:gd name="connsiteX9" fmla="*/ 6221338 w 6237425"/>
              <a:gd name="connsiteY9" fmla="*/ 2155582 h 3561673"/>
              <a:gd name="connsiteX10" fmla="*/ 5008471 w 6237425"/>
              <a:gd name="connsiteY10" fmla="*/ 2742864 h 3561673"/>
              <a:gd name="connsiteX11" fmla="*/ 5035036 w 6237425"/>
              <a:gd name="connsiteY11" fmla="*/ 3460024 h 3561673"/>
              <a:gd name="connsiteX12" fmla="*/ 6187242 w 6237425"/>
              <a:gd name="connsiteY12" fmla="*/ 3561673 h 3561673"/>
              <a:gd name="connsiteX0" fmla="*/ 0 w 6237588"/>
              <a:gd name="connsiteY0" fmla="*/ 2782043 h 3564291"/>
              <a:gd name="connsiteX1" fmla="*/ 282011 w 6237588"/>
              <a:gd name="connsiteY1" fmla="*/ 2218021 h 3564291"/>
              <a:gd name="connsiteX2" fmla="*/ 1110953 w 6237588"/>
              <a:gd name="connsiteY2" fmla="*/ 2004376 h 3564291"/>
              <a:gd name="connsiteX3" fmla="*/ 2093212 w 6237588"/>
              <a:gd name="connsiteY3" fmla="*/ 927659 h 3564291"/>
              <a:gd name="connsiteX4" fmla="*/ 2640651 w 6237588"/>
              <a:gd name="connsiteY4" fmla="*/ 47389 h 3564291"/>
              <a:gd name="connsiteX5" fmla="*/ 3878227 w 6237588"/>
              <a:gd name="connsiteY5" fmla="*/ 560771 h 3564291"/>
              <a:gd name="connsiteX6" fmla="*/ 5281344 w 6237588"/>
              <a:gd name="connsiteY6" fmla="*/ 4132 h 3564291"/>
              <a:gd name="connsiteX7" fmla="*/ 6144805 w 6237588"/>
              <a:gd name="connsiteY7" fmla="*/ 353610 h 3564291"/>
              <a:gd name="connsiteX8" fmla="*/ 5734905 w 6237588"/>
              <a:gd name="connsiteY8" fmla="*/ 1182818 h 3564291"/>
              <a:gd name="connsiteX9" fmla="*/ 6221338 w 6237588"/>
              <a:gd name="connsiteY9" fmla="*/ 2158200 h 3564291"/>
              <a:gd name="connsiteX10" fmla="*/ 5008471 w 6237588"/>
              <a:gd name="connsiteY10" fmla="*/ 2745482 h 3564291"/>
              <a:gd name="connsiteX11" fmla="*/ 5035036 w 6237588"/>
              <a:gd name="connsiteY11" fmla="*/ 3462642 h 3564291"/>
              <a:gd name="connsiteX12" fmla="*/ 6187242 w 6237588"/>
              <a:gd name="connsiteY12" fmla="*/ 3564291 h 3564291"/>
              <a:gd name="connsiteX0" fmla="*/ 0 w 6237588"/>
              <a:gd name="connsiteY0" fmla="*/ 2782043 h 3564291"/>
              <a:gd name="connsiteX1" fmla="*/ 282011 w 6237588"/>
              <a:gd name="connsiteY1" fmla="*/ 2218021 h 3564291"/>
              <a:gd name="connsiteX2" fmla="*/ 1110953 w 6237588"/>
              <a:gd name="connsiteY2" fmla="*/ 2004376 h 3564291"/>
              <a:gd name="connsiteX3" fmla="*/ 1787084 w 6237588"/>
              <a:gd name="connsiteY3" fmla="*/ 1340395 h 3564291"/>
              <a:gd name="connsiteX4" fmla="*/ 2640651 w 6237588"/>
              <a:gd name="connsiteY4" fmla="*/ 47389 h 3564291"/>
              <a:gd name="connsiteX5" fmla="*/ 3878227 w 6237588"/>
              <a:gd name="connsiteY5" fmla="*/ 560771 h 3564291"/>
              <a:gd name="connsiteX6" fmla="*/ 5281344 w 6237588"/>
              <a:gd name="connsiteY6" fmla="*/ 4132 h 3564291"/>
              <a:gd name="connsiteX7" fmla="*/ 6144805 w 6237588"/>
              <a:gd name="connsiteY7" fmla="*/ 353610 h 3564291"/>
              <a:gd name="connsiteX8" fmla="*/ 5734905 w 6237588"/>
              <a:gd name="connsiteY8" fmla="*/ 1182818 h 3564291"/>
              <a:gd name="connsiteX9" fmla="*/ 6221338 w 6237588"/>
              <a:gd name="connsiteY9" fmla="*/ 2158200 h 3564291"/>
              <a:gd name="connsiteX10" fmla="*/ 5008471 w 6237588"/>
              <a:gd name="connsiteY10" fmla="*/ 2745482 h 3564291"/>
              <a:gd name="connsiteX11" fmla="*/ 5035036 w 6237588"/>
              <a:gd name="connsiteY11" fmla="*/ 3462642 h 3564291"/>
              <a:gd name="connsiteX12" fmla="*/ 6187242 w 6237588"/>
              <a:gd name="connsiteY12" fmla="*/ 3564291 h 3564291"/>
              <a:gd name="connsiteX0" fmla="*/ 0 w 6237588"/>
              <a:gd name="connsiteY0" fmla="*/ 2782043 h 3564291"/>
              <a:gd name="connsiteX1" fmla="*/ 282011 w 6237588"/>
              <a:gd name="connsiteY1" fmla="*/ 2218021 h 3564291"/>
              <a:gd name="connsiteX2" fmla="*/ 1110953 w 6237588"/>
              <a:gd name="connsiteY2" fmla="*/ 2004376 h 3564291"/>
              <a:gd name="connsiteX3" fmla="*/ 1787084 w 6237588"/>
              <a:gd name="connsiteY3" fmla="*/ 1340395 h 3564291"/>
              <a:gd name="connsiteX4" fmla="*/ 2351530 w 6237588"/>
              <a:gd name="connsiteY4" fmla="*/ 322546 h 3564291"/>
              <a:gd name="connsiteX5" fmla="*/ 3878227 w 6237588"/>
              <a:gd name="connsiteY5" fmla="*/ 560771 h 3564291"/>
              <a:gd name="connsiteX6" fmla="*/ 5281344 w 6237588"/>
              <a:gd name="connsiteY6" fmla="*/ 4132 h 3564291"/>
              <a:gd name="connsiteX7" fmla="*/ 6144805 w 6237588"/>
              <a:gd name="connsiteY7" fmla="*/ 353610 h 3564291"/>
              <a:gd name="connsiteX8" fmla="*/ 5734905 w 6237588"/>
              <a:gd name="connsiteY8" fmla="*/ 1182818 h 3564291"/>
              <a:gd name="connsiteX9" fmla="*/ 6221338 w 6237588"/>
              <a:gd name="connsiteY9" fmla="*/ 2158200 h 3564291"/>
              <a:gd name="connsiteX10" fmla="*/ 5008471 w 6237588"/>
              <a:gd name="connsiteY10" fmla="*/ 2745482 h 3564291"/>
              <a:gd name="connsiteX11" fmla="*/ 5035036 w 6237588"/>
              <a:gd name="connsiteY11" fmla="*/ 3462642 h 3564291"/>
              <a:gd name="connsiteX12" fmla="*/ 6187242 w 6237588"/>
              <a:gd name="connsiteY12" fmla="*/ 3564291 h 3564291"/>
              <a:gd name="connsiteX0" fmla="*/ 0 w 6237588"/>
              <a:gd name="connsiteY0" fmla="*/ 2778950 h 3561198"/>
              <a:gd name="connsiteX1" fmla="*/ 282011 w 6237588"/>
              <a:gd name="connsiteY1" fmla="*/ 2214928 h 3561198"/>
              <a:gd name="connsiteX2" fmla="*/ 1110953 w 6237588"/>
              <a:gd name="connsiteY2" fmla="*/ 2001283 h 3561198"/>
              <a:gd name="connsiteX3" fmla="*/ 1787084 w 6237588"/>
              <a:gd name="connsiteY3" fmla="*/ 1337302 h 3561198"/>
              <a:gd name="connsiteX4" fmla="*/ 2351530 w 6237588"/>
              <a:gd name="connsiteY4" fmla="*/ 319453 h 3561198"/>
              <a:gd name="connsiteX5" fmla="*/ 3971766 w 6237588"/>
              <a:gd name="connsiteY5" fmla="*/ 445896 h 3561198"/>
              <a:gd name="connsiteX6" fmla="*/ 5281344 w 6237588"/>
              <a:gd name="connsiteY6" fmla="*/ 1039 h 3561198"/>
              <a:gd name="connsiteX7" fmla="*/ 6144805 w 6237588"/>
              <a:gd name="connsiteY7" fmla="*/ 350517 h 3561198"/>
              <a:gd name="connsiteX8" fmla="*/ 5734905 w 6237588"/>
              <a:gd name="connsiteY8" fmla="*/ 1179725 h 3561198"/>
              <a:gd name="connsiteX9" fmla="*/ 6221338 w 6237588"/>
              <a:gd name="connsiteY9" fmla="*/ 2155107 h 3561198"/>
              <a:gd name="connsiteX10" fmla="*/ 5008471 w 6237588"/>
              <a:gd name="connsiteY10" fmla="*/ 2742389 h 3561198"/>
              <a:gd name="connsiteX11" fmla="*/ 5035036 w 6237588"/>
              <a:gd name="connsiteY11" fmla="*/ 3459549 h 3561198"/>
              <a:gd name="connsiteX12" fmla="*/ 6187242 w 6237588"/>
              <a:gd name="connsiteY12" fmla="*/ 3561198 h 3561198"/>
              <a:gd name="connsiteX0" fmla="*/ 0 w 6237788"/>
              <a:gd name="connsiteY0" fmla="*/ 2778275 h 3560523"/>
              <a:gd name="connsiteX1" fmla="*/ 282011 w 6237788"/>
              <a:gd name="connsiteY1" fmla="*/ 2214253 h 3560523"/>
              <a:gd name="connsiteX2" fmla="*/ 1110953 w 6237788"/>
              <a:gd name="connsiteY2" fmla="*/ 2000608 h 3560523"/>
              <a:gd name="connsiteX3" fmla="*/ 1787084 w 6237788"/>
              <a:gd name="connsiteY3" fmla="*/ 1336627 h 3560523"/>
              <a:gd name="connsiteX4" fmla="*/ 2351530 w 6237788"/>
              <a:gd name="connsiteY4" fmla="*/ 318778 h 3560523"/>
              <a:gd name="connsiteX5" fmla="*/ 3971766 w 6237788"/>
              <a:gd name="connsiteY5" fmla="*/ 445221 h 3560523"/>
              <a:gd name="connsiteX6" fmla="*/ 5281344 w 6237788"/>
              <a:gd name="connsiteY6" fmla="*/ 364 h 3560523"/>
              <a:gd name="connsiteX7" fmla="*/ 6093784 w 6237788"/>
              <a:gd name="connsiteY7" fmla="*/ 530414 h 3560523"/>
              <a:gd name="connsiteX8" fmla="*/ 5734905 w 6237788"/>
              <a:gd name="connsiteY8" fmla="*/ 1179050 h 3560523"/>
              <a:gd name="connsiteX9" fmla="*/ 6221338 w 6237788"/>
              <a:gd name="connsiteY9" fmla="*/ 2154432 h 3560523"/>
              <a:gd name="connsiteX10" fmla="*/ 5008471 w 6237788"/>
              <a:gd name="connsiteY10" fmla="*/ 2741714 h 3560523"/>
              <a:gd name="connsiteX11" fmla="*/ 5035036 w 6237788"/>
              <a:gd name="connsiteY11" fmla="*/ 3458874 h 3560523"/>
              <a:gd name="connsiteX12" fmla="*/ 6187242 w 6237788"/>
              <a:gd name="connsiteY12" fmla="*/ 3560523 h 3560523"/>
              <a:gd name="connsiteX0" fmla="*/ 0 w 6237923"/>
              <a:gd name="connsiteY0" fmla="*/ 2777976 h 3560224"/>
              <a:gd name="connsiteX1" fmla="*/ 282011 w 6237923"/>
              <a:gd name="connsiteY1" fmla="*/ 2213954 h 3560224"/>
              <a:gd name="connsiteX2" fmla="*/ 1110953 w 6237923"/>
              <a:gd name="connsiteY2" fmla="*/ 2000309 h 3560224"/>
              <a:gd name="connsiteX3" fmla="*/ 1787084 w 6237923"/>
              <a:gd name="connsiteY3" fmla="*/ 1336328 h 3560224"/>
              <a:gd name="connsiteX4" fmla="*/ 2351530 w 6237923"/>
              <a:gd name="connsiteY4" fmla="*/ 318479 h 3560224"/>
              <a:gd name="connsiteX5" fmla="*/ 3971766 w 6237923"/>
              <a:gd name="connsiteY5" fmla="*/ 444922 h 3560224"/>
              <a:gd name="connsiteX6" fmla="*/ 5281344 w 6237923"/>
              <a:gd name="connsiteY6" fmla="*/ 65 h 3560224"/>
              <a:gd name="connsiteX7" fmla="*/ 6059771 w 6237923"/>
              <a:gd name="connsiteY7" fmla="*/ 418332 h 3560224"/>
              <a:gd name="connsiteX8" fmla="*/ 5734905 w 6237923"/>
              <a:gd name="connsiteY8" fmla="*/ 1178751 h 3560224"/>
              <a:gd name="connsiteX9" fmla="*/ 6221338 w 6237923"/>
              <a:gd name="connsiteY9" fmla="*/ 2154133 h 3560224"/>
              <a:gd name="connsiteX10" fmla="*/ 5008471 w 6237923"/>
              <a:gd name="connsiteY10" fmla="*/ 2741415 h 3560224"/>
              <a:gd name="connsiteX11" fmla="*/ 5035036 w 6237923"/>
              <a:gd name="connsiteY11" fmla="*/ 3458575 h 3560224"/>
              <a:gd name="connsiteX12" fmla="*/ 6187242 w 6237923"/>
              <a:gd name="connsiteY12" fmla="*/ 3560224 h 3560224"/>
              <a:gd name="connsiteX0" fmla="*/ 0 w 6238272"/>
              <a:gd name="connsiteY0" fmla="*/ 2778026 h 3560274"/>
              <a:gd name="connsiteX1" fmla="*/ 282011 w 6238272"/>
              <a:gd name="connsiteY1" fmla="*/ 2214004 h 3560274"/>
              <a:gd name="connsiteX2" fmla="*/ 1110953 w 6238272"/>
              <a:gd name="connsiteY2" fmla="*/ 2000359 h 3560274"/>
              <a:gd name="connsiteX3" fmla="*/ 1787084 w 6238272"/>
              <a:gd name="connsiteY3" fmla="*/ 1336378 h 3560274"/>
              <a:gd name="connsiteX4" fmla="*/ 2351530 w 6238272"/>
              <a:gd name="connsiteY4" fmla="*/ 318529 h 3560274"/>
              <a:gd name="connsiteX5" fmla="*/ 3971766 w 6238272"/>
              <a:gd name="connsiteY5" fmla="*/ 444972 h 3560274"/>
              <a:gd name="connsiteX6" fmla="*/ 5281344 w 6238272"/>
              <a:gd name="connsiteY6" fmla="*/ 115 h 3560274"/>
              <a:gd name="connsiteX7" fmla="*/ 5974736 w 6238272"/>
              <a:gd name="connsiteY7" fmla="*/ 409783 h 3560274"/>
              <a:gd name="connsiteX8" fmla="*/ 5734905 w 6238272"/>
              <a:gd name="connsiteY8" fmla="*/ 1178801 h 3560274"/>
              <a:gd name="connsiteX9" fmla="*/ 6221338 w 6238272"/>
              <a:gd name="connsiteY9" fmla="*/ 2154183 h 3560274"/>
              <a:gd name="connsiteX10" fmla="*/ 5008471 w 6238272"/>
              <a:gd name="connsiteY10" fmla="*/ 2741465 h 3560274"/>
              <a:gd name="connsiteX11" fmla="*/ 5035036 w 6238272"/>
              <a:gd name="connsiteY11" fmla="*/ 3458625 h 3560274"/>
              <a:gd name="connsiteX12" fmla="*/ 6187242 w 6238272"/>
              <a:gd name="connsiteY12" fmla="*/ 3560274 h 3560274"/>
              <a:gd name="connsiteX0" fmla="*/ 0 w 6224368"/>
              <a:gd name="connsiteY0" fmla="*/ 2778026 h 3560274"/>
              <a:gd name="connsiteX1" fmla="*/ 282011 w 6224368"/>
              <a:gd name="connsiteY1" fmla="*/ 2214004 h 3560274"/>
              <a:gd name="connsiteX2" fmla="*/ 1110953 w 6224368"/>
              <a:gd name="connsiteY2" fmla="*/ 2000359 h 3560274"/>
              <a:gd name="connsiteX3" fmla="*/ 1787084 w 6224368"/>
              <a:gd name="connsiteY3" fmla="*/ 1336378 h 3560274"/>
              <a:gd name="connsiteX4" fmla="*/ 2351530 w 6224368"/>
              <a:gd name="connsiteY4" fmla="*/ 318529 h 3560274"/>
              <a:gd name="connsiteX5" fmla="*/ 3971766 w 6224368"/>
              <a:gd name="connsiteY5" fmla="*/ 444972 h 3560274"/>
              <a:gd name="connsiteX6" fmla="*/ 5281344 w 6224368"/>
              <a:gd name="connsiteY6" fmla="*/ 115 h 3560274"/>
              <a:gd name="connsiteX7" fmla="*/ 5974736 w 6224368"/>
              <a:gd name="connsiteY7" fmla="*/ 409783 h 3560274"/>
              <a:gd name="connsiteX8" fmla="*/ 5734905 w 6224368"/>
              <a:gd name="connsiteY8" fmla="*/ 1178801 h 3560274"/>
              <a:gd name="connsiteX9" fmla="*/ 6221338 w 6224368"/>
              <a:gd name="connsiteY9" fmla="*/ 2154183 h 3560274"/>
              <a:gd name="connsiteX10" fmla="*/ 5459158 w 6224368"/>
              <a:gd name="connsiteY10" fmla="*/ 2578091 h 3560274"/>
              <a:gd name="connsiteX11" fmla="*/ 5035036 w 6224368"/>
              <a:gd name="connsiteY11" fmla="*/ 3458625 h 3560274"/>
              <a:gd name="connsiteX12" fmla="*/ 6187242 w 6224368"/>
              <a:gd name="connsiteY12" fmla="*/ 3560274 h 3560274"/>
              <a:gd name="connsiteX0" fmla="*/ 0 w 6224368"/>
              <a:gd name="connsiteY0" fmla="*/ 2778026 h 3560274"/>
              <a:gd name="connsiteX1" fmla="*/ 282011 w 6224368"/>
              <a:gd name="connsiteY1" fmla="*/ 2214004 h 3560274"/>
              <a:gd name="connsiteX2" fmla="*/ 1110953 w 6224368"/>
              <a:gd name="connsiteY2" fmla="*/ 2000359 h 3560274"/>
              <a:gd name="connsiteX3" fmla="*/ 1787084 w 6224368"/>
              <a:gd name="connsiteY3" fmla="*/ 1336378 h 3560274"/>
              <a:gd name="connsiteX4" fmla="*/ 2351530 w 6224368"/>
              <a:gd name="connsiteY4" fmla="*/ 318529 h 3560274"/>
              <a:gd name="connsiteX5" fmla="*/ 3971766 w 6224368"/>
              <a:gd name="connsiteY5" fmla="*/ 444972 h 3560274"/>
              <a:gd name="connsiteX6" fmla="*/ 5281344 w 6224368"/>
              <a:gd name="connsiteY6" fmla="*/ 115 h 3560274"/>
              <a:gd name="connsiteX7" fmla="*/ 5974736 w 6224368"/>
              <a:gd name="connsiteY7" fmla="*/ 409783 h 3560274"/>
              <a:gd name="connsiteX8" fmla="*/ 5734905 w 6224368"/>
              <a:gd name="connsiteY8" fmla="*/ 1178801 h 3560274"/>
              <a:gd name="connsiteX9" fmla="*/ 6221338 w 6224368"/>
              <a:gd name="connsiteY9" fmla="*/ 2154183 h 3560274"/>
              <a:gd name="connsiteX10" fmla="*/ 5459158 w 6224368"/>
              <a:gd name="connsiteY10" fmla="*/ 2578091 h 3560274"/>
              <a:gd name="connsiteX11" fmla="*/ 5689809 w 6224368"/>
              <a:gd name="connsiteY11" fmla="*/ 3450026 h 3560274"/>
              <a:gd name="connsiteX12" fmla="*/ 6187242 w 6224368"/>
              <a:gd name="connsiteY12" fmla="*/ 3560274 h 3560274"/>
              <a:gd name="connsiteX0" fmla="*/ 0 w 6224368"/>
              <a:gd name="connsiteY0" fmla="*/ 2778026 h 3560274"/>
              <a:gd name="connsiteX1" fmla="*/ 282011 w 6224368"/>
              <a:gd name="connsiteY1" fmla="*/ 2214004 h 3560274"/>
              <a:gd name="connsiteX2" fmla="*/ 1110953 w 6224368"/>
              <a:gd name="connsiteY2" fmla="*/ 2000359 h 3560274"/>
              <a:gd name="connsiteX3" fmla="*/ 1787084 w 6224368"/>
              <a:gd name="connsiteY3" fmla="*/ 1336378 h 3560274"/>
              <a:gd name="connsiteX4" fmla="*/ 2351530 w 6224368"/>
              <a:gd name="connsiteY4" fmla="*/ 318529 h 3560274"/>
              <a:gd name="connsiteX5" fmla="*/ 3971766 w 6224368"/>
              <a:gd name="connsiteY5" fmla="*/ 444972 h 3560274"/>
              <a:gd name="connsiteX6" fmla="*/ 5281344 w 6224368"/>
              <a:gd name="connsiteY6" fmla="*/ 115 h 3560274"/>
              <a:gd name="connsiteX7" fmla="*/ 5974736 w 6224368"/>
              <a:gd name="connsiteY7" fmla="*/ 409783 h 3560274"/>
              <a:gd name="connsiteX8" fmla="*/ 5734905 w 6224368"/>
              <a:gd name="connsiteY8" fmla="*/ 1178801 h 3560274"/>
              <a:gd name="connsiteX9" fmla="*/ 6221338 w 6224368"/>
              <a:gd name="connsiteY9" fmla="*/ 2154183 h 3560274"/>
              <a:gd name="connsiteX10" fmla="*/ 5459158 w 6224368"/>
              <a:gd name="connsiteY10" fmla="*/ 2578091 h 3560274"/>
              <a:gd name="connsiteX11" fmla="*/ 5689809 w 6224368"/>
              <a:gd name="connsiteY11" fmla="*/ 3450026 h 3560274"/>
              <a:gd name="connsiteX12" fmla="*/ 6187242 w 6224368"/>
              <a:gd name="connsiteY12" fmla="*/ 3560274 h 3560274"/>
              <a:gd name="connsiteX0" fmla="*/ 0 w 6399831"/>
              <a:gd name="connsiteY0" fmla="*/ 2778026 h 3507222"/>
              <a:gd name="connsiteX1" fmla="*/ 282011 w 6399831"/>
              <a:gd name="connsiteY1" fmla="*/ 2214004 h 3507222"/>
              <a:gd name="connsiteX2" fmla="*/ 1110953 w 6399831"/>
              <a:gd name="connsiteY2" fmla="*/ 2000359 h 3507222"/>
              <a:gd name="connsiteX3" fmla="*/ 1787084 w 6399831"/>
              <a:gd name="connsiteY3" fmla="*/ 1336378 h 3507222"/>
              <a:gd name="connsiteX4" fmla="*/ 2351530 w 6399831"/>
              <a:gd name="connsiteY4" fmla="*/ 318529 h 3507222"/>
              <a:gd name="connsiteX5" fmla="*/ 3971766 w 6399831"/>
              <a:gd name="connsiteY5" fmla="*/ 444972 h 3507222"/>
              <a:gd name="connsiteX6" fmla="*/ 5281344 w 6399831"/>
              <a:gd name="connsiteY6" fmla="*/ 115 h 3507222"/>
              <a:gd name="connsiteX7" fmla="*/ 5974736 w 6399831"/>
              <a:gd name="connsiteY7" fmla="*/ 409783 h 3507222"/>
              <a:gd name="connsiteX8" fmla="*/ 5734905 w 6399831"/>
              <a:gd name="connsiteY8" fmla="*/ 1178801 h 3507222"/>
              <a:gd name="connsiteX9" fmla="*/ 6221338 w 6399831"/>
              <a:gd name="connsiteY9" fmla="*/ 2154183 h 3507222"/>
              <a:gd name="connsiteX10" fmla="*/ 5459158 w 6399831"/>
              <a:gd name="connsiteY10" fmla="*/ 2578091 h 3507222"/>
              <a:gd name="connsiteX11" fmla="*/ 5689809 w 6399831"/>
              <a:gd name="connsiteY11" fmla="*/ 3450026 h 3507222"/>
              <a:gd name="connsiteX12" fmla="*/ 6399831 w 6399831"/>
              <a:gd name="connsiteY12" fmla="*/ 3448491 h 3507222"/>
              <a:gd name="connsiteX0" fmla="*/ 0 w 6399831"/>
              <a:gd name="connsiteY0" fmla="*/ 2778026 h 3504203"/>
              <a:gd name="connsiteX1" fmla="*/ 282011 w 6399831"/>
              <a:gd name="connsiteY1" fmla="*/ 2214004 h 3504203"/>
              <a:gd name="connsiteX2" fmla="*/ 1110953 w 6399831"/>
              <a:gd name="connsiteY2" fmla="*/ 2000359 h 3504203"/>
              <a:gd name="connsiteX3" fmla="*/ 1787084 w 6399831"/>
              <a:gd name="connsiteY3" fmla="*/ 1336378 h 3504203"/>
              <a:gd name="connsiteX4" fmla="*/ 2351530 w 6399831"/>
              <a:gd name="connsiteY4" fmla="*/ 318529 h 3504203"/>
              <a:gd name="connsiteX5" fmla="*/ 3971766 w 6399831"/>
              <a:gd name="connsiteY5" fmla="*/ 444972 h 3504203"/>
              <a:gd name="connsiteX6" fmla="*/ 5281344 w 6399831"/>
              <a:gd name="connsiteY6" fmla="*/ 115 h 3504203"/>
              <a:gd name="connsiteX7" fmla="*/ 5974736 w 6399831"/>
              <a:gd name="connsiteY7" fmla="*/ 409783 h 3504203"/>
              <a:gd name="connsiteX8" fmla="*/ 5734905 w 6399831"/>
              <a:gd name="connsiteY8" fmla="*/ 1178801 h 3504203"/>
              <a:gd name="connsiteX9" fmla="*/ 6221338 w 6399831"/>
              <a:gd name="connsiteY9" fmla="*/ 2154183 h 3504203"/>
              <a:gd name="connsiteX10" fmla="*/ 5459158 w 6399831"/>
              <a:gd name="connsiteY10" fmla="*/ 2578091 h 3504203"/>
              <a:gd name="connsiteX11" fmla="*/ 5689809 w 6399831"/>
              <a:gd name="connsiteY11" fmla="*/ 3450026 h 3504203"/>
              <a:gd name="connsiteX12" fmla="*/ 6399831 w 6399831"/>
              <a:gd name="connsiteY12" fmla="*/ 3448491 h 3504203"/>
              <a:gd name="connsiteX0" fmla="*/ 0 w 6399831"/>
              <a:gd name="connsiteY0" fmla="*/ 2778026 h 3504203"/>
              <a:gd name="connsiteX1" fmla="*/ 282011 w 6399831"/>
              <a:gd name="connsiteY1" fmla="*/ 2214004 h 3504203"/>
              <a:gd name="connsiteX2" fmla="*/ 1110953 w 6399831"/>
              <a:gd name="connsiteY2" fmla="*/ 2000359 h 3504203"/>
              <a:gd name="connsiteX3" fmla="*/ 1787084 w 6399831"/>
              <a:gd name="connsiteY3" fmla="*/ 1336378 h 3504203"/>
              <a:gd name="connsiteX4" fmla="*/ 2351530 w 6399831"/>
              <a:gd name="connsiteY4" fmla="*/ 318529 h 3504203"/>
              <a:gd name="connsiteX5" fmla="*/ 3971766 w 6399831"/>
              <a:gd name="connsiteY5" fmla="*/ 444972 h 3504203"/>
              <a:gd name="connsiteX6" fmla="*/ 5281344 w 6399831"/>
              <a:gd name="connsiteY6" fmla="*/ 115 h 3504203"/>
              <a:gd name="connsiteX7" fmla="*/ 5974736 w 6399831"/>
              <a:gd name="connsiteY7" fmla="*/ 409783 h 3504203"/>
              <a:gd name="connsiteX8" fmla="*/ 5734905 w 6399831"/>
              <a:gd name="connsiteY8" fmla="*/ 1178801 h 3504203"/>
              <a:gd name="connsiteX9" fmla="*/ 6221338 w 6399831"/>
              <a:gd name="connsiteY9" fmla="*/ 2154183 h 3504203"/>
              <a:gd name="connsiteX10" fmla="*/ 5459158 w 6399831"/>
              <a:gd name="connsiteY10" fmla="*/ 2578091 h 3504203"/>
              <a:gd name="connsiteX11" fmla="*/ 5689809 w 6399831"/>
              <a:gd name="connsiteY11" fmla="*/ 3450026 h 3504203"/>
              <a:gd name="connsiteX12" fmla="*/ 6399831 w 6399831"/>
              <a:gd name="connsiteY12" fmla="*/ 3448491 h 3504203"/>
              <a:gd name="connsiteX0" fmla="*/ 0 w 6399831"/>
              <a:gd name="connsiteY0" fmla="*/ 2778026 h 3450027"/>
              <a:gd name="connsiteX1" fmla="*/ 282011 w 6399831"/>
              <a:gd name="connsiteY1" fmla="*/ 2214004 h 3450027"/>
              <a:gd name="connsiteX2" fmla="*/ 1110953 w 6399831"/>
              <a:gd name="connsiteY2" fmla="*/ 2000359 h 3450027"/>
              <a:gd name="connsiteX3" fmla="*/ 1787084 w 6399831"/>
              <a:gd name="connsiteY3" fmla="*/ 1336378 h 3450027"/>
              <a:gd name="connsiteX4" fmla="*/ 2351530 w 6399831"/>
              <a:gd name="connsiteY4" fmla="*/ 318529 h 3450027"/>
              <a:gd name="connsiteX5" fmla="*/ 3971766 w 6399831"/>
              <a:gd name="connsiteY5" fmla="*/ 444972 h 3450027"/>
              <a:gd name="connsiteX6" fmla="*/ 5281344 w 6399831"/>
              <a:gd name="connsiteY6" fmla="*/ 115 h 3450027"/>
              <a:gd name="connsiteX7" fmla="*/ 5974736 w 6399831"/>
              <a:gd name="connsiteY7" fmla="*/ 409783 h 3450027"/>
              <a:gd name="connsiteX8" fmla="*/ 5734905 w 6399831"/>
              <a:gd name="connsiteY8" fmla="*/ 1178801 h 3450027"/>
              <a:gd name="connsiteX9" fmla="*/ 6221338 w 6399831"/>
              <a:gd name="connsiteY9" fmla="*/ 2154183 h 3450027"/>
              <a:gd name="connsiteX10" fmla="*/ 5459158 w 6399831"/>
              <a:gd name="connsiteY10" fmla="*/ 2578091 h 3450027"/>
              <a:gd name="connsiteX11" fmla="*/ 5689809 w 6399831"/>
              <a:gd name="connsiteY11" fmla="*/ 3450026 h 3450027"/>
              <a:gd name="connsiteX12" fmla="*/ 6399831 w 6399831"/>
              <a:gd name="connsiteY12" fmla="*/ 3448491 h 3450027"/>
              <a:gd name="connsiteX0" fmla="*/ 0 w 6588624"/>
              <a:gd name="connsiteY0" fmla="*/ 2778026 h 3448491"/>
              <a:gd name="connsiteX1" fmla="*/ 282011 w 6588624"/>
              <a:gd name="connsiteY1" fmla="*/ 2214004 h 3448491"/>
              <a:gd name="connsiteX2" fmla="*/ 1110953 w 6588624"/>
              <a:gd name="connsiteY2" fmla="*/ 2000359 h 3448491"/>
              <a:gd name="connsiteX3" fmla="*/ 1787084 w 6588624"/>
              <a:gd name="connsiteY3" fmla="*/ 1336378 h 3448491"/>
              <a:gd name="connsiteX4" fmla="*/ 2351530 w 6588624"/>
              <a:gd name="connsiteY4" fmla="*/ 318529 h 3448491"/>
              <a:gd name="connsiteX5" fmla="*/ 3971766 w 6588624"/>
              <a:gd name="connsiteY5" fmla="*/ 444972 h 3448491"/>
              <a:gd name="connsiteX6" fmla="*/ 5281344 w 6588624"/>
              <a:gd name="connsiteY6" fmla="*/ 115 h 3448491"/>
              <a:gd name="connsiteX7" fmla="*/ 5974736 w 6588624"/>
              <a:gd name="connsiteY7" fmla="*/ 409783 h 3448491"/>
              <a:gd name="connsiteX8" fmla="*/ 5734905 w 6588624"/>
              <a:gd name="connsiteY8" fmla="*/ 1178801 h 3448491"/>
              <a:gd name="connsiteX9" fmla="*/ 6221338 w 6588624"/>
              <a:gd name="connsiteY9" fmla="*/ 2154183 h 3448491"/>
              <a:gd name="connsiteX10" fmla="*/ 5459158 w 6588624"/>
              <a:gd name="connsiteY10" fmla="*/ 2578091 h 3448491"/>
              <a:gd name="connsiteX11" fmla="*/ 6348019 w 6588624"/>
              <a:gd name="connsiteY11" fmla="*/ 3410874 h 3448491"/>
              <a:gd name="connsiteX12" fmla="*/ 6399831 w 6588624"/>
              <a:gd name="connsiteY12" fmla="*/ 3448491 h 3448491"/>
              <a:gd name="connsiteX0" fmla="*/ 0 w 6399831"/>
              <a:gd name="connsiteY0" fmla="*/ 2778026 h 3463533"/>
              <a:gd name="connsiteX1" fmla="*/ 282011 w 6399831"/>
              <a:gd name="connsiteY1" fmla="*/ 2214004 h 3463533"/>
              <a:gd name="connsiteX2" fmla="*/ 1110953 w 6399831"/>
              <a:gd name="connsiteY2" fmla="*/ 2000359 h 3463533"/>
              <a:gd name="connsiteX3" fmla="*/ 1787084 w 6399831"/>
              <a:gd name="connsiteY3" fmla="*/ 1336378 h 3463533"/>
              <a:gd name="connsiteX4" fmla="*/ 2351530 w 6399831"/>
              <a:gd name="connsiteY4" fmla="*/ 318529 h 3463533"/>
              <a:gd name="connsiteX5" fmla="*/ 3971766 w 6399831"/>
              <a:gd name="connsiteY5" fmla="*/ 444972 h 3463533"/>
              <a:gd name="connsiteX6" fmla="*/ 5281344 w 6399831"/>
              <a:gd name="connsiteY6" fmla="*/ 115 h 3463533"/>
              <a:gd name="connsiteX7" fmla="*/ 5974736 w 6399831"/>
              <a:gd name="connsiteY7" fmla="*/ 409783 h 3463533"/>
              <a:gd name="connsiteX8" fmla="*/ 5734905 w 6399831"/>
              <a:gd name="connsiteY8" fmla="*/ 1178801 h 3463533"/>
              <a:gd name="connsiteX9" fmla="*/ 6221338 w 6399831"/>
              <a:gd name="connsiteY9" fmla="*/ 2154183 h 3463533"/>
              <a:gd name="connsiteX10" fmla="*/ 5555953 w 6399831"/>
              <a:gd name="connsiteY10" fmla="*/ 2715121 h 3463533"/>
              <a:gd name="connsiteX11" fmla="*/ 6348019 w 6399831"/>
              <a:gd name="connsiteY11" fmla="*/ 3410874 h 3463533"/>
              <a:gd name="connsiteX12" fmla="*/ 6399831 w 6399831"/>
              <a:gd name="connsiteY12" fmla="*/ 3448491 h 3463533"/>
              <a:gd name="connsiteX0" fmla="*/ 0 w 6399831"/>
              <a:gd name="connsiteY0" fmla="*/ 2778026 h 3463533"/>
              <a:gd name="connsiteX1" fmla="*/ 282011 w 6399831"/>
              <a:gd name="connsiteY1" fmla="*/ 2214004 h 3463533"/>
              <a:gd name="connsiteX2" fmla="*/ 1110953 w 6399831"/>
              <a:gd name="connsiteY2" fmla="*/ 2000359 h 3463533"/>
              <a:gd name="connsiteX3" fmla="*/ 1787084 w 6399831"/>
              <a:gd name="connsiteY3" fmla="*/ 1336378 h 3463533"/>
              <a:gd name="connsiteX4" fmla="*/ 2351530 w 6399831"/>
              <a:gd name="connsiteY4" fmla="*/ 318529 h 3463533"/>
              <a:gd name="connsiteX5" fmla="*/ 3971766 w 6399831"/>
              <a:gd name="connsiteY5" fmla="*/ 444972 h 3463533"/>
              <a:gd name="connsiteX6" fmla="*/ 5281344 w 6399831"/>
              <a:gd name="connsiteY6" fmla="*/ 115 h 3463533"/>
              <a:gd name="connsiteX7" fmla="*/ 5974736 w 6399831"/>
              <a:gd name="connsiteY7" fmla="*/ 409783 h 3463533"/>
              <a:gd name="connsiteX8" fmla="*/ 5734905 w 6399831"/>
              <a:gd name="connsiteY8" fmla="*/ 1178801 h 3463533"/>
              <a:gd name="connsiteX9" fmla="*/ 6221338 w 6399831"/>
              <a:gd name="connsiteY9" fmla="*/ 2154183 h 3463533"/>
              <a:gd name="connsiteX10" fmla="*/ 5555953 w 6399831"/>
              <a:gd name="connsiteY10" fmla="*/ 2715121 h 3463533"/>
              <a:gd name="connsiteX11" fmla="*/ 6348019 w 6399831"/>
              <a:gd name="connsiteY11" fmla="*/ 3410874 h 3463533"/>
              <a:gd name="connsiteX12" fmla="*/ 6399831 w 6399831"/>
              <a:gd name="connsiteY12" fmla="*/ 3448491 h 34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9831" h="3463533">
                <a:moveTo>
                  <a:pt x="0" y="2778026"/>
                </a:moveTo>
                <a:cubicBezTo>
                  <a:pt x="48426" y="2560820"/>
                  <a:pt x="96852" y="2343615"/>
                  <a:pt x="282011" y="2214004"/>
                </a:cubicBezTo>
                <a:cubicBezTo>
                  <a:pt x="467170" y="2084393"/>
                  <a:pt x="860108" y="2146630"/>
                  <a:pt x="1110953" y="2000359"/>
                </a:cubicBezTo>
                <a:cubicBezTo>
                  <a:pt x="1361798" y="1854088"/>
                  <a:pt x="1580321" y="1616683"/>
                  <a:pt x="1787084" y="1336378"/>
                </a:cubicBezTo>
                <a:cubicBezTo>
                  <a:pt x="1993847" y="1056073"/>
                  <a:pt x="1987416" y="467097"/>
                  <a:pt x="2351530" y="318529"/>
                </a:cubicBezTo>
                <a:cubicBezTo>
                  <a:pt x="2715644" y="169961"/>
                  <a:pt x="3483464" y="498041"/>
                  <a:pt x="3971766" y="444972"/>
                </a:cubicBezTo>
                <a:cubicBezTo>
                  <a:pt x="4460068" y="391903"/>
                  <a:pt x="4947516" y="5980"/>
                  <a:pt x="5281344" y="115"/>
                </a:cubicBezTo>
                <a:cubicBezTo>
                  <a:pt x="5615172" y="-5750"/>
                  <a:pt x="5899143" y="213335"/>
                  <a:pt x="5974736" y="409783"/>
                </a:cubicBezTo>
                <a:cubicBezTo>
                  <a:pt x="6050329" y="606231"/>
                  <a:pt x="5693805" y="888068"/>
                  <a:pt x="5734905" y="1178801"/>
                </a:cubicBezTo>
                <a:cubicBezTo>
                  <a:pt x="5776005" y="1469534"/>
                  <a:pt x="6251163" y="1898130"/>
                  <a:pt x="6221338" y="2154183"/>
                </a:cubicBezTo>
                <a:cubicBezTo>
                  <a:pt x="6191513" y="2410236"/>
                  <a:pt x="5573558" y="2398007"/>
                  <a:pt x="5555953" y="2715121"/>
                </a:cubicBezTo>
                <a:cubicBezTo>
                  <a:pt x="5538348" y="3032235"/>
                  <a:pt x="6207373" y="3288646"/>
                  <a:pt x="6348019" y="3410874"/>
                </a:cubicBezTo>
                <a:cubicBezTo>
                  <a:pt x="6488665" y="3533102"/>
                  <a:pt x="6112580" y="3397110"/>
                  <a:pt x="6399831" y="3448491"/>
                </a:cubicBezTo>
              </a:path>
            </a:pathLst>
          </a:custGeom>
          <a:noFill/>
          <a:ln w="3175">
            <a:solidFill>
              <a:srgbClr val="529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弧形 4"/>
          <p:cNvSpPr/>
          <p:nvPr/>
        </p:nvSpPr>
        <p:spPr>
          <a:xfrm>
            <a:off x="561899" y="3379936"/>
            <a:ext cx="683663" cy="683663"/>
          </a:xfrm>
          <a:prstGeom prst="arc">
            <a:avLst>
              <a:gd name="adj1" fmla="val 21533270"/>
              <a:gd name="adj2" fmla="val 15963798"/>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弧形 5"/>
          <p:cNvSpPr/>
          <p:nvPr/>
        </p:nvSpPr>
        <p:spPr>
          <a:xfrm>
            <a:off x="2541948" y="1846656"/>
            <a:ext cx="683663" cy="683663"/>
          </a:xfrm>
          <a:prstGeom prst="arc">
            <a:avLst>
              <a:gd name="adj1" fmla="val 16287970"/>
              <a:gd name="adj2" fmla="val 10968934"/>
            </a:avLst>
          </a:prstGeom>
          <a:ln w="28575">
            <a:solidFill>
              <a:srgbClr val="519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弧形 6"/>
          <p:cNvSpPr/>
          <p:nvPr/>
        </p:nvSpPr>
        <p:spPr>
          <a:xfrm>
            <a:off x="6989034" y="3886353"/>
            <a:ext cx="683663" cy="683663"/>
          </a:xfrm>
          <a:prstGeom prst="arc">
            <a:avLst>
              <a:gd name="adj1" fmla="val 5575802"/>
              <a:gd name="adj2" fmla="val 3069792"/>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矩形 7"/>
          <p:cNvSpPr/>
          <p:nvPr/>
        </p:nvSpPr>
        <p:spPr>
          <a:xfrm rot="5400000" flipV="1">
            <a:off x="784243" y="-703156"/>
            <a:ext cx="755974" cy="2324453"/>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5400000" flipV="1">
            <a:off x="1135067" y="-990612"/>
            <a:ext cx="54321" cy="2324455"/>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5400000" flipV="1">
            <a:off x="1135066" y="-390784"/>
            <a:ext cx="54321" cy="2324455"/>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十字形 10"/>
          <p:cNvSpPr/>
          <p:nvPr/>
        </p:nvSpPr>
        <p:spPr>
          <a:xfrm>
            <a:off x="67938" y="311081"/>
            <a:ext cx="320895" cy="320895"/>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62762" y="259015"/>
            <a:ext cx="790916" cy="400110"/>
          </a:xfrm>
          <a:prstGeom prst="rect">
            <a:avLst/>
          </a:prstGeom>
          <a:noFill/>
        </p:spPr>
        <p:txBody>
          <a:bodyPr wrap="square" rtlCol="0">
            <a:spAutoFit/>
          </a:bodyPr>
          <a:lstStyle/>
          <a:p>
            <a:pPr algn="ctr"/>
            <a:r>
              <a:rPr lang="zh-CN" altLang="en-US" sz="2000" spc="300" dirty="0" smtClean="0">
                <a:solidFill>
                  <a:schemeClr val="bg1"/>
                </a:solidFill>
                <a:latin typeface="微软雅黑" panose="020B0503020204020204" pitchFamily="34" charset="-122"/>
                <a:ea typeface="微软雅黑" panose="020B0503020204020204" pitchFamily="34" charset="-122"/>
                <a:cs typeface="黑体-繁" panose="02010601040101010101" pitchFamily="2" charset="2"/>
              </a:rPr>
              <a:t>目录</a:t>
            </a:r>
            <a:endParaRPr lang="zh-CN" altLang="en-US" sz="2000" spc="300" dirty="0">
              <a:solidFill>
                <a:schemeClr val="bg1"/>
              </a:solidFill>
              <a:latin typeface="微软雅黑" panose="020B0503020204020204" pitchFamily="34" charset="-122"/>
              <a:ea typeface="微软雅黑" panose="020B0503020204020204" pitchFamily="34" charset="-122"/>
              <a:cs typeface="黑体-繁" panose="02010601040101010101" pitchFamily="2" charset="2"/>
            </a:endParaRPr>
          </a:p>
        </p:txBody>
      </p:sp>
      <p:sp>
        <p:nvSpPr>
          <p:cNvPr id="13" name="文本框 12"/>
          <p:cNvSpPr txBox="1"/>
          <p:nvPr/>
        </p:nvSpPr>
        <p:spPr>
          <a:xfrm>
            <a:off x="1042587" y="321008"/>
            <a:ext cx="957129" cy="300082"/>
          </a:xfrm>
          <a:prstGeom prst="rect">
            <a:avLst/>
          </a:prstGeom>
          <a:noFill/>
        </p:spPr>
        <p:txBody>
          <a:bodyPr wrap="square" rtlCol="0">
            <a:spAutoFit/>
          </a:bodyPr>
          <a:lstStyle/>
          <a:p>
            <a:r>
              <a:rPr lang="en-US" altLang="zh-CN" dirty="0" smtClean="0">
                <a:solidFill>
                  <a:schemeClr val="bg1"/>
                </a:solidFill>
              </a:rPr>
              <a:t>CONTENTS</a:t>
            </a:r>
            <a:endParaRPr lang="zh-CN" altLang="en-US" dirty="0">
              <a:solidFill>
                <a:schemeClr val="bg1"/>
              </a:solidFill>
            </a:endParaRPr>
          </a:p>
        </p:txBody>
      </p:sp>
      <p:grpSp>
        <p:nvGrpSpPr>
          <p:cNvPr id="14" name="组合 13"/>
          <p:cNvGrpSpPr/>
          <p:nvPr/>
        </p:nvGrpSpPr>
        <p:grpSpPr>
          <a:xfrm>
            <a:off x="602478" y="3418318"/>
            <a:ext cx="606751" cy="606751"/>
            <a:chOff x="602478" y="3418318"/>
            <a:chExt cx="606751" cy="606751"/>
          </a:xfrm>
        </p:grpSpPr>
        <p:sp>
          <p:nvSpPr>
            <p:cNvPr id="15" name="流程图: 联系 14"/>
            <p:cNvSpPr/>
            <p:nvPr/>
          </p:nvSpPr>
          <p:spPr>
            <a:xfrm>
              <a:off x="602478" y="3418318"/>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a:spLocks/>
            </p:cNvSpPr>
            <p:nvPr/>
          </p:nvSpPr>
          <p:spPr bwMode="auto">
            <a:xfrm>
              <a:off x="731142" y="3555982"/>
              <a:ext cx="349420" cy="325543"/>
            </a:xfrm>
            <a:custGeom>
              <a:avLst/>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5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7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7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7" name="组合 16"/>
          <p:cNvGrpSpPr/>
          <p:nvPr/>
        </p:nvGrpSpPr>
        <p:grpSpPr>
          <a:xfrm>
            <a:off x="2576393" y="1885111"/>
            <a:ext cx="606751" cy="606751"/>
            <a:chOff x="2575133" y="1870105"/>
            <a:chExt cx="606751" cy="606751"/>
          </a:xfrm>
        </p:grpSpPr>
        <p:sp>
          <p:nvSpPr>
            <p:cNvPr id="18" name="流程图: 联系 17"/>
            <p:cNvSpPr/>
            <p:nvPr/>
          </p:nvSpPr>
          <p:spPr>
            <a:xfrm>
              <a:off x="2575133" y="1870105"/>
              <a:ext cx="606751" cy="606751"/>
            </a:xfrm>
            <a:prstGeom prst="flowChartConnector">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KSO_Shape"/>
            <p:cNvSpPr>
              <a:spLocks/>
            </p:cNvSpPr>
            <p:nvPr/>
          </p:nvSpPr>
          <p:spPr bwMode="auto">
            <a:xfrm>
              <a:off x="2742170" y="2015490"/>
              <a:ext cx="273914" cy="345996"/>
            </a:xfrm>
            <a:custGeom>
              <a:avLst/>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0" name="组合 19"/>
          <p:cNvGrpSpPr/>
          <p:nvPr/>
        </p:nvGrpSpPr>
        <p:grpSpPr>
          <a:xfrm>
            <a:off x="7027489" y="3925568"/>
            <a:ext cx="606751" cy="606751"/>
            <a:chOff x="7027491" y="3924810"/>
            <a:chExt cx="606751" cy="606751"/>
          </a:xfrm>
        </p:grpSpPr>
        <p:sp>
          <p:nvSpPr>
            <p:cNvPr id="21" name="流程图: 联系 20"/>
            <p:cNvSpPr/>
            <p:nvPr/>
          </p:nvSpPr>
          <p:spPr>
            <a:xfrm>
              <a:off x="7027491" y="3924810"/>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KSO_Shape"/>
            <p:cNvSpPr>
              <a:spLocks/>
            </p:cNvSpPr>
            <p:nvPr/>
          </p:nvSpPr>
          <p:spPr bwMode="auto">
            <a:xfrm>
              <a:off x="7173402" y="4074883"/>
              <a:ext cx="340600" cy="289510"/>
            </a:xfrm>
            <a:custGeom>
              <a:avLst/>
              <a:gdLst>
                <a:gd name="T0" fmla="*/ 160329 w 2160587"/>
                <a:gd name="T1" fmla="*/ 1674812 h 1836737"/>
                <a:gd name="T2" fmla="*/ 1129743 w 2160587"/>
                <a:gd name="T3" fmla="*/ 848061 h 1836737"/>
                <a:gd name="T4" fmla="*/ 1158271 w 2160587"/>
                <a:gd name="T5" fmla="*/ 1043536 h 1836737"/>
                <a:gd name="T6" fmla="*/ 1353532 w 2160587"/>
                <a:gd name="T7" fmla="*/ 1072142 h 1836737"/>
                <a:gd name="T8" fmla="*/ 1367796 w 2160587"/>
                <a:gd name="T9" fmla="*/ 1145247 h 1836737"/>
                <a:gd name="T10" fmla="*/ 1316445 w 2160587"/>
                <a:gd name="T11" fmla="*/ 1197055 h 1836737"/>
                <a:gd name="T12" fmla="*/ 1148762 w 2160587"/>
                <a:gd name="T13" fmla="*/ 1373142 h 1836737"/>
                <a:gd name="T14" fmla="*/ 1088218 w 2160587"/>
                <a:gd name="T15" fmla="*/ 1413827 h 1836737"/>
                <a:gd name="T16" fmla="*/ 1019750 w 2160587"/>
                <a:gd name="T17" fmla="*/ 1385856 h 1836737"/>
                <a:gd name="T18" fmla="*/ 859357 w 2160587"/>
                <a:gd name="T19" fmla="*/ 1200234 h 1836737"/>
                <a:gd name="T20" fmla="*/ 798496 w 2160587"/>
                <a:gd name="T21" fmla="*/ 1159550 h 1836737"/>
                <a:gd name="T22" fmla="*/ 798496 w 2160587"/>
                <a:gd name="T23" fmla="*/ 1084856 h 1836737"/>
                <a:gd name="T24" fmla="*/ 859357 w 2160587"/>
                <a:gd name="T25" fmla="*/ 1044172 h 1836737"/>
                <a:gd name="T26" fmla="*/ 1019750 w 2160587"/>
                <a:gd name="T27" fmla="*/ 858868 h 1836737"/>
                <a:gd name="T28" fmla="*/ 301227 w 2160587"/>
                <a:gd name="T29" fmla="*/ 646747 h 1836737"/>
                <a:gd name="T30" fmla="*/ 2003954 w 2160587"/>
                <a:gd name="T31" fmla="*/ 550545 h 1836737"/>
                <a:gd name="T32" fmla="*/ 391689 w 2160587"/>
                <a:gd name="T33" fmla="*/ 393700 h 1836737"/>
                <a:gd name="T34" fmla="*/ 456865 w 2160587"/>
                <a:gd name="T35" fmla="*/ 428307 h 1836737"/>
                <a:gd name="T36" fmla="*/ 1692991 w 2160587"/>
                <a:gd name="T37" fmla="*/ 490537 h 1836737"/>
                <a:gd name="T38" fmla="*/ 1708479 w 2160587"/>
                <a:gd name="T39" fmla="*/ 422275 h 1836737"/>
                <a:gd name="T40" fmla="*/ 2082429 w 2160587"/>
                <a:gd name="T41" fmla="*/ 393700 h 1836737"/>
                <a:gd name="T42" fmla="*/ 2147243 w 2160587"/>
                <a:gd name="T43" fmla="*/ 428307 h 1836737"/>
                <a:gd name="T44" fmla="*/ 2157092 w 2160587"/>
                <a:gd name="T45" fmla="*/ 808355 h 1836737"/>
                <a:gd name="T46" fmla="*/ 2105622 w 2160587"/>
                <a:gd name="T47" fmla="*/ 860107 h 1836737"/>
                <a:gd name="T48" fmla="*/ 2032548 w 2160587"/>
                <a:gd name="T49" fmla="*/ 845820 h 1836737"/>
                <a:gd name="T50" fmla="*/ 2038267 w 2160587"/>
                <a:gd name="T51" fmla="*/ 1380490 h 1836737"/>
                <a:gd name="T52" fmla="*/ 2112612 w 2160587"/>
                <a:gd name="T53" fmla="*/ 1373187 h 1836737"/>
                <a:gd name="T54" fmla="*/ 2158998 w 2160587"/>
                <a:gd name="T55" fmla="*/ 1429702 h 1836737"/>
                <a:gd name="T56" fmla="*/ 2142795 w 2160587"/>
                <a:gd name="T57" fmla="*/ 1808162 h 1836737"/>
                <a:gd name="T58" fmla="*/ 1768845 w 2160587"/>
                <a:gd name="T59" fmla="*/ 1836737 h 1836737"/>
                <a:gd name="T60" fmla="*/ 1704031 w 2160587"/>
                <a:gd name="T61" fmla="*/ 1802130 h 1836737"/>
                <a:gd name="T62" fmla="*/ 467992 w 2160587"/>
                <a:gd name="T63" fmla="*/ 1741487 h 1836737"/>
                <a:gd name="T64" fmla="*/ 452096 w 2160587"/>
                <a:gd name="T65" fmla="*/ 1808162 h 1836737"/>
                <a:gd name="T66" fmla="*/ 78211 w 2160587"/>
                <a:gd name="T67" fmla="*/ 1836737 h 1836737"/>
                <a:gd name="T68" fmla="*/ 13035 w 2160587"/>
                <a:gd name="T69" fmla="*/ 1802130 h 1836737"/>
                <a:gd name="T70" fmla="*/ 3179 w 2160587"/>
                <a:gd name="T71" fmla="*/ 1422082 h 1836737"/>
                <a:gd name="T72" fmla="*/ 54684 w 2160587"/>
                <a:gd name="T73" fmla="*/ 1370330 h 1836737"/>
                <a:gd name="T74" fmla="*/ 127808 w 2160587"/>
                <a:gd name="T75" fmla="*/ 1384617 h 1836737"/>
                <a:gd name="T76" fmla="*/ 121767 w 2160587"/>
                <a:gd name="T77" fmla="*/ 850265 h 1836737"/>
                <a:gd name="T78" fmla="*/ 47689 w 2160587"/>
                <a:gd name="T79" fmla="*/ 857250 h 1836737"/>
                <a:gd name="T80" fmla="*/ 1590 w 2160587"/>
                <a:gd name="T81" fmla="*/ 801052 h 1836737"/>
                <a:gd name="T82" fmla="*/ 17804 w 2160587"/>
                <a:gd name="T83" fmla="*/ 422275 h 1836737"/>
                <a:gd name="T84" fmla="*/ 1080293 w 2160587"/>
                <a:gd name="T85" fmla="*/ 0 h 1836737"/>
                <a:gd name="T86" fmla="*/ 1229746 w 2160587"/>
                <a:gd name="T87" fmla="*/ 38797 h 1836737"/>
                <a:gd name="T88" fmla="*/ 1340086 w 2160587"/>
                <a:gd name="T89" fmla="*/ 139925 h 1836737"/>
                <a:gd name="T90" fmla="*/ 1392235 w 2160587"/>
                <a:gd name="T91" fmla="*/ 284302 h 1836737"/>
                <a:gd name="T92" fmla="*/ 1370930 w 2160587"/>
                <a:gd name="T93" fmla="*/ 372073 h 1836737"/>
                <a:gd name="T94" fmla="*/ 1299702 w 2160587"/>
                <a:gd name="T95" fmla="*/ 393698 h 1836737"/>
                <a:gd name="T96" fmla="*/ 1243101 w 2160587"/>
                <a:gd name="T97" fmla="*/ 347268 h 1836737"/>
                <a:gd name="T98" fmla="*/ 1230064 w 2160587"/>
                <a:gd name="T99" fmla="*/ 269355 h 1836737"/>
                <a:gd name="T100" fmla="*/ 1191270 w 2160587"/>
                <a:gd name="T101" fmla="*/ 204163 h 1836737"/>
                <a:gd name="T102" fmla="*/ 1126719 w 2160587"/>
                <a:gd name="T103" fmla="*/ 164412 h 1836737"/>
                <a:gd name="T104" fmla="*/ 1048495 w 2160587"/>
                <a:gd name="T105" fmla="*/ 160277 h 1836737"/>
                <a:gd name="T106" fmla="*/ 980447 w 2160587"/>
                <a:gd name="T107" fmla="*/ 193669 h 1836737"/>
                <a:gd name="T108" fmla="*/ 935611 w 2160587"/>
                <a:gd name="T109" fmla="*/ 254409 h 1836737"/>
                <a:gd name="T110" fmla="*/ 921620 w 2160587"/>
                <a:gd name="T111" fmla="*/ 332322 h 1836737"/>
                <a:gd name="T112" fmla="*/ 875512 w 2160587"/>
                <a:gd name="T113" fmla="*/ 388928 h 1836737"/>
                <a:gd name="T114" fmla="*/ 801422 w 2160587"/>
                <a:gd name="T115" fmla="*/ 381613 h 1836737"/>
                <a:gd name="T116" fmla="*/ 766762 w 2160587"/>
                <a:gd name="T117" fmla="*/ 316421 h 1836737"/>
                <a:gd name="T118" fmla="*/ 804602 w 2160587"/>
                <a:gd name="T119" fmla="*/ 166002 h 1836737"/>
                <a:gd name="T120" fmla="*/ 905085 w 2160587"/>
                <a:gd name="T121" fmla="*/ 54698 h 1836737"/>
                <a:gd name="T122" fmla="*/ 1048177 w 2160587"/>
                <a:gd name="T123" fmla="*/ 2226 h 1836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0587" h="1836737">
                  <a:moveTo>
                    <a:pt x="2003954" y="1667985"/>
                  </a:moveTo>
                  <a:lnTo>
                    <a:pt x="2003431" y="1669097"/>
                  </a:lnTo>
                  <a:lnTo>
                    <a:pt x="2000893" y="1674812"/>
                  </a:lnTo>
                  <a:lnTo>
                    <a:pt x="1997719" y="1679892"/>
                  </a:lnTo>
                  <a:lnTo>
                    <a:pt x="2003954" y="1679892"/>
                  </a:lnTo>
                  <a:lnTo>
                    <a:pt x="2003954" y="1667985"/>
                  </a:lnTo>
                  <a:close/>
                  <a:moveTo>
                    <a:pt x="156421" y="1666510"/>
                  </a:moveTo>
                  <a:lnTo>
                    <a:pt x="156421" y="1679892"/>
                  </a:lnTo>
                  <a:lnTo>
                    <a:pt x="163502" y="1679892"/>
                  </a:lnTo>
                  <a:lnTo>
                    <a:pt x="160329" y="1674812"/>
                  </a:lnTo>
                  <a:lnTo>
                    <a:pt x="157790" y="1669097"/>
                  </a:lnTo>
                  <a:lnTo>
                    <a:pt x="156421" y="1666510"/>
                  </a:lnTo>
                  <a:close/>
                  <a:moveTo>
                    <a:pt x="1080293" y="830262"/>
                  </a:moveTo>
                  <a:lnTo>
                    <a:pt x="1088218" y="830580"/>
                  </a:lnTo>
                  <a:lnTo>
                    <a:pt x="1095826" y="831851"/>
                  </a:lnTo>
                  <a:lnTo>
                    <a:pt x="1103116" y="833758"/>
                  </a:lnTo>
                  <a:lnTo>
                    <a:pt x="1110724" y="836301"/>
                  </a:lnTo>
                  <a:lnTo>
                    <a:pt x="1117380" y="839797"/>
                  </a:lnTo>
                  <a:lnTo>
                    <a:pt x="1123720" y="843293"/>
                  </a:lnTo>
                  <a:lnTo>
                    <a:pt x="1129743" y="848061"/>
                  </a:lnTo>
                  <a:lnTo>
                    <a:pt x="1135448" y="853464"/>
                  </a:lnTo>
                  <a:lnTo>
                    <a:pt x="1140520" y="858868"/>
                  </a:lnTo>
                  <a:lnTo>
                    <a:pt x="1144958" y="864907"/>
                  </a:lnTo>
                  <a:lnTo>
                    <a:pt x="1148762" y="871264"/>
                  </a:lnTo>
                  <a:lnTo>
                    <a:pt x="1151931" y="877939"/>
                  </a:lnTo>
                  <a:lnTo>
                    <a:pt x="1154784" y="885249"/>
                  </a:lnTo>
                  <a:lnTo>
                    <a:pt x="1156686" y="892559"/>
                  </a:lnTo>
                  <a:lnTo>
                    <a:pt x="1157954" y="900506"/>
                  </a:lnTo>
                  <a:lnTo>
                    <a:pt x="1158271" y="908452"/>
                  </a:lnTo>
                  <a:lnTo>
                    <a:pt x="1158271" y="1043536"/>
                  </a:lnTo>
                  <a:lnTo>
                    <a:pt x="1292988" y="1043536"/>
                  </a:lnTo>
                  <a:lnTo>
                    <a:pt x="1301230" y="1044172"/>
                  </a:lnTo>
                  <a:lnTo>
                    <a:pt x="1308838" y="1045125"/>
                  </a:lnTo>
                  <a:lnTo>
                    <a:pt x="1316445" y="1047350"/>
                  </a:lnTo>
                  <a:lnTo>
                    <a:pt x="1323419" y="1049893"/>
                  </a:lnTo>
                  <a:lnTo>
                    <a:pt x="1330392" y="1053071"/>
                  </a:lnTo>
                  <a:lnTo>
                    <a:pt x="1337049" y="1057203"/>
                  </a:lnTo>
                  <a:lnTo>
                    <a:pt x="1343072" y="1061653"/>
                  </a:lnTo>
                  <a:lnTo>
                    <a:pt x="1348460" y="1066739"/>
                  </a:lnTo>
                  <a:lnTo>
                    <a:pt x="1353532" y="1072142"/>
                  </a:lnTo>
                  <a:lnTo>
                    <a:pt x="1357970" y="1078181"/>
                  </a:lnTo>
                  <a:lnTo>
                    <a:pt x="1362091" y="1084856"/>
                  </a:lnTo>
                  <a:lnTo>
                    <a:pt x="1365260" y="1091849"/>
                  </a:lnTo>
                  <a:lnTo>
                    <a:pt x="1367796" y="1098841"/>
                  </a:lnTo>
                  <a:lnTo>
                    <a:pt x="1370015" y="1106469"/>
                  </a:lnTo>
                  <a:lnTo>
                    <a:pt x="1370966" y="1114416"/>
                  </a:lnTo>
                  <a:lnTo>
                    <a:pt x="1371600" y="1122362"/>
                  </a:lnTo>
                  <a:lnTo>
                    <a:pt x="1370966" y="1130308"/>
                  </a:lnTo>
                  <a:lnTo>
                    <a:pt x="1370015" y="1138254"/>
                  </a:lnTo>
                  <a:lnTo>
                    <a:pt x="1367796" y="1145247"/>
                  </a:lnTo>
                  <a:lnTo>
                    <a:pt x="1365260" y="1152875"/>
                  </a:lnTo>
                  <a:lnTo>
                    <a:pt x="1362091" y="1159550"/>
                  </a:lnTo>
                  <a:lnTo>
                    <a:pt x="1357970" y="1165907"/>
                  </a:lnTo>
                  <a:lnTo>
                    <a:pt x="1353532" y="1171946"/>
                  </a:lnTo>
                  <a:lnTo>
                    <a:pt x="1348460" y="1177667"/>
                  </a:lnTo>
                  <a:lnTo>
                    <a:pt x="1343072" y="1182752"/>
                  </a:lnTo>
                  <a:lnTo>
                    <a:pt x="1337049" y="1187202"/>
                  </a:lnTo>
                  <a:lnTo>
                    <a:pt x="1330392" y="1191016"/>
                  </a:lnTo>
                  <a:lnTo>
                    <a:pt x="1323419" y="1194195"/>
                  </a:lnTo>
                  <a:lnTo>
                    <a:pt x="1316445" y="1197055"/>
                  </a:lnTo>
                  <a:lnTo>
                    <a:pt x="1308838" y="1198963"/>
                  </a:lnTo>
                  <a:lnTo>
                    <a:pt x="1301230" y="1200234"/>
                  </a:lnTo>
                  <a:lnTo>
                    <a:pt x="1292988" y="1200552"/>
                  </a:lnTo>
                  <a:lnTo>
                    <a:pt x="1158271" y="1200552"/>
                  </a:lnTo>
                  <a:lnTo>
                    <a:pt x="1158271" y="1335636"/>
                  </a:lnTo>
                  <a:lnTo>
                    <a:pt x="1157954" y="1343900"/>
                  </a:lnTo>
                  <a:lnTo>
                    <a:pt x="1156686" y="1351528"/>
                  </a:lnTo>
                  <a:lnTo>
                    <a:pt x="1154784" y="1359157"/>
                  </a:lnTo>
                  <a:lnTo>
                    <a:pt x="1151931" y="1366149"/>
                  </a:lnTo>
                  <a:lnTo>
                    <a:pt x="1148762" y="1373142"/>
                  </a:lnTo>
                  <a:lnTo>
                    <a:pt x="1144958" y="1379817"/>
                  </a:lnTo>
                  <a:lnTo>
                    <a:pt x="1140520" y="1385856"/>
                  </a:lnTo>
                  <a:lnTo>
                    <a:pt x="1135448" y="1391259"/>
                  </a:lnTo>
                  <a:lnTo>
                    <a:pt x="1129743" y="1396345"/>
                  </a:lnTo>
                  <a:lnTo>
                    <a:pt x="1123720" y="1400795"/>
                  </a:lnTo>
                  <a:lnTo>
                    <a:pt x="1117380" y="1404927"/>
                  </a:lnTo>
                  <a:lnTo>
                    <a:pt x="1110724" y="1408105"/>
                  </a:lnTo>
                  <a:lnTo>
                    <a:pt x="1103116" y="1410648"/>
                  </a:lnTo>
                  <a:lnTo>
                    <a:pt x="1095826" y="1412873"/>
                  </a:lnTo>
                  <a:lnTo>
                    <a:pt x="1088218" y="1413827"/>
                  </a:lnTo>
                  <a:lnTo>
                    <a:pt x="1080293" y="1414462"/>
                  </a:lnTo>
                  <a:lnTo>
                    <a:pt x="1072369" y="1413827"/>
                  </a:lnTo>
                  <a:lnTo>
                    <a:pt x="1064444" y="1412873"/>
                  </a:lnTo>
                  <a:lnTo>
                    <a:pt x="1056837" y="1410648"/>
                  </a:lnTo>
                  <a:lnTo>
                    <a:pt x="1049863" y="1408105"/>
                  </a:lnTo>
                  <a:lnTo>
                    <a:pt x="1043207" y="1404927"/>
                  </a:lnTo>
                  <a:lnTo>
                    <a:pt x="1036233" y="1400795"/>
                  </a:lnTo>
                  <a:lnTo>
                    <a:pt x="1030527" y="1396345"/>
                  </a:lnTo>
                  <a:lnTo>
                    <a:pt x="1024822" y="1391259"/>
                  </a:lnTo>
                  <a:lnTo>
                    <a:pt x="1019750" y="1385856"/>
                  </a:lnTo>
                  <a:lnTo>
                    <a:pt x="1015312" y="1379817"/>
                  </a:lnTo>
                  <a:lnTo>
                    <a:pt x="1011508" y="1373142"/>
                  </a:lnTo>
                  <a:lnTo>
                    <a:pt x="1008339" y="1366149"/>
                  </a:lnTo>
                  <a:lnTo>
                    <a:pt x="1005486" y="1359157"/>
                  </a:lnTo>
                  <a:lnTo>
                    <a:pt x="1003584" y="1351528"/>
                  </a:lnTo>
                  <a:lnTo>
                    <a:pt x="1002316" y="1343900"/>
                  </a:lnTo>
                  <a:lnTo>
                    <a:pt x="1001999" y="1335636"/>
                  </a:lnTo>
                  <a:lnTo>
                    <a:pt x="1001999" y="1200552"/>
                  </a:lnTo>
                  <a:lnTo>
                    <a:pt x="867282" y="1200552"/>
                  </a:lnTo>
                  <a:lnTo>
                    <a:pt x="859357" y="1200234"/>
                  </a:lnTo>
                  <a:lnTo>
                    <a:pt x="851432" y="1198963"/>
                  </a:lnTo>
                  <a:lnTo>
                    <a:pt x="843825" y="1197055"/>
                  </a:lnTo>
                  <a:lnTo>
                    <a:pt x="836534" y="1194195"/>
                  </a:lnTo>
                  <a:lnTo>
                    <a:pt x="829878" y="1191016"/>
                  </a:lnTo>
                  <a:lnTo>
                    <a:pt x="823538" y="1187202"/>
                  </a:lnTo>
                  <a:lnTo>
                    <a:pt x="817515" y="1182752"/>
                  </a:lnTo>
                  <a:lnTo>
                    <a:pt x="812127" y="1177667"/>
                  </a:lnTo>
                  <a:lnTo>
                    <a:pt x="807055" y="1171946"/>
                  </a:lnTo>
                  <a:lnTo>
                    <a:pt x="802300" y="1165907"/>
                  </a:lnTo>
                  <a:lnTo>
                    <a:pt x="798496" y="1159550"/>
                  </a:lnTo>
                  <a:lnTo>
                    <a:pt x="795010" y="1152875"/>
                  </a:lnTo>
                  <a:lnTo>
                    <a:pt x="792791" y="1145247"/>
                  </a:lnTo>
                  <a:lnTo>
                    <a:pt x="790572" y="1138254"/>
                  </a:lnTo>
                  <a:lnTo>
                    <a:pt x="789621" y="1130308"/>
                  </a:lnTo>
                  <a:lnTo>
                    <a:pt x="788987" y="1122362"/>
                  </a:lnTo>
                  <a:lnTo>
                    <a:pt x="789621" y="1114416"/>
                  </a:lnTo>
                  <a:lnTo>
                    <a:pt x="790572" y="1106469"/>
                  </a:lnTo>
                  <a:lnTo>
                    <a:pt x="792791" y="1098841"/>
                  </a:lnTo>
                  <a:lnTo>
                    <a:pt x="795010" y="1091849"/>
                  </a:lnTo>
                  <a:lnTo>
                    <a:pt x="798496" y="1084856"/>
                  </a:lnTo>
                  <a:lnTo>
                    <a:pt x="802300" y="1078181"/>
                  </a:lnTo>
                  <a:lnTo>
                    <a:pt x="807055" y="1072142"/>
                  </a:lnTo>
                  <a:lnTo>
                    <a:pt x="812127" y="1066739"/>
                  </a:lnTo>
                  <a:lnTo>
                    <a:pt x="817515" y="1061653"/>
                  </a:lnTo>
                  <a:lnTo>
                    <a:pt x="823538" y="1057203"/>
                  </a:lnTo>
                  <a:lnTo>
                    <a:pt x="829878" y="1053071"/>
                  </a:lnTo>
                  <a:lnTo>
                    <a:pt x="836534" y="1049893"/>
                  </a:lnTo>
                  <a:lnTo>
                    <a:pt x="843825" y="1047350"/>
                  </a:lnTo>
                  <a:lnTo>
                    <a:pt x="851432" y="1045125"/>
                  </a:lnTo>
                  <a:lnTo>
                    <a:pt x="859357" y="1044172"/>
                  </a:lnTo>
                  <a:lnTo>
                    <a:pt x="867282" y="1043536"/>
                  </a:lnTo>
                  <a:lnTo>
                    <a:pt x="1001999" y="1043536"/>
                  </a:lnTo>
                  <a:lnTo>
                    <a:pt x="1001999" y="908452"/>
                  </a:lnTo>
                  <a:lnTo>
                    <a:pt x="1002316" y="900506"/>
                  </a:lnTo>
                  <a:lnTo>
                    <a:pt x="1003584" y="892559"/>
                  </a:lnTo>
                  <a:lnTo>
                    <a:pt x="1005486" y="885249"/>
                  </a:lnTo>
                  <a:lnTo>
                    <a:pt x="1008339" y="877939"/>
                  </a:lnTo>
                  <a:lnTo>
                    <a:pt x="1011508" y="871264"/>
                  </a:lnTo>
                  <a:lnTo>
                    <a:pt x="1015312" y="864907"/>
                  </a:lnTo>
                  <a:lnTo>
                    <a:pt x="1019750" y="858868"/>
                  </a:lnTo>
                  <a:lnTo>
                    <a:pt x="1024822" y="853464"/>
                  </a:lnTo>
                  <a:lnTo>
                    <a:pt x="1030527" y="848061"/>
                  </a:lnTo>
                  <a:lnTo>
                    <a:pt x="1036233" y="843293"/>
                  </a:lnTo>
                  <a:lnTo>
                    <a:pt x="1043207" y="839797"/>
                  </a:lnTo>
                  <a:lnTo>
                    <a:pt x="1049863" y="836301"/>
                  </a:lnTo>
                  <a:lnTo>
                    <a:pt x="1056837" y="833758"/>
                  </a:lnTo>
                  <a:lnTo>
                    <a:pt x="1064444" y="831851"/>
                  </a:lnTo>
                  <a:lnTo>
                    <a:pt x="1072369" y="830580"/>
                  </a:lnTo>
                  <a:lnTo>
                    <a:pt x="1080293" y="830262"/>
                  </a:lnTo>
                  <a:close/>
                  <a:moveTo>
                    <a:pt x="301227" y="646747"/>
                  </a:moveTo>
                  <a:lnTo>
                    <a:pt x="301227" y="1584642"/>
                  </a:lnTo>
                  <a:lnTo>
                    <a:pt x="1859994" y="1584642"/>
                  </a:lnTo>
                  <a:lnTo>
                    <a:pt x="1859994" y="646747"/>
                  </a:lnTo>
                  <a:lnTo>
                    <a:pt x="301227" y="646747"/>
                  </a:lnTo>
                  <a:close/>
                  <a:moveTo>
                    <a:pt x="1997005" y="550545"/>
                  </a:moveTo>
                  <a:lnTo>
                    <a:pt x="1997719" y="551497"/>
                  </a:lnTo>
                  <a:lnTo>
                    <a:pt x="2000893" y="557212"/>
                  </a:lnTo>
                  <a:lnTo>
                    <a:pt x="2003431" y="562609"/>
                  </a:lnTo>
                  <a:lnTo>
                    <a:pt x="2003954" y="563786"/>
                  </a:lnTo>
                  <a:lnTo>
                    <a:pt x="2003954" y="550545"/>
                  </a:lnTo>
                  <a:lnTo>
                    <a:pt x="1997005" y="550545"/>
                  </a:lnTo>
                  <a:close/>
                  <a:moveTo>
                    <a:pt x="156421" y="550545"/>
                  </a:moveTo>
                  <a:lnTo>
                    <a:pt x="156421" y="565349"/>
                  </a:lnTo>
                  <a:lnTo>
                    <a:pt x="157790" y="562609"/>
                  </a:lnTo>
                  <a:lnTo>
                    <a:pt x="160329" y="557212"/>
                  </a:lnTo>
                  <a:lnTo>
                    <a:pt x="163502" y="551497"/>
                  </a:lnTo>
                  <a:lnTo>
                    <a:pt x="164097" y="550545"/>
                  </a:lnTo>
                  <a:lnTo>
                    <a:pt x="156421" y="550545"/>
                  </a:lnTo>
                  <a:close/>
                  <a:moveTo>
                    <a:pt x="78211" y="393700"/>
                  </a:moveTo>
                  <a:lnTo>
                    <a:pt x="391689" y="393700"/>
                  </a:lnTo>
                  <a:lnTo>
                    <a:pt x="399638" y="394017"/>
                  </a:lnTo>
                  <a:lnTo>
                    <a:pt x="407586" y="395287"/>
                  </a:lnTo>
                  <a:lnTo>
                    <a:pt x="415216" y="397192"/>
                  </a:lnTo>
                  <a:lnTo>
                    <a:pt x="422211" y="400050"/>
                  </a:lnTo>
                  <a:lnTo>
                    <a:pt x="428887" y="403225"/>
                  </a:lnTo>
                  <a:lnTo>
                    <a:pt x="435246" y="407352"/>
                  </a:lnTo>
                  <a:lnTo>
                    <a:pt x="441286" y="411480"/>
                  </a:lnTo>
                  <a:lnTo>
                    <a:pt x="447009" y="416877"/>
                  </a:lnTo>
                  <a:lnTo>
                    <a:pt x="452096" y="422275"/>
                  </a:lnTo>
                  <a:lnTo>
                    <a:pt x="456865" y="428307"/>
                  </a:lnTo>
                  <a:lnTo>
                    <a:pt x="460362" y="434657"/>
                  </a:lnTo>
                  <a:lnTo>
                    <a:pt x="463859" y="441325"/>
                  </a:lnTo>
                  <a:lnTo>
                    <a:pt x="466403" y="448945"/>
                  </a:lnTo>
                  <a:lnTo>
                    <a:pt x="468310" y="456565"/>
                  </a:lnTo>
                  <a:lnTo>
                    <a:pt x="469582" y="463867"/>
                  </a:lnTo>
                  <a:lnTo>
                    <a:pt x="469900" y="471805"/>
                  </a:lnTo>
                  <a:lnTo>
                    <a:pt x="469582" y="479742"/>
                  </a:lnTo>
                  <a:lnTo>
                    <a:pt x="468310" y="487680"/>
                  </a:lnTo>
                  <a:lnTo>
                    <a:pt x="467595" y="490537"/>
                  </a:lnTo>
                  <a:lnTo>
                    <a:pt x="1692991" y="490537"/>
                  </a:lnTo>
                  <a:lnTo>
                    <a:pt x="1692276" y="487680"/>
                  </a:lnTo>
                  <a:lnTo>
                    <a:pt x="1691005" y="479742"/>
                  </a:lnTo>
                  <a:lnTo>
                    <a:pt x="1690687" y="471805"/>
                  </a:lnTo>
                  <a:lnTo>
                    <a:pt x="1691005" y="463867"/>
                  </a:lnTo>
                  <a:lnTo>
                    <a:pt x="1692276" y="456565"/>
                  </a:lnTo>
                  <a:lnTo>
                    <a:pt x="1694182" y="448945"/>
                  </a:lnTo>
                  <a:lnTo>
                    <a:pt x="1697041" y="441325"/>
                  </a:lnTo>
                  <a:lnTo>
                    <a:pt x="1700218" y="434657"/>
                  </a:lnTo>
                  <a:lnTo>
                    <a:pt x="1704031" y="428307"/>
                  </a:lnTo>
                  <a:lnTo>
                    <a:pt x="1708479" y="422275"/>
                  </a:lnTo>
                  <a:lnTo>
                    <a:pt x="1713562" y="416877"/>
                  </a:lnTo>
                  <a:lnTo>
                    <a:pt x="1719281" y="411480"/>
                  </a:lnTo>
                  <a:lnTo>
                    <a:pt x="1725000" y="407352"/>
                  </a:lnTo>
                  <a:lnTo>
                    <a:pt x="1731354" y="403225"/>
                  </a:lnTo>
                  <a:lnTo>
                    <a:pt x="1738662" y="400050"/>
                  </a:lnTo>
                  <a:lnTo>
                    <a:pt x="1745652" y="397192"/>
                  </a:lnTo>
                  <a:lnTo>
                    <a:pt x="1753277" y="395287"/>
                  </a:lnTo>
                  <a:lnTo>
                    <a:pt x="1760902" y="394017"/>
                  </a:lnTo>
                  <a:lnTo>
                    <a:pt x="1768845" y="393700"/>
                  </a:lnTo>
                  <a:lnTo>
                    <a:pt x="2082429" y="393700"/>
                  </a:lnTo>
                  <a:lnTo>
                    <a:pt x="2090372" y="394017"/>
                  </a:lnTo>
                  <a:lnTo>
                    <a:pt x="2097997" y="395287"/>
                  </a:lnTo>
                  <a:lnTo>
                    <a:pt x="2105622" y="397192"/>
                  </a:lnTo>
                  <a:lnTo>
                    <a:pt x="2112612" y="400050"/>
                  </a:lnTo>
                  <a:lnTo>
                    <a:pt x="2119920" y="403225"/>
                  </a:lnTo>
                  <a:lnTo>
                    <a:pt x="2126274" y="407352"/>
                  </a:lnTo>
                  <a:lnTo>
                    <a:pt x="2131993" y="411480"/>
                  </a:lnTo>
                  <a:lnTo>
                    <a:pt x="2137712" y="416877"/>
                  </a:lnTo>
                  <a:lnTo>
                    <a:pt x="2142795" y="422275"/>
                  </a:lnTo>
                  <a:lnTo>
                    <a:pt x="2147243" y="428307"/>
                  </a:lnTo>
                  <a:lnTo>
                    <a:pt x="2151056" y="434657"/>
                  </a:lnTo>
                  <a:lnTo>
                    <a:pt x="2154233" y="441325"/>
                  </a:lnTo>
                  <a:lnTo>
                    <a:pt x="2157092" y="448945"/>
                  </a:lnTo>
                  <a:lnTo>
                    <a:pt x="2158998" y="456565"/>
                  </a:lnTo>
                  <a:lnTo>
                    <a:pt x="2160269" y="463867"/>
                  </a:lnTo>
                  <a:lnTo>
                    <a:pt x="2160587" y="471805"/>
                  </a:lnTo>
                  <a:lnTo>
                    <a:pt x="2160587" y="785177"/>
                  </a:lnTo>
                  <a:lnTo>
                    <a:pt x="2160269" y="793432"/>
                  </a:lnTo>
                  <a:lnTo>
                    <a:pt x="2158998" y="801052"/>
                  </a:lnTo>
                  <a:lnTo>
                    <a:pt x="2157092" y="808355"/>
                  </a:lnTo>
                  <a:lnTo>
                    <a:pt x="2154233" y="815657"/>
                  </a:lnTo>
                  <a:lnTo>
                    <a:pt x="2151056" y="822642"/>
                  </a:lnTo>
                  <a:lnTo>
                    <a:pt x="2147243" y="828992"/>
                  </a:lnTo>
                  <a:lnTo>
                    <a:pt x="2142795" y="835025"/>
                  </a:lnTo>
                  <a:lnTo>
                    <a:pt x="2137712" y="840740"/>
                  </a:lnTo>
                  <a:lnTo>
                    <a:pt x="2131993" y="845820"/>
                  </a:lnTo>
                  <a:lnTo>
                    <a:pt x="2126274" y="850265"/>
                  </a:lnTo>
                  <a:lnTo>
                    <a:pt x="2119920" y="854075"/>
                  </a:lnTo>
                  <a:lnTo>
                    <a:pt x="2112612" y="857250"/>
                  </a:lnTo>
                  <a:lnTo>
                    <a:pt x="2105622" y="860107"/>
                  </a:lnTo>
                  <a:lnTo>
                    <a:pt x="2097997" y="862012"/>
                  </a:lnTo>
                  <a:lnTo>
                    <a:pt x="2090372" y="863282"/>
                  </a:lnTo>
                  <a:lnTo>
                    <a:pt x="2082429" y="863600"/>
                  </a:lnTo>
                  <a:lnTo>
                    <a:pt x="2074169" y="863282"/>
                  </a:lnTo>
                  <a:lnTo>
                    <a:pt x="2066543" y="862012"/>
                  </a:lnTo>
                  <a:lnTo>
                    <a:pt x="2058918" y="860107"/>
                  </a:lnTo>
                  <a:lnTo>
                    <a:pt x="2051929" y="857250"/>
                  </a:lnTo>
                  <a:lnTo>
                    <a:pt x="2045257" y="854075"/>
                  </a:lnTo>
                  <a:lnTo>
                    <a:pt x="2038267" y="850265"/>
                  </a:lnTo>
                  <a:lnTo>
                    <a:pt x="2032548" y="845820"/>
                  </a:lnTo>
                  <a:lnTo>
                    <a:pt x="2026829" y="840740"/>
                  </a:lnTo>
                  <a:lnTo>
                    <a:pt x="2021746" y="835025"/>
                  </a:lnTo>
                  <a:lnTo>
                    <a:pt x="2017298" y="828992"/>
                  </a:lnTo>
                  <a:lnTo>
                    <a:pt x="2016125" y="827039"/>
                  </a:lnTo>
                  <a:lnTo>
                    <a:pt x="2016125" y="1403398"/>
                  </a:lnTo>
                  <a:lnTo>
                    <a:pt x="2017298" y="1401445"/>
                  </a:lnTo>
                  <a:lnTo>
                    <a:pt x="2021746" y="1395412"/>
                  </a:lnTo>
                  <a:lnTo>
                    <a:pt x="2026829" y="1390015"/>
                  </a:lnTo>
                  <a:lnTo>
                    <a:pt x="2032548" y="1384617"/>
                  </a:lnTo>
                  <a:lnTo>
                    <a:pt x="2038267" y="1380490"/>
                  </a:lnTo>
                  <a:lnTo>
                    <a:pt x="2045257" y="1376362"/>
                  </a:lnTo>
                  <a:lnTo>
                    <a:pt x="2051929" y="1373187"/>
                  </a:lnTo>
                  <a:lnTo>
                    <a:pt x="2058918" y="1370330"/>
                  </a:lnTo>
                  <a:lnTo>
                    <a:pt x="2066543" y="1368425"/>
                  </a:lnTo>
                  <a:lnTo>
                    <a:pt x="2074169" y="1367155"/>
                  </a:lnTo>
                  <a:lnTo>
                    <a:pt x="2082429" y="1366837"/>
                  </a:lnTo>
                  <a:lnTo>
                    <a:pt x="2090372" y="1367155"/>
                  </a:lnTo>
                  <a:lnTo>
                    <a:pt x="2097997" y="1368425"/>
                  </a:lnTo>
                  <a:lnTo>
                    <a:pt x="2105622" y="1370330"/>
                  </a:lnTo>
                  <a:lnTo>
                    <a:pt x="2112612" y="1373187"/>
                  </a:lnTo>
                  <a:lnTo>
                    <a:pt x="2119920" y="1376362"/>
                  </a:lnTo>
                  <a:lnTo>
                    <a:pt x="2126274" y="1380490"/>
                  </a:lnTo>
                  <a:lnTo>
                    <a:pt x="2131993" y="1384617"/>
                  </a:lnTo>
                  <a:lnTo>
                    <a:pt x="2137712" y="1390015"/>
                  </a:lnTo>
                  <a:lnTo>
                    <a:pt x="2142795" y="1395412"/>
                  </a:lnTo>
                  <a:lnTo>
                    <a:pt x="2147243" y="1401445"/>
                  </a:lnTo>
                  <a:lnTo>
                    <a:pt x="2151056" y="1407795"/>
                  </a:lnTo>
                  <a:lnTo>
                    <a:pt x="2154233" y="1414462"/>
                  </a:lnTo>
                  <a:lnTo>
                    <a:pt x="2157092" y="1422082"/>
                  </a:lnTo>
                  <a:lnTo>
                    <a:pt x="2158998" y="1429702"/>
                  </a:lnTo>
                  <a:lnTo>
                    <a:pt x="2160269" y="1437005"/>
                  </a:lnTo>
                  <a:lnTo>
                    <a:pt x="2160587" y="1444942"/>
                  </a:lnTo>
                  <a:lnTo>
                    <a:pt x="2160587" y="1758315"/>
                  </a:lnTo>
                  <a:lnTo>
                    <a:pt x="2160269" y="1766570"/>
                  </a:lnTo>
                  <a:lnTo>
                    <a:pt x="2158998" y="1774190"/>
                  </a:lnTo>
                  <a:lnTo>
                    <a:pt x="2157092" y="1781492"/>
                  </a:lnTo>
                  <a:lnTo>
                    <a:pt x="2154233" y="1788795"/>
                  </a:lnTo>
                  <a:lnTo>
                    <a:pt x="2151056" y="1795462"/>
                  </a:lnTo>
                  <a:lnTo>
                    <a:pt x="2147243" y="1802130"/>
                  </a:lnTo>
                  <a:lnTo>
                    <a:pt x="2142795" y="1808162"/>
                  </a:lnTo>
                  <a:lnTo>
                    <a:pt x="2137712" y="1813877"/>
                  </a:lnTo>
                  <a:lnTo>
                    <a:pt x="2131993" y="1818957"/>
                  </a:lnTo>
                  <a:lnTo>
                    <a:pt x="2126274" y="1823402"/>
                  </a:lnTo>
                  <a:lnTo>
                    <a:pt x="2119920" y="1827212"/>
                  </a:lnTo>
                  <a:lnTo>
                    <a:pt x="2112612" y="1830387"/>
                  </a:lnTo>
                  <a:lnTo>
                    <a:pt x="2105622" y="1833245"/>
                  </a:lnTo>
                  <a:lnTo>
                    <a:pt x="2097997" y="1835150"/>
                  </a:lnTo>
                  <a:lnTo>
                    <a:pt x="2090372" y="1836420"/>
                  </a:lnTo>
                  <a:lnTo>
                    <a:pt x="2082429" y="1836737"/>
                  </a:lnTo>
                  <a:lnTo>
                    <a:pt x="1768845" y="1836737"/>
                  </a:lnTo>
                  <a:lnTo>
                    <a:pt x="1760902" y="1836420"/>
                  </a:lnTo>
                  <a:lnTo>
                    <a:pt x="1753277" y="1835150"/>
                  </a:lnTo>
                  <a:lnTo>
                    <a:pt x="1745652" y="1833245"/>
                  </a:lnTo>
                  <a:lnTo>
                    <a:pt x="1738662" y="1830387"/>
                  </a:lnTo>
                  <a:lnTo>
                    <a:pt x="1731354" y="1827212"/>
                  </a:lnTo>
                  <a:lnTo>
                    <a:pt x="1725000" y="1823402"/>
                  </a:lnTo>
                  <a:lnTo>
                    <a:pt x="1719281" y="1818957"/>
                  </a:lnTo>
                  <a:lnTo>
                    <a:pt x="1713562" y="1813877"/>
                  </a:lnTo>
                  <a:lnTo>
                    <a:pt x="1708479" y="1808162"/>
                  </a:lnTo>
                  <a:lnTo>
                    <a:pt x="1704031" y="1802130"/>
                  </a:lnTo>
                  <a:lnTo>
                    <a:pt x="1700218" y="1795462"/>
                  </a:lnTo>
                  <a:lnTo>
                    <a:pt x="1697041" y="1788795"/>
                  </a:lnTo>
                  <a:lnTo>
                    <a:pt x="1694182" y="1781492"/>
                  </a:lnTo>
                  <a:lnTo>
                    <a:pt x="1692276" y="1774190"/>
                  </a:lnTo>
                  <a:lnTo>
                    <a:pt x="1691005" y="1766570"/>
                  </a:lnTo>
                  <a:lnTo>
                    <a:pt x="1690687" y="1758315"/>
                  </a:lnTo>
                  <a:lnTo>
                    <a:pt x="1691005" y="1750377"/>
                  </a:lnTo>
                  <a:lnTo>
                    <a:pt x="1692276" y="1742757"/>
                  </a:lnTo>
                  <a:lnTo>
                    <a:pt x="1692594" y="1741487"/>
                  </a:lnTo>
                  <a:lnTo>
                    <a:pt x="467992" y="1741487"/>
                  </a:lnTo>
                  <a:lnTo>
                    <a:pt x="468310" y="1742757"/>
                  </a:lnTo>
                  <a:lnTo>
                    <a:pt x="469582" y="1750377"/>
                  </a:lnTo>
                  <a:lnTo>
                    <a:pt x="469900" y="1758315"/>
                  </a:lnTo>
                  <a:lnTo>
                    <a:pt x="469582" y="1766570"/>
                  </a:lnTo>
                  <a:lnTo>
                    <a:pt x="468310" y="1774190"/>
                  </a:lnTo>
                  <a:lnTo>
                    <a:pt x="466403" y="1781492"/>
                  </a:lnTo>
                  <a:lnTo>
                    <a:pt x="463859" y="1788795"/>
                  </a:lnTo>
                  <a:lnTo>
                    <a:pt x="460362" y="1795462"/>
                  </a:lnTo>
                  <a:lnTo>
                    <a:pt x="456865" y="1802130"/>
                  </a:lnTo>
                  <a:lnTo>
                    <a:pt x="452096" y="1808162"/>
                  </a:lnTo>
                  <a:lnTo>
                    <a:pt x="447009" y="1813877"/>
                  </a:lnTo>
                  <a:lnTo>
                    <a:pt x="441286" y="1818957"/>
                  </a:lnTo>
                  <a:lnTo>
                    <a:pt x="435246" y="1823402"/>
                  </a:lnTo>
                  <a:lnTo>
                    <a:pt x="428887" y="1827212"/>
                  </a:lnTo>
                  <a:lnTo>
                    <a:pt x="422211" y="1830387"/>
                  </a:lnTo>
                  <a:lnTo>
                    <a:pt x="415216" y="1833245"/>
                  </a:lnTo>
                  <a:lnTo>
                    <a:pt x="407586" y="1835150"/>
                  </a:lnTo>
                  <a:lnTo>
                    <a:pt x="399638" y="1836420"/>
                  </a:lnTo>
                  <a:lnTo>
                    <a:pt x="391689" y="1836737"/>
                  </a:lnTo>
                  <a:lnTo>
                    <a:pt x="78211" y="1836737"/>
                  </a:lnTo>
                  <a:lnTo>
                    <a:pt x="70262" y="1836420"/>
                  </a:lnTo>
                  <a:lnTo>
                    <a:pt x="62314" y="1835150"/>
                  </a:lnTo>
                  <a:lnTo>
                    <a:pt x="54684" y="1833245"/>
                  </a:lnTo>
                  <a:lnTo>
                    <a:pt x="47689" y="1830387"/>
                  </a:lnTo>
                  <a:lnTo>
                    <a:pt x="40695" y="1827212"/>
                  </a:lnTo>
                  <a:lnTo>
                    <a:pt x="34018" y="1823402"/>
                  </a:lnTo>
                  <a:lnTo>
                    <a:pt x="27978" y="1818957"/>
                  </a:lnTo>
                  <a:lnTo>
                    <a:pt x="22573" y="1813877"/>
                  </a:lnTo>
                  <a:lnTo>
                    <a:pt x="17804" y="1808162"/>
                  </a:lnTo>
                  <a:lnTo>
                    <a:pt x="13035" y="1802130"/>
                  </a:lnTo>
                  <a:lnTo>
                    <a:pt x="8902" y="1795462"/>
                  </a:lnTo>
                  <a:lnTo>
                    <a:pt x="5723" y="1788795"/>
                  </a:lnTo>
                  <a:lnTo>
                    <a:pt x="3179" y="1781492"/>
                  </a:lnTo>
                  <a:lnTo>
                    <a:pt x="1590" y="1774190"/>
                  </a:lnTo>
                  <a:lnTo>
                    <a:pt x="318" y="1766570"/>
                  </a:lnTo>
                  <a:lnTo>
                    <a:pt x="0" y="1758315"/>
                  </a:lnTo>
                  <a:lnTo>
                    <a:pt x="0" y="1444942"/>
                  </a:lnTo>
                  <a:lnTo>
                    <a:pt x="318" y="1437005"/>
                  </a:lnTo>
                  <a:lnTo>
                    <a:pt x="1590" y="1429702"/>
                  </a:lnTo>
                  <a:lnTo>
                    <a:pt x="3179" y="1422082"/>
                  </a:lnTo>
                  <a:lnTo>
                    <a:pt x="5723" y="1414462"/>
                  </a:lnTo>
                  <a:lnTo>
                    <a:pt x="8902" y="1407795"/>
                  </a:lnTo>
                  <a:lnTo>
                    <a:pt x="13035" y="1401445"/>
                  </a:lnTo>
                  <a:lnTo>
                    <a:pt x="17804" y="1395412"/>
                  </a:lnTo>
                  <a:lnTo>
                    <a:pt x="22573" y="1390015"/>
                  </a:lnTo>
                  <a:lnTo>
                    <a:pt x="27978" y="1384617"/>
                  </a:lnTo>
                  <a:lnTo>
                    <a:pt x="34018" y="1380490"/>
                  </a:lnTo>
                  <a:lnTo>
                    <a:pt x="40695" y="1376362"/>
                  </a:lnTo>
                  <a:lnTo>
                    <a:pt x="47689" y="1373187"/>
                  </a:lnTo>
                  <a:lnTo>
                    <a:pt x="54684" y="1370330"/>
                  </a:lnTo>
                  <a:lnTo>
                    <a:pt x="62314" y="1368425"/>
                  </a:lnTo>
                  <a:lnTo>
                    <a:pt x="70262" y="1367155"/>
                  </a:lnTo>
                  <a:lnTo>
                    <a:pt x="78211" y="1366837"/>
                  </a:lnTo>
                  <a:lnTo>
                    <a:pt x="86159" y="1367155"/>
                  </a:lnTo>
                  <a:lnTo>
                    <a:pt x="94107" y="1368425"/>
                  </a:lnTo>
                  <a:lnTo>
                    <a:pt x="101102" y="1370330"/>
                  </a:lnTo>
                  <a:lnTo>
                    <a:pt x="108732" y="1373187"/>
                  </a:lnTo>
                  <a:lnTo>
                    <a:pt x="115408" y="1376362"/>
                  </a:lnTo>
                  <a:lnTo>
                    <a:pt x="121767" y="1380490"/>
                  </a:lnTo>
                  <a:lnTo>
                    <a:pt x="127808" y="1384617"/>
                  </a:lnTo>
                  <a:lnTo>
                    <a:pt x="133530" y="1390015"/>
                  </a:lnTo>
                  <a:lnTo>
                    <a:pt x="138617" y="1395412"/>
                  </a:lnTo>
                  <a:lnTo>
                    <a:pt x="143068" y="1401445"/>
                  </a:lnTo>
                  <a:lnTo>
                    <a:pt x="144462" y="1403765"/>
                  </a:lnTo>
                  <a:lnTo>
                    <a:pt x="144462" y="826672"/>
                  </a:lnTo>
                  <a:lnTo>
                    <a:pt x="143068" y="828992"/>
                  </a:lnTo>
                  <a:lnTo>
                    <a:pt x="138617" y="835025"/>
                  </a:lnTo>
                  <a:lnTo>
                    <a:pt x="133530" y="840740"/>
                  </a:lnTo>
                  <a:lnTo>
                    <a:pt x="127808" y="845820"/>
                  </a:lnTo>
                  <a:lnTo>
                    <a:pt x="121767" y="850265"/>
                  </a:lnTo>
                  <a:lnTo>
                    <a:pt x="115408" y="854075"/>
                  </a:lnTo>
                  <a:lnTo>
                    <a:pt x="108732" y="857250"/>
                  </a:lnTo>
                  <a:lnTo>
                    <a:pt x="101102" y="860107"/>
                  </a:lnTo>
                  <a:lnTo>
                    <a:pt x="94107" y="862012"/>
                  </a:lnTo>
                  <a:lnTo>
                    <a:pt x="86159" y="863282"/>
                  </a:lnTo>
                  <a:lnTo>
                    <a:pt x="78211" y="863600"/>
                  </a:lnTo>
                  <a:lnTo>
                    <a:pt x="70262" y="863282"/>
                  </a:lnTo>
                  <a:lnTo>
                    <a:pt x="62314" y="862012"/>
                  </a:lnTo>
                  <a:lnTo>
                    <a:pt x="54684" y="860107"/>
                  </a:lnTo>
                  <a:lnTo>
                    <a:pt x="47689" y="857250"/>
                  </a:lnTo>
                  <a:lnTo>
                    <a:pt x="40695" y="854075"/>
                  </a:lnTo>
                  <a:lnTo>
                    <a:pt x="34018" y="850265"/>
                  </a:lnTo>
                  <a:lnTo>
                    <a:pt x="27978" y="845820"/>
                  </a:lnTo>
                  <a:lnTo>
                    <a:pt x="22573" y="840740"/>
                  </a:lnTo>
                  <a:lnTo>
                    <a:pt x="17804" y="835025"/>
                  </a:lnTo>
                  <a:lnTo>
                    <a:pt x="13035" y="828992"/>
                  </a:lnTo>
                  <a:lnTo>
                    <a:pt x="8902" y="822642"/>
                  </a:lnTo>
                  <a:lnTo>
                    <a:pt x="5723" y="815657"/>
                  </a:lnTo>
                  <a:lnTo>
                    <a:pt x="3179" y="808355"/>
                  </a:lnTo>
                  <a:lnTo>
                    <a:pt x="1590" y="801052"/>
                  </a:lnTo>
                  <a:lnTo>
                    <a:pt x="318" y="793432"/>
                  </a:lnTo>
                  <a:lnTo>
                    <a:pt x="0" y="785177"/>
                  </a:lnTo>
                  <a:lnTo>
                    <a:pt x="0" y="471805"/>
                  </a:lnTo>
                  <a:lnTo>
                    <a:pt x="318" y="463867"/>
                  </a:lnTo>
                  <a:lnTo>
                    <a:pt x="1590" y="456565"/>
                  </a:lnTo>
                  <a:lnTo>
                    <a:pt x="3179" y="448945"/>
                  </a:lnTo>
                  <a:lnTo>
                    <a:pt x="5723" y="441325"/>
                  </a:lnTo>
                  <a:lnTo>
                    <a:pt x="8902" y="434657"/>
                  </a:lnTo>
                  <a:lnTo>
                    <a:pt x="13035" y="428307"/>
                  </a:lnTo>
                  <a:lnTo>
                    <a:pt x="17804" y="422275"/>
                  </a:lnTo>
                  <a:lnTo>
                    <a:pt x="22573" y="416877"/>
                  </a:lnTo>
                  <a:lnTo>
                    <a:pt x="27978" y="411480"/>
                  </a:lnTo>
                  <a:lnTo>
                    <a:pt x="34018" y="407352"/>
                  </a:lnTo>
                  <a:lnTo>
                    <a:pt x="40695" y="403225"/>
                  </a:lnTo>
                  <a:lnTo>
                    <a:pt x="47689" y="400050"/>
                  </a:lnTo>
                  <a:lnTo>
                    <a:pt x="54684" y="397192"/>
                  </a:lnTo>
                  <a:lnTo>
                    <a:pt x="62314" y="395287"/>
                  </a:lnTo>
                  <a:lnTo>
                    <a:pt x="70262" y="394017"/>
                  </a:lnTo>
                  <a:lnTo>
                    <a:pt x="78211" y="393700"/>
                  </a:lnTo>
                  <a:close/>
                  <a:moveTo>
                    <a:pt x="1080293" y="0"/>
                  </a:moveTo>
                  <a:lnTo>
                    <a:pt x="1096193" y="636"/>
                  </a:lnTo>
                  <a:lnTo>
                    <a:pt x="1112092" y="2226"/>
                  </a:lnTo>
                  <a:lnTo>
                    <a:pt x="1127991" y="4134"/>
                  </a:lnTo>
                  <a:lnTo>
                    <a:pt x="1142936" y="6996"/>
                  </a:lnTo>
                  <a:lnTo>
                    <a:pt x="1158517" y="10494"/>
                  </a:lnTo>
                  <a:lnTo>
                    <a:pt x="1173145" y="14310"/>
                  </a:lnTo>
                  <a:lnTo>
                    <a:pt x="1188090" y="19716"/>
                  </a:lnTo>
                  <a:lnTo>
                    <a:pt x="1202399" y="25123"/>
                  </a:lnTo>
                  <a:lnTo>
                    <a:pt x="1215754" y="31483"/>
                  </a:lnTo>
                  <a:lnTo>
                    <a:pt x="1229746" y="38797"/>
                  </a:lnTo>
                  <a:lnTo>
                    <a:pt x="1242783" y="46111"/>
                  </a:lnTo>
                  <a:lnTo>
                    <a:pt x="1255502" y="54698"/>
                  </a:lnTo>
                  <a:lnTo>
                    <a:pt x="1267904" y="63284"/>
                  </a:lnTo>
                  <a:lnTo>
                    <a:pt x="1279351" y="72506"/>
                  </a:lnTo>
                  <a:lnTo>
                    <a:pt x="1290798" y="82365"/>
                  </a:lnTo>
                  <a:lnTo>
                    <a:pt x="1301610" y="93177"/>
                  </a:lnTo>
                  <a:lnTo>
                    <a:pt x="1312421" y="103989"/>
                  </a:lnTo>
                  <a:lnTo>
                    <a:pt x="1321961" y="115438"/>
                  </a:lnTo>
                  <a:lnTo>
                    <a:pt x="1331500" y="127204"/>
                  </a:lnTo>
                  <a:lnTo>
                    <a:pt x="1340086" y="139925"/>
                  </a:lnTo>
                  <a:lnTo>
                    <a:pt x="1348035" y="152645"/>
                  </a:lnTo>
                  <a:lnTo>
                    <a:pt x="1355667" y="166002"/>
                  </a:lnTo>
                  <a:lnTo>
                    <a:pt x="1362981" y="179676"/>
                  </a:lnTo>
                  <a:lnTo>
                    <a:pt x="1369340" y="193669"/>
                  </a:lnTo>
                  <a:lnTo>
                    <a:pt x="1374746" y="207979"/>
                  </a:lnTo>
                  <a:lnTo>
                    <a:pt x="1379516" y="222608"/>
                  </a:lnTo>
                  <a:lnTo>
                    <a:pt x="1383967" y="237872"/>
                  </a:lnTo>
                  <a:lnTo>
                    <a:pt x="1387465" y="252819"/>
                  </a:lnTo>
                  <a:lnTo>
                    <a:pt x="1390327" y="268401"/>
                  </a:lnTo>
                  <a:lnTo>
                    <a:pt x="1392235" y="284302"/>
                  </a:lnTo>
                  <a:lnTo>
                    <a:pt x="1393507" y="300202"/>
                  </a:lnTo>
                  <a:lnTo>
                    <a:pt x="1393825" y="316421"/>
                  </a:lnTo>
                  <a:lnTo>
                    <a:pt x="1393507" y="324371"/>
                  </a:lnTo>
                  <a:lnTo>
                    <a:pt x="1392235" y="332322"/>
                  </a:lnTo>
                  <a:lnTo>
                    <a:pt x="1390327" y="339954"/>
                  </a:lnTo>
                  <a:lnTo>
                    <a:pt x="1387465" y="347268"/>
                  </a:lnTo>
                  <a:lnTo>
                    <a:pt x="1384285" y="353946"/>
                  </a:lnTo>
                  <a:lnTo>
                    <a:pt x="1380470" y="360625"/>
                  </a:lnTo>
                  <a:lnTo>
                    <a:pt x="1376018" y="366667"/>
                  </a:lnTo>
                  <a:lnTo>
                    <a:pt x="1370930" y="372073"/>
                  </a:lnTo>
                  <a:lnTo>
                    <a:pt x="1365207" y="376843"/>
                  </a:lnTo>
                  <a:lnTo>
                    <a:pt x="1359165" y="381613"/>
                  </a:lnTo>
                  <a:lnTo>
                    <a:pt x="1352805" y="385747"/>
                  </a:lnTo>
                  <a:lnTo>
                    <a:pt x="1345809" y="388928"/>
                  </a:lnTo>
                  <a:lnTo>
                    <a:pt x="1338496" y="391790"/>
                  </a:lnTo>
                  <a:lnTo>
                    <a:pt x="1331182" y="393698"/>
                  </a:lnTo>
                  <a:lnTo>
                    <a:pt x="1323551" y="394334"/>
                  </a:lnTo>
                  <a:lnTo>
                    <a:pt x="1315601" y="395288"/>
                  </a:lnTo>
                  <a:lnTo>
                    <a:pt x="1307334" y="394334"/>
                  </a:lnTo>
                  <a:lnTo>
                    <a:pt x="1299702" y="393698"/>
                  </a:lnTo>
                  <a:lnTo>
                    <a:pt x="1292070" y="391790"/>
                  </a:lnTo>
                  <a:lnTo>
                    <a:pt x="1285075" y="388928"/>
                  </a:lnTo>
                  <a:lnTo>
                    <a:pt x="1278079" y="385747"/>
                  </a:lnTo>
                  <a:lnTo>
                    <a:pt x="1271401" y="381613"/>
                  </a:lnTo>
                  <a:lnTo>
                    <a:pt x="1265360" y="376843"/>
                  </a:lnTo>
                  <a:lnTo>
                    <a:pt x="1259954" y="372073"/>
                  </a:lnTo>
                  <a:lnTo>
                    <a:pt x="1254866" y="366667"/>
                  </a:lnTo>
                  <a:lnTo>
                    <a:pt x="1250415" y="360625"/>
                  </a:lnTo>
                  <a:lnTo>
                    <a:pt x="1246281" y="353946"/>
                  </a:lnTo>
                  <a:lnTo>
                    <a:pt x="1243101" y="347268"/>
                  </a:lnTo>
                  <a:lnTo>
                    <a:pt x="1240557" y="339954"/>
                  </a:lnTo>
                  <a:lnTo>
                    <a:pt x="1238331" y="332322"/>
                  </a:lnTo>
                  <a:lnTo>
                    <a:pt x="1237377" y="324371"/>
                  </a:lnTo>
                  <a:lnTo>
                    <a:pt x="1236741" y="316421"/>
                  </a:lnTo>
                  <a:lnTo>
                    <a:pt x="1236741" y="308471"/>
                  </a:lnTo>
                  <a:lnTo>
                    <a:pt x="1236105" y="300202"/>
                  </a:lnTo>
                  <a:lnTo>
                    <a:pt x="1235151" y="292252"/>
                  </a:lnTo>
                  <a:lnTo>
                    <a:pt x="1233561" y="284302"/>
                  </a:lnTo>
                  <a:lnTo>
                    <a:pt x="1231972" y="276670"/>
                  </a:lnTo>
                  <a:lnTo>
                    <a:pt x="1230064" y="269355"/>
                  </a:lnTo>
                  <a:lnTo>
                    <a:pt x="1227202" y="261723"/>
                  </a:lnTo>
                  <a:lnTo>
                    <a:pt x="1224658" y="254409"/>
                  </a:lnTo>
                  <a:lnTo>
                    <a:pt x="1221478" y="247413"/>
                  </a:lnTo>
                  <a:lnTo>
                    <a:pt x="1218298" y="240734"/>
                  </a:lnTo>
                  <a:lnTo>
                    <a:pt x="1214164" y="233738"/>
                  </a:lnTo>
                  <a:lnTo>
                    <a:pt x="1210349" y="227378"/>
                  </a:lnTo>
                  <a:lnTo>
                    <a:pt x="1205897" y="221018"/>
                  </a:lnTo>
                  <a:lnTo>
                    <a:pt x="1201127" y="215293"/>
                  </a:lnTo>
                  <a:lnTo>
                    <a:pt x="1196357" y="209569"/>
                  </a:lnTo>
                  <a:lnTo>
                    <a:pt x="1191270" y="204163"/>
                  </a:lnTo>
                  <a:lnTo>
                    <a:pt x="1185546" y="198439"/>
                  </a:lnTo>
                  <a:lnTo>
                    <a:pt x="1180140" y="193669"/>
                  </a:lnTo>
                  <a:lnTo>
                    <a:pt x="1174099" y="188898"/>
                  </a:lnTo>
                  <a:lnTo>
                    <a:pt x="1167739" y="184446"/>
                  </a:lnTo>
                  <a:lnTo>
                    <a:pt x="1161379" y="180312"/>
                  </a:lnTo>
                  <a:lnTo>
                    <a:pt x="1155020" y="176178"/>
                  </a:lnTo>
                  <a:lnTo>
                    <a:pt x="1148342" y="172998"/>
                  </a:lnTo>
                  <a:lnTo>
                    <a:pt x="1141028" y="169818"/>
                  </a:lnTo>
                  <a:lnTo>
                    <a:pt x="1134033" y="166638"/>
                  </a:lnTo>
                  <a:lnTo>
                    <a:pt x="1126719" y="164412"/>
                  </a:lnTo>
                  <a:lnTo>
                    <a:pt x="1119087" y="162186"/>
                  </a:lnTo>
                  <a:lnTo>
                    <a:pt x="1111774" y="160277"/>
                  </a:lnTo>
                  <a:lnTo>
                    <a:pt x="1104142" y="159005"/>
                  </a:lnTo>
                  <a:lnTo>
                    <a:pt x="1096193" y="158051"/>
                  </a:lnTo>
                  <a:lnTo>
                    <a:pt x="1088243" y="157097"/>
                  </a:lnTo>
                  <a:lnTo>
                    <a:pt x="1080293" y="157097"/>
                  </a:lnTo>
                  <a:lnTo>
                    <a:pt x="1072026" y="157097"/>
                  </a:lnTo>
                  <a:lnTo>
                    <a:pt x="1064076" y="158051"/>
                  </a:lnTo>
                  <a:lnTo>
                    <a:pt x="1056445" y="159005"/>
                  </a:lnTo>
                  <a:lnTo>
                    <a:pt x="1048495" y="160277"/>
                  </a:lnTo>
                  <a:lnTo>
                    <a:pt x="1040864" y="162186"/>
                  </a:lnTo>
                  <a:lnTo>
                    <a:pt x="1033550" y="164412"/>
                  </a:lnTo>
                  <a:lnTo>
                    <a:pt x="1026236" y="166638"/>
                  </a:lnTo>
                  <a:lnTo>
                    <a:pt x="1019241" y="169818"/>
                  </a:lnTo>
                  <a:lnTo>
                    <a:pt x="1012245" y="172998"/>
                  </a:lnTo>
                  <a:lnTo>
                    <a:pt x="1005567" y="176178"/>
                  </a:lnTo>
                  <a:lnTo>
                    <a:pt x="998890" y="180312"/>
                  </a:lnTo>
                  <a:lnTo>
                    <a:pt x="992530" y="184446"/>
                  </a:lnTo>
                  <a:lnTo>
                    <a:pt x="986488" y="188898"/>
                  </a:lnTo>
                  <a:lnTo>
                    <a:pt x="980447" y="193669"/>
                  </a:lnTo>
                  <a:lnTo>
                    <a:pt x="974723" y="198439"/>
                  </a:lnTo>
                  <a:lnTo>
                    <a:pt x="969317" y="204163"/>
                  </a:lnTo>
                  <a:lnTo>
                    <a:pt x="964230" y="209569"/>
                  </a:lnTo>
                  <a:lnTo>
                    <a:pt x="959142" y="215293"/>
                  </a:lnTo>
                  <a:lnTo>
                    <a:pt x="954690" y="221018"/>
                  </a:lnTo>
                  <a:lnTo>
                    <a:pt x="950238" y="227378"/>
                  </a:lnTo>
                  <a:lnTo>
                    <a:pt x="946105" y="233738"/>
                  </a:lnTo>
                  <a:lnTo>
                    <a:pt x="942289" y="240734"/>
                  </a:lnTo>
                  <a:lnTo>
                    <a:pt x="938791" y="247413"/>
                  </a:lnTo>
                  <a:lnTo>
                    <a:pt x="935611" y="254409"/>
                  </a:lnTo>
                  <a:lnTo>
                    <a:pt x="932749" y="261723"/>
                  </a:lnTo>
                  <a:lnTo>
                    <a:pt x="930523" y="269355"/>
                  </a:lnTo>
                  <a:lnTo>
                    <a:pt x="928615" y="276670"/>
                  </a:lnTo>
                  <a:lnTo>
                    <a:pt x="926390" y="284302"/>
                  </a:lnTo>
                  <a:lnTo>
                    <a:pt x="925436" y="292252"/>
                  </a:lnTo>
                  <a:lnTo>
                    <a:pt x="924164" y="300202"/>
                  </a:lnTo>
                  <a:lnTo>
                    <a:pt x="923846" y="308471"/>
                  </a:lnTo>
                  <a:lnTo>
                    <a:pt x="923210" y="316421"/>
                  </a:lnTo>
                  <a:lnTo>
                    <a:pt x="922892" y="324371"/>
                  </a:lnTo>
                  <a:lnTo>
                    <a:pt x="921620" y="332322"/>
                  </a:lnTo>
                  <a:lnTo>
                    <a:pt x="919712" y="339954"/>
                  </a:lnTo>
                  <a:lnTo>
                    <a:pt x="917486" y="347268"/>
                  </a:lnTo>
                  <a:lnTo>
                    <a:pt x="913670" y="353946"/>
                  </a:lnTo>
                  <a:lnTo>
                    <a:pt x="909854" y="360625"/>
                  </a:lnTo>
                  <a:lnTo>
                    <a:pt x="905403" y="366667"/>
                  </a:lnTo>
                  <a:lnTo>
                    <a:pt x="900315" y="372073"/>
                  </a:lnTo>
                  <a:lnTo>
                    <a:pt x="894591" y="376843"/>
                  </a:lnTo>
                  <a:lnTo>
                    <a:pt x="888868" y="381613"/>
                  </a:lnTo>
                  <a:lnTo>
                    <a:pt x="882508" y="385747"/>
                  </a:lnTo>
                  <a:lnTo>
                    <a:pt x="875512" y="388928"/>
                  </a:lnTo>
                  <a:lnTo>
                    <a:pt x="868517" y="391790"/>
                  </a:lnTo>
                  <a:lnTo>
                    <a:pt x="860885" y="393698"/>
                  </a:lnTo>
                  <a:lnTo>
                    <a:pt x="852935" y="394334"/>
                  </a:lnTo>
                  <a:lnTo>
                    <a:pt x="844986" y="395288"/>
                  </a:lnTo>
                  <a:lnTo>
                    <a:pt x="837036" y="394334"/>
                  </a:lnTo>
                  <a:lnTo>
                    <a:pt x="829087" y="393698"/>
                  </a:lnTo>
                  <a:lnTo>
                    <a:pt x="821455" y="391790"/>
                  </a:lnTo>
                  <a:lnTo>
                    <a:pt x="814459" y="388928"/>
                  </a:lnTo>
                  <a:lnTo>
                    <a:pt x="807782" y="385747"/>
                  </a:lnTo>
                  <a:lnTo>
                    <a:pt x="801422" y="381613"/>
                  </a:lnTo>
                  <a:lnTo>
                    <a:pt x="795063" y="376843"/>
                  </a:lnTo>
                  <a:lnTo>
                    <a:pt x="789339" y="372073"/>
                  </a:lnTo>
                  <a:lnTo>
                    <a:pt x="784569" y="366667"/>
                  </a:lnTo>
                  <a:lnTo>
                    <a:pt x="779799" y="360625"/>
                  </a:lnTo>
                  <a:lnTo>
                    <a:pt x="775984" y="353946"/>
                  </a:lnTo>
                  <a:lnTo>
                    <a:pt x="772804" y="347268"/>
                  </a:lnTo>
                  <a:lnTo>
                    <a:pt x="769942" y="339954"/>
                  </a:lnTo>
                  <a:lnTo>
                    <a:pt x="768352" y="332322"/>
                  </a:lnTo>
                  <a:lnTo>
                    <a:pt x="767080" y="324371"/>
                  </a:lnTo>
                  <a:lnTo>
                    <a:pt x="766762" y="316421"/>
                  </a:lnTo>
                  <a:lnTo>
                    <a:pt x="767080" y="300202"/>
                  </a:lnTo>
                  <a:lnTo>
                    <a:pt x="768352" y="284302"/>
                  </a:lnTo>
                  <a:lnTo>
                    <a:pt x="770260" y="268401"/>
                  </a:lnTo>
                  <a:lnTo>
                    <a:pt x="773122" y="252819"/>
                  </a:lnTo>
                  <a:lnTo>
                    <a:pt x="776301" y="237872"/>
                  </a:lnTo>
                  <a:lnTo>
                    <a:pt x="780753" y="222608"/>
                  </a:lnTo>
                  <a:lnTo>
                    <a:pt x="785841" y="207979"/>
                  </a:lnTo>
                  <a:lnTo>
                    <a:pt x="791247" y="193669"/>
                  </a:lnTo>
                  <a:lnTo>
                    <a:pt x="797288" y="179676"/>
                  </a:lnTo>
                  <a:lnTo>
                    <a:pt x="804602" y="166002"/>
                  </a:lnTo>
                  <a:lnTo>
                    <a:pt x="811916" y="152645"/>
                  </a:lnTo>
                  <a:lnTo>
                    <a:pt x="819865" y="139925"/>
                  </a:lnTo>
                  <a:lnTo>
                    <a:pt x="828769" y="127204"/>
                  </a:lnTo>
                  <a:lnTo>
                    <a:pt x="838308" y="115438"/>
                  </a:lnTo>
                  <a:lnTo>
                    <a:pt x="848166" y="103989"/>
                  </a:lnTo>
                  <a:lnTo>
                    <a:pt x="858659" y="93177"/>
                  </a:lnTo>
                  <a:lnTo>
                    <a:pt x="869153" y="82365"/>
                  </a:lnTo>
                  <a:lnTo>
                    <a:pt x="880918" y="72506"/>
                  </a:lnTo>
                  <a:lnTo>
                    <a:pt x="892683" y="63284"/>
                  </a:lnTo>
                  <a:lnTo>
                    <a:pt x="905085" y="54698"/>
                  </a:lnTo>
                  <a:lnTo>
                    <a:pt x="917804" y="46111"/>
                  </a:lnTo>
                  <a:lnTo>
                    <a:pt x="930841" y="38797"/>
                  </a:lnTo>
                  <a:lnTo>
                    <a:pt x="944515" y="31483"/>
                  </a:lnTo>
                  <a:lnTo>
                    <a:pt x="958188" y="25123"/>
                  </a:lnTo>
                  <a:lnTo>
                    <a:pt x="972497" y="19716"/>
                  </a:lnTo>
                  <a:lnTo>
                    <a:pt x="986806" y="14310"/>
                  </a:lnTo>
                  <a:lnTo>
                    <a:pt x="1002070" y="10494"/>
                  </a:lnTo>
                  <a:lnTo>
                    <a:pt x="1017015" y="6996"/>
                  </a:lnTo>
                  <a:lnTo>
                    <a:pt x="1032596" y="4134"/>
                  </a:lnTo>
                  <a:lnTo>
                    <a:pt x="1048177" y="2226"/>
                  </a:lnTo>
                  <a:lnTo>
                    <a:pt x="1064076" y="636"/>
                  </a:lnTo>
                  <a:lnTo>
                    <a:pt x="1080293"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3" name="文本框 22"/>
          <p:cNvSpPr txBox="1"/>
          <p:nvPr/>
        </p:nvSpPr>
        <p:spPr>
          <a:xfrm>
            <a:off x="1311155" y="3812020"/>
            <a:ext cx="1327657" cy="276999"/>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Add your title</a:t>
            </a:r>
          </a:p>
        </p:txBody>
      </p:sp>
      <p:sp>
        <p:nvSpPr>
          <p:cNvPr id="24" name="文本框 23"/>
          <p:cNvSpPr txBox="1"/>
          <p:nvPr/>
        </p:nvSpPr>
        <p:spPr>
          <a:xfrm>
            <a:off x="1273180" y="3509901"/>
            <a:ext cx="1468990"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3255563" y="2241673"/>
            <a:ext cx="1327657" cy="276999"/>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Add your title</a:t>
            </a:r>
          </a:p>
        </p:txBody>
      </p:sp>
      <p:sp>
        <p:nvSpPr>
          <p:cNvPr id="26" name="文本框 25"/>
          <p:cNvSpPr txBox="1"/>
          <p:nvPr/>
        </p:nvSpPr>
        <p:spPr>
          <a:xfrm>
            <a:off x="3217588" y="1939554"/>
            <a:ext cx="1468990"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625024" y="560059"/>
            <a:ext cx="1327657" cy="276999"/>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Add your title</a:t>
            </a:r>
          </a:p>
        </p:txBody>
      </p:sp>
      <p:sp>
        <p:nvSpPr>
          <p:cNvPr id="28" name="文本框 27"/>
          <p:cNvSpPr txBox="1"/>
          <p:nvPr/>
        </p:nvSpPr>
        <p:spPr>
          <a:xfrm>
            <a:off x="4587049" y="257940"/>
            <a:ext cx="1468990"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245197" y="2059746"/>
            <a:ext cx="1327657" cy="276999"/>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Add your title</a:t>
            </a:r>
          </a:p>
        </p:txBody>
      </p:sp>
      <p:sp>
        <p:nvSpPr>
          <p:cNvPr id="30" name="文本框 29"/>
          <p:cNvSpPr txBox="1"/>
          <p:nvPr/>
        </p:nvSpPr>
        <p:spPr>
          <a:xfrm>
            <a:off x="7207222" y="1757627"/>
            <a:ext cx="1468990"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658105" y="4248195"/>
            <a:ext cx="1327657" cy="276999"/>
          </a:xfrm>
          <a:prstGeom prst="rect">
            <a:avLst/>
          </a:prstGeom>
          <a:noFill/>
        </p:spPr>
        <p:txBody>
          <a:bodyPr wrap="square" rtlCol="0">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Add your title</a:t>
            </a:r>
          </a:p>
        </p:txBody>
      </p:sp>
      <p:sp>
        <p:nvSpPr>
          <p:cNvPr id="32" name="文本框 31"/>
          <p:cNvSpPr txBox="1"/>
          <p:nvPr/>
        </p:nvSpPr>
        <p:spPr>
          <a:xfrm>
            <a:off x="7620130" y="3946076"/>
            <a:ext cx="1468990" cy="307777"/>
          </a:xfrm>
          <a:prstGeom prst="rect">
            <a:avLst/>
          </a:prstGeom>
          <a:noFill/>
        </p:spPr>
        <p:txBody>
          <a:bodyPr wrap="square" rtlCol="0">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弧形 32"/>
          <p:cNvSpPr/>
          <p:nvPr/>
        </p:nvSpPr>
        <p:spPr>
          <a:xfrm>
            <a:off x="4889586" y="875510"/>
            <a:ext cx="683663" cy="683663"/>
          </a:xfrm>
          <a:prstGeom prst="arc">
            <a:avLst>
              <a:gd name="adj1" fmla="val 5612476"/>
              <a:gd name="adj2" fmla="val 1060433"/>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4" name="组合 33"/>
          <p:cNvGrpSpPr/>
          <p:nvPr/>
        </p:nvGrpSpPr>
        <p:grpSpPr>
          <a:xfrm>
            <a:off x="4928044" y="913967"/>
            <a:ext cx="606751" cy="606751"/>
            <a:chOff x="4928044" y="913967"/>
            <a:chExt cx="606751" cy="606751"/>
          </a:xfrm>
        </p:grpSpPr>
        <p:sp>
          <p:nvSpPr>
            <p:cNvPr id="35" name="流程图: 联系 34"/>
            <p:cNvSpPr/>
            <p:nvPr/>
          </p:nvSpPr>
          <p:spPr>
            <a:xfrm>
              <a:off x="4928044" y="913967"/>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KSO_Shape"/>
            <p:cNvSpPr>
              <a:spLocks/>
            </p:cNvSpPr>
            <p:nvPr/>
          </p:nvSpPr>
          <p:spPr bwMode="auto">
            <a:xfrm>
              <a:off x="5078305" y="1071810"/>
              <a:ext cx="306227" cy="264376"/>
            </a:xfrm>
            <a:custGeom>
              <a:avLst/>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7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5"/>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7" name="弧形 36"/>
          <p:cNvSpPr/>
          <p:nvPr/>
        </p:nvSpPr>
        <p:spPr>
          <a:xfrm>
            <a:off x="6458235" y="1684014"/>
            <a:ext cx="694647" cy="694647"/>
          </a:xfrm>
          <a:prstGeom prst="arc">
            <a:avLst>
              <a:gd name="adj1" fmla="val 2033887"/>
              <a:gd name="adj2" fmla="val 20116642"/>
            </a:avLst>
          </a:prstGeom>
          <a:ln w="28575">
            <a:solidFill>
              <a:srgbClr val="519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8" name="组合 37"/>
          <p:cNvGrpSpPr/>
          <p:nvPr/>
        </p:nvGrpSpPr>
        <p:grpSpPr>
          <a:xfrm>
            <a:off x="6502182" y="1727120"/>
            <a:ext cx="606751" cy="606751"/>
            <a:chOff x="6502186" y="1720719"/>
            <a:chExt cx="606751" cy="606751"/>
          </a:xfrm>
        </p:grpSpPr>
        <p:sp>
          <p:nvSpPr>
            <p:cNvPr id="39" name="流程图: 联系 38"/>
            <p:cNvSpPr/>
            <p:nvPr/>
          </p:nvSpPr>
          <p:spPr>
            <a:xfrm>
              <a:off x="6502186" y="1720719"/>
              <a:ext cx="606751" cy="606751"/>
            </a:xfrm>
            <a:prstGeom prst="flowChartConnector">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6665205" y="1891248"/>
              <a:ext cx="305791" cy="265979"/>
              <a:chOff x="6928716" y="2063916"/>
              <a:chExt cx="305791" cy="265979"/>
            </a:xfrm>
          </p:grpSpPr>
          <p:sp>
            <p:nvSpPr>
              <p:cNvPr id="41" name="Freeform 193"/>
              <p:cNvSpPr>
                <a:spLocks/>
              </p:cNvSpPr>
              <p:nvPr/>
            </p:nvSpPr>
            <p:spPr bwMode="auto">
              <a:xfrm>
                <a:off x="6928716" y="2063916"/>
                <a:ext cx="305791" cy="265979"/>
              </a:xfrm>
              <a:custGeom>
                <a:avLst/>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2" name="Freeform 194"/>
              <p:cNvSpPr>
                <a:spLocks/>
              </p:cNvSpPr>
              <p:nvPr/>
            </p:nvSpPr>
            <p:spPr bwMode="auto">
              <a:xfrm>
                <a:off x="7155730" y="2098646"/>
                <a:ext cx="46589" cy="49130"/>
              </a:xfrm>
              <a:custGeom>
                <a:avLst/>
                <a:gdLst>
                  <a:gd name="T0" fmla="*/ 2147483646 w 38"/>
                  <a:gd name="T1" fmla="*/ 2147483646 h 40"/>
                  <a:gd name="T2" fmla="*/ 0 w 38"/>
                  <a:gd name="T3" fmla="*/ 0 h 40"/>
                  <a:gd name="T4" fmla="*/ 0 60000 65536"/>
                  <a:gd name="T5" fmla="*/ 0 60000 65536"/>
                </a:gdLst>
                <a:ah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spTree>
    <p:extLst>
      <p:ext uri="{BB962C8B-B14F-4D97-AF65-F5344CB8AC3E}">
        <p14:creationId xmlns:p14="http://schemas.microsoft.com/office/powerpoint/2010/main" val="311234385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900"/>
                                            <p:tgtEl>
                                              <p:spTgt spid="8"/>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600" fill="hold"/>
                                            <p:tgtEl>
                                              <p:spTgt spid="11"/>
                                            </p:tgtEl>
                                            <p:attrNameLst>
                                              <p:attrName>ppt_w</p:attrName>
                                            </p:attrNameLst>
                                          </p:cBhvr>
                                          <p:tavLst>
                                            <p:tav tm="0">
                                              <p:val>
                                                <p:fltVal val="0"/>
                                              </p:val>
                                            </p:tav>
                                            <p:tav tm="100000">
                                              <p:val>
                                                <p:strVal val="#ppt_w"/>
                                              </p:val>
                                            </p:tav>
                                          </p:tavLst>
                                        </p:anim>
                                        <p:anim calcmode="lin" valueType="num">
                                          <p:cBhvr>
                                            <p:cTn id="12" dur="600" fill="hold"/>
                                            <p:tgtEl>
                                              <p:spTgt spid="11"/>
                                            </p:tgtEl>
                                            <p:attrNameLst>
                                              <p:attrName>ppt_h</p:attrName>
                                            </p:attrNameLst>
                                          </p:cBhvr>
                                          <p:tavLst>
                                            <p:tav tm="0">
                                              <p:val>
                                                <p:fltVal val="0"/>
                                              </p:val>
                                            </p:tav>
                                            <p:tav tm="100000">
                                              <p:val>
                                                <p:strVal val="#ppt_h"/>
                                              </p:val>
                                            </p:tav>
                                          </p:tavLst>
                                        </p:anim>
                                        <p:animEffect transition="in" filter="fade">
                                          <p:cBhvr>
                                            <p:cTn id="13" dur="600"/>
                                            <p:tgtEl>
                                              <p:spTgt spid="11"/>
                                            </p:tgtEl>
                                          </p:cBhvr>
                                        </p:animEffect>
                                      </p:childTnLst>
                                    </p:cTn>
                                  </p:par>
                                </p:childTnLst>
                              </p:cTn>
                            </p:par>
                            <p:par>
                              <p:cTn id="14" fill="hold">
                                <p:stCondLst>
                                  <p:cond delay="1500"/>
                                </p:stCondLst>
                                <p:childTnLst>
                                  <p:par>
                                    <p:cTn id="15" presetID="2" presetClass="entr" presetSubtype="1" accel="53333" fill="hold" grpId="0" nodeType="afterEffect" p14:presetBounceEnd="53333">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14:bounceEnd="53333">
                                          <p:cBhvr additive="base">
                                            <p:cTn id="17" dur="1500" fill="hold"/>
                                            <p:tgtEl>
                                              <p:spTgt spid="12"/>
                                            </p:tgtEl>
                                            <p:attrNameLst>
                                              <p:attrName>ppt_x</p:attrName>
                                            </p:attrNameLst>
                                          </p:cBhvr>
                                          <p:tavLst>
                                            <p:tav tm="0">
                                              <p:val>
                                                <p:strVal val="#ppt_x"/>
                                              </p:val>
                                            </p:tav>
                                            <p:tav tm="100000">
                                              <p:val>
                                                <p:strVal val="#ppt_x"/>
                                              </p:val>
                                            </p:tav>
                                          </p:tavLst>
                                        </p:anim>
                                        <p:anim calcmode="lin" valueType="num" p14:bounceEnd="53333">
                                          <p:cBhvr additive="base">
                                            <p:cTn id="18" dur="1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3150"/>
                                </p:stCondLst>
                                <p:childTnLst>
                                  <p:par>
                                    <p:cTn id="20" presetID="50" presetClass="entr" presetSubtype="0" decel="10000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3"/>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8" presetClass="emph" presetSubtype="0" fill="hold" grpId="1" nodeType="withEffect">
                                      <p:stCondLst>
                                        <p:cond delay="0"/>
                                      </p:stCondLst>
                                      <p:childTnLst>
                                        <p:animRot by="5400000">
                                          <p:cBhvr>
                                            <p:cTn id="39" dur="2000" fill="hold"/>
                                            <p:tgtEl>
                                              <p:spTgt spid="5"/>
                                            </p:tgtEl>
                                            <p:attrNameLst>
                                              <p:attrName>r</p:attrName>
                                            </p:attrNameLst>
                                          </p:cBhvr>
                                        </p:animRot>
                                      </p:childTnLst>
                                    </p:cTn>
                                  </p:par>
                                  <p:par>
                                    <p:cTn id="40" presetID="22" presetClass="entr" presetSubtype="8"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2800"/>
                                            <p:tgtEl>
                                              <p:spTgt spid="4"/>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2" presetClass="entr" presetSubtype="8" fill="hold" grpId="0" nodeType="withEffect">
                                      <p:stCondLst>
                                        <p:cond delay="100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8" presetClass="emph" presetSubtype="0" fill="hold" grpId="1" nodeType="withEffect">
                                      <p:stCondLst>
                                        <p:cond delay="500"/>
                                      </p:stCondLst>
                                      <p:childTnLst>
                                        <p:animRot by="-5400000">
                                          <p:cBhvr>
                                            <p:cTn id="56" dur="2000" fill="hold"/>
                                            <p:tgtEl>
                                              <p:spTgt spid="6"/>
                                            </p:tgtEl>
                                            <p:attrNameLst>
                                              <p:attrName>r</p:attrName>
                                            </p:attrNameLst>
                                          </p:cBhvr>
                                        </p:animRot>
                                      </p:childTnLst>
                                    </p:cTn>
                                  </p:par>
                                  <p:par>
                                    <p:cTn id="57" presetID="10" presetClass="entr" presetSubtype="0" fill="hold" grpId="0" nodeType="withEffect">
                                      <p:stCondLst>
                                        <p:cond delay="10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10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22" presetClass="entr" presetSubtype="8" fill="hold" grpId="0" nodeType="withEffect">
                                      <p:stCondLst>
                                        <p:cond delay="150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22" presetClass="entr" presetSubtype="8" fill="hold" grpId="0" nodeType="withEffect">
                                      <p:stCondLst>
                                        <p:cond delay="1500"/>
                                      </p:stCondLst>
                                      <p:childTnLst>
                                        <p:set>
                                          <p:cBhvr>
                                            <p:cTn id="67" dur="1" fill="hold">
                                              <p:stCondLst>
                                                <p:cond delay="0"/>
                                              </p:stCondLst>
                                            </p:cTn>
                                            <p:tgtEl>
                                              <p:spTgt spid="28"/>
                                            </p:tgtEl>
                                            <p:attrNameLst>
                                              <p:attrName>style.visibility</p:attrName>
                                            </p:attrNameLst>
                                          </p:cBhvr>
                                          <p:to>
                                            <p:strVal val="visible"/>
                                          </p:to>
                                        </p:set>
                                        <p:animEffect transition="in" filter="wipe(left)">
                                          <p:cBhvr>
                                            <p:cTn id="68" dur="500"/>
                                            <p:tgtEl>
                                              <p:spTgt spid="28"/>
                                            </p:tgtEl>
                                          </p:cBhvr>
                                        </p:animEffect>
                                      </p:childTnLst>
                                    </p:cTn>
                                  </p:par>
                                  <p:par>
                                    <p:cTn id="69" presetID="8" presetClass="emph" presetSubtype="0" fill="hold" grpId="1" nodeType="withEffect">
                                      <p:stCondLst>
                                        <p:cond delay="1000"/>
                                      </p:stCondLst>
                                      <p:childTnLst>
                                        <p:animRot by="5400000">
                                          <p:cBhvr>
                                            <p:cTn id="70" dur="2000" fill="hold"/>
                                            <p:tgtEl>
                                              <p:spTgt spid="33"/>
                                            </p:tgtEl>
                                            <p:attrNameLst>
                                              <p:attrName>r</p:attrName>
                                            </p:attrNameLst>
                                          </p:cBhvr>
                                        </p:animRot>
                                      </p:childTnLst>
                                    </p:cTn>
                                  </p:par>
                                  <p:par>
                                    <p:cTn id="71" presetID="10" presetClass="entr" presetSubtype="0" fill="hold" grpId="0" nodeType="withEffect">
                                      <p:stCondLst>
                                        <p:cond delay="15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nodeType="withEffect">
                                      <p:stCondLst>
                                        <p:cond delay="150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22" presetClass="entr" presetSubtype="8" fill="hold" grpId="0" nodeType="withEffect">
                                      <p:stCondLst>
                                        <p:cond delay="200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par>
                                    <p:cTn id="80" presetID="22" presetClass="entr" presetSubtype="8" fill="hold" grpId="0" nodeType="withEffect">
                                      <p:stCondLst>
                                        <p:cond delay="200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8" presetClass="emph" presetSubtype="0" fill="hold" grpId="1" nodeType="withEffect">
                                      <p:stCondLst>
                                        <p:cond delay="1500"/>
                                      </p:stCondLst>
                                      <p:childTnLst>
                                        <p:animRot by="-5400000">
                                          <p:cBhvr>
                                            <p:cTn id="84" dur="2000" fill="hold"/>
                                            <p:tgtEl>
                                              <p:spTgt spid="37"/>
                                            </p:tgtEl>
                                            <p:attrNameLst>
                                              <p:attrName>r</p:attrName>
                                            </p:attrNameLst>
                                          </p:cBhvr>
                                        </p:animRot>
                                      </p:childTnLst>
                                    </p:cTn>
                                  </p:par>
                                  <p:par>
                                    <p:cTn id="85" presetID="10" presetClass="entr" presetSubtype="0" fill="hold" grpId="0" nodeType="withEffect">
                                      <p:stCondLst>
                                        <p:cond delay="20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nodeType="withEffect">
                                      <p:stCondLst>
                                        <p:cond delay="200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22" presetClass="entr" presetSubtype="8" fill="hold" grpId="0" nodeType="withEffect">
                                      <p:stCondLst>
                                        <p:cond delay="250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par>
                                    <p:cTn id="94" presetID="22" presetClass="entr" presetSubtype="8" fill="hold" grpId="0" nodeType="withEffect">
                                      <p:stCondLst>
                                        <p:cond delay="2500"/>
                                      </p:stCondLst>
                                      <p:childTnLst>
                                        <p:set>
                                          <p:cBhvr>
                                            <p:cTn id="95" dur="1" fill="hold">
                                              <p:stCondLst>
                                                <p:cond delay="0"/>
                                              </p:stCondLst>
                                            </p:cTn>
                                            <p:tgtEl>
                                              <p:spTgt spid="31"/>
                                            </p:tgtEl>
                                            <p:attrNameLst>
                                              <p:attrName>style.visibility</p:attrName>
                                            </p:attrNameLst>
                                          </p:cBhvr>
                                          <p:to>
                                            <p:strVal val="visible"/>
                                          </p:to>
                                        </p:set>
                                        <p:animEffect transition="in" filter="wipe(left)">
                                          <p:cBhvr>
                                            <p:cTn id="96" dur="500"/>
                                            <p:tgtEl>
                                              <p:spTgt spid="31"/>
                                            </p:tgtEl>
                                          </p:cBhvr>
                                        </p:animEffect>
                                      </p:childTnLst>
                                    </p:cTn>
                                  </p:par>
                                  <p:par>
                                    <p:cTn id="97" presetID="8" presetClass="emph" presetSubtype="0" fill="hold" grpId="1" nodeType="withEffect">
                                      <p:stCondLst>
                                        <p:cond delay="2000"/>
                                      </p:stCondLst>
                                      <p:childTnLst>
                                        <p:animRot by="5400000">
                                          <p:cBhvr>
                                            <p:cTn id="9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11" grpId="0" animBg="1"/>
          <p:bldP spid="12" grpId="0"/>
          <p:bldP spid="13" grpId="0"/>
          <p:bldP spid="23" grpId="0"/>
          <p:bldP spid="24" grpId="0"/>
          <p:bldP spid="25" grpId="0"/>
          <p:bldP spid="26" grpId="0"/>
          <p:bldP spid="27" grpId="0"/>
          <p:bldP spid="28" grpId="0"/>
          <p:bldP spid="29" grpId="0"/>
          <p:bldP spid="30" grpId="0"/>
          <p:bldP spid="31" grpId="0"/>
          <p:bldP spid="32" grpId="0"/>
          <p:bldP spid="33" grpId="0" animBg="1"/>
          <p:bldP spid="33" grpId="1" animBg="1"/>
          <p:bldP spid="37" grpId="0" animBg="1"/>
          <p:bldP spid="3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900"/>
                                            <p:tgtEl>
                                              <p:spTgt spid="8"/>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600" fill="hold"/>
                                            <p:tgtEl>
                                              <p:spTgt spid="11"/>
                                            </p:tgtEl>
                                            <p:attrNameLst>
                                              <p:attrName>ppt_w</p:attrName>
                                            </p:attrNameLst>
                                          </p:cBhvr>
                                          <p:tavLst>
                                            <p:tav tm="0">
                                              <p:val>
                                                <p:fltVal val="0"/>
                                              </p:val>
                                            </p:tav>
                                            <p:tav tm="100000">
                                              <p:val>
                                                <p:strVal val="#ppt_w"/>
                                              </p:val>
                                            </p:tav>
                                          </p:tavLst>
                                        </p:anim>
                                        <p:anim calcmode="lin" valueType="num">
                                          <p:cBhvr>
                                            <p:cTn id="12" dur="600" fill="hold"/>
                                            <p:tgtEl>
                                              <p:spTgt spid="11"/>
                                            </p:tgtEl>
                                            <p:attrNameLst>
                                              <p:attrName>ppt_h</p:attrName>
                                            </p:attrNameLst>
                                          </p:cBhvr>
                                          <p:tavLst>
                                            <p:tav tm="0">
                                              <p:val>
                                                <p:fltVal val="0"/>
                                              </p:val>
                                            </p:tav>
                                            <p:tav tm="100000">
                                              <p:val>
                                                <p:strVal val="#ppt_h"/>
                                              </p:val>
                                            </p:tav>
                                          </p:tavLst>
                                        </p:anim>
                                        <p:animEffect transition="in" filter="fade">
                                          <p:cBhvr>
                                            <p:cTn id="13" dur="600"/>
                                            <p:tgtEl>
                                              <p:spTgt spid="11"/>
                                            </p:tgtEl>
                                          </p:cBhvr>
                                        </p:animEffect>
                                      </p:childTnLst>
                                    </p:cTn>
                                  </p:par>
                                </p:childTnLst>
                              </p:cTn>
                            </p:par>
                            <p:par>
                              <p:cTn id="14" fill="hold">
                                <p:stCondLst>
                                  <p:cond delay="1500"/>
                                </p:stCondLst>
                                <p:childTnLst>
                                  <p:par>
                                    <p:cTn id="15" presetID="2" presetClass="entr" presetSubtype="1" accel="53333" fill="hold" grpId="0" nodeType="after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500" fill="hold"/>
                                            <p:tgtEl>
                                              <p:spTgt spid="12"/>
                                            </p:tgtEl>
                                            <p:attrNameLst>
                                              <p:attrName>ppt_x</p:attrName>
                                            </p:attrNameLst>
                                          </p:cBhvr>
                                          <p:tavLst>
                                            <p:tav tm="0">
                                              <p:val>
                                                <p:strVal val="#ppt_x"/>
                                              </p:val>
                                            </p:tav>
                                            <p:tav tm="100000">
                                              <p:val>
                                                <p:strVal val="#ppt_x"/>
                                              </p:val>
                                            </p:tav>
                                          </p:tavLst>
                                        </p:anim>
                                        <p:anim calcmode="lin" valueType="num">
                                          <p:cBhvr additive="base">
                                            <p:cTn id="18" dur="1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3150"/>
                                </p:stCondLst>
                                <p:childTnLst>
                                  <p:par>
                                    <p:cTn id="20" presetID="50" presetClass="entr" presetSubtype="0" decel="10000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3"/>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8" presetClass="emph" presetSubtype="0" fill="hold" grpId="1" nodeType="withEffect">
                                      <p:stCondLst>
                                        <p:cond delay="0"/>
                                      </p:stCondLst>
                                      <p:childTnLst>
                                        <p:animRot by="5400000">
                                          <p:cBhvr>
                                            <p:cTn id="39" dur="2000" fill="hold"/>
                                            <p:tgtEl>
                                              <p:spTgt spid="5"/>
                                            </p:tgtEl>
                                            <p:attrNameLst>
                                              <p:attrName>r</p:attrName>
                                            </p:attrNameLst>
                                          </p:cBhvr>
                                        </p:animRot>
                                      </p:childTnLst>
                                    </p:cTn>
                                  </p:par>
                                  <p:par>
                                    <p:cTn id="40" presetID="22" presetClass="entr" presetSubtype="8"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2800"/>
                                            <p:tgtEl>
                                              <p:spTgt spid="4"/>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2" presetClass="entr" presetSubtype="8" fill="hold" grpId="0" nodeType="withEffect">
                                      <p:stCondLst>
                                        <p:cond delay="100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8" presetClass="emph" presetSubtype="0" fill="hold" grpId="1" nodeType="withEffect">
                                      <p:stCondLst>
                                        <p:cond delay="500"/>
                                      </p:stCondLst>
                                      <p:childTnLst>
                                        <p:animRot by="-5400000">
                                          <p:cBhvr>
                                            <p:cTn id="56" dur="2000" fill="hold"/>
                                            <p:tgtEl>
                                              <p:spTgt spid="6"/>
                                            </p:tgtEl>
                                            <p:attrNameLst>
                                              <p:attrName>r</p:attrName>
                                            </p:attrNameLst>
                                          </p:cBhvr>
                                        </p:animRot>
                                      </p:childTnLst>
                                    </p:cTn>
                                  </p:par>
                                  <p:par>
                                    <p:cTn id="57" presetID="10" presetClass="entr" presetSubtype="0" fill="hold" grpId="0" nodeType="withEffect">
                                      <p:stCondLst>
                                        <p:cond delay="10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10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22" presetClass="entr" presetSubtype="8" fill="hold" grpId="0" nodeType="withEffect">
                                      <p:stCondLst>
                                        <p:cond delay="150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22" presetClass="entr" presetSubtype="8" fill="hold" grpId="0" nodeType="withEffect">
                                      <p:stCondLst>
                                        <p:cond delay="1500"/>
                                      </p:stCondLst>
                                      <p:childTnLst>
                                        <p:set>
                                          <p:cBhvr>
                                            <p:cTn id="67" dur="1" fill="hold">
                                              <p:stCondLst>
                                                <p:cond delay="0"/>
                                              </p:stCondLst>
                                            </p:cTn>
                                            <p:tgtEl>
                                              <p:spTgt spid="28"/>
                                            </p:tgtEl>
                                            <p:attrNameLst>
                                              <p:attrName>style.visibility</p:attrName>
                                            </p:attrNameLst>
                                          </p:cBhvr>
                                          <p:to>
                                            <p:strVal val="visible"/>
                                          </p:to>
                                        </p:set>
                                        <p:animEffect transition="in" filter="wipe(left)">
                                          <p:cBhvr>
                                            <p:cTn id="68" dur="500"/>
                                            <p:tgtEl>
                                              <p:spTgt spid="28"/>
                                            </p:tgtEl>
                                          </p:cBhvr>
                                        </p:animEffect>
                                      </p:childTnLst>
                                    </p:cTn>
                                  </p:par>
                                  <p:par>
                                    <p:cTn id="69" presetID="8" presetClass="emph" presetSubtype="0" fill="hold" grpId="1" nodeType="withEffect">
                                      <p:stCondLst>
                                        <p:cond delay="1000"/>
                                      </p:stCondLst>
                                      <p:childTnLst>
                                        <p:animRot by="5400000">
                                          <p:cBhvr>
                                            <p:cTn id="70" dur="2000" fill="hold"/>
                                            <p:tgtEl>
                                              <p:spTgt spid="33"/>
                                            </p:tgtEl>
                                            <p:attrNameLst>
                                              <p:attrName>r</p:attrName>
                                            </p:attrNameLst>
                                          </p:cBhvr>
                                        </p:animRot>
                                      </p:childTnLst>
                                    </p:cTn>
                                  </p:par>
                                  <p:par>
                                    <p:cTn id="71" presetID="10" presetClass="entr" presetSubtype="0" fill="hold" grpId="0" nodeType="withEffect">
                                      <p:stCondLst>
                                        <p:cond delay="15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nodeType="withEffect">
                                      <p:stCondLst>
                                        <p:cond delay="150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22" presetClass="entr" presetSubtype="8" fill="hold" grpId="0" nodeType="withEffect">
                                      <p:stCondLst>
                                        <p:cond delay="200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par>
                                    <p:cTn id="80" presetID="22" presetClass="entr" presetSubtype="8" fill="hold" grpId="0" nodeType="withEffect">
                                      <p:stCondLst>
                                        <p:cond delay="2000"/>
                                      </p:stCondLst>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par>
                                    <p:cTn id="83" presetID="8" presetClass="emph" presetSubtype="0" fill="hold" grpId="1" nodeType="withEffect">
                                      <p:stCondLst>
                                        <p:cond delay="1500"/>
                                      </p:stCondLst>
                                      <p:childTnLst>
                                        <p:animRot by="-5400000">
                                          <p:cBhvr>
                                            <p:cTn id="84" dur="2000" fill="hold"/>
                                            <p:tgtEl>
                                              <p:spTgt spid="37"/>
                                            </p:tgtEl>
                                            <p:attrNameLst>
                                              <p:attrName>r</p:attrName>
                                            </p:attrNameLst>
                                          </p:cBhvr>
                                        </p:animRot>
                                      </p:childTnLst>
                                    </p:cTn>
                                  </p:par>
                                  <p:par>
                                    <p:cTn id="85" presetID="10" presetClass="entr" presetSubtype="0" fill="hold" grpId="0" nodeType="withEffect">
                                      <p:stCondLst>
                                        <p:cond delay="20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nodeType="withEffect">
                                      <p:stCondLst>
                                        <p:cond delay="200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22" presetClass="entr" presetSubtype="8" fill="hold" grpId="0" nodeType="withEffect">
                                      <p:stCondLst>
                                        <p:cond delay="250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par>
                                    <p:cTn id="94" presetID="22" presetClass="entr" presetSubtype="8" fill="hold" grpId="0" nodeType="withEffect">
                                      <p:stCondLst>
                                        <p:cond delay="2500"/>
                                      </p:stCondLst>
                                      <p:childTnLst>
                                        <p:set>
                                          <p:cBhvr>
                                            <p:cTn id="95" dur="1" fill="hold">
                                              <p:stCondLst>
                                                <p:cond delay="0"/>
                                              </p:stCondLst>
                                            </p:cTn>
                                            <p:tgtEl>
                                              <p:spTgt spid="31"/>
                                            </p:tgtEl>
                                            <p:attrNameLst>
                                              <p:attrName>style.visibility</p:attrName>
                                            </p:attrNameLst>
                                          </p:cBhvr>
                                          <p:to>
                                            <p:strVal val="visible"/>
                                          </p:to>
                                        </p:set>
                                        <p:animEffect transition="in" filter="wipe(left)">
                                          <p:cBhvr>
                                            <p:cTn id="96" dur="500"/>
                                            <p:tgtEl>
                                              <p:spTgt spid="31"/>
                                            </p:tgtEl>
                                          </p:cBhvr>
                                        </p:animEffect>
                                      </p:childTnLst>
                                    </p:cTn>
                                  </p:par>
                                  <p:par>
                                    <p:cTn id="97" presetID="8" presetClass="emph" presetSubtype="0" fill="hold" grpId="1" nodeType="withEffect">
                                      <p:stCondLst>
                                        <p:cond delay="2000"/>
                                      </p:stCondLst>
                                      <p:childTnLst>
                                        <p:animRot by="5400000">
                                          <p:cBhvr>
                                            <p:cTn id="9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11" grpId="0" animBg="1"/>
          <p:bldP spid="12" grpId="0"/>
          <p:bldP spid="13" grpId="0"/>
          <p:bldP spid="23" grpId="0"/>
          <p:bldP spid="24" grpId="0"/>
          <p:bldP spid="25" grpId="0"/>
          <p:bldP spid="26" grpId="0"/>
          <p:bldP spid="27" grpId="0"/>
          <p:bldP spid="28" grpId="0"/>
          <p:bldP spid="29" grpId="0"/>
          <p:bldP spid="30" grpId="0"/>
          <p:bldP spid="31" grpId="0"/>
          <p:bldP spid="32" grpId="0"/>
          <p:bldP spid="33" grpId="0" animBg="1"/>
          <p:bldP spid="33" grpId="1" animBg="1"/>
          <p:bldP spid="37" grpId="0" animBg="1"/>
          <p:bldP spid="37"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1791048" y="1424510"/>
            <a:ext cx="1825335" cy="1825335"/>
          </a:xfrm>
          <a:prstGeom prst="arc">
            <a:avLst>
              <a:gd name="adj1" fmla="val 5575802"/>
              <a:gd name="adj2" fmla="val 3069792"/>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p:cNvGrpSpPr/>
          <p:nvPr/>
        </p:nvGrpSpPr>
        <p:grpSpPr>
          <a:xfrm>
            <a:off x="1893724" y="1527186"/>
            <a:ext cx="1619985" cy="1619985"/>
            <a:chOff x="7027491" y="3924810"/>
            <a:chExt cx="606751" cy="606751"/>
          </a:xfrm>
        </p:grpSpPr>
        <p:sp>
          <p:nvSpPr>
            <p:cNvPr id="4" name="流程图: 联系 3"/>
            <p:cNvSpPr/>
            <p:nvPr/>
          </p:nvSpPr>
          <p:spPr>
            <a:xfrm>
              <a:off x="7027491" y="3924810"/>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KSO_Shape"/>
            <p:cNvSpPr>
              <a:spLocks/>
            </p:cNvSpPr>
            <p:nvPr/>
          </p:nvSpPr>
          <p:spPr bwMode="auto">
            <a:xfrm>
              <a:off x="7173402" y="4074883"/>
              <a:ext cx="340600" cy="289510"/>
            </a:xfrm>
            <a:custGeom>
              <a:avLst/>
              <a:gdLst>
                <a:gd name="T0" fmla="*/ 160329 w 2160587"/>
                <a:gd name="T1" fmla="*/ 1674812 h 1836737"/>
                <a:gd name="T2" fmla="*/ 1129743 w 2160587"/>
                <a:gd name="T3" fmla="*/ 848061 h 1836737"/>
                <a:gd name="T4" fmla="*/ 1158271 w 2160587"/>
                <a:gd name="T5" fmla="*/ 1043536 h 1836737"/>
                <a:gd name="T6" fmla="*/ 1353532 w 2160587"/>
                <a:gd name="T7" fmla="*/ 1072142 h 1836737"/>
                <a:gd name="T8" fmla="*/ 1367796 w 2160587"/>
                <a:gd name="T9" fmla="*/ 1145247 h 1836737"/>
                <a:gd name="T10" fmla="*/ 1316445 w 2160587"/>
                <a:gd name="T11" fmla="*/ 1197055 h 1836737"/>
                <a:gd name="T12" fmla="*/ 1148762 w 2160587"/>
                <a:gd name="T13" fmla="*/ 1373142 h 1836737"/>
                <a:gd name="T14" fmla="*/ 1088218 w 2160587"/>
                <a:gd name="T15" fmla="*/ 1413827 h 1836737"/>
                <a:gd name="T16" fmla="*/ 1019750 w 2160587"/>
                <a:gd name="T17" fmla="*/ 1385856 h 1836737"/>
                <a:gd name="T18" fmla="*/ 859357 w 2160587"/>
                <a:gd name="T19" fmla="*/ 1200234 h 1836737"/>
                <a:gd name="T20" fmla="*/ 798496 w 2160587"/>
                <a:gd name="T21" fmla="*/ 1159550 h 1836737"/>
                <a:gd name="T22" fmla="*/ 798496 w 2160587"/>
                <a:gd name="T23" fmla="*/ 1084856 h 1836737"/>
                <a:gd name="T24" fmla="*/ 859357 w 2160587"/>
                <a:gd name="T25" fmla="*/ 1044172 h 1836737"/>
                <a:gd name="T26" fmla="*/ 1019750 w 2160587"/>
                <a:gd name="T27" fmla="*/ 858868 h 1836737"/>
                <a:gd name="T28" fmla="*/ 301227 w 2160587"/>
                <a:gd name="T29" fmla="*/ 646747 h 1836737"/>
                <a:gd name="T30" fmla="*/ 2003954 w 2160587"/>
                <a:gd name="T31" fmla="*/ 550545 h 1836737"/>
                <a:gd name="T32" fmla="*/ 391689 w 2160587"/>
                <a:gd name="T33" fmla="*/ 393700 h 1836737"/>
                <a:gd name="T34" fmla="*/ 456865 w 2160587"/>
                <a:gd name="T35" fmla="*/ 428307 h 1836737"/>
                <a:gd name="T36" fmla="*/ 1692991 w 2160587"/>
                <a:gd name="T37" fmla="*/ 490537 h 1836737"/>
                <a:gd name="T38" fmla="*/ 1708479 w 2160587"/>
                <a:gd name="T39" fmla="*/ 422275 h 1836737"/>
                <a:gd name="T40" fmla="*/ 2082429 w 2160587"/>
                <a:gd name="T41" fmla="*/ 393700 h 1836737"/>
                <a:gd name="T42" fmla="*/ 2147243 w 2160587"/>
                <a:gd name="T43" fmla="*/ 428307 h 1836737"/>
                <a:gd name="T44" fmla="*/ 2157092 w 2160587"/>
                <a:gd name="T45" fmla="*/ 808355 h 1836737"/>
                <a:gd name="T46" fmla="*/ 2105622 w 2160587"/>
                <a:gd name="T47" fmla="*/ 860107 h 1836737"/>
                <a:gd name="T48" fmla="*/ 2032548 w 2160587"/>
                <a:gd name="T49" fmla="*/ 845820 h 1836737"/>
                <a:gd name="T50" fmla="*/ 2038267 w 2160587"/>
                <a:gd name="T51" fmla="*/ 1380490 h 1836737"/>
                <a:gd name="T52" fmla="*/ 2112612 w 2160587"/>
                <a:gd name="T53" fmla="*/ 1373187 h 1836737"/>
                <a:gd name="T54" fmla="*/ 2158998 w 2160587"/>
                <a:gd name="T55" fmla="*/ 1429702 h 1836737"/>
                <a:gd name="T56" fmla="*/ 2142795 w 2160587"/>
                <a:gd name="T57" fmla="*/ 1808162 h 1836737"/>
                <a:gd name="T58" fmla="*/ 1768845 w 2160587"/>
                <a:gd name="T59" fmla="*/ 1836737 h 1836737"/>
                <a:gd name="T60" fmla="*/ 1704031 w 2160587"/>
                <a:gd name="T61" fmla="*/ 1802130 h 1836737"/>
                <a:gd name="T62" fmla="*/ 467992 w 2160587"/>
                <a:gd name="T63" fmla="*/ 1741487 h 1836737"/>
                <a:gd name="T64" fmla="*/ 452096 w 2160587"/>
                <a:gd name="T65" fmla="*/ 1808162 h 1836737"/>
                <a:gd name="T66" fmla="*/ 78211 w 2160587"/>
                <a:gd name="T67" fmla="*/ 1836737 h 1836737"/>
                <a:gd name="T68" fmla="*/ 13035 w 2160587"/>
                <a:gd name="T69" fmla="*/ 1802130 h 1836737"/>
                <a:gd name="T70" fmla="*/ 3179 w 2160587"/>
                <a:gd name="T71" fmla="*/ 1422082 h 1836737"/>
                <a:gd name="T72" fmla="*/ 54684 w 2160587"/>
                <a:gd name="T73" fmla="*/ 1370330 h 1836737"/>
                <a:gd name="T74" fmla="*/ 127808 w 2160587"/>
                <a:gd name="T75" fmla="*/ 1384617 h 1836737"/>
                <a:gd name="T76" fmla="*/ 121767 w 2160587"/>
                <a:gd name="T77" fmla="*/ 850265 h 1836737"/>
                <a:gd name="T78" fmla="*/ 47689 w 2160587"/>
                <a:gd name="T79" fmla="*/ 857250 h 1836737"/>
                <a:gd name="T80" fmla="*/ 1590 w 2160587"/>
                <a:gd name="T81" fmla="*/ 801052 h 1836737"/>
                <a:gd name="T82" fmla="*/ 17804 w 2160587"/>
                <a:gd name="T83" fmla="*/ 422275 h 1836737"/>
                <a:gd name="T84" fmla="*/ 1080293 w 2160587"/>
                <a:gd name="T85" fmla="*/ 0 h 1836737"/>
                <a:gd name="T86" fmla="*/ 1229746 w 2160587"/>
                <a:gd name="T87" fmla="*/ 38797 h 1836737"/>
                <a:gd name="T88" fmla="*/ 1340086 w 2160587"/>
                <a:gd name="T89" fmla="*/ 139925 h 1836737"/>
                <a:gd name="T90" fmla="*/ 1392235 w 2160587"/>
                <a:gd name="T91" fmla="*/ 284302 h 1836737"/>
                <a:gd name="T92" fmla="*/ 1370930 w 2160587"/>
                <a:gd name="T93" fmla="*/ 372073 h 1836737"/>
                <a:gd name="T94" fmla="*/ 1299702 w 2160587"/>
                <a:gd name="T95" fmla="*/ 393698 h 1836737"/>
                <a:gd name="T96" fmla="*/ 1243101 w 2160587"/>
                <a:gd name="T97" fmla="*/ 347268 h 1836737"/>
                <a:gd name="T98" fmla="*/ 1230064 w 2160587"/>
                <a:gd name="T99" fmla="*/ 269355 h 1836737"/>
                <a:gd name="T100" fmla="*/ 1191270 w 2160587"/>
                <a:gd name="T101" fmla="*/ 204163 h 1836737"/>
                <a:gd name="T102" fmla="*/ 1126719 w 2160587"/>
                <a:gd name="T103" fmla="*/ 164412 h 1836737"/>
                <a:gd name="T104" fmla="*/ 1048495 w 2160587"/>
                <a:gd name="T105" fmla="*/ 160277 h 1836737"/>
                <a:gd name="T106" fmla="*/ 980447 w 2160587"/>
                <a:gd name="T107" fmla="*/ 193669 h 1836737"/>
                <a:gd name="T108" fmla="*/ 935611 w 2160587"/>
                <a:gd name="T109" fmla="*/ 254409 h 1836737"/>
                <a:gd name="T110" fmla="*/ 921620 w 2160587"/>
                <a:gd name="T111" fmla="*/ 332322 h 1836737"/>
                <a:gd name="T112" fmla="*/ 875512 w 2160587"/>
                <a:gd name="T113" fmla="*/ 388928 h 1836737"/>
                <a:gd name="T114" fmla="*/ 801422 w 2160587"/>
                <a:gd name="T115" fmla="*/ 381613 h 1836737"/>
                <a:gd name="T116" fmla="*/ 766762 w 2160587"/>
                <a:gd name="T117" fmla="*/ 316421 h 1836737"/>
                <a:gd name="T118" fmla="*/ 804602 w 2160587"/>
                <a:gd name="T119" fmla="*/ 166002 h 1836737"/>
                <a:gd name="T120" fmla="*/ 905085 w 2160587"/>
                <a:gd name="T121" fmla="*/ 54698 h 1836737"/>
                <a:gd name="T122" fmla="*/ 1048177 w 2160587"/>
                <a:gd name="T123" fmla="*/ 2226 h 1836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0587" h="1836737">
                  <a:moveTo>
                    <a:pt x="2003954" y="1667985"/>
                  </a:moveTo>
                  <a:lnTo>
                    <a:pt x="2003431" y="1669097"/>
                  </a:lnTo>
                  <a:lnTo>
                    <a:pt x="2000893" y="1674812"/>
                  </a:lnTo>
                  <a:lnTo>
                    <a:pt x="1997719" y="1679892"/>
                  </a:lnTo>
                  <a:lnTo>
                    <a:pt x="2003954" y="1679892"/>
                  </a:lnTo>
                  <a:lnTo>
                    <a:pt x="2003954" y="1667985"/>
                  </a:lnTo>
                  <a:close/>
                  <a:moveTo>
                    <a:pt x="156421" y="1666510"/>
                  </a:moveTo>
                  <a:lnTo>
                    <a:pt x="156421" y="1679892"/>
                  </a:lnTo>
                  <a:lnTo>
                    <a:pt x="163502" y="1679892"/>
                  </a:lnTo>
                  <a:lnTo>
                    <a:pt x="160329" y="1674812"/>
                  </a:lnTo>
                  <a:lnTo>
                    <a:pt x="157790" y="1669097"/>
                  </a:lnTo>
                  <a:lnTo>
                    <a:pt x="156421" y="1666510"/>
                  </a:lnTo>
                  <a:close/>
                  <a:moveTo>
                    <a:pt x="1080293" y="830262"/>
                  </a:moveTo>
                  <a:lnTo>
                    <a:pt x="1088218" y="830580"/>
                  </a:lnTo>
                  <a:lnTo>
                    <a:pt x="1095826" y="831851"/>
                  </a:lnTo>
                  <a:lnTo>
                    <a:pt x="1103116" y="833758"/>
                  </a:lnTo>
                  <a:lnTo>
                    <a:pt x="1110724" y="836301"/>
                  </a:lnTo>
                  <a:lnTo>
                    <a:pt x="1117380" y="839797"/>
                  </a:lnTo>
                  <a:lnTo>
                    <a:pt x="1123720" y="843293"/>
                  </a:lnTo>
                  <a:lnTo>
                    <a:pt x="1129743" y="848061"/>
                  </a:lnTo>
                  <a:lnTo>
                    <a:pt x="1135448" y="853464"/>
                  </a:lnTo>
                  <a:lnTo>
                    <a:pt x="1140520" y="858868"/>
                  </a:lnTo>
                  <a:lnTo>
                    <a:pt x="1144958" y="864907"/>
                  </a:lnTo>
                  <a:lnTo>
                    <a:pt x="1148762" y="871264"/>
                  </a:lnTo>
                  <a:lnTo>
                    <a:pt x="1151931" y="877939"/>
                  </a:lnTo>
                  <a:lnTo>
                    <a:pt x="1154784" y="885249"/>
                  </a:lnTo>
                  <a:lnTo>
                    <a:pt x="1156686" y="892559"/>
                  </a:lnTo>
                  <a:lnTo>
                    <a:pt x="1157954" y="900506"/>
                  </a:lnTo>
                  <a:lnTo>
                    <a:pt x="1158271" y="908452"/>
                  </a:lnTo>
                  <a:lnTo>
                    <a:pt x="1158271" y="1043536"/>
                  </a:lnTo>
                  <a:lnTo>
                    <a:pt x="1292988" y="1043536"/>
                  </a:lnTo>
                  <a:lnTo>
                    <a:pt x="1301230" y="1044172"/>
                  </a:lnTo>
                  <a:lnTo>
                    <a:pt x="1308838" y="1045125"/>
                  </a:lnTo>
                  <a:lnTo>
                    <a:pt x="1316445" y="1047350"/>
                  </a:lnTo>
                  <a:lnTo>
                    <a:pt x="1323419" y="1049893"/>
                  </a:lnTo>
                  <a:lnTo>
                    <a:pt x="1330392" y="1053071"/>
                  </a:lnTo>
                  <a:lnTo>
                    <a:pt x="1337049" y="1057203"/>
                  </a:lnTo>
                  <a:lnTo>
                    <a:pt x="1343072" y="1061653"/>
                  </a:lnTo>
                  <a:lnTo>
                    <a:pt x="1348460" y="1066739"/>
                  </a:lnTo>
                  <a:lnTo>
                    <a:pt x="1353532" y="1072142"/>
                  </a:lnTo>
                  <a:lnTo>
                    <a:pt x="1357970" y="1078181"/>
                  </a:lnTo>
                  <a:lnTo>
                    <a:pt x="1362091" y="1084856"/>
                  </a:lnTo>
                  <a:lnTo>
                    <a:pt x="1365260" y="1091849"/>
                  </a:lnTo>
                  <a:lnTo>
                    <a:pt x="1367796" y="1098841"/>
                  </a:lnTo>
                  <a:lnTo>
                    <a:pt x="1370015" y="1106469"/>
                  </a:lnTo>
                  <a:lnTo>
                    <a:pt x="1370966" y="1114416"/>
                  </a:lnTo>
                  <a:lnTo>
                    <a:pt x="1371600" y="1122362"/>
                  </a:lnTo>
                  <a:lnTo>
                    <a:pt x="1370966" y="1130308"/>
                  </a:lnTo>
                  <a:lnTo>
                    <a:pt x="1370015" y="1138254"/>
                  </a:lnTo>
                  <a:lnTo>
                    <a:pt x="1367796" y="1145247"/>
                  </a:lnTo>
                  <a:lnTo>
                    <a:pt x="1365260" y="1152875"/>
                  </a:lnTo>
                  <a:lnTo>
                    <a:pt x="1362091" y="1159550"/>
                  </a:lnTo>
                  <a:lnTo>
                    <a:pt x="1357970" y="1165907"/>
                  </a:lnTo>
                  <a:lnTo>
                    <a:pt x="1353532" y="1171946"/>
                  </a:lnTo>
                  <a:lnTo>
                    <a:pt x="1348460" y="1177667"/>
                  </a:lnTo>
                  <a:lnTo>
                    <a:pt x="1343072" y="1182752"/>
                  </a:lnTo>
                  <a:lnTo>
                    <a:pt x="1337049" y="1187202"/>
                  </a:lnTo>
                  <a:lnTo>
                    <a:pt x="1330392" y="1191016"/>
                  </a:lnTo>
                  <a:lnTo>
                    <a:pt x="1323419" y="1194195"/>
                  </a:lnTo>
                  <a:lnTo>
                    <a:pt x="1316445" y="1197055"/>
                  </a:lnTo>
                  <a:lnTo>
                    <a:pt x="1308838" y="1198963"/>
                  </a:lnTo>
                  <a:lnTo>
                    <a:pt x="1301230" y="1200234"/>
                  </a:lnTo>
                  <a:lnTo>
                    <a:pt x="1292988" y="1200552"/>
                  </a:lnTo>
                  <a:lnTo>
                    <a:pt x="1158271" y="1200552"/>
                  </a:lnTo>
                  <a:lnTo>
                    <a:pt x="1158271" y="1335636"/>
                  </a:lnTo>
                  <a:lnTo>
                    <a:pt x="1157954" y="1343900"/>
                  </a:lnTo>
                  <a:lnTo>
                    <a:pt x="1156686" y="1351528"/>
                  </a:lnTo>
                  <a:lnTo>
                    <a:pt x="1154784" y="1359157"/>
                  </a:lnTo>
                  <a:lnTo>
                    <a:pt x="1151931" y="1366149"/>
                  </a:lnTo>
                  <a:lnTo>
                    <a:pt x="1148762" y="1373142"/>
                  </a:lnTo>
                  <a:lnTo>
                    <a:pt x="1144958" y="1379817"/>
                  </a:lnTo>
                  <a:lnTo>
                    <a:pt x="1140520" y="1385856"/>
                  </a:lnTo>
                  <a:lnTo>
                    <a:pt x="1135448" y="1391259"/>
                  </a:lnTo>
                  <a:lnTo>
                    <a:pt x="1129743" y="1396345"/>
                  </a:lnTo>
                  <a:lnTo>
                    <a:pt x="1123720" y="1400795"/>
                  </a:lnTo>
                  <a:lnTo>
                    <a:pt x="1117380" y="1404927"/>
                  </a:lnTo>
                  <a:lnTo>
                    <a:pt x="1110724" y="1408105"/>
                  </a:lnTo>
                  <a:lnTo>
                    <a:pt x="1103116" y="1410648"/>
                  </a:lnTo>
                  <a:lnTo>
                    <a:pt x="1095826" y="1412873"/>
                  </a:lnTo>
                  <a:lnTo>
                    <a:pt x="1088218" y="1413827"/>
                  </a:lnTo>
                  <a:lnTo>
                    <a:pt x="1080293" y="1414462"/>
                  </a:lnTo>
                  <a:lnTo>
                    <a:pt x="1072369" y="1413827"/>
                  </a:lnTo>
                  <a:lnTo>
                    <a:pt x="1064444" y="1412873"/>
                  </a:lnTo>
                  <a:lnTo>
                    <a:pt x="1056837" y="1410648"/>
                  </a:lnTo>
                  <a:lnTo>
                    <a:pt x="1049863" y="1408105"/>
                  </a:lnTo>
                  <a:lnTo>
                    <a:pt x="1043207" y="1404927"/>
                  </a:lnTo>
                  <a:lnTo>
                    <a:pt x="1036233" y="1400795"/>
                  </a:lnTo>
                  <a:lnTo>
                    <a:pt x="1030527" y="1396345"/>
                  </a:lnTo>
                  <a:lnTo>
                    <a:pt x="1024822" y="1391259"/>
                  </a:lnTo>
                  <a:lnTo>
                    <a:pt x="1019750" y="1385856"/>
                  </a:lnTo>
                  <a:lnTo>
                    <a:pt x="1015312" y="1379817"/>
                  </a:lnTo>
                  <a:lnTo>
                    <a:pt x="1011508" y="1373142"/>
                  </a:lnTo>
                  <a:lnTo>
                    <a:pt x="1008339" y="1366149"/>
                  </a:lnTo>
                  <a:lnTo>
                    <a:pt x="1005486" y="1359157"/>
                  </a:lnTo>
                  <a:lnTo>
                    <a:pt x="1003584" y="1351528"/>
                  </a:lnTo>
                  <a:lnTo>
                    <a:pt x="1002316" y="1343900"/>
                  </a:lnTo>
                  <a:lnTo>
                    <a:pt x="1001999" y="1335636"/>
                  </a:lnTo>
                  <a:lnTo>
                    <a:pt x="1001999" y="1200552"/>
                  </a:lnTo>
                  <a:lnTo>
                    <a:pt x="867282" y="1200552"/>
                  </a:lnTo>
                  <a:lnTo>
                    <a:pt x="859357" y="1200234"/>
                  </a:lnTo>
                  <a:lnTo>
                    <a:pt x="851432" y="1198963"/>
                  </a:lnTo>
                  <a:lnTo>
                    <a:pt x="843825" y="1197055"/>
                  </a:lnTo>
                  <a:lnTo>
                    <a:pt x="836534" y="1194195"/>
                  </a:lnTo>
                  <a:lnTo>
                    <a:pt x="829878" y="1191016"/>
                  </a:lnTo>
                  <a:lnTo>
                    <a:pt x="823538" y="1187202"/>
                  </a:lnTo>
                  <a:lnTo>
                    <a:pt x="817515" y="1182752"/>
                  </a:lnTo>
                  <a:lnTo>
                    <a:pt x="812127" y="1177667"/>
                  </a:lnTo>
                  <a:lnTo>
                    <a:pt x="807055" y="1171946"/>
                  </a:lnTo>
                  <a:lnTo>
                    <a:pt x="802300" y="1165907"/>
                  </a:lnTo>
                  <a:lnTo>
                    <a:pt x="798496" y="1159550"/>
                  </a:lnTo>
                  <a:lnTo>
                    <a:pt x="795010" y="1152875"/>
                  </a:lnTo>
                  <a:lnTo>
                    <a:pt x="792791" y="1145247"/>
                  </a:lnTo>
                  <a:lnTo>
                    <a:pt x="790572" y="1138254"/>
                  </a:lnTo>
                  <a:lnTo>
                    <a:pt x="789621" y="1130308"/>
                  </a:lnTo>
                  <a:lnTo>
                    <a:pt x="788987" y="1122362"/>
                  </a:lnTo>
                  <a:lnTo>
                    <a:pt x="789621" y="1114416"/>
                  </a:lnTo>
                  <a:lnTo>
                    <a:pt x="790572" y="1106469"/>
                  </a:lnTo>
                  <a:lnTo>
                    <a:pt x="792791" y="1098841"/>
                  </a:lnTo>
                  <a:lnTo>
                    <a:pt x="795010" y="1091849"/>
                  </a:lnTo>
                  <a:lnTo>
                    <a:pt x="798496" y="1084856"/>
                  </a:lnTo>
                  <a:lnTo>
                    <a:pt x="802300" y="1078181"/>
                  </a:lnTo>
                  <a:lnTo>
                    <a:pt x="807055" y="1072142"/>
                  </a:lnTo>
                  <a:lnTo>
                    <a:pt x="812127" y="1066739"/>
                  </a:lnTo>
                  <a:lnTo>
                    <a:pt x="817515" y="1061653"/>
                  </a:lnTo>
                  <a:lnTo>
                    <a:pt x="823538" y="1057203"/>
                  </a:lnTo>
                  <a:lnTo>
                    <a:pt x="829878" y="1053071"/>
                  </a:lnTo>
                  <a:lnTo>
                    <a:pt x="836534" y="1049893"/>
                  </a:lnTo>
                  <a:lnTo>
                    <a:pt x="843825" y="1047350"/>
                  </a:lnTo>
                  <a:lnTo>
                    <a:pt x="851432" y="1045125"/>
                  </a:lnTo>
                  <a:lnTo>
                    <a:pt x="859357" y="1044172"/>
                  </a:lnTo>
                  <a:lnTo>
                    <a:pt x="867282" y="1043536"/>
                  </a:lnTo>
                  <a:lnTo>
                    <a:pt x="1001999" y="1043536"/>
                  </a:lnTo>
                  <a:lnTo>
                    <a:pt x="1001999" y="908452"/>
                  </a:lnTo>
                  <a:lnTo>
                    <a:pt x="1002316" y="900506"/>
                  </a:lnTo>
                  <a:lnTo>
                    <a:pt x="1003584" y="892559"/>
                  </a:lnTo>
                  <a:lnTo>
                    <a:pt x="1005486" y="885249"/>
                  </a:lnTo>
                  <a:lnTo>
                    <a:pt x="1008339" y="877939"/>
                  </a:lnTo>
                  <a:lnTo>
                    <a:pt x="1011508" y="871264"/>
                  </a:lnTo>
                  <a:lnTo>
                    <a:pt x="1015312" y="864907"/>
                  </a:lnTo>
                  <a:lnTo>
                    <a:pt x="1019750" y="858868"/>
                  </a:lnTo>
                  <a:lnTo>
                    <a:pt x="1024822" y="853464"/>
                  </a:lnTo>
                  <a:lnTo>
                    <a:pt x="1030527" y="848061"/>
                  </a:lnTo>
                  <a:lnTo>
                    <a:pt x="1036233" y="843293"/>
                  </a:lnTo>
                  <a:lnTo>
                    <a:pt x="1043207" y="839797"/>
                  </a:lnTo>
                  <a:lnTo>
                    <a:pt x="1049863" y="836301"/>
                  </a:lnTo>
                  <a:lnTo>
                    <a:pt x="1056837" y="833758"/>
                  </a:lnTo>
                  <a:lnTo>
                    <a:pt x="1064444" y="831851"/>
                  </a:lnTo>
                  <a:lnTo>
                    <a:pt x="1072369" y="830580"/>
                  </a:lnTo>
                  <a:lnTo>
                    <a:pt x="1080293" y="830262"/>
                  </a:lnTo>
                  <a:close/>
                  <a:moveTo>
                    <a:pt x="301227" y="646747"/>
                  </a:moveTo>
                  <a:lnTo>
                    <a:pt x="301227" y="1584642"/>
                  </a:lnTo>
                  <a:lnTo>
                    <a:pt x="1859994" y="1584642"/>
                  </a:lnTo>
                  <a:lnTo>
                    <a:pt x="1859994" y="646747"/>
                  </a:lnTo>
                  <a:lnTo>
                    <a:pt x="301227" y="646747"/>
                  </a:lnTo>
                  <a:close/>
                  <a:moveTo>
                    <a:pt x="1997005" y="550545"/>
                  </a:moveTo>
                  <a:lnTo>
                    <a:pt x="1997719" y="551497"/>
                  </a:lnTo>
                  <a:lnTo>
                    <a:pt x="2000893" y="557212"/>
                  </a:lnTo>
                  <a:lnTo>
                    <a:pt x="2003431" y="562609"/>
                  </a:lnTo>
                  <a:lnTo>
                    <a:pt x="2003954" y="563786"/>
                  </a:lnTo>
                  <a:lnTo>
                    <a:pt x="2003954" y="550545"/>
                  </a:lnTo>
                  <a:lnTo>
                    <a:pt x="1997005" y="550545"/>
                  </a:lnTo>
                  <a:close/>
                  <a:moveTo>
                    <a:pt x="156421" y="550545"/>
                  </a:moveTo>
                  <a:lnTo>
                    <a:pt x="156421" y="565349"/>
                  </a:lnTo>
                  <a:lnTo>
                    <a:pt x="157790" y="562609"/>
                  </a:lnTo>
                  <a:lnTo>
                    <a:pt x="160329" y="557212"/>
                  </a:lnTo>
                  <a:lnTo>
                    <a:pt x="163502" y="551497"/>
                  </a:lnTo>
                  <a:lnTo>
                    <a:pt x="164097" y="550545"/>
                  </a:lnTo>
                  <a:lnTo>
                    <a:pt x="156421" y="550545"/>
                  </a:lnTo>
                  <a:close/>
                  <a:moveTo>
                    <a:pt x="78211" y="393700"/>
                  </a:moveTo>
                  <a:lnTo>
                    <a:pt x="391689" y="393700"/>
                  </a:lnTo>
                  <a:lnTo>
                    <a:pt x="399638" y="394017"/>
                  </a:lnTo>
                  <a:lnTo>
                    <a:pt x="407586" y="395287"/>
                  </a:lnTo>
                  <a:lnTo>
                    <a:pt x="415216" y="397192"/>
                  </a:lnTo>
                  <a:lnTo>
                    <a:pt x="422211" y="400050"/>
                  </a:lnTo>
                  <a:lnTo>
                    <a:pt x="428887" y="403225"/>
                  </a:lnTo>
                  <a:lnTo>
                    <a:pt x="435246" y="407352"/>
                  </a:lnTo>
                  <a:lnTo>
                    <a:pt x="441286" y="411480"/>
                  </a:lnTo>
                  <a:lnTo>
                    <a:pt x="447009" y="416877"/>
                  </a:lnTo>
                  <a:lnTo>
                    <a:pt x="452096" y="422275"/>
                  </a:lnTo>
                  <a:lnTo>
                    <a:pt x="456865" y="428307"/>
                  </a:lnTo>
                  <a:lnTo>
                    <a:pt x="460362" y="434657"/>
                  </a:lnTo>
                  <a:lnTo>
                    <a:pt x="463859" y="441325"/>
                  </a:lnTo>
                  <a:lnTo>
                    <a:pt x="466403" y="448945"/>
                  </a:lnTo>
                  <a:lnTo>
                    <a:pt x="468310" y="456565"/>
                  </a:lnTo>
                  <a:lnTo>
                    <a:pt x="469582" y="463867"/>
                  </a:lnTo>
                  <a:lnTo>
                    <a:pt x="469900" y="471805"/>
                  </a:lnTo>
                  <a:lnTo>
                    <a:pt x="469582" y="479742"/>
                  </a:lnTo>
                  <a:lnTo>
                    <a:pt x="468310" y="487680"/>
                  </a:lnTo>
                  <a:lnTo>
                    <a:pt x="467595" y="490537"/>
                  </a:lnTo>
                  <a:lnTo>
                    <a:pt x="1692991" y="490537"/>
                  </a:lnTo>
                  <a:lnTo>
                    <a:pt x="1692276" y="487680"/>
                  </a:lnTo>
                  <a:lnTo>
                    <a:pt x="1691005" y="479742"/>
                  </a:lnTo>
                  <a:lnTo>
                    <a:pt x="1690687" y="471805"/>
                  </a:lnTo>
                  <a:lnTo>
                    <a:pt x="1691005" y="463867"/>
                  </a:lnTo>
                  <a:lnTo>
                    <a:pt x="1692276" y="456565"/>
                  </a:lnTo>
                  <a:lnTo>
                    <a:pt x="1694182" y="448945"/>
                  </a:lnTo>
                  <a:lnTo>
                    <a:pt x="1697041" y="441325"/>
                  </a:lnTo>
                  <a:lnTo>
                    <a:pt x="1700218" y="434657"/>
                  </a:lnTo>
                  <a:lnTo>
                    <a:pt x="1704031" y="428307"/>
                  </a:lnTo>
                  <a:lnTo>
                    <a:pt x="1708479" y="422275"/>
                  </a:lnTo>
                  <a:lnTo>
                    <a:pt x="1713562" y="416877"/>
                  </a:lnTo>
                  <a:lnTo>
                    <a:pt x="1719281" y="411480"/>
                  </a:lnTo>
                  <a:lnTo>
                    <a:pt x="1725000" y="407352"/>
                  </a:lnTo>
                  <a:lnTo>
                    <a:pt x="1731354" y="403225"/>
                  </a:lnTo>
                  <a:lnTo>
                    <a:pt x="1738662" y="400050"/>
                  </a:lnTo>
                  <a:lnTo>
                    <a:pt x="1745652" y="397192"/>
                  </a:lnTo>
                  <a:lnTo>
                    <a:pt x="1753277" y="395287"/>
                  </a:lnTo>
                  <a:lnTo>
                    <a:pt x="1760902" y="394017"/>
                  </a:lnTo>
                  <a:lnTo>
                    <a:pt x="1768845" y="393700"/>
                  </a:lnTo>
                  <a:lnTo>
                    <a:pt x="2082429" y="393700"/>
                  </a:lnTo>
                  <a:lnTo>
                    <a:pt x="2090372" y="394017"/>
                  </a:lnTo>
                  <a:lnTo>
                    <a:pt x="2097997" y="395287"/>
                  </a:lnTo>
                  <a:lnTo>
                    <a:pt x="2105622" y="397192"/>
                  </a:lnTo>
                  <a:lnTo>
                    <a:pt x="2112612" y="400050"/>
                  </a:lnTo>
                  <a:lnTo>
                    <a:pt x="2119920" y="403225"/>
                  </a:lnTo>
                  <a:lnTo>
                    <a:pt x="2126274" y="407352"/>
                  </a:lnTo>
                  <a:lnTo>
                    <a:pt x="2131993" y="411480"/>
                  </a:lnTo>
                  <a:lnTo>
                    <a:pt x="2137712" y="416877"/>
                  </a:lnTo>
                  <a:lnTo>
                    <a:pt x="2142795" y="422275"/>
                  </a:lnTo>
                  <a:lnTo>
                    <a:pt x="2147243" y="428307"/>
                  </a:lnTo>
                  <a:lnTo>
                    <a:pt x="2151056" y="434657"/>
                  </a:lnTo>
                  <a:lnTo>
                    <a:pt x="2154233" y="441325"/>
                  </a:lnTo>
                  <a:lnTo>
                    <a:pt x="2157092" y="448945"/>
                  </a:lnTo>
                  <a:lnTo>
                    <a:pt x="2158998" y="456565"/>
                  </a:lnTo>
                  <a:lnTo>
                    <a:pt x="2160269" y="463867"/>
                  </a:lnTo>
                  <a:lnTo>
                    <a:pt x="2160587" y="471805"/>
                  </a:lnTo>
                  <a:lnTo>
                    <a:pt x="2160587" y="785177"/>
                  </a:lnTo>
                  <a:lnTo>
                    <a:pt x="2160269" y="793432"/>
                  </a:lnTo>
                  <a:lnTo>
                    <a:pt x="2158998" y="801052"/>
                  </a:lnTo>
                  <a:lnTo>
                    <a:pt x="2157092" y="808355"/>
                  </a:lnTo>
                  <a:lnTo>
                    <a:pt x="2154233" y="815657"/>
                  </a:lnTo>
                  <a:lnTo>
                    <a:pt x="2151056" y="822642"/>
                  </a:lnTo>
                  <a:lnTo>
                    <a:pt x="2147243" y="828992"/>
                  </a:lnTo>
                  <a:lnTo>
                    <a:pt x="2142795" y="835025"/>
                  </a:lnTo>
                  <a:lnTo>
                    <a:pt x="2137712" y="840740"/>
                  </a:lnTo>
                  <a:lnTo>
                    <a:pt x="2131993" y="845820"/>
                  </a:lnTo>
                  <a:lnTo>
                    <a:pt x="2126274" y="850265"/>
                  </a:lnTo>
                  <a:lnTo>
                    <a:pt x="2119920" y="854075"/>
                  </a:lnTo>
                  <a:lnTo>
                    <a:pt x="2112612" y="857250"/>
                  </a:lnTo>
                  <a:lnTo>
                    <a:pt x="2105622" y="860107"/>
                  </a:lnTo>
                  <a:lnTo>
                    <a:pt x="2097997" y="862012"/>
                  </a:lnTo>
                  <a:lnTo>
                    <a:pt x="2090372" y="863282"/>
                  </a:lnTo>
                  <a:lnTo>
                    <a:pt x="2082429" y="863600"/>
                  </a:lnTo>
                  <a:lnTo>
                    <a:pt x="2074169" y="863282"/>
                  </a:lnTo>
                  <a:lnTo>
                    <a:pt x="2066543" y="862012"/>
                  </a:lnTo>
                  <a:lnTo>
                    <a:pt x="2058918" y="860107"/>
                  </a:lnTo>
                  <a:lnTo>
                    <a:pt x="2051929" y="857250"/>
                  </a:lnTo>
                  <a:lnTo>
                    <a:pt x="2045257" y="854075"/>
                  </a:lnTo>
                  <a:lnTo>
                    <a:pt x="2038267" y="850265"/>
                  </a:lnTo>
                  <a:lnTo>
                    <a:pt x="2032548" y="845820"/>
                  </a:lnTo>
                  <a:lnTo>
                    <a:pt x="2026829" y="840740"/>
                  </a:lnTo>
                  <a:lnTo>
                    <a:pt x="2021746" y="835025"/>
                  </a:lnTo>
                  <a:lnTo>
                    <a:pt x="2017298" y="828992"/>
                  </a:lnTo>
                  <a:lnTo>
                    <a:pt x="2016125" y="827039"/>
                  </a:lnTo>
                  <a:lnTo>
                    <a:pt x="2016125" y="1403398"/>
                  </a:lnTo>
                  <a:lnTo>
                    <a:pt x="2017298" y="1401445"/>
                  </a:lnTo>
                  <a:lnTo>
                    <a:pt x="2021746" y="1395412"/>
                  </a:lnTo>
                  <a:lnTo>
                    <a:pt x="2026829" y="1390015"/>
                  </a:lnTo>
                  <a:lnTo>
                    <a:pt x="2032548" y="1384617"/>
                  </a:lnTo>
                  <a:lnTo>
                    <a:pt x="2038267" y="1380490"/>
                  </a:lnTo>
                  <a:lnTo>
                    <a:pt x="2045257" y="1376362"/>
                  </a:lnTo>
                  <a:lnTo>
                    <a:pt x="2051929" y="1373187"/>
                  </a:lnTo>
                  <a:lnTo>
                    <a:pt x="2058918" y="1370330"/>
                  </a:lnTo>
                  <a:lnTo>
                    <a:pt x="2066543" y="1368425"/>
                  </a:lnTo>
                  <a:lnTo>
                    <a:pt x="2074169" y="1367155"/>
                  </a:lnTo>
                  <a:lnTo>
                    <a:pt x="2082429" y="1366837"/>
                  </a:lnTo>
                  <a:lnTo>
                    <a:pt x="2090372" y="1367155"/>
                  </a:lnTo>
                  <a:lnTo>
                    <a:pt x="2097997" y="1368425"/>
                  </a:lnTo>
                  <a:lnTo>
                    <a:pt x="2105622" y="1370330"/>
                  </a:lnTo>
                  <a:lnTo>
                    <a:pt x="2112612" y="1373187"/>
                  </a:lnTo>
                  <a:lnTo>
                    <a:pt x="2119920" y="1376362"/>
                  </a:lnTo>
                  <a:lnTo>
                    <a:pt x="2126274" y="1380490"/>
                  </a:lnTo>
                  <a:lnTo>
                    <a:pt x="2131993" y="1384617"/>
                  </a:lnTo>
                  <a:lnTo>
                    <a:pt x="2137712" y="1390015"/>
                  </a:lnTo>
                  <a:lnTo>
                    <a:pt x="2142795" y="1395412"/>
                  </a:lnTo>
                  <a:lnTo>
                    <a:pt x="2147243" y="1401445"/>
                  </a:lnTo>
                  <a:lnTo>
                    <a:pt x="2151056" y="1407795"/>
                  </a:lnTo>
                  <a:lnTo>
                    <a:pt x="2154233" y="1414462"/>
                  </a:lnTo>
                  <a:lnTo>
                    <a:pt x="2157092" y="1422082"/>
                  </a:lnTo>
                  <a:lnTo>
                    <a:pt x="2158998" y="1429702"/>
                  </a:lnTo>
                  <a:lnTo>
                    <a:pt x="2160269" y="1437005"/>
                  </a:lnTo>
                  <a:lnTo>
                    <a:pt x="2160587" y="1444942"/>
                  </a:lnTo>
                  <a:lnTo>
                    <a:pt x="2160587" y="1758315"/>
                  </a:lnTo>
                  <a:lnTo>
                    <a:pt x="2160269" y="1766570"/>
                  </a:lnTo>
                  <a:lnTo>
                    <a:pt x="2158998" y="1774190"/>
                  </a:lnTo>
                  <a:lnTo>
                    <a:pt x="2157092" y="1781492"/>
                  </a:lnTo>
                  <a:lnTo>
                    <a:pt x="2154233" y="1788795"/>
                  </a:lnTo>
                  <a:lnTo>
                    <a:pt x="2151056" y="1795462"/>
                  </a:lnTo>
                  <a:lnTo>
                    <a:pt x="2147243" y="1802130"/>
                  </a:lnTo>
                  <a:lnTo>
                    <a:pt x="2142795" y="1808162"/>
                  </a:lnTo>
                  <a:lnTo>
                    <a:pt x="2137712" y="1813877"/>
                  </a:lnTo>
                  <a:lnTo>
                    <a:pt x="2131993" y="1818957"/>
                  </a:lnTo>
                  <a:lnTo>
                    <a:pt x="2126274" y="1823402"/>
                  </a:lnTo>
                  <a:lnTo>
                    <a:pt x="2119920" y="1827212"/>
                  </a:lnTo>
                  <a:lnTo>
                    <a:pt x="2112612" y="1830387"/>
                  </a:lnTo>
                  <a:lnTo>
                    <a:pt x="2105622" y="1833245"/>
                  </a:lnTo>
                  <a:lnTo>
                    <a:pt x="2097997" y="1835150"/>
                  </a:lnTo>
                  <a:lnTo>
                    <a:pt x="2090372" y="1836420"/>
                  </a:lnTo>
                  <a:lnTo>
                    <a:pt x="2082429" y="1836737"/>
                  </a:lnTo>
                  <a:lnTo>
                    <a:pt x="1768845" y="1836737"/>
                  </a:lnTo>
                  <a:lnTo>
                    <a:pt x="1760902" y="1836420"/>
                  </a:lnTo>
                  <a:lnTo>
                    <a:pt x="1753277" y="1835150"/>
                  </a:lnTo>
                  <a:lnTo>
                    <a:pt x="1745652" y="1833245"/>
                  </a:lnTo>
                  <a:lnTo>
                    <a:pt x="1738662" y="1830387"/>
                  </a:lnTo>
                  <a:lnTo>
                    <a:pt x="1731354" y="1827212"/>
                  </a:lnTo>
                  <a:lnTo>
                    <a:pt x="1725000" y="1823402"/>
                  </a:lnTo>
                  <a:lnTo>
                    <a:pt x="1719281" y="1818957"/>
                  </a:lnTo>
                  <a:lnTo>
                    <a:pt x="1713562" y="1813877"/>
                  </a:lnTo>
                  <a:lnTo>
                    <a:pt x="1708479" y="1808162"/>
                  </a:lnTo>
                  <a:lnTo>
                    <a:pt x="1704031" y="1802130"/>
                  </a:lnTo>
                  <a:lnTo>
                    <a:pt x="1700218" y="1795462"/>
                  </a:lnTo>
                  <a:lnTo>
                    <a:pt x="1697041" y="1788795"/>
                  </a:lnTo>
                  <a:lnTo>
                    <a:pt x="1694182" y="1781492"/>
                  </a:lnTo>
                  <a:lnTo>
                    <a:pt x="1692276" y="1774190"/>
                  </a:lnTo>
                  <a:lnTo>
                    <a:pt x="1691005" y="1766570"/>
                  </a:lnTo>
                  <a:lnTo>
                    <a:pt x="1690687" y="1758315"/>
                  </a:lnTo>
                  <a:lnTo>
                    <a:pt x="1691005" y="1750377"/>
                  </a:lnTo>
                  <a:lnTo>
                    <a:pt x="1692276" y="1742757"/>
                  </a:lnTo>
                  <a:lnTo>
                    <a:pt x="1692594" y="1741487"/>
                  </a:lnTo>
                  <a:lnTo>
                    <a:pt x="467992" y="1741487"/>
                  </a:lnTo>
                  <a:lnTo>
                    <a:pt x="468310" y="1742757"/>
                  </a:lnTo>
                  <a:lnTo>
                    <a:pt x="469582" y="1750377"/>
                  </a:lnTo>
                  <a:lnTo>
                    <a:pt x="469900" y="1758315"/>
                  </a:lnTo>
                  <a:lnTo>
                    <a:pt x="469582" y="1766570"/>
                  </a:lnTo>
                  <a:lnTo>
                    <a:pt x="468310" y="1774190"/>
                  </a:lnTo>
                  <a:lnTo>
                    <a:pt x="466403" y="1781492"/>
                  </a:lnTo>
                  <a:lnTo>
                    <a:pt x="463859" y="1788795"/>
                  </a:lnTo>
                  <a:lnTo>
                    <a:pt x="460362" y="1795462"/>
                  </a:lnTo>
                  <a:lnTo>
                    <a:pt x="456865" y="1802130"/>
                  </a:lnTo>
                  <a:lnTo>
                    <a:pt x="452096" y="1808162"/>
                  </a:lnTo>
                  <a:lnTo>
                    <a:pt x="447009" y="1813877"/>
                  </a:lnTo>
                  <a:lnTo>
                    <a:pt x="441286" y="1818957"/>
                  </a:lnTo>
                  <a:lnTo>
                    <a:pt x="435246" y="1823402"/>
                  </a:lnTo>
                  <a:lnTo>
                    <a:pt x="428887" y="1827212"/>
                  </a:lnTo>
                  <a:lnTo>
                    <a:pt x="422211" y="1830387"/>
                  </a:lnTo>
                  <a:lnTo>
                    <a:pt x="415216" y="1833245"/>
                  </a:lnTo>
                  <a:lnTo>
                    <a:pt x="407586" y="1835150"/>
                  </a:lnTo>
                  <a:lnTo>
                    <a:pt x="399638" y="1836420"/>
                  </a:lnTo>
                  <a:lnTo>
                    <a:pt x="391689" y="1836737"/>
                  </a:lnTo>
                  <a:lnTo>
                    <a:pt x="78211" y="1836737"/>
                  </a:lnTo>
                  <a:lnTo>
                    <a:pt x="70262" y="1836420"/>
                  </a:lnTo>
                  <a:lnTo>
                    <a:pt x="62314" y="1835150"/>
                  </a:lnTo>
                  <a:lnTo>
                    <a:pt x="54684" y="1833245"/>
                  </a:lnTo>
                  <a:lnTo>
                    <a:pt x="47689" y="1830387"/>
                  </a:lnTo>
                  <a:lnTo>
                    <a:pt x="40695" y="1827212"/>
                  </a:lnTo>
                  <a:lnTo>
                    <a:pt x="34018" y="1823402"/>
                  </a:lnTo>
                  <a:lnTo>
                    <a:pt x="27978" y="1818957"/>
                  </a:lnTo>
                  <a:lnTo>
                    <a:pt x="22573" y="1813877"/>
                  </a:lnTo>
                  <a:lnTo>
                    <a:pt x="17804" y="1808162"/>
                  </a:lnTo>
                  <a:lnTo>
                    <a:pt x="13035" y="1802130"/>
                  </a:lnTo>
                  <a:lnTo>
                    <a:pt x="8902" y="1795462"/>
                  </a:lnTo>
                  <a:lnTo>
                    <a:pt x="5723" y="1788795"/>
                  </a:lnTo>
                  <a:lnTo>
                    <a:pt x="3179" y="1781492"/>
                  </a:lnTo>
                  <a:lnTo>
                    <a:pt x="1590" y="1774190"/>
                  </a:lnTo>
                  <a:lnTo>
                    <a:pt x="318" y="1766570"/>
                  </a:lnTo>
                  <a:lnTo>
                    <a:pt x="0" y="1758315"/>
                  </a:lnTo>
                  <a:lnTo>
                    <a:pt x="0" y="1444942"/>
                  </a:lnTo>
                  <a:lnTo>
                    <a:pt x="318" y="1437005"/>
                  </a:lnTo>
                  <a:lnTo>
                    <a:pt x="1590" y="1429702"/>
                  </a:lnTo>
                  <a:lnTo>
                    <a:pt x="3179" y="1422082"/>
                  </a:lnTo>
                  <a:lnTo>
                    <a:pt x="5723" y="1414462"/>
                  </a:lnTo>
                  <a:lnTo>
                    <a:pt x="8902" y="1407795"/>
                  </a:lnTo>
                  <a:lnTo>
                    <a:pt x="13035" y="1401445"/>
                  </a:lnTo>
                  <a:lnTo>
                    <a:pt x="17804" y="1395412"/>
                  </a:lnTo>
                  <a:lnTo>
                    <a:pt x="22573" y="1390015"/>
                  </a:lnTo>
                  <a:lnTo>
                    <a:pt x="27978" y="1384617"/>
                  </a:lnTo>
                  <a:lnTo>
                    <a:pt x="34018" y="1380490"/>
                  </a:lnTo>
                  <a:lnTo>
                    <a:pt x="40695" y="1376362"/>
                  </a:lnTo>
                  <a:lnTo>
                    <a:pt x="47689" y="1373187"/>
                  </a:lnTo>
                  <a:lnTo>
                    <a:pt x="54684" y="1370330"/>
                  </a:lnTo>
                  <a:lnTo>
                    <a:pt x="62314" y="1368425"/>
                  </a:lnTo>
                  <a:lnTo>
                    <a:pt x="70262" y="1367155"/>
                  </a:lnTo>
                  <a:lnTo>
                    <a:pt x="78211" y="1366837"/>
                  </a:lnTo>
                  <a:lnTo>
                    <a:pt x="86159" y="1367155"/>
                  </a:lnTo>
                  <a:lnTo>
                    <a:pt x="94107" y="1368425"/>
                  </a:lnTo>
                  <a:lnTo>
                    <a:pt x="101102" y="1370330"/>
                  </a:lnTo>
                  <a:lnTo>
                    <a:pt x="108732" y="1373187"/>
                  </a:lnTo>
                  <a:lnTo>
                    <a:pt x="115408" y="1376362"/>
                  </a:lnTo>
                  <a:lnTo>
                    <a:pt x="121767" y="1380490"/>
                  </a:lnTo>
                  <a:lnTo>
                    <a:pt x="127808" y="1384617"/>
                  </a:lnTo>
                  <a:lnTo>
                    <a:pt x="133530" y="1390015"/>
                  </a:lnTo>
                  <a:lnTo>
                    <a:pt x="138617" y="1395412"/>
                  </a:lnTo>
                  <a:lnTo>
                    <a:pt x="143068" y="1401445"/>
                  </a:lnTo>
                  <a:lnTo>
                    <a:pt x="144462" y="1403765"/>
                  </a:lnTo>
                  <a:lnTo>
                    <a:pt x="144462" y="826672"/>
                  </a:lnTo>
                  <a:lnTo>
                    <a:pt x="143068" y="828992"/>
                  </a:lnTo>
                  <a:lnTo>
                    <a:pt x="138617" y="835025"/>
                  </a:lnTo>
                  <a:lnTo>
                    <a:pt x="133530" y="840740"/>
                  </a:lnTo>
                  <a:lnTo>
                    <a:pt x="127808" y="845820"/>
                  </a:lnTo>
                  <a:lnTo>
                    <a:pt x="121767" y="850265"/>
                  </a:lnTo>
                  <a:lnTo>
                    <a:pt x="115408" y="854075"/>
                  </a:lnTo>
                  <a:lnTo>
                    <a:pt x="108732" y="857250"/>
                  </a:lnTo>
                  <a:lnTo>
                    <a:pt x="101102" y="860107"/>
                  </a:lnTo>
                  <a:lnTo>
                    <a:pt x="94107" y="862012"/>
                  </a:lnTo>
                  <a:lnTo>
                    <a:pt x="86159" y="863282"/>
                  </a:lnTo>
                  <a:lnTo>
                    <a:pt x="78211" y="863600"/>
                  </a:lnTo>
                  <a:lnTo>
                    <a:pt x="70262" y="863282"/>
                  </a:lnTo>
                  <a:lnTo>
                    <a:pt x="62314" y="862012"/>
                  </a:lnTo>
                  <a:lnTo>
                    <a:pt x="54684" y="860107"/>
                  </a:lnTo>
                  <a:lnTo>
                    <a:pt x="47689" y="857250"/>
                  </a:lnTo>
                  <a:lnTo>
                    <a:pt x="40695" y="854075"/>
                  </a:lnTo>
                  <a:lnTo>
                    <a:pt x="34018" y="850265"/>
                  </a:lnTo>
                  <a:lnTo>
                    <a:pt x="27978" y="845820"/>
                  </a:lnTo>
                  <a:lnTo>
                    <a:pt x="22573" y="840740"/>
                  </a:lnTo>
                  <a:lnTo>
                    <a:pt x="17804" y="835025"/>
                  </a:lnTo>
                  <a:lnTo>
                    <a:pt x="13035" y="828992"/>
                  </a:lnTo>
                  <a:lnTo>
                    <a:pt x="8902" y="822642"/>
                  </a:lnTo>
                  <a:lnTo>
                    <a:pt x="5723" y="815657"/>
                  </a:lnTo>
                  <a:lnTo>
                    <a:pt x="3179" y="808355"/>
                  </a:lnTo>
                  <a:lnTo>
                    <a:pt x="1590" y="801052"/>
                  </a:lnTo>
                  <a:lnTo>
                    <a:pt x="318" y="793432"/>
                  </a:lnTo>
                  <a:lnTo>
                    <a:pt x="0" y="785177"/>
                  </a:lnTo>
                  <a:lnTo>
                    <a:pt x="0" y="471805"/>
                  </a:lnTo>
                  <a:lnTo>
                    <a:pt x="318" y="463867"/>
                  </a:lnTo>
                  <a:lnTo>
                    <a:pt x="1590" y="456565"/>
                  </a:lnTo>
                  <a:lnTo>
                    <a:pt x="3179" y="448945"/>
                  </a:lnTo>
                  <a:lnTo>
                    <a:pt x="5723" y="441325"/>
                  </a:lnTo>
                  <a:lnTo>
                    <a:pt x="8902" y="434657"/>
                  </a:lnTo>
                  <a:lnTo>
                    <a:pt x="13035" y="428307"/>
                  </a:lnTo>
                  <a:lnTo>
                    <a:pt x="17804" y="422275"/>
                  </a:lnTo>
                  <a:lnTo>
                    <a:pt x="22573" y="416877"/>
                  </a:lnTo>
                  <a:lnTo>
                    <a:pt x="27978" y="411480"/>
                  </a:lnTo>
                  <a:lnTo>
                    <a:pt x="34018" y="407352"/>
                  </a:lnTo>
                  <a:lnTo>
                    <a:pt x="40695" y="403225"/>
                  </a:lnTo>
                  <a:lnTo>
                    <a:pt x="47689" y="400050"/>
                  </a:lnTo>
                  <a:lnTo>
                    <a:pt x="54684" y="397192"/>
                  </a:lnTo>
                  <a:lnTo>
                    <a:pt x="62314" y="395287"/>
                  </a:lnTo>
                  <a:lnTo>
                    <a:pt x="70262" y="394017"/>
                  </a:lnTo>
                  <a:lnTo>
                    <a:pt x="78211" y="393700"/>
                  </a:lnTo>
                  <a:close/>
                  <a:moveTo>
                    <a:pt x="1080293" y="0"/>
                  </a:moveTo>
                  <a:lnTo>
                    <a:pt x="1096193" y="636"/>
                  </a:lnTo>
                  <a:lnTo>
                    <a:pt x="1112092" y="2226"/>
                  </a:lnTo>
                  <a:lnTo>
                    <a:pt x="1127991" y="4134"/>
                  </a:lnTo>
                  <a:lnTo>
                    <a:pt x="1142936" y="6996"/>
                  </a:lnTo>
                  <a:lnTo>
                    <a:pt x="1158517" y="10494"/>
                  </a:lnTo>
                  <a:lnTo>
                    <a:pt x="1173145" y="14310"/>
                  </a:lnTo>
                  <a:lnTo>
                    <a:pt x="1188090" y="19716"/>
                  </a:lnTo>
                  <a:lnTo>
                    <a:pt x="1202399" y="25123"/>
                  </a:lnTo>
                  <a:lnTo>
                    <a:pt x="1215754" y="31483"/>
                  </a:lnTo>
                  <a:lnTo>
                    <a:pt x="1229746" y="38797"/>
                  </a:lnTo>
                  <a:lnTo>
                    <a:pt x="1242783" y="46111"/>
                  </a:lnTo>
                  <a:lnTo>
                    <a:pt x="1255502" y="54698"/>
                  </a:lnTo>
                  <a:lnTo>
                    <a:pt x="1267904" y="63284"/>
                  </a:lnTo>
                  <a:lnTo>
                    <a:pt x="1279351" y="72506"/>
                  </a:lnTo>
                  <a:lnTo>
                    <a:pt x="1290798" y="82365"/>
                  </a:lnTo>
                  <a:lnTo>
                    <a:pt x="1301610" y="93177"/>
                  </a:lnTo>
                  <a:lnTo>
                    <a:pt x="1312421" y="103989"/>
                  </a:lnTo>
                  <a:lnTo>
                    <a:pt x="1321961" y="115438"/>
                  </a:lnTo>
                  <a:lnTo>
                    <a:pt x="1331500" y="127204"/>
                  </a:lnTo>
                  <a:lnTo>
                    <a:pt x="1340086" y="139925"/>
                  </a:lnTo>
                  <a:lnTo>
                    <a:pt x="1348035" y="152645"/>
                  </a:lnTo>
                  <a:lnTo>
                    <a:pt x="1355667" y="166002"/>
                  </a:lnTo>
                  <a:lnTo>
                    <a:pt x="1362981" y="179676"/>
                  </a:lnTo>
                  <a:lnTo>
                    <a:pt x="1369340" y="193669"/>
                  </a:lnTo>
                  <a:lnTo>
                    <a:pt x="1374746" y="207979"/>
                  </a:lnTo>
                  <a:lnTo>
                    <a:pt x="1379516" y="222608"/>
                  </a:lnTo>
                  <a:lnTo>
                    <a:pt x="1383967" y="237872"/>
                  </a:lnTo>
                  <a:lnTo>
                    <a:pt x="1387465" y="252819"/>
                  </a:lnTo>
                  <a:lnTo>
                    <a:pt x="1390327" y="268401"/>
                  </a:lnTo>
                  <a:lnTo>
                    <a:pt x="1392235" y="284302"/>
                  </a:lnTo>
                  <a:lnTo>
                    <a:pt x="1393507" y="300202"/>
                  </a:lnTo>
                  <a:lnTo>
                    <a:pt x="1393825" y="316421"/>
                  </a:lnTo>
                  <a:lnTo>
                    <a:pt x="1393507" y="324371"/>
                  </a:lnTo>
                  <a:lnTo>
                    <a:pt x="1392235" y="332322"/>
                  </a:lnTo>
                  <a:lnTo>
                    <a:pt x="1390327" y="339954"/>
                  </a:lnTo>
                  <a:lnTo>
                    <a:pt x="1387465" y="347268"/>
                  </a:lnTo>
                  <a:lnTo>
                    <a:pt x="1384285" y="353946"/>
                  </a:lnTo>
                  <a:lnTo>
                    <a:pt x="1380470" y="360625"/>
                  </a:lnTo>
                  <a:lnTo>
                    <a:pt x="1376018" y="366667"/>
                  </a:lnTo>
                  <a:lnTo>
                    <a:pt x="1370930" y="372073"/>
                  </a:lnTo>
                  <a:lnTo>
                    <a:pt x="1365207" y="376843"/>
                  </a:lnTo>
                  <a:lnTo>
                    <a:pt x="1359165" y="381613"/>
                  </a:lnTo>
                  <a:lnTo>
                    <a:pt x="1352805" y="385747"/>
                  </a:lnTo>
                  <a:lnTo>
                    <a:pt x="1345809" y="388928"/>
                  </a:lnTo>
                  <a:lnTo>
                    <a:pt x="1338496" y="391790"/>
                  </a:lnTo>
                  <a:lnTo>
                    <a:pt x="1331182" y="393698"/>
                  </a:lnTo>
                  <a:lnTo>
                    <a:pt x="1323551" y="394334"/>
                  </a:lnTo>
                  <a:lnTo>
                    <a:pt x="1315601" y="395288"/>
                  </a:lnTo>
                  <a:lnTo>
                    <a:pt x="1307334" y="394334"/>
                  </a:lnTo>
                  <a:lnTo>
                    <a:pt x="1299702" y="393698"/>
                  </a:lnTo>
                  <a:lnTo>
                    <a:pt x="1292070" y="391790"/>
                  </a:lnTo>
                  <a:lnTo>
                    <a:pt x="1285075" y="388928"/>
                  </a:lnTo>
                  <a:lnTo>
                    <a:pt x="1278079" y="385747"/>
                  </a:lnTo>
                  <a:lnTo>
                    <a:pt x="1271401" y="381613"/>
                  </a:lnTo>
                  <a:lnTo>
                    <a:pt x="1265360" y="376843"/>
                  </a:lnTo>
                  <a:lnTo>
                    <a:pt x="1259954" y="372073"/>
                  </a:lnTo>
                  <a:lnTo>
                    <a:pt x="1254866" y="366667"/>
                  </a:lnTo>
                  <a:lnTo>
                    <a:pt x="1250415" y="360625"/>
                  </a:lnTo>
                  <a:lnTo>
                    <a:pt x="1246281" y="353946"/>
                  </a:lnTo>
                  <a:lnTo>
                    <a:pt x="1243101" y="347268"/>
                  </a:lnTo>
                  <a:lnTo>
                    <a:pt x="1240557" y="339954"/>
                  </a:lnTo>
                  <a:lnTo>
                    <a:pt x="1238331" y="332322"/>
                  </a:lnTo>
                  <a:lnTo>
                    <a:pt x="1237377" y="324371"/>
                  </a:lnTo>
                  <a:lnTo>
                    <a:pt x="1236741" y="316421"/>
                  </a:lnTo>
                  <a:lnTo>
                    <a:pt x="1236741" y="308471"/>
                  </a:lnTo>
                  <a:lnTo>
                    <a:pt x="1236105" y="300202"/>
                  </a:lnTo>
                  <a:lnTo>
                    <a:pt x="1235151" y="292252"/>
                  </a:lnTo>
                  <a:lnTo>
                    <a:pt x="1233561" y="284302"/>
                  </a:lnTo>
                  <a:lnTo>
                    <a:pt x="1231972" y="276670"/>
                  </a:lnTo>
                  <a:lnTo>
                    <a:pt x="1230064" y="269355"/>
                  </a:lnTo>
                  <a:lnTo>
                    <a:pt x="1227202" y="261723"/>
                  </a:lnTo>
                  <a:lnTo>
                    <a:pt x="1224658" y="254409"/>
                  </a:lnTo>
                  <a:lnTo>
                    <a:pt x="1221478" y="247413"/>
                  </a:lnTo>
                  <a:lnTo>
                    <a:pt x="1218298" y="240734"/>
                  </a:lnTo>
                  <a:lnTo>
                    <a:pt x="1214164" y="233738"/>
                  </a:lnTo>
                  <a:lnTo>
                    <a:pt x="1210349" y="227378"/>
                  </a:lnTo>
                  <a:lnTo>
                    <a:pt x="1205897" y="221018"/>
                  </a:lnTo>
                  <a:lnTo>
                    <a:pt x="1201127" y="215293"/>
                  </a:lnTo>
                  <a:lnTo>
                    <a:pt x="1196357" y="209569"/>
                  </a:lnTo>
                  <a:lnTo>
                    <a:pt x="1191270" y="204163"/>
                  </a:lnTo>
                  <a:lnTo>
                    <a:pt x="1185546" y="198439"/>
                  </a:lnTo>
                  <a:lnTo>
                    <a:pt x="1180140" y="193669"/>
                  </a:lnTo>
                  <a:lnTo>
                    <a:pt x="1174099" y="188898"/>
                  </a:lnTo>
                  <a:lnTo>
                    <a:pt x="1167739" y="184446"/>
                  </a:lnTo>
                  <a:lnTo>
                    <a:pt x="1161379" y="180312"/>
                  </a:lnTo>
                  <a:lnTo>
                    <a:pt x="1155020" y="176178"/>
                  </a:lnTo>
                  <a:lnTo>
                    <a:pt x="1148342" y="172998"/>
                  </a:lnTo>
                  <a:lnTo>
                    <a:pt x="1141028" y="169818"/>
                  </a:lnTo>
                  <a:lnTo>
                    <a:pt x="1134033" y="166638"/>
                  </a:lnTo>
                  <a:lnTo>
                    <a:pt x="1126719" y="164412"/>
                  </a:lnTo>
                  <a:lnTo>
                    <a:pt x="1119087" y="162186"/>
                  </a:lnTo>
                  <a:lnTo>
                    <a:pt x="1111774" y="160277"/>
                  </a:lnTo>
                  <a:lnTo>
                    <a:pt x="1104142" y="159005"/>
                  </a:lnTo>
                  <a:lnTo>
                    <a:pt x="1096193" y="158051"/>
                  </a:lnTo>
                  <a:lnTo>
                    <a:pt x="1088243" y="157097"/>
                  </a:lnTo>
                  <a:lnTo>
                    <a:pt x="1080293" y="157097"/>
                  </a:lnTo>
                  <a:lnTo>
                    <a:pt x="1072026" y="157097"/>
                  </a:lnTo>
                  <a:lnTo>
                    <a:pt x="1064076" y="158051"/>
                  </a:lnTo>
                  <a:lnTo>
                    <a:pt x="1056445" y="159005"/>
                  </a:lnTo>
                  <a:lnTo>
                    <a:pt x="1048495" y="160277"/>
                  </a:lnTo>
                  <a:lnTo>
                    <a:pt x="1040864" y="162186"/>
                  </a:lnTo>
                  <a:lnTo>
                    <a:pt x="1033550" y="164412"/>
                  </a:lnTo>
                  <a:lnTo>
                    <a:pt x="1026236" y="166638"/>
                  </a:lnTo>
                  <a:lnTo>
                    <a:pt x="1019241" y="169818"/>
                  </a:lnTo>
                  <a:lnTo>
                    <a:pt x="1012245" y="172998"/>
                  </a:lnTo>
                  <a:lnTo>
                    <a:pt x="1005567" y="176178"/>
                  </a:lnTo>
                  <a:lnTo>
                    <a:pt x="998890" y="180312"/>
                  </a:lnTo>
                  <a:lnTo>
                    <a:pt x="992530" y="184446"/>
                  </a:lnTo>
                  <a:lnTo>
                    <a:pt x="986488" y="188898"/>
                  </a:lnTo>
                  <a:lnTo>
                    <a:pt x="980447" y="193669"/>
                  </a:lnTo>
                  <a:lnTo>
                    <a:pt x="974723" y="198439"/>
                  </a:lnTo>
                  <a:lnTo>
                    <a:pt x="969317" y="204163"/>
                  </a:lnTo>
                  <a:lnTo>
                    <a:pt x="964230" y="209569"/>
                  </a:lnTo>
                  <a:lnTo>
                    <a:pt x="959142" y="215293"/>
                  </a:lnTo>
                  <a:lnTo>
                    <a:pt x="954690" y="221018"/>
                  </a:lnTo>
                  <a:lnTo>
                    <a:pt x="950238" y="227378"/>
                  </a:lnTo>
                  <a:lnTo>
                    <a:pt x="946105" y="233738"/>
                  </a:lnTo>
                  <a:lnTo>
                    <a:pt x="942289" y="240734"/>
                  </a:lnTo>
                  <a:lnTo>
                    <a:pt x="938791" y="247413"/>
                  </a:lnTo>
                  <a:lnTo>
                    <a:pt x="935611" y="254409"/>
                  </a:lnTo>
                  <a:lnTo>
                    <a:pt x="932749" y="261723"/>
                  </a:lnTo>
                  <a:lnTo>
                    <a:pt x="930523" y="269355"/>
                  </a:lnTo>
                  <a:lnTo>
                    <a:pt x="928615" y="276670"/>
                  </a:lnTo>
                  <a:lnTo>
                    <a:pt x="926390" y="284302"/>
                  </a:lnTo>
                  <a:lnTo>
                    <a:pt x="925436" y="292252"/>
                  </a:lnTo>
                  <a:lnTo>
                    <a:pt x="924164" y="300202"/>
                  </a:lnTo>
                  <a:lnTo>
                    <a:pt x="923846" y="308471"/>
                  </a:lnTo>
                  <a:lnTo>
                    <a:pt x="923210" y="316421"/>
                  </a:lnTo>
                  <a:lnTo>
                    <a:pt x="922892" y="324371"/>
                  </a:lnTo>
                  <a:lnTo>
                    <a:pt x="921620" y="332322"/>
                  </a:lnTo>
                  <a:lnTo>
                    <a:pt x="919712" y="339954"/>
                  </a:lnTo>
                  <a:lnTo>
                    <a:pt x="917486" y="347268"/>
                  </a:lnTo>
                  <a:lnTo>
                    <a:pt x="913670" y="353946"/>
                  </a:lnTo>
                  <a:lnTo>
                    <a:pt x="909854" y="360625"/>
                  </a:lnTo>
                  <a:lnTo>
                    <a:pt x="905403" y="366667"/>
                  </a:lnTo>
                  <a:lnTo>
                    <a:pt x="900315" y="372073"/>
                  </a:lnTo>
                  <a:lnTo>
                    <a:pt x="894591" y="376843"/>
                  </a:lnTo>
                  <a:lnTo>
                    <a:pt x="888868" y="381613"/>
                  </a:lnTo>
                  <a:lnTo>
                    <a:pt x="882508" y="385747"/>
                  </a:lnTo>
                  <a:lnTo>
                    <a:pt x="875512" y="388928"/>
                  </a:lnTo>
                  <a:lnTo>
                    <a:pt x="868517" y="391790"/>
                  </a:lnTo>
                  <a:lnTo>
                    <a:pt x="860885" y="393698"/>
                  </a:lnTo>
                  <a:lnTo>
                    <a:pt x="852935" y="394334"/>
                  </a:lnTo>
                  <a:lnTo>
                    <a:pt x="844986" y="395288"/>
                  </a:lnTo>
                  <a:lnTo>
                    <a:pt x="837036" y="394334"/>
                  </a:lnTo>
                  <a:lnTo>
                    <a:pt x="829087" y="393698"/>
                  </a:lnTo>
                  <a:lnTo>
                    <a:pt x="821455" y="391790"/>
                  </a:lnTo>
                  <a:lnTo>
                    <a:pt x="814459" y="388928"/>
                  </a:lnTo>
                  <a:lnTo>
                    <a:pt x="807782" y="385747"/>
                  </a:lnTo>
                  <a:lnTo>
                    <a:pt x="801422" y="381613"/>
                  </a:lnTo>
                  <a:lnTo>
                    <a:pt x="795063" y="376843"/>
                  </a:lnTo>
                  <a:lnTo>
                    <a:pt x="789339" y="372073"/>
                  </a:lnTo>
                  <a:lnTo>
                    <a:pt x="784569" y="366667"/>
                  </a:lnTo>
                  <a:lnTo>
                    <a:pt x="779799" y="360625"/>
                  </a:lnTo>
                  <a:lnTo>
                    <a:pt x="775984" y="353946"/>
                  </a:lnTo>
                  <a:lnTo>
                    <a:pt x="772804" y="347268"/>
                  </a:lnTo>
                  <a:lnTo>
                    <a:pt x="769942" y="339954"/>
                  </a:lnTo>
                  <a:lnTo>
                    <a:pt x="768352" y="332322"/>
                  </a:lnTo>
                  <a:lnTo>
                    <a:pt x="767080" y="324371"/>
                  </a:lnTo>
                  <a:lnTo>
                    <a:pt x="766762" y="316421"/>
                  </a:lnTo>
                  <a:lnTo>
                    <a:pt x="767080" y="300202"/>
                  </a:lnTo>
                  <a:lnTo>
                    <a:pt x="768352" y="284302"/>
                  </a:lnTo>
                  <a:lnTo>
                    <a:pt x="770260" y="268401"/>
                  </a:lnTo>
                  <a:lnTo>
                    <a:pt x="773122" y="252819"/>
                  </a:lnTo>
                  <a:lnTo>
                    <a:pt x="776301" y="237872"/>
                  </a:lnTo>
                  <a:lnTo>
                    <a:pt x="780753" y="222608"/>
                  </a:lnTo>
                  <a:lnTo>
                    <a:pt x="785841" y="207979"/>
                  </a:lnTo>
                  <a:lnTo>
                    <a:pt x="791247" y="193669"/>
                  </a:lnTo>
                  <a:lnTo>
                    <a:pt x="797288" y="179676"/>
                  </a:lnTo>
                  <a:lnTo>
                    <a:pt x="804602" y="166002"/>
                  </a:lnTo>
                  <a:lnTo>
                    <a:pt x="811916" y="152645"/>
                  </a:lnTo>
                  <a:lnTo>
                    <a:pt x="819865" y="139925"/>
                  </a:lnTo>
                  <a:lnTo>
                    <a:pt x="828769" y="127204"/>
                  </a:lnTo>
                  <a:lnTo>
                    <a:pt x="838308" y="115438"/>
                  </a:lnTo>
                  <a:lnTo>
                    <a:pt x="848166" y="103989"/>
                  </a:lnTo>
                  <a:lnTo>
                    <a:pt x="858659" y="93177"/>
                  </a:lnTo>
                  <a:lnTo>
                    <a:pt x="869153" y="82365"/>
                  </a:lnTo>
                  <a:lnTo>
                    <a:pt x="880918" y="72506"/>
                  </a:lnTo>
                  <a:lnTo>
                    <a:pt x="892683" y="63284"/>
                  </a:lnTo>
                  <a:lnTo>
                    <a:pt x="905085" y="54698"/>
                  </a:lnTo>
                  <a:lnTo>
                    <a:pt x="917804" y="46111"/>
                  </a:lnTo>
                  <a:lnTo>
                    <a:pt x="930841" y="38797"/>
                  </a:lnTo>
                  <a:lnTo>
                    <a:pt x="944515" y="31483"/>
                  </a:lnTo>
                  <a:lnTo>
                    <a:pt x="958188" y="25123"/>
                  </a:lnTo>
                  <a:lnTo>
                    <a:pt x="972497" y="19716"/>
                  </a:lnTo>
                  <a:lnTo>
                    <a:pt x="986806" y="14310"/>
                  </a:lnTo>
                  <a:lnTo>
                    <a:pt x="1002070" y="10494"/>
                  </a:lnTo>
                  <a:lnTo>
                    <a:pt x="1017015" y="6996"/>
                  </a:lnTo>
                  <a:lnTo>
                    <a:pt x="1032596" y="4134"/>
                  </a:lnTo>
                  <a:lnTo>
                    <a:pt x="1048177" y="2226"/>
                  </a:lnTo>
                  <a:lnTo>
                    <a:pt x="1064076" y="636"/>
                  </a:lnTo>
                  <a:lnTo>
                    <a:pt x="1080293"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6" name="文本框 5"/>
          <p:cNvSpPr txBox="1"/>
          <p:nvPr/>
        </p:nvSpPr>
        <p:spPr>
          <a:xfrm>
            <a:off x="3334956" y="1514216"/>
            <a:ext cx="3916227" cy="830997"/>
          </a:xfrm>
          <a:prstGeom prst="rect">
            <a:avLst/>
          </a:prstGeom>
          <a:noFill/>
        </p:spPr>
        <p:txBody>
          <a:bodyPr wrap="square" rtlCol="0">
            <a:spAutoFit/>
          </a:bodyPr>
          <a:lstStyle/>
          <a:p>
            <a:pPr algn="ctr"/>
            <a:r>
              <a:rPr lang="zh-CN" altLang="en-US" sz="4800" dirty="0" smtClean="0">
                <a:solidFill>
                  <a:srgbClr val="5293FB"/>
                </a:solidFill>
                <a:latin typeface="微软雅黑" panose="020B0503020204020204" pitchFamily="34" charset="-122"/>
                <a:ea typeface="微软雅黑" panose="020B0503020204020204" pitchFamily="34" charset="-122"/>
              </a:rPr>
              <a:t>添加标题</a:t>
            </a:r>
          </a:p>
        </p:txBody>
      </p:sp>
      <p:sp>
        <p:nvSpPr>
          <p:cNvPr id="7" name="文本框 6"/>
          <p:cNvSpPr txBox="1"/>
          <p:nvPr/>
        </p:nvSpPr>
        <p:spPr bwMode="auto">
          <a:xfrm>
            <a:off x="4244251" y="2368581"/>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smtClean="0">
                <a:solidFill>
                  <a:srgbClr val="5293FB"/>
                </a:solidFill>
                <a:latin typeface="微软雅黑" panose="020B0503020204020204" pitchFamily="34" charset="-122"/>
                <a:ea typeface="微软雅黑" panose="020B0503020204020204" pitchFamily="34" charset="-122"/>
              </a:rPr>
              <a:t>添加标题</a:t>
            </a:r>
            <a:endParaRPr lang="zh-CN" altLang="en-US" sz="900" spc="75" dirty="0">
              <a:solidFill>
                <a:srgbClr val="5293FB"/>
              </a:solidFill>
              <a:latin typeface="微软雅黑" panose="020B0503020204020204" pitchFamily="34" charset="-122"/>
              <a:ea typeface="微软雅黑" panose="020B0503020204020204" pitchFamily="34" charset="-122"/>
            </a:endParaRPr>
          </a:p>
        </p:txBody>
      </p:sp>
      <p:sp>
        <p:nvSpPr>
          <p:cNvPr id="8" name="文本框 7"/>
          <p:cNvSpPr txBox="1"/>
          <p:nvPr/>
        </p:nvSpPr>
        <p:spPr bwMode="auto">
          <a:xfrm>
            <a:off x="5293071" y="2362652"/>
            <a:ext cx="913794" cy="300082"/>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9" name="文本框 8"/>
          <p:cNvSpPr txBox="1"/>
          <p:nvPr/>
        </p:nvSpPr>
        <p:spPr bwMode="auto">
          <a:xfrm>
            <a:off x="4244251" y="2960490"/>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0" name="文本框 9"/>
          <p:cNvSpPr txBox="1"/>
          <p:nvPr/>
        </p:nvSpPr>
        <p:spPr bwMode="auto">
          <a:xfrm>
            <a:off x="5293071" y="2960017"/>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1" name="文本框 10"/>
          <p:cNvSpPr txBox="1"/>
          <p:nvPr/>
        </p:nvSpPr>
        <p:spPr bwMode="auto">
          <a:xfrm>
            <a:off x="4244251" y="2659595"/>
            <a:ext cx="104881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2" name="文本框 11"/>
          <p:cNvSpPr txBox="1"/>
          <p:nvPr/>
        </p:nvSpPr>
        <p:spPr bwMode="auto">
          <a:xfrm>
            <a:off x="5293070" y="2655679"/>
            <a:ext cx="102022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147679249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8" presetClass="emph" presetSubtype="0" fill="hold" grpId="1" nodeType="withEffect">
                                  <p:stCondLst>
                                    <p:cond delay="0"/>
                                  </p:stCondLst>
                                  <p:childTnLst>
                                    <p:animRot by="5400000">
                                      <p:cBhvr>
                                        <p:cTn id="12" dur="2700" fill="hold"/>
                                        <p:tgtEl>
                                          <p:spTgt spid="2"/>
                                        </p:tgtEl>
                                        <p:attrNameLst>
                                          <p:attrName>r</p:attrName>
                                        </p:attrNameLst>
                                      </p:cBhvr>
                                    </p:animRot>
                                  </p:childTnLst>
                                </p:cTn>
                              </p:par>
                              <p:par>
                                <p:cTn id="13" presetID="2" presetClass="entr" presetSubtype="2" decel="100000" fill="hold" grpId="0"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11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3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4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ppt_x"/>
                                          </p:val>
                                        </p:tav>
                                        <p:tav tm="100000">
                                          <p:val>
                                            <p:strVal val="#ppt_x"/>
                                          </p:val>
                                        </p:tav>
                                      </p:tavLst>
                                    </p:anim>
                                    <p:anim calcmode="lin" valueType="num">
                                      <p:cBhvr additive="base">
                                        <p:cTn id="36" dur="10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等腰三角形 2"/>
          <p:cNvSpPr>
            <a:spLocks/>
          </p:cNvSpPr>
          <p:nvPr/>
        </p:nvSpPr>
        <p:spPr bwMode="auto">
          <a:xfrm rot="3036074">
            <a:off x="4374434" y="1401228"/>
            <a:ext cx="1341310"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192FA"/>
          </a:solidFill>
          <a:ln w="28575" cmpd="sng">
            <a:solidFill>
              <a:srgbClr val="F8F8F8"/>
            </a:solidFill>
            <a:round/>
            <a:headEnd/>
            <a:tailEnd/>
          </a:ln>
        </p:spPr>
        <p:txBody>
          <a:bodyPr wrap="none" anchor="ctr"/>
          <a:lstStyle/>
          <a:p>
            <a:endParaRPr lang="zh-CN" altLang="en-US"/>
          </a:p>
        </p:txBody>
      </p:sp>
      <p:sp>
        <p:nvSpPr>
          <p:cNvPr id="10" name="TextBox 24"/>
          <p:cNvSpPr txBox="1">
            <a:spLocks noChangeArrowheads="1"/>
          </p:cNvSpPr>
          <p:nvPr/>
        </p:nvSpPr>
        <p:spPr bwMode="auto">
          <a:xfrm>
            <a:off x="4592828" y="2004044"/>
            <a:ext cx="812879" cy="46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99" dirty="0" smtClean="0">
                <a:solidFill>
                  <a:srgbClr val="FFFFFF"/>
                </a:solidFill>
                <a:latin typeface="微软雅黑" panose="020B0503020204020204" pitchFamily="34" charset="-122"/>
                <a:ea typeface="微软雅黑" panose="020B0503020204020204" pitchFamily="34" charset="-122"/>
              </a:rPr>
              <a:t>添加标题</a:t>
            </a:r>
            <a:endParaRPr lang="zh-CN" altLang="en-US" sz="1499" dirty="0">
              <a:solidFill>
                <a:srgbClr val="FFFFFF"/>
              </a:solidFill>
              <a:latin typeface="微软雅黑" panose="020B0503020204020204" pitchFamily="34" charset="-122"/>
              <a:ea typeface="微软雅黑" panose="020B0503020204020204" pitchFamily="34" charset="-122"/>
            </a:endParaRPr>
          </a:p>
        </p:txBody>
      </p:sp>
      <p:sp>
        <p:nvSpPr>
          <p:cNvPr id="11" name="等腰三角形 2"/>
          <p:cNvSpPr>
            <a:spLocks/>
          </p:cNvSpPr>
          <p:nvPr/>
        </p:nvSpPr>
        <p:spPr bwMode="auto">
          <a:xfrm rot="8763501">
            <a:off x="3515733" y="2343239"/>
            <a:ext cx="1341311"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192FA"/>
          </a:solidFill>
          <a:ln w="28575" cmpd="sng">
            <a:solidFill>
              <a:srgbClr val="F8F8F8"/>
            </a:solidFill>
            <a:round/>
            <a:headEnd/>
            <a:tailEnd/>
          </a:ln>
        </p:spPr>
        <p:txBody>
          <a:bodyPr wrap="none" anchor="ctr"/>
          <a:lstStyle/>
          <a:p>
            <a:endParaRPr lang="zh-CN" altLang="en-US"/>
          </a:p>
        </p:txBody>
      </p:sp>
      <p:sp>
        <p:nvSpPr>
          <p:cNvPr id="12" name="TextBox 26"/>
          <p:cNvSpPr txBox="1">
            <a:spLocks noChangeArrowheads="1"/>
          </p:cNvSpPr>
          <p:nvPr/>
        </p:nvSpPr>
        <p:spPr bwMode="auto">
          <a:xfrm>
            <a:off x="3702589" y="2881192"/>
            <a:ext cx="812879" cy="46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99" dirty="0" smtClean="0">
                <a:solidFill>
                  <a:srgbClr val="FFFFFF"/>
                </a:solidFill>
                <a:latin typeface="微软雅黑" panose="020B0503020204020204" pitchFamily="34" charset="-122"/>
                <a:ea typeface="微软雅黑" panose="020B0503020204020204" pitchFamily="34" charset="-122"/>
              </a:rPr>
              <a:t>添加标题</a:t>
            </a:r>
            <a:endParaRPr lang="zh-CN" altLang="en-US" sz="1499" dirty="0">
              <a:solidFill>
                <a:srgbClr val="FFFFFF"/>
              </a:solidFill>
              <a:latin typeface="微软雅黑" panose="020B0503020204020204" pitchFamily="34" charset="-122"/>
              <a:ea typeface="微软雅黑" panose="020B0503020204020204" pitchFamily="34" charset="-122"/>
            </a:endParaRPr>
          </a:p>
        </p:txBody>
      </p:sp>
      <p:sp>
        <p:nvSpPr>
          <p:cNvPr id="13" name="等腰三角形 2"/>
          <p:cNvSpPr>
            <a:spLocks/>
          </p:cNvSpPr>
          <p:nvPr/>
        </p:nvSpPr>
        <p:spPr bwMode="auto">
          <a:xfrm rot="16474574">
            <a:off x="3122386" y="1079884"/>
            <a:ext cx="1341310"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293FB"/>
          </a:solidFill>
          <a:ln w="28575" cmpd="sng">
            <a:solidFill>
              <a:srgbClr val="F8F8F8"/>
            </a:solidFill>
            <a:round/>
            <a:headEnd/>
            <a:tailEnd/>
          </a:ln>
        </p:spPr>
        <p:txBody>
          <a:bodyPr wrap="none" anchor="ctr"/>
          <a:lstStyle/>
          <a:p>
            <a:endParaRPr lang="zh-CN" altLang="en-US"/>
          </a:p>
        </p:txBody>
      </p:sp>
      <p:sp>
        <p:nvSpPr>
          <p:cNvPr id="14" name="TextBox 28"/>
          <p:cNvSpPr txBox="1">
            <a:spLocks noChangeArrowheads="1"/>
          </p:cNvSpPr>
          <p:nvPr/>
        </p:nvSpPr>
        <p:spPr bwMode="auto">
          <a:xfrm>
            <a:off x="3497881" y="1594629"/>
            <a:ext cx="812879" cy="46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99" dirty="0" smtClean="0">
                <a:solidFill>
                  <a:srgbClr val="FFFFFF"/>
                </a:solidFill>
                <a:latin typeface="微软雅黑" panose="020B0503020204020204" pitchFamily="34" charset="-122"/>
                <a:ea typeface="微软雅黑" panose="020B0503020204020204" pitchFamily="34" charset="-122"/>
              </a:rPr>
              <a:t>添加标题</a:t>
            </a:r>
            <a:endParaRPr lang="zh-CN" altLang="en-US" sz="1499" dirty="0">
              <a:solidFill>
                <a:srgbClr val="FFFFFF"/>
              </a:solidFill>
              <a:latin typeface="微软雅黑" panose="020B0503020204020204" pitchFamily="34" charset="-122"/>
              <a:ea typeface="微软雅黑" panose="020B0503020204020204" pitchFamily="34" charset="-122"/>
            </a:endParaRPr>
          </a:p>
        </p:txBody>
      </p:sp>
      <p:sp>
        <p:nvSpPr>
          <p:cNvPr id="15" name="TextBox 29"/>
          <p:cNvSpPr txBox="1">
            <a:spLocks noChangeArrowheads="1"/>
          </p:cNvSpPr>
          <p:nvPr/>
        </p:nvSpPr>
        <p:spPr bwMode="auto">
          <a:xfrm>
            <a:off x="891431" y="1006690"/>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p>
        </p:txBody>
      </p:sp>
      <p:sp>
        <p:nvSpPr>
          <p:cNvPr id="16" name="TextBox 30"/>
          <p:cNvSpPr txBox="1">
            <a:spLocks noChangeArrowheads="1"/>
          </p:cNvSpPr>
          <p:nvPr/>
        </p:nvSpPr>
        <p:spPr bwMode="auto">
          <a:xfrm>
            <a:off x="891430" y="1237581"/>
            <a:ext cx="20744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17" name="TextBox 31"/>
          <p:cNvSpPr txBox="1">
            <a:spLocks noChangeArrowheads="1"/>
          </p:cNvSpPr>
          <p:nvPr/>
        </p:nvSpPr>
        <p:spPr bwMode="auto">
          <a:xfrm>
            <a:off x="5928188" y="769848"/>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p>
        </p:txBody>
      </p:sp>
      <p:sp>
        <p:nvSpPr>
          <p:cNvPr id="18" name="TextBox 32"/>
          <p:cNvSpPr txBox="1">
            <a:spLocks noChangeArrowheads="1"/>
          </p:cNvSpPr>
          <p:nvPr/>
        </p:nvSpPr>
        <p:spPr bwMode="auto">
          <a:xfrm>
            <a:off x="5928188" y="2198040"/>
            <a:ext cx="20744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19" name="TextBox 33"/>
          <p:cNvSpPr txBox="1">
            <a:spLocks noChangeArrowheads="1"/>
          </p:cNvSpPr>
          <p:nvPr/>
        </p:nvSpPr>
        <p:spPr bwMode="auto">
          <a:xfrm>
            <a:off x="1779290" y="3763101"/>
            <a:ext cx="1709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b="1">
                <a:solidFill>
                  <a:srgbClr val="4D4D4D"/>
                </a:solidFill>
                <a:latin typeface="微软雅黑" panose="020B0503020204020204" pitchFamily="34" charset="-122"/>
                <a:ea typeface="微软雅黑" panose="020B0503020204020204" pitchFamily="34" charset="-122"/>
              </a:rPr>
              <a:t>■</a:t>
            </a:r>
            <a:r>
              <a:rPr lang="zh-CN" altLang="en-US" b="1">
                <a:solidFill>
                  <a:srgbClr val="4D4D4D"/>
                </a:solidFill>
                <a:latin typeface="微软雅黑" panose="020B0503020204020204" pitchFamily="34" charset="-122"/>
                <a:ea typeface="微软雅黑" panose="020B0503020204020204" pitchFamily="34" charset="-122"/>
              </a:rPr>
              <a:t>请输入您标题</a:t>
            </a:r>
          </a:p>
        </p:txBody>
      </p:sp>
      <p:sp>
        <p:nvSpPr>
          <p:cNvPr id="20" name="TextBox 34"/>
          <p:cNvSpPr txBox="1">
            <a:spLocks noChangeArrowheads="1"/>
          </p:cNvSpPr>
          <p:nvPr/>
        </p:nvSpPr>
        <p:spPr bwMode="auto">
          <a:xfrm>
            <a:off x="1779290" y="3995182"/>
            <a:ext cx="3320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21" name="矩形 35"/>
          <p:cNvSpPr>
            <a:spLocks noChangeArrowheads="1"/>
          </p:cNvSpPr>
          <p:nvPr/>
        </p:nvSpPr>
        <p:spPr bwMode="auto">
          <a:xfrm>
            <a:off x="6009119" y="1086430"/>
            <a:ext cx="1844748" cy="112827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
        <p:nvSpPr>
          <p:cNvPr id="22" name="矩形 36"/>
          <p:cNvSpPr>
            <a:spLocks noChangeArrowheads="1"/>
          </p:cNvSpPr>
          <p:nvPr/>
        </p:nvSpPr>
        <p:spPr bwMode="auto">
          <a:xfrm>
            <a:off x="975932" y="2224224"/>
            <a:ext cx="1845939" cy="112232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
        <p:nvSpPr>
          <p:cNvPr id="23" name="矩形 37"/>
          <p:cNvSpPr>
            <a:spLocks noChangeArrowheads="1"/>
          </p:cNvSpPr>
          <p:nvPr/>
        </p:nvSpPr>
        <p:spPr bwMode="auto">
          <a:xfrm>
            <a:off x="5176007" y="3759530"/>
            <a:ext cx="1879262" cy="94974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C4261D"/>
              </a:solidFill>
            </a:endParaRPr>
          </a:p>
        </p:txBody>
      </p:sp>
    </p:spTree>
    <p:extLst>
      <p:ext uri="{BB962C8B-B14F-4D97-AF65-F5344CB8AC3E}">
        <p14:creationId xmlns:p14="http://schemas.microsoft.com/office/powerpoint/2010/main" val="132652717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2850"/>
                            </p:stCondLst>
                            <p:childTnLst>
                              <p:par>
                                <p:cTn id="26" presetID="3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300" fill="hold"/>
                                        <p:tgtEl>
                                          <p:spTgt spid="10"/>
                                        </p:tgtEl>
                                        <p:attrNameLst>
                                          <p:attrName>ppt_w</p:attrName>
                                        </p:attrNameLst>
                                      </p:cBhvr>
                                      <p:tavLst>
                                        <p:tav tm="0">
                                          <p:val>
                                            <p:fltVal val="0"/>
                                          </p:val>
                                        </p:tav>
                                        <p:tav tm="100000">
                                          <p:val>
                                            <p:strVal val="#ppt_w"/>
                                          </p:val>
                                        </p:tav>
                                      </p:tavLst>
                                    </p:anim>
                                    <p:anim calcmode="lin" valueType="num">
                                      <p:cBhvr>
                                        <p:cTn id="29" dur="300" fill="hold"/>
                                        <p:tgtEl>
                                          <p:spTgt spid="10"/>
                                        </p:tgtEl>
                                        <p:attrNameLst>
                                          <p:attrName>ppt_h</p:attrName>
                                        </p:attrNameLst>
                                      </p:cBhvr>
                                      <p:tavLst>
                                        <p:tav tm="0">
                                          <p:val>
                                            <p:fltVal val="0"/>
                                          </p:val>
                                        </p:tav>
                                        <p:tav tm="100000">
                                          <p:val>
                                            <p:strVal val="#ppt_h"/>
                                          </p:val>
                                        </p:tav>
                                      </p:tavLst>
                                    </p:anim>
                                    <p:anim calcmode="lin" valueType="num">
                                      <p:cBhvr>
                                        <p:cTn id="30" dur="300" fill="hold"/>
                                        <p:tgtEl>
                                          <p:spTgt spid="10"/>
                                        </p:tgtEl>
                                        <p:attrNameLst>
                                          <p:attrName>style.rotation</p:attrName>
                                        </p:attrNameLst>
                                      </p:cBhvr>
                                      <p:tavLst>
                                        <p:tav tm="0">
                                          <p:val>
                                            <p:fltVal val="90"/>
                                          </p:val>
                                        </p:tav>
                                        <p:tav tm="100000">
                                          <p:val>
                                            <p:fltVal val="0"/>
                                          </p:val>
                                        </p:tav>
                                      </p:tavLst>
                                    </p:anim>
                                    <p:animEffect transition="in" filter="fade">
                                      <p:cBhvr>
                                        <p:cTn id="31" dur="300"/>
                                        <p:tgtEl>
                                          <p:spTgt spid="10"/>
                                        </p:tgtEl>
                                      </p:cBhvr>
                                    </p:animEffect>
                                  </p:childTnLst>
                                </p:cTn>
                              </p:par>
                            </p:childTnLst>
                          </p:cTn>
                        </p:par>
                        <p:par>
                          <p:cTn id="32" fill="hold">
                            <p:stCondLst>
                              <p:cond delay="315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3650"/>
                            </p:stCondLst>
                            <p:childTnLst>
                              <p:par>
                                <p:cTn id="37" presetID="14"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par>
                          <p:cTn id="40" fill="hold">
                            <p:stCondLst>
                              <p:cond delay="4150"/>
                            </p:stCondLst>
                            <p:childTnLst>
                              <p:par>
                                <p:cTn id="41" presetID="22" presetClass="entr" presetSubtype="1"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par>
                          <p:cTn id="44" fill="hold">
                            <p:stCondLst>
                              <p:cond delay="4650"/>
                            </p:stCondLst>
                            <p:childTnLst>
                              <p:par>
                                <p:cTn id="45" presetID="2" presetClass="entr" presetSubtype="9"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5150"/>
                            </p:stCondLst>
                            <p:childTnLst>
                              <p:par>
                                <p:cTn id="50" presetID="31"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300" fill="hold"/>
                                        <p:tgtEl>
                                          <p:spTgt spid="12"/>
                                        </p:tgtEl>
                                        <p:attrNameLst>
                                          <p:attrName>ppt_w</p:attrName>
                                        </p:attrNameLst>
                                      </p:cBhvr>
                                      <p:tavLst>
                                        <p:tav tm="0">
                                          <p:val>
                                            <p:fltVal val="0"/>
                                          </p:val>
                                        </p:tav>
                                        <p:tav tm="100000">
                                          <p:val>
                                            <p:strVal val="#ppt_w"/>
                                          </p:val>
                                        </p:tav>
                                      </p:tavLst>
                                    </p:anim>
                                    <p:anim calcmode="lin" valueType="num">
                                      <p:cBhvr>
                                        <p:cTn id="53" dur="300" fill="hold"/>
                                        <p:tgtEl>
                                          <p:spTgt spid="12"/>
                                        </p:tgtEl>
                                        <p:attrNameLst>
                                          <p:attrName>ppt_h</p:attrName>
                                        </p:attrNameLst>
                                      </p:cBhvr>
                                      <p:tavLst>
                                        <p:tav tm="0">
                                          <p:val>
                                            <p:fltVal val="0"/>
                                          </p:val>
                                        </p:tav>
                                        <p:tav tm="100000">
                                          <p:val>
                                            <p:strVal val="#ppt_h"/>
                                          </p:val>
                                        </p:tav>
                                      </p:tavLst>
                                    </p:anim>
                                    <p:anim calcmode="lin" valueType="num">
                                      <p:cBhvr>
                                        <p:cTn id="54" dur="300" fill="hold"/>
                                        <p:tgtEl>
                                          <p:spTgt spid="12"/>
                                        </p:tgtEl>
                                        <p:attrNameLst>
                                          <p:attrName>style.rotation</p:attrName>
                                        </p:attrNameLst>
                                      </p:cBhvr>
                                      <p:tavLst>
                                        <p:tav tm="0">
                                          <p:val>
                                            <p:fltVal val="90"/>
                                          </p:val>
                                        </p:tav>
                                        <p:tav tm="100000">
                                          <p:val>
                                            <p:fltVal val="0"/>
                                          </p:val>
                                        </p:tav>
                                      </p:tavLst>
                                    </p:anim>
                                    <p:animEffect transition="in" filter="fade">
                                      <p:cBhvr>
                                        <p:cTn id="55" dur="300"/>
                                        <p:tgtEl>
                                          <p:spTgt spid="12"/>
                                        </p:tgtEl>
                                      </p:cBhvr>
                                    </p:animEffect>
                                  </p:childTnLst>
                                </p:cTn>
                              </p:par>
                            </p:childTnLst>
                          </p:cTn>
                        </p:par>
                        <p:par>
                          <p:cTn id="56" fill="hold">
                            <p:stCondLst>
                              <p:cond delay="5450"/>
                            </p:stCondLst>
                            <p:childTnLst>
                              <p:par>
                                <p:cTn id="57" presetID="22" presetClass="entr" presetSubtype="8"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par>
                          <p:cTn id="60" fill="hold">
                            <p:stCondLst>
                              <p:cond delay="5950"/>
                            </p:stCondLst>
                            <p:childTnLst>
                              <p:par>
                                <p:cTn id="61" presetID="22" presetClass="entr" presetSubtype="1"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par>
                          <p:cTn id="64" fill="hold">
                            <p:stCondLst>
                              <p:cond delay="6450"/>
                            </p:stCondLst>
                            <p:childTnLst>
                              <p:par>
                                <p:cTn id="65" presetID="14" presetClass="entr" presetSubtype="1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randombar(horizontal)">
                                      <p:cBhvr>
                                        <p:cTn id="67" dur="500"/>
                                        <p:tgtEl>
                                          <p:spTgt spid="23"/>
                                        </p:tgtEl>
                                      </p:cBhvr>
                                    </p:animEffect>
                                  </p:childTnLst>
                                </p:cTn>
                              </p:par>
                            </p:childTnLst>
                          </p:cTn>
                        </p:par>
                        <p:par>
                          <p:cTn id="68" fill="hold">
                            <p:stCondLst>
                              <p:cond delay="6950"/>
                            </p:stCondLst>
                            <p:childTnLst>
                              <p:par>
                                <p:cTn id="69" presetID="2" presetClass="entr" presetSubtype="2"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1+#ppt_w/2"/>
                                          </p:val>
                                        </p:tav>
                                        <p:tav tm="100000">
                                          <p:val>
                                            <p:strVal val="#ppt_x"/>
                                          </p:val>
                                        </p:tav>
                                      </p:tavLst>
                                    </p:anim>
                                    <p:anim calcmode="lin" valueType="num">
                                      <p:cBhvr additive="base">
                                        <p:cTn id="72" dur="500" fill="hold"/>
                                        <p:tgtEl>
                                          <p:spTgt spid="13"/>
                                        </p:tgtEl>
                                        <p:attrNameLst>
                                          <p:attrName>ppt_y</p:attrName>
                                        </p:attrNameLst>
                                      </p:cBhvr>
                                      <p:tavLst>
                                        <p:tav tm="0">
                                          <p:val>
                                            <p:strVal val="#ppt_y"/>
                                          </p:val>
                                        </p:tav>
                                        <p:tav tm="100000">
                                          <p:val>
                                            <p:strVal val="#ppt_y"/>
                                          </p:val>
                                        </p:tav>
                                      </p:tavLst>
                                    </p:anim>
                                  </p:childTnLst>
                                </p:cTn>
                              </p:par>
                            </p:childTnLst>
                          </p:cTn>
                        </p:par>
                        <p:par>
                          <p:cTn id="73" fill="hold">
                            <p:stCondLst>
                              <p:cond delay="7450"/>
                            </p:stCondLst>
                            <p:childTnLst>
                              <p:par>
                                <p:cTn id="74" presetID="31"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300" fill="hold"/>
                                        <p:tgtEl>
                                          <p:spTgt spid="14"/>
                                        </p:tgtEl>
                                        <p:attrNameLst>
                                          <p:attrName>ppt_w</p:attrName>
                                        </p:attrNameLst>
                                      </p:cBhvr>
                                      <p:tavLst>
                                        <p:tav tm="0">
                                          <p:val>
                                            <p:fltVal val="0"/>
                                          </p:val>
                                        </p:tav>
                                        <p:tav tm="100000">
                                          <p:val>
                                            <p:strVal val="#ppt_w"/>
                                          </p:val>
                                        </p:tav>
                                      </p:tavLst>
                                    </p:anim>
                                    <p:anim calcmode="lin" valueType="num">
                                      <p:cBhvr>
                                        <p:cTn id="77" dur="300" fill="hold"/>
                                        <p:tgtEl>
                                          <p:spTgt spid="14"/>
                                        </p:tgtEl>
                                        <p:attrNameLst>
                                          <p:attrName>ppt_h</p:attrName>
                                        </p:attrNameLst>
                                      </p:cBhvr>
                                      <p:tavLst>
                                        <p:tav tm="0">
                                          <p:val>
                                            <p:fltVal val="0"/>
                                          </p:val>
                                        </p:tav>
                                        <p:tav tm="100000">
                                          <p:val>
                                            <p:strVal val="#ppt_h"/>
                                          </p:val>
                                        </p:tav>
                                      </p:tavLst>
                                    </p:anim>
                                    <p:anim calcmode="lin" valueType="num">
                                      <p:cBhvr>
                                        <p:cTn id="78" dur="300" fill="hold"/>
                                        <p:tgtEl>
                                          <p:spTgt spid="14"/>
                                        </p:tgtEl>
                                        <p:attrNameLst>
                                          <p:attrName>style.rotation</p:attrName>
                                        </p:attrNameLst>
                                      </p:cBhvr>
                                      <p:tavLst>
                                        <p:tav tm="0">
                                          <p:val>
                                            <p:fltVal val="90"/>
                                          </p:val>
                                        </p:tav>
                                        <p:tav tm="100000">
                                          <p:val>
                                            <p:fltVal val="0"/>
                                          </p:val>
                                        </p:tav>
                                      </p:tavLst>
                                    </p:anim>
                                    <p:animEffect transition="in" filter="fade">
                                      <p:cBhvr>
                                        <p:cTn id="79" dur="300"/>
                                        <p:tgtEl>
                                          <p:spTgt spid="14"/>
                                        </p:tgtEl>
                                      </p:cBhvr>
                                    </p:animEffect>
                                  </p:childTnLst>
                                </p:cTn>
                              </p:par>
                            </p:childTnLst>
                          </p:cTn>
                        </p:par>
                        <p:par>
                          <p:cTn id="80" fill="hold">
                            <p:stCondLst>
                              <p:cond delay="7750"/>
                            </p:stCondLst>
                            <p:childTnLst>
                              <p:par>
                                <p:cTn id="81" presetID="22" presetClass="entr" presetSubtype="8"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par>
                          <p:cTn id="84" fill="hold">
                            <p:stCondLst>
                              <p:cond delay="8250"/>
                            </p:stCondLst>
                            <p:childTnLst>
                              <p:par>
                                <p:cTn id="85" presetID="22" presetClass="entr" presetSubtype="1"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up)">
                                      <p:cBhvr>
                                        <p:cTn id="87" dur="500"/>
                                        <p:tgtEl>
                                          <p:spTgt spid="16"/>
                                        </p:tgtEl>
                                      </p:cBhvr>
                                    </p:animEffect>
                                  </p:childTnLst>
                                </p:cTn>
                              </p:par>
                            </p:childTnLst>
                          </p:cTn>
                        </p:par>
                        <p:par>
                          <p:cTn id="88" fill="hold">
                            <p:stCondLst>
                              <p:cond delay="8750"/>
                            </p:stCondLst>
                            <p:childTnLst>
                              <p:par>
                                <p:cTn id="89" presetID="14" presetClass="entr" presetSubtype="1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randombar(horizontal)">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utoUpdateAnimBg="0"/>
      <p:bldP spid="11" grpId="0" animBg="1"/>
      <p:bldP spid="12" grpId="0" autoUpdateAnimBg="0"/>
      <p:bldP spid="13" grpId="0" animBg="1"/>
      <p:bldP spid="14" grpId="0" autoUpdateAnimBg="0"/>
      <p:bldP spid="15" grpId="0" autoUpdateAnimBg="0"/>
      <p:bldP spid="16" grpId="0" autoUpdateAnimBg="0"/>
      <p:bldP spid="17" grpId="0" autoUpdateAnimBg="0"/>
      <p:bldP spid="18" grpId="0" autoUpdateAnimBg="0"/>
      <p:bldP spid="19" grpId="0" autoUpdateAnimBg="0"/>
      <p:bldP spid="20" grpId="0" autoUpdateAnimBg="0"/>
      <p:bldP spid="21" grpId="0" animBg="1" autoUpdateAnimBg="0"/>
      <p:bldP spid="22" grpId="0" animBg="1" autoUpdateAnimBg="0"/>
      <p:bldP spid="2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TextBox 2"/>
          <p:cNvSpPr txBox="1"/>
          <p:nvPr/>
        </p:nvSpPr>
        <p:spPr>
          <a:xfrm>
            <a:off x="791581" y="1634983"/>
            <a:ext cx="2151860" cy="752514"/>
          </a:xfrm>
          <a:prstGeom prst="rect">
            <a:avLst/>
          </a:prstGeom>
          <a:noFill/>
        </p:spPr>
        <p:txBody>
          <a:bodyPr wrap="square" rtlCol="0">
            <a:spAutoFit/>
          </a:bodyPr>
          <a:lstStyle/>
          <a:p>
            <a:pPr algn="just">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10" name="TextBox 3"/>
          <p:cNvSpPr txBox="1"/>
          <p:nvPr/>
        </p:nvSpPr>
        <p:spPr>
          <a:xfrm>
            <a:off x="6300193" y="1634983"/>
            <a:ext cx="2151860" cy="752514"/>
          </a:xfrm>
          <a:prstGeom prst="rect">
            <a:avLst/>
          </a:prstGeom>
          <a:noFill/>
        </p:spPr>
        <p:txBody>
          <a:bodyPr wrap="square" rtlCol="0">
            <a:spAutoFit/>
          </a:bodyPr>
          <a:lstStyle/>
          <a:p>
            <a:pPr algn="just">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11" name="TextBox 4"/>
          <p:cNvSpPr txBox="1"/>
          <p:nvPr/>
        </p:nvSpPr>
        <p:spPr>
          <a:xfrm>
            <a:off x="791581" y="3192470"/>
            <a:ext cx="2151860" cy="752514"/>
          </a:xfrm>
          <a:prstGeom prst="rect">
            <a:avLst/>
          </a:prstGeom>
          <a:noFill/>
        </p:spPr>
        <p:txBody>
          <a:bodyPr wrap="square" rtlCol="0">
            <a:spAutoFit/>
          </a:bodyPr>
          <a:lstStyle/>
          <a:p>
            <a:pPr algn="just">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12" name="TextBox 5"/>
          <p:cNvSpPr txBox="1"/>
          <p:nvPr/>
        </p:nvSpPr>
        <p:spPr>
          <a:xfrm>
            <a:off x="6300193" y="3192470"/>
            <a:ext cx="2151860" cy="752514"/>
          </a:xfrm>
          <a:prstGeom prst="rect">
            <a:avLst/>
          </a:prstGeom>
          <a:noFill/>
        </p:spPr>
        <p:txBody>
          <a:bodyPr wrap="square" rtlCol="0">
            <a:spAutoFit/>
          </a:bodyPr>
          <a:lstStyle/>
          <a:p>
            <a:pPr algn="just">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grpSp>
        <p:nvGrpSpPr>
          <p:cNvPr id="13" name="组合 12"/>
          <p:cNvGrpSpPr/>
          <p:nvPr/>
        </p:nvGrpSpPr>
        <p:grpSpPr>
          <a:xfrm>
            <a:off x="3969870" y="2171884"/>
            <a:ext cx="567383" cy="567383"/>
            <a:chOff x="3570825" y="3196716"/>
            <a:chExt cx="756510" cy="756510"/>
          </a:xfrm>
          <a:effectLst/>
        </p:grpSpPr>
        <p:sp>
          <p:nvSpPr>
            <p:cNvPr id="14" name="泪滴形 13"/>
            <p:cNvSpPr/>
            <p:nvPr/>
          </p:nvSpPr>
          <p:spPr>
            <a:xfrm rot="5400000">
              <a:off x="3570825" y="3196716"/>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3">
                <a:solidFill>
                  <a:srgbClr val="FFFFFF"/>
                </a:solidFill>
              </a:endParaRPr>
            </a:p>
          </p:txBody>
        </p:sp>
        <p:sp>
          <p:nvSpPr>
            <p:cNvPr id="15" name="TextBox 8"/>
            <p:cNvSpPr txBox="1"/>
            <p:nvPr/>
          </p:nvSpPr>
          <p:spPr>
            <a:xfrm>
              <a:off x="3760781" y="3409498"/>
              <a:ext cx="376600" cy="330945"/>
            </a:xfrm>
            <a:prstGeom prst="rect">
              <a:avLst/>
            </a:prstGeom>
            <a:noFill/>
            <a:ln>
              <a:noFill/>
            </a:ln>
          </p:spPr>
          <p:txBody>
            <a:bodyPr wrap="none" rtlCol="0" anchor="ctr">
              <a:spAutoFit/>
            </a:bodyPr>
            <a:lstStyle/>
            <a:p>
              <a:pPr algn="ctr"/>
              <a:r>
                <a:rPr lang="en-US" altLang="zh-CN" sz="1013" b="1" dirty="0">
                  <a:solidFill>
                    <a:schemeClr val="bg1"/>
                  </a:solidFill>
                  <a:latin typeface="微软雅黑" pitchFamily="34" charset="-122"/>
                  <a:ea typeface="微软雅黑" pitchFamily="34" charset="-122"/>
                </a:rPr>
                <a:t>A</a:t>
              </a:r>
              <a:endParaRPr lang="zh-CN" altLang="en-US" sz="1013" b="1" dirty="0">
                <a:solidFill>
                  <a:schemeClr val="bg1"/>
                </a:solidFill>
                <a:latin typeface="微软雅黑" pitchFamily="34" charset="-122"/>
                <a:ea typeface="微软雅黑" pitchFamily="34" charset="-122"/>
              </a:endParaRPr>
            </a:p>
          </p:txBody>
        </p:sp>
      </p:grpSp>
      <p:grpSp>
        <p:nvGrpSpPr>
          <p:cNvPr id="16" name="组合 15"/>
          <p:cNvGrpSpPr/>
          <p:nvPr/>
        </p:nvGrpSpPr>
        <p:grpSpPr>
          <a:xfrm>
            <a:off x="4606739" y="2171884"/>
            <a:ext cx="567383" cy="567383"/>
            <a:chOff x="4419984" y="3196716"/>
            <a:chExt cx="756510" cy="756510"/>
          </a:xfrm>
          <a:effectLst/>
        </p:grpSpPr>
        <p:sp>
          <p:nvSpPr>
            <p:cNvPr id="17" name="泪滴形 16"/>
            <p:cNvSpPr/>
            <p:nvPr/>
          </p:nvSpPr>
          <p:spPr>
            <a:xfrm rot="10800000">
              <a:off x="4419984" y="3196716"/>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3">
                <a:solidFill>
                  <a:srgbClr val="FFFFFF"/>
                </a:solidFill>
              </a:endParaRPr>
            </a:p>
          </p:txBody>
        </p:sp>
        <p:sp>
          <p:nvSpPr>
            <p:cNvPr id="18" name="TextBox 11"/>
            <p:cNvSpPr txBox="1"/>
            <p:nvPr/>
          </p:nvSpPr>
          <p:spPr>
            <a:xfrm>
              <a:off x="4616350" y="3409498"/>
              <a:ext cx="363776" cy="330945"/>
            </a:xfrm>
            <a:prstGeom prst="rect">
              <a:avLst/>
            </a:prstGeom>
            <a:noFill/>
            <a:ln>
              <a:noFill/>
            </a:ln>
          </p:spPr>
          <p:txBody>
            <a:bodyPr wrap="none" rtlCol="0" anchor="ctr">
              <a:spAutoFit/>
            </a:bodyPr>
            <a:lstStyle/>
            <a:p>
              <a:pPr algn="ctr"/>
              <a:r>
                <a:rPr lang="en-US" altLang="zh-CN" sz="1013" b="1" dirty="0">
                  <a:solidFill>
                    <a:schemeClr val="bg1"/>
                  </a:solidFill>
                  <a:latin typeface="微软雅黑" pitchFamily="34" charset="-122"/>
                  <a:ea typeface="微软雅黑" pitchFamily="34" charset="-122"/>
                </a:rPr>
                <a:t>B</a:t>
              </a:r>
              <a:endParaRPr lang="zh-CN" altLang="en-US" sz="1013" b="1" dirty="0">
                <a:solidFill>
                  <a:schemeClr val="bg1"/>
                </a:solidFill>
                <a:latin typeface="微软雅黑" pitchFamily="34" charset="-122"/>
                <a:ea typeface="微软雅黑" pitchFamily="34" charset="-122"/>
              </a:endParaRPr>
            </a:p>
          </p:txBody>
        </p:sp>
      </p:grpSp>
      <p:grpSp>
        <p:nvGrpSpPr>
          <p:cNvPr id="19" name="组合 18"/>
          <p:cNvGrpSpPr/>
          <p:nvPr/>
        </p:nvGrpSpPr>
        <p:grpSpPr>
          <a:xfrm>
            <a:off x="3969870" y="2810047"/>
            <a:ext cx="567383" cy="567383"/>
            <a:chOff x="3570825" y="4047600"/>
            <a:chExt cx="756510" cy="756510"/>
          </a:xfrm>
          <a:effectLst/>
        </p:grpSpPr>
        <p:sp>
          <p:nvSpPr>
            <p:cNvPr id="20" name="泪滴形 19"/>
            <p:cNvSpPr/>
            <p:nvPr/>
          </p:nvSpPr>
          <p:spPr>
            <a:xfrm>
              <a:off x="3570825" y="4047600"/>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3">
                <a:solidFill>
                  <a:srgbClr val="FFFFFF"/>
                </a:solidFill>
              </a:endParaRPr>
            </a:p>
          </p:txBody>
        </p:sp>
        <p:sp>
          <p:nvSpPr>
            <p:cNvPr id="21" name="TextBox 14"/>
            <p:cNvSpPr txBox="1"/>
            <p:nvPr/>
          </p:nvSpPr>
          <p:spPr>
            <a:xfrm>
              <a:off x="3767191" y="4260381"/>
              <a:ext cx="363776" cy="330945"/>
            </a:xfrm>
            <a:prstGeom prst="rect">
              <a:avLst/>
            </a:prstGeom>
            <a:noFill/>
            <a:ln>
              <a:noFill/>
            </a:ln>
          </p:spPr>
          <p:txBody>
            <a:bodyPr wrap="none" rtlCol="0" anchor="ctr">
              <a:spAutoFit/>
            </a:bodyPr>
            <a:lstStyle/>
            <a:p>
              <a:pPr algn="ctr"/>
              <a:r>
                <a:rPr lang="en-US" altLang="zh-CN" sz="1013" b="1" dirty="0">
                  <a:solidFill>
                    <a:schemeClr val="bg1"/>
                  </a:solidFill>
                  <a:latin typeface="微软雅黑" pitchFamily="34" charset="-122"/>
                  <a:ea typeface="微软雅黑" pitchFamily="34" charset="-122"/>
                </a:rPr>
                <a:t>C</a:t>
              </a:r>
              <a:endParaRPr lang="zh-CN" altLang="en-US" sz="1013" b="1" dirty="0">
                <a:solidFill>
                  <a:schemeClr val="bg1"/>
                </a:solidFill>
                <a:latin typeface="微软雅黑" pitchFamily="34" charset="-122"/>
                <a:ea typeface="微软雅黑" pitchFamily="34" charset="-122"/>
              </a:endParaRPr>
            </a:p>
          </p:txBody>
        </p:sp>
      </p:grpSp>
      <p:grpSp>
        <p:nvGrpSpPr>
          <p:cNvPr id="22" name="组合 21"/>
          <p:cNvGrpSpPr/>
          <p:nvPr/>
        </p:nvGrpSpPr>
        <p:grpSpPr>
          <a:xfrm>
            <a:off x="4606739" y="2810047"/>
            <a:ext cx="567383" cy="567383"/>
            <a:chOff x="4419984" y="4047600"/>
            <a:chExt cx="756510" cy="756510"/>
          </a:xfrm>
          <a:effectLst/>
        </p:grpSpPr>
        <p:sp>
          <p:nvSpPr>
            <p:cNvPr id="23" name="泪滴形 22"/>
            <p:cNvSpPr/>
            <p:nvPr/>
          </p:nvSpPr>
          <p:spPr>
            <a:xfrm rot="16200000">
              <a:off x="4419984" y="4047600"/>
              <a:ext cx="756510" cy="756510"/>
            </a:xfrm>
            <a:prstGeom prst="teardrop">
              <a:avLst/>
            </a:prstGeom>
            <a:solidFill>
              <a:schemeClr val="bg1">
                <a:lumMod val="75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3">
                <a:solidFill>
                  <a:srgbClr val="FFFFFF"/>
                </a:solidFill>
              </a:endParaRPr>
            </a:p>
          </p:txBody>
        </p:sp>
        <p:sp>
          <p:nvSpPr>
            <p:cNvPr id="24" name="TextBox 17"/>
            <p:cNvSpPr txBox="1"/>
            <p:nvPr/>
          </p:nvSpPr>
          <p:spPr>
            <a:xfrm>
              <a:off x="4606733" y="4260381"/>
              <a:ext cx="383010" cy="330945"/>
            </a:xfrm>
            <a:prstGeom prst="rect">
              <a:avLst/>
            </a:prstGeom>
            <a:noFill/>
            <a:ln>
              <a:noFill/>
            </a:ln>
          </p:spPr>
          <p:txBody>
            <a:bodyPr wrap="none" rtlCol="0" anchor="ctr">
              <a:spAutoFit/>
            </a:bodyPr>
            <a:lstStyle/>
            <a:p>
              <a:pPr algn="ctr"/>
              <a:r>
                <a:rPr lang="en-US" altLang="zh-CN" sz="1013" b="1" dirty="0">
                  <a:solidFill>
                    <a:schemeClr val="bg1"/>
                  </a:solidFill>
                  <a:latin typeface="微软雅黑" pitchFamily="34" charset="-122"/>
                  <a:ea typeface="微软雅黑" pitchFamily="34" charset="-122"/>
                </a:rPr>
                <a:t>D</a:t>
              </a:r>
              <a:endParaRPr lang="zh-CN" altLang="en-US" sz="1013" b="1" dirty="0">
                <a:solidFill>
                  <a:schemeClr val="bg1"/>
                </a:solidFill>
                <a:latin typeface="微软雅黑" pitchFamily="34" charset="-122"/>
                <a:ea typeface="微软雅黑" pitchFamily="34" charset="-122"/>
              </a:endParaRPr>
            </a:p>
          </p:txBody>
        </p:sp>
      </p:grpSp>
      <p:sp>
        <p:nvSpPr>
          <p:cNvPr id="25" name="椭圆 24"/>
          <p:cNvSpPr/>
          <p:nvPr/>
        </p:nvSpPr>
        <p:spPr>
          <a:xfrm>
            <a:off x="3129739" y="1437624"/>
            <a:ext cx="1102325" cy="1102323"/>
          </a:xfrm>
          <a:prstGeom prst="ellipse">
            <a:avLst/>
          </a:prstGeom>
          <a:solidFill>
            <a:srgbClr val="5192F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3" b="1" dirty="0" smtClean="0">
                <a:solidFill>
                  <a:schemeClr val="bg1"/>
                </a:solidFill>
                <a:latin typeface="HelveticaNeueLT Pro 67 MdCn" pitchFamily="34" charset="0"/>
                <a:ea typeface="微软雅黑" pitchFamily="34" charset="-122"/>
              </a:rPr>
              <a:t>单击添加标题</a:t>
            </a:r>
            <a:endParaRPr lang="zh-CN" altLang="en-US" sz="1013" b="1" dirty="0">
              <a:solidFill>
                <a:schemeClr val="bg1"/>
              </a:solidFill>
              <a:latin typeface="HelveticaNeueLT Pro 67 MdCn" pitchFamily="34" charset="0"/>
              <a:ea typeface="微软雅黑" pitchFamily="34" charset="-122"/>
            </a:endParaRPr>
          </a:p>
        </p:txBody>
      </p:sp>
      <p:sp>
        <p:nvSpPr>
          <p:cNvPr id="26" name="椭圆 25"/>
          <p:cNvSpPr/>
          <p:nvPr/>
        </p:nvSpPr>
        <p:spPr>
          <a:xfrm>
            <a:off x="4911937" y="1437624"/>
            <a:ext cx="1102325" cy="1102323"/>
          </a:xfrm>
          <a:prstGeom prst="ellipse">
            <a:avLst/>
          </a:prstGeom>
          <a:solidFill>
            <a:srgbClr val="5293F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3" b="1" dirty="0" smtClean="0">
                <a:solidFill>
                  <a:schemeClr val="bg1"/>
                </a:solidFill>
                <a:latin typeface="HelveticaNeueLT Pro 67 MdCn" pitchFamily="34" charset="0"/>
                <a:ea typeface="微软雅黑" pitchFamily="34" charset="-122"/>
              </a:rPr>
              <a:t>单击添加标题</a:t>
            </a:r>
            <a:endParaRPr lang="zh-CN" altLang="en-US" sz="1013" b="1" dirty="0">
              <a:solidFill>
                <a:schemeClr val="bg1"/>
              </a:solidFill>
              <a:latin typeface="HelveticaNeueLT Pro 67 MdCn" pitchFamily="34" charset="0"/>
              <a:ea typeface="微软雅黑" pitchFamily="34" charset="-122"/>
            </a:endParaRPr>
          </a:p>
        </p:txBody>
      </p:sp>
      <p:sp>
        <p:nvSpPr>
          <p:cNvPr id="27" name="椭圆 26"/>
          <p:cNvSpPr/>
          <p:nvPr/>
        </p:nvSpPr>
        <p:spPr>
          <a:xfrm>
            <a:off x="3129739" y="2992367"/>
            <a:ext cx="1102325" cy="1102323"/>
          </a:xfrm>
          <a:prstGeom prst="ellipse">
            <a:avLst/>
          </a:prstGeom>
          <a:solidFill>
            <a:srgbClr val="5293F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3" b="1" dirty="0" smtClean="0">
                <a:solidFill>
                  <a:schemeClr val="bg1"/>
                </a:solidFill>
                <a:latin typeface="HelveticaNeueLT Pro 67 MdCn" pitchFamily="34" charset="0"/>
                <a:ea typeface="微软雅黑" pitchFamily="34" charset="-122"/>
              </a:rPr>
              <a:t>单击添加标题</a:t>
            </a:r>
            <a:endParaRPr lang="zh-CN" altLang="en-US" sz="1013" b="1" dirty="0">
              <a:solidFill>
                <a:schemeClr val="bg1"/>
              </a:solidFill>
              <a:latin typeface="HelveticaNeueLT Pro 67 MdCn" pitchFamily="34" charset="0"/>
              <a:ea typeface="微软雅黑" pitchFamily="34" charset="-122"/>
            </a:endParaRPr>
          </a:p>
        </p:txBody>
      </p:sp>
      <p:sp>
        <p:nvSpPr>
          <p:cNvPr id="28" name="椭圆 27"/>
          <p:cNvSpPr/>
          <p:nvPr/>
        </p:nvSpPr>
        <p:spPr>
          <a:xfrm>
            <a:off x="4911937" y="2992367"/>
            <a:ext cx="1102325" cy="1102323"/>
          </a:xfrm>
          <a:prstGeom prst="ellipse">
            <a:avLst/>
          </a:prstGeom>
          <a:solidFill>
            <a:srgbClr val="5192F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35100" rtlCol="0" anchor="ctr"/>
          <a:lstStyle/>
          <a:p>
            <a:pPr algn="ctr"/>
            <a:r>
              <a:rPr lang="zh-CN" altLang="en-US" sz="1013" b="1" dirty="0" smtClean="0">
                <a:solidFill>
                  <a:schemeClr val="bg1"/>
                </a:solidFill>
                <a:latin typeface="HelveticaNeueLT Pro 67 MdCn" pitchFamily="34" charset="0"/>
                <a:ea typeface="微软雅黑" pitchFamily="34" charset="-122"/>
              </a:rPr>
              <a:t>单击添加标题</a:t>
            </a:r>
            <a:endParaRPr lang="zh-CN" altLang="en-US" sz="1013" b="1" dirty="0">
              <a:solidFill>
                <a:schemeClr val="bg1"/>
              </a:solidFill>
              <a:latin typeface="HelveticaNeueLT Pro 67 MdCn" pitchFamily="34" charset="0"/>
              <a:ea typeface="微软雅黑" pitchFamily="34" charset="-122"/>
            </a:endParaRPr>
          </a:p>
        </p:txBody>
      </p:sp>
    </p:spTree>
    <p:extLst>
      <p:ext uri="{BB962C8B-B14F-4D97-AF65-F5344CB8AC3E}">
        <p14:creationId xmlns:p14="http://schemas.microsoft.com/office/powerpoint/2010/main" val="13706748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2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3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23" presetClass="entr" presetSubtype="16" fill="hold" grpId="0"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300" fill="hold"/>
                                        <p:tgtEl>
                                          <p:spTgt spid="25"/>
                                        </p:tgtEl>
                                        <p:attrNameLst>
                                          <p:attrName>ppt_w</p:attrName>
                                        </p:attrNameLst>
                                      </p:cBhvr>
                                      <p:tavLst>
                                        <p:tav tm="0">
                                          <p:val>
                                            <p:fltVal val="0"/>
                                          </p:val>
                                        </p:tav>
                                        <p:tav tm="100000">
                                          <p:val>
                                            <p:strVal val="#ppt_w"/>
                                          </p:val>
                                        </p:tav>
                                      </p:tavLst>
                                    </p:anim>
                                    <p:anim calcmode="lin" valueType="num">
                                      <p:cBhvr>
                                        <p:cTn id="44" dur="300" fill="hold"/>
                                        <p:tgtEl>
                                          <p:spTgt spid="25"/>
                                        </p:tgtEl>
                                        <p:attrNameLst>
                                          <p:attrName>ppt_h</p:attrName>
                                        </p:attrNameLst>
                                      </p:cBhvr>
                                      <p:tavLst>
                                        <p:tav tm="0">
                                          <p:val>
                                            <p:fltVal val="0"/>
                                          </p:val>
                                        </p:tav>
                                        <p:tav tm="100000">
                                          <p:val>
                                            <p:strVal val="#ppt_h"/>
                                          </p:val>
                                        </p:tav>
                                      </p:tavLst>
                                    </p:anim>
                                  </p:childTnLst>
                                </p:cTn>
                              </p:par>
                              <p:par>
                                <p:cTn id="45" presetID="6" presetClass="emph" presetSubtype="0" autoRev="1" fill="hold" grpId="1" nodeType="withEffect">
                                  <p:stCondLst>
                                    <p:cond delay="750"/>
                                  </p:stCondLst>
                                  <p:childTnLst>
                                    <p:animScale>
                                      <p:cBhvr>
                                        <p:cTn id="46" dur="200" fill="hold"/>
                                        <p:tgtEl>
                                          <p:spTgt spid="25"/>
                                        </p:tgtEl>
                                      </p:cBhvr>
                                      <p:by x="110000" y="110000"/>
                                    </p:animScale>
                                  </p:childTnLst>
                                </p:cTn>
                              </p:par>
                              <p:par>
                                <p:cTn id="47" presetID="23" presetClass="entr" presetSubtype="16" fill="hold" grpId="0" nodeType="withEffect">
                                  <p:stCondLst>
                                    <p:cond delay="750"/>
                                  </p:stCondLst>
                                  <p:childTnLst>
                                    <p:set>
                                      <p:cBhvr>
                                        <p:cTn id="48" dur="1" fill="hold">
                                          <p:stCondLst>
                                            <p:cond delay="0"/>
                                          </p:stCondLst>
                                        </p:cTn>
                                        <p:tgtEl>
                                          <p:spTgt spid="26"/>
                                        </p:tgtEl>
                                        <p:attrNameLst>
                                          <p:attrName>style.visibility</p:attrName>
                                        </p:attrNameLst>
                                      </p:cBhvr>
                                      <p:to>
                                        <p:strVal val="visible"/>
                                      </p:to>
                                    </p:set>
                                    <p:anim calcmode="lin" valueType="num">
                                      <p:cBhvr>
                                        <p:cTn id="49" dur="300" fill="hold"/>
                                        <p:tgtEl>
                                          <p:spTgt spid="26"/>
                                        </p:tgtEl>
                                        <p:attrNameLst>
                                          <p:attrName>ppt_w</p:attrName>
                                        </p:attrNameLst>
                                      </p:cBhvr>
                                      <p:tavLst>
                                        <p:tav tm="0">
                                          <p:val>
                                            <p:fltVal val="0"/>
                                          </p:val>
                                        </p:tav>
                                        <p:tav tm="100000">
                                          <p:val>
                                            <p:strVal val="#ppt_w"/>
                                          </p:val>
                                        </p:tav>
                                      </p:tavLst>
                                    </p:anim>
                                    <p:anim calcmode="lin" valueType="num">
                                      <p:cBhvr>
                                        <p:cTn id="50" dur="300" fill="hold"/>
                                        <p:tgtEl>
                                          <p:spTgt spid="26"/>
                                        </p:tgtEl>
                                        <p:attrNameLst>
                                          <p:attrName>ppt_h</p:attrName>
                                        </p:attrNameLst>
                                      </p:cBhvr>
                                      <p:tavLst>
                                        <p:tav tm="0">
                                          <p:val>
                                            <p:fltVal val="0"/>
                                          </p:val>
                                        </p:tav>
                                        <p:tav tm="100000">
                                          <p:val>
                                            <p:strVal val="#ppt_h"/>
                                          </p:val>
                                        </p:tav>
                                      </p:tavLst>
                                    </p:anim>
                                  </p:childTnLst>
                                </p:cTn>
                              </p:par>
                              <p:par>
                                <p:cTn id="51" presetID="6" presetClass="emph" presetSubtype="0" autoRev="1" fill="hold" grpId="1" nodeType="withEffect">
                                  <p:stCondLst>
                                    <p:cond delay="1000"/>
                                  </p:stCondLst>
                                  <p:childTnLst>
                                    <p:animScale>
                                      <p:cBhvr>
                                        <p:cTn id="52" dur="200" fill="hold"/>
                                        <p:tgtEl>
                                          <p:spTgt spid="26"/>
                                        </p:tgtEl>
                                      </p:cBhvr>
                                      <p:by x="110000" y="110000"/>
                                    </p:animScale>
                                  </p:childTnLst>
                                </p:cTn>
                              </p:par>
                              <p:par>
                                <p:cTn id="53" presetID="23" presetClass="entr" presetSubtype="16" fill="hold" grpId="0" nodeType="withEffect">
                                  <p:stCondLst>
                                    <p:cond delay="1000"/>
                                  </p:stCondLst>
                                  <p:childTnLst>
                                    <p:set>
                                      <p:cBhvr>
                                        <p:cTn id="54" dur="1" fill="hold">
                                          <p:stCondLst>
                                            <p:cond delay="0"/>
                                          </p:stCondLst>
                                        </p:cTn>
                                        <p:tgtEl>
                                          <p:spTgt spid="27"/>
                                        </p:tgtEl>
                                        <p:attrNameLst>
                                          <p:attrName>style.visibility</p:attrName>
                                        </p:attrNameLst>
                                      </p:cBhvr>
                                      <p:to>
                                        <p:strVal val="visible"/>
                                      </p:to>
                                    </p:set>
                                    <p:anim calcmode="lin" valueType="num">
                                      <p:cBhvr>
                                        <p:cTn id="55" dur="300" fill="hold"/>
                                        <p:tgtEl>
                                          <p:spTgt spid="27"/>
                                        </p:tgtEl>
                                        <p:attrNameLst>
                                          <p:attrName>ppt_w</p:attrName>
                                        </p:attrNameLst>
                                      </p:cBhvr>
                                      <p:tavLst>
                                        <p:tav tm="0">
                                          <p:val>
                                            <p:fltVal val="0"/>
                                          </p:val>
                                        </p:tav>
                                        <p:tav tm="100000">
                                          <p:val>
                                            <p:strVal val="#ppt_w"/>
                                          </p:val>
                                        </p:tav>
                                      </p:tavLst>
                                    </p:anim>
                                    <p:anim calcmode="lin" valueType="num">
                                      <p:cBhvr>
                                        <p:cTn id="56" dur="300" fill="hold"/>
                                        <p:tgtEl>
                                          <p:spTgt spid="27"/>
                                        </p:tgtEl>
                                        <p:attrNameLst>
                                          <p:attrName>ppt_h</p:attrName>
                                        </p:attrNameLst>
                                      </p:cBhvr>
                                      <p:tavLst>
                                        <p:tav tm="0">
                                          <p:val>
                                            <p:fltVal val="0"/>
                                          </p:val>
                                        </p:tav>
                                        <p:tav tm="100000">
                                          <p:val>
                                            <p:strVal val="#ppt_h"/>
                                          </p:val>
                                        </p:tav>
                                      </p:tavLst>
                                    </p:anim>
                                  </p:childTnLst>
                                </p:cTn>
                              </p:par>
                              <p:par>
                                <p:cTn id="57" presetID="6" presetClass="emph" presetSubtype="0" autoRev="1" fill="hold" grpId="1" nodeType="withEffect">
                                  <p:stCondLst>
                                    <p:cond delay="1250"/>
                                  </p:stCondLst>
                                  <p:childTnLst>
                                    <p:animScale>
                                      <p:cBhvr>
                                        <p:cTn id="58" dur="200" fill="hold"/>
                                        <p:tgtEl>
                                          <p:spTgt spid="27"/>
                                        </p:tgtEl>
                                      </p:cBhvr>
                                      <p:by x="110000" y="110000"/>
                                    </p:animScale>
                                  </p:childTnLst>
                                </p:cTn>
                              </p:par>
                              <p:par>
                                <p:cTn id="59" presetID="23" presetClass="entr" presetSubtype="16" fill="hold" grpId="0" nodeType="withEffect">
                                  <p:stCondLst>
                                    <p:cond delay="1250"/>
                                  </p:stCondLst>
                                  <p:childTnLst>
                                    <p:set>
                                      <p:cBhvr>
                                        <p:cTn id="60" dur="1" fill="hold">
                                          <p:stCondLst>
                                            <p:cond delay="0"/>
                                          </p:stCondLst>
                                        </p:cTn>
                                        <p:tgtEl>
                                          <p:spTgt spid="28"/>
                                        </p:tgtEl>
                                        <p:attrNameLst>
                                          <p:attrName>style.visibility</p:attrName>
                                        </p:attrNameLst>
                                      </p:cBhvr>
                                      <p:to>
                                        <p:strVal val="visible"/>
                                      </p:to>
                                    </p:set>
                                    <p:anim calcmode="lin" valueType="num">
                                      <p:cBhvr>
                                        <p:cTn id="61" dur="300" fill="hold"/>
                                        <p:tgtEl>
                                          <p:spTgt spid="28"/>
                                        </p:tgtEl>
                                        <p:attrNameLst>
                                          <p:attrName>ppt_w</p:attrName>
                                        </p:attrNameLst>
                                      </p:cBhvr>
                                      <p:tavLst>
                                        <p:tav tm="0">
                                          <p:val>
                                            <p:fltVal val="0"/>
                                          </p:val>
                                        </p:tav>
                                        <p:tav tm="100000">
                                          <p:val>
                                            <p:strVal val="#ppt_w"/>
                                          </p:val>
                                        </p:tav>
                                      </p:tavLst>
                                    </p:anim>
                                    <p:anim calcmode="lin" valueType="num">
                                      <p:cBhvr>
                                        <p:cTn id="62" dur="300" fill="hold"/>
                                        <p:tgtEl>
                                          <p:spTgt spid="28"/>
                                        </p:tgtEl>
                                        <p:attrNameLst>
                                          <p:attrName>ppt_h</p:attrName>
                                        </p:attrNameLst>
                                      </p:cBhvr>
                                      <p:tavLst>
                                        <p:tav tm="0">
                                          <p:val>
                                            <p:fltVal val="0"/>
                                          </p:val>
                                        </p:tav>
                                        <p:tav tm="100000">
                                          <p:val>
                                            <p:strVal val="#ppt_h"/>
                                          </p:val>
                                        </p:tav>
                                      </p:tavLst>
                                    </p:anim>
                                  </p:childTnLst>
                                </p:cTn>
                              </p:par>
                              <p:par>
                                <p:cTn id="63" presetID="6" presetClass="emph" presetSubtype="0" autoRev="1" fill="hold" grpId="1" nodeType="withEffect">
                                  <p:stCondLst>
                                    <p:cond delay="1500"/>
                                  </p:stCondLst>
                                  <p:childTnLst>
                                    <p:animScale>
                                      <p:cBhvr>
                                        <p:cTn id="64" dur="200" fill="hold"/>
                                        <p:tgtEl>
                                          <p:spTgt spid="28"/>
                                        </p:tgtEl>
                                      </p:cBhvr>
                                      <p:by x="110000" y="110000"/>
                                    </p:animScale>
                                  </p:childTnLst>
                                </p:cTn>
                              </p:par>
                            </p:childTnLst>
                          </p:cTn>
                        </p:par>
                        <p:par>
                          <p:cTn id="65" fill="hold">
                            <p:stCondLst>
                              <p:cond delay="4250"/>
                            </p:stCondLst>
                            <p:childTnLst>
                              <p:par>
                                <p:cTn id="66" presetID="2" presetClass="entr" presetSubtype="6" accel="10000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1+#ppt_w/2"/>
                                          </p:val>
                                        </p:tav>
                                        <p:tav tm="100000">
                                          <p:val>
                                            <p:strVal val="#ppt_x"/>
                                          </p:val>
                                        </p:tav>
                                      </p:tavLst>
                                    </p:anim>
                                    <p:anim calcmode="lin" valueType="num">
                                      <p:cBhvr additive="base">
                                        <p:cTn id="69" dur="500" fill="hold"/>
                                        <p:tgtEl>
                                          <p:spTgt spid="9"/>
                                        </p:tgtEl>
                                        <p:attrNameLst>
                                          <p:attrName>ppt_y</p:attrName>
                                        </p:attrNameLst>
                                      </p:cBhvr>
                                      <p:tavLst>
                                        <p:tav tm="0">
                                          <p:val>
                                            <p:strVal val="1+#ppt_h/2"/>
                                          </p:val>
                                        </p:tav>
                                        <p:tav tm="100000">
                                          <p:val>
                                            <p:strVal val="#ppt_y"/>
                                          </p:val>
                                        </p:tav>
                                      </p:tavLst>
                                    </p:anim>
                                  </p:childTnLst>
                                </p:cTn>
                              </p:par>
                              <p:par>
                                <p:cTn id="70" presetID="2" presetClass="entr" presetSubtype="12" accel="10000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fill="hold"/>
                                        <p:tgtEl>
                                          <p:spTgt spid="10"/>
                                        </p:tgtEl>
                                        <p:attrNameLst>
                                          <p:attrName>ppt_x</p:attrName>
                                        </p:attrNameLst>
                                      </p:cBhvr>
                                      <p:tavLst>
                                        <p:tav tm="0">
                                          <p:val>
                                            <p:strVal val="0-#ppt_w/2"/>
                                          </p:val>
                                        </p:tav>
                                        <p:tav tm="100000">
                                          <p:val>
                                            <p:strVal val="#ppt_x"/>
                                          </p:val>
                                        </p:tav>
                                      </p:tavLst>
                                    </p:anim>
                                    <p:anim calcmode="lin" valueType="num">
                                      <p:cBhvr additive="base">
                                        <p:cTn id="73" dur="500" fill="hold"/>
                                        <p:tgtEl>
                                          <p:spTgt spid="10"/>
                                        </p:tgtEl>
                                        <p:attrNameLst>
                                          <p:attrName>ppt_y</p:attrName>
                                        </p:attrNameLst>
                                      </p:cBhvr>
                                      <p:tavLst>
                                        <p:tav tm="0">
                                          <p:val>
                                            <p:strVal val="1+#ppt_h/2"/>
                                          </p:val>
                                        </p:tav>
                                        <p:tav tm="100000">
                                          <p:val>
                                            <p:strVal val="#ppt_y"/>
                                          </p:val>
                                        </p:tav>
                                      </p:tavLst>
                                    </p:anim>
                                  </p:childTnLst>
                                </p:cTn>
                              </p:par>
                              <p:par>
                                <p:cTn id="74" presetID="2" presetClass="entr" presetSubtype="3" accel="100000"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1+#ppt_w/2"/>
                                          </p:val>
                                        </p:tav>
                                        <p:tav tm="100000">
                                          <p:val>
                                            <p:strVal val="#ppt_x"/>
                                          </p:val>
                                        </p:tav>
                                      </p:tavLst>
                                    </p:anim>
                                    <p:anim calcmode="lin" valueType="num">
                                      <p:cBhvr additive="base">
                                        <p:cTn id="77" dur="500" fill="hold"/>
                                        <p:tgtEl>
                                          <p:spTgt spid="11"/>
                                        </p:tgtEl>
                                        <p:attrNameLst>
                                          <p:attrName>ppt_y</p:attrName>
                                        </p:attrNameLst>
                                      </p:cBhvr>
                                      <p:tavLst>
                                        <p:tav tm="0">
                                          <p:val>
                                            <p:strVal val="0-#ppt_h/2"/>
                                          </p:val>
                                        </p:tav>
                                        <p:tav tm="100000">
                                          <p:val>
                                            <p:strVal val="#ppt_y"/>
                                          </p:val>
                                        </p:tav>
                                      </p:tavLst>
                                    </p:anim>
                                  </p:childTnLst>
                                </p:cTn>
                              </p:par>
                              <p:par>
                                <p:cTn id="78" presetID="2" presetClass="entr" presetSubtype="9" accel="10000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0-#ppt_w/2"/>
                                          </p:val>
                                        </p:tav>
                                        <p:tav tm="100000">
                                          <p:val>
                                            <p:strVal val="#ppt_x"/>
                                          </p:val>
                                        </p:tav>
                                      </p:tavLst>
                                    </p:anim>
                                    <p:anim calcmode="lin" valueType="num">
                                      <p:cBhvr additive="base">
                                        <p:cTn id="8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1" grpId="0"/>
      <p:bldP spid="12" grpId="0"/>
      <p:bldP spid="25" grpId="0" animBg="1"/>
      <p:bldP spid="25" grpId="1" animBg="1"/>
      <p:bldP spid="26" grpId="0" animBg="1"/>
      <p:bldP spid="26" grpId="1" animBg="1"/>
      <p:bldP spid="27" grpId="0" animBg="1"/>
      <p:bldP spid="27" grpId="1"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grpSp>
        <p:nvGrpSpPr>
          <p:cNvPr id="41" name="组合 40"/>
          <p:cNvGrpSpPr/>
          <p:nvPr/>
        </p:nvGrpSpPr>
        <p:grpSpPr>
          <a:xfrm>
            <a:off x="4191772" y="1272092"/>
            <a:ext cx="1189857" cy="1418629"/>
            <a:chOff x="5589029" y="1674543"/>
            <a:chExt cx="1586476" cy="1891505"/>
          </a:xfrm>
        </p:grpSpPr>
        <p:sp>
          <p:nvSpPr>
            <p:cNvPr id="42" name="MH_Other_8"/>
            <p:cNvSpPr>
              <a:spLocks/>
            </p:cNvSpPr>
            <p:nvPr>
              <p:custDataLst>
                <p:tags r:id="rId21"/>
              </p:custDataLst>
            </p:nvPr>
          </p:nvSpPr>
          <p:spPr bwMode="auto">
            <a:xfrm flipV="1">
              <a:off x="6068004" y="167454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51435" tIns="25718" rIns="51435" bIns="25718" anchor="ctr">
              <a:normAutofit/>
            </a:bodyPr>
            <a:lstStyle/>
            <a:p>
              <a:pPr>
                <a:defRPr/>
              </a:pPr>
              <a:endParaRPr lang="zh-CN" altLang="en-US" sz="1013" kern="0">
                <a:solidFill>
                  <a:prstClr val="black"/>
                </a:solidFill>
              </a:endParaRPr>
            </a:p>
          </p:txBody>
        </p:sp>
        <p:sp>
          <p:nvSpPr>
            <p:cNvPr id="43" name="MH_Other_9"/>
            <p:cNvSpPr>
              <a:spLocks/>
            </p:cNvSpPr>
            <p:nvPr>
              <p:custDataLst>
                <p:tags r:id="rId22"/>
              </p:custDataLst>
            </p:nvPr>
          </p:nvSpPr>
          <p:spPr bwMode="auto">
            <a:xfrm rot="16200000" flipH="1">
              <a:off x="6437472" y="1715516"/>
              <a:ext cx="384105" cy="360204"/>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5293FB"/>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44" name="MH_Other_10"/>
            <p:cNvSpPr>
              <a:spLocks/>
            </p:cNvSpPr>
            <p:nvPr>
              <p:custDataLst>
                <p:tags r:id="rId23"/>
              </p:custDataLst>
            </p:nvPr>
          </p:nvSpPr>
          <p:spPr bwMode="auto">
            <a:xfrm rot="16200000" flipH="1">
              <a:off x="5229678" y="2151689"/>
              <a:ext cx="1773710" cy="1055007"/>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gradFill>
              <a:gsLst>
                <a:gs pos="1923">
                  <a:sysClr val="window" lastClr="FFFFFF"/>
                </a:gs>
                <a:gs pos="31000">
                  <a:sysClr val="window" lastClr="FFFFFF"/>
                </a:gs>
                <a:gs pos="41000">
                  <a:srgbClr val="5293FB"/>
                </a:gs>
                <a:gs pos="100000">
                  <a:srgbClr val="5293FB"/>
                </a:gs>
              </a:gsLst>
              <a:lin ang="2700000" scaled="0"/>
            </a:gra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45" name="MH_Other_13"/>
            <p:cNvSpPr txBox="1"/>
            <p:nvPr>
              <p:custDataLst>
                <p:tags r:id="rId24"/>
              </p:custDataLst>
            </p:nvPr>
          </p:nvSpPr>
          <p:spPr>
            <a:xfrm>
              <a:off x="5876607" y="2652030"/>
              <a:ext cx="612295" cy="595746"/>
            </a:xfrm>
            <a:prstGeom prst="rect">
              <a:avLst/>
            </a:prstGeom>
            <a:noFill/>
            <a:effectLst/>
          </p:spPr>
          <p:txBody>
            <a:bodyPr anchor="ctr">
              <a:normAutofit fontScale="85000" lnSpcReduction="10000"/>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2400" dirty="0">
                  <a:solidFill>
                    <a:prstClr val="white"/>
                  </a:solidFill>
                  <a:latin typeface="+mn-lt"/>
                  <a:ea typeface="+mn-ea"/>
                </a:rPr>
                <a:t>01</a:t>
              </a:r>
              <a:endParaRPr lang="zh-CN" altLang="en-US" sz="2400" dirty="0">
                <a:solidFill>
                  <a:prstClr val="white"/>
                </a:solidFill>
                <a:latin typeface="+mn-lt"/>
                <a:ea typeface="+mn-ea"/>
              </a:endParaRPr>
            </a:p>
          </p:txBody>
        </p:sp>
      </p:grpSp>
      <p:grpSp>
        <p:nvGrpSpPr>
          <p:cNvPr id="46" name="组合 45"/>
          <p:cNvGrpSpPr/>
          <p:nvPr/>
        </p:nvGrpSpPr>
        <p:grpSpPr>
          <a:xfrm>
            <a:off x="3757001" y="2978797"/>
            <a:ext cx="1228587" cy="1441673"/>
            <a:chOff x="5009334" y="3950150"/>
            <a:chExt cx="1638116" cy="1922231"/>
          </a:xfrm>
        </p:grpSpPr>
        <p:sp>
          <p:nvSpPr>
            <p:cNvPr id="47" name="MH_Other_2"/>
            <p:cNvSpPr>
              <a:spLocks/>
            </p:cNvSpPr>
            <p:nvPr>
              <p:custDataLst>
                <p:tags r:id="rId17"/>
              </p:custDataLst>
            </p:nvPr>
          </p:nvSpPr>
          <p:spPr bwMode="auto">
            <a:xfrm rot="10800000" flipV="1">
              <a:off x="5009334" y="426170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51435" tIns="25718" rIns="51435" bIns="25718" anchor="ctr">
              <a:normAutofit/>
            </a:bodyPr>
            <a:lstStyle/>
            <a:p>
              <a:pPr>
                <a:defRPr/>
              </a:pPr>
              <a:endParaRPr lang="zh-CN" altLang="en-US" sz="1013" kern="0">
                <a:solidFill>
                  <a:prstClr val="black"/>
                </a:solidFill>
              </a:endParaRPr>
            </a:p>
          </p:txBody>
        </p:sp>
        <p:sp>
          <p:nvSpPr>
            <p:cNvPr id="48" name="MH_Other_11"/>
            <p:cNvSpPr>
              <a:spLocks/>
            </p:cNvSpPr>
            <p:nvPr>
              <p:custDataLst>
                <p:tags r:id="rId18"/>
              </p:custDataLst>
            </p:nvPr>
          </p:nvSpPr>
          <p:spPr bwMode="auto">
            <a:xfrm rot="5400000" flipH="1">
              <a:off x="5379052" y="5486569"/>
              <a:ext cx="390932" cy="367033"/>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5293FB"/>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49" name="MH_Other_12"/>
            <p:cNvSpPr>
              <a:spLocks/>
            </p:cNvSpPr>
            <p:nvPr>
              <p:custDataLst>
                <p:tags r:id="rId19"/>
              </p:custDataLst>
            </p:nvPr>
          </p:nvSpPr>
          <p:spPr bwMode="auto">
            <a:xfrm rot="5400000" flipH="1">
              <a:off x="5209192" y="4316330"/>
              <a:ext cx="1804438" cy="107207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gradFill>
              <a:gsLst>
                <a:gs pos="1923">
                  <a:sysClr val="window" lastClr="FFFFFF"/>
                </a:gs>
                <a:gs pos="31000">
                  <a:sysClr val="window" lastClr="FFFFFF"/>
                </a:gs>
                <a:gs pos="41000">
                  <a:srgbClr val="5293FB"/>
                </a:gs>
                <a:gs pos="100000">
                  <a:srgbClr val="5293FB"/>
                </a:gs>
              </a:gsLst>
              <a:lin ang="2700000" scaled="0"/>
            </a:gra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0" name="MH_Other_14"/>
            <p:cNvSpPr txBox="1"/>
            <p:nvPr>
              <p:custDataLst>
                <p:tags r:id="rId20"/>
              </p:custDataLst>
            </p:nvPr>
          </p:nvSpPr>
          <p:spPr>
            <a:xfrm>
              <a:off x="5804208" y="4207353"/>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2400" dirty="0">
                  <a:solidFill>
                    <a:prstClr val="white"/>
                  </a:solidFill>
                  <a:latin typeface="+mn-lt"/>
                  <a:ea typeface="+mn-ea"/>
                </a:rPr>
                <a:t>03</a:t>
              </a:r>
              <a:endParaRPr lang="zh-CN" altLang="en-US" sz="2400" dirty="0">
                <a:solidFill>
                  <a:prstClr val="white"/>
                </a:solidFill>
                <a:latin typeface="+mn-lt"/>
                <a:ea typeface="+mn-ea"/>
              </a:endParaRPr>
            </a:p>
          </p:txBody>
        </p:sp>
      </p:grpSp>
      <p:grpSp>
        <p:nvGrpSpPr>
          <p:cNvPr id="51" name="组合 50"/>
          <p:cNvGrpSpPr/>
          <p:nvPr/>
        </p:nvGrpSpPr>
        <p:grpSpPr>
          <a:xfrm>
            <a:off x="3031824" y="2014466"/>
            <a:ext cx="1463391" cy="1212719"/>
            <a:chOff x="4042432" y="2664376"/>
            <a:chExt cx="1951188" cy="1616958"/>
          </a:xfrm>
        </p:grpSpPr>
        <p:sp>
          <p:nvSpPr>
            <p:cNvPr id="52" name="MH_Other_3"/>
            <p:cNvSpPr>
              <a:spLocks/>
            </p:cNvSpPr>
            <p:nvPr>
              <p:custDataLst>
                <p:tags r:id="rId13"/>
              </p:custDataLst>
            </p:nvPr>
          </p:nvSpPr>
          <p:spPr bwMode="auto">
            <a:xfrm rot="16200000" flipV="1">
              <a:off x="4294020" y="2412788"/>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3" name="MH_Other_4"/>
            <p:cNvSpPr>
              <a:spLocks/>
            </p:cNvSpPr>
            <p:nvPr>
              <p:custDataLst>
                <p:tags r:id="rId14"/>
              </p:custDataLst>
            </p:nvPr>
          </p:nvSpPr>
          <p:spPr bwMode="auto">
            <a:xfrm flipV="1">
              <a:off x="4076512" y="3026593"/>
              <a:ext cx="397761" cy="373861"/>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5192FA"/>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4" name="MH_Other_5"/>
            <p:cNvSpPr>
              <a:spLocks/>
            </p:cNvSpPr>
            <p:nvPr>
              <p:custDataLst>
                <p:tags r:id="rId15"/>
              </p:custDataLst>
            </p:nvPr>
          </p:nvSpPr>
          <p:spPr bwMode="auto">
            <a:xfrm flipV="1">
              <a:off x="4155040" y="3190478"/>
              <a:ext cx="1838580" cy="1090856"/>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5192FA"/>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5" name="MH_Other_15"/>
            <p:cNvSpPr txBox="1"/>
            <p:nvPr>
              <p:custDataLst>
                <p:tags r:id="rId16"/>
              </p:custDataLst>
            </p:nvPr>
          </p:nvSpPr>
          <p:spPr>
            <a:xfrm>
              <a:off x="4970986"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2400" dirty="0">
                  <a:solidFill>
                    <a:prstClr val="white"/>
                  </a:solidFill>
                  <a:latin typeface="+mn-lt"/>
                  <a:ea typeface="+mn-ea"/>
                </a:rPr>
                <a:t>04</a:t>
              </a:r>
              <a:endParaRPr lang="zh-CN" altLang="en-US" sz="2400" dirty="0">
                <a:solidFill>
                  <a:prstClr val="white"/>
                </a:solidFill>
                <a:latin typeface="+mn-lt"/>
                <a:ea typeface="+mn-ea"/>
              </a:endParaRPr>
            </a:p>
          </p:txBody>
        </p:sp>
      </p:grpSp>
      <p:grpSp>
        <p:nvGrpSpPr>
          <p:cNvPr id="56" name="组合 55"/>
          <p:cNvGrpSpPr/>
          <p:nvPr/>
        </p:nvGrpSpPr>
        <p:grpSpPr>
          <a:xfrm>
            <a:off x="4636051" y="2434650"/>
            <a:ext cx="1437833" cy="1221257"/>
            <a:chOff x="6181402" y="3224621"/>
            <a:chExt cx="1917110" cy="1628342"/>
          </a:xfrm>
        </p:grpSpPr>
        <p:sp>
          <p:nvSpPr>
            <p:cNvPr id="57" name="MH_Other_1"/>
            <p:cNvSpPr>
              <a:spLocks/>
            </p:cNvSpPr>
            <p:nvPr>
              <p:custDataLst>
                <p:tags r:id="rId9"/>
              </p:custDataLst>
            </p:nvPr>
          </p:nvSpPr>
          <p:spPr bwMode="auto">
            <a:xfrm rot="5400000" flipV="1">
              <a:off x="6739338" y="3493874"/>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8" name="MH_Other_6"/>
            <p:cNvSpPr>
              <a:spLocks/>
            </p:cNvSpPr>
            <p:nvPr>
              <p:custDataLst>
                <p:tags r:id="rId10"/>
              </p:custDataLst>
            </p:nvPr>
          </p:nvSpPr>
          <p:spPr bwMode="auto">
            <a:xfrm flipH="1">
              <a:off x="6181402" y="3224621"/>
              <a:ext cx="1783952" cy="106012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5192FA"/>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59" name="MH_Other_7"/>
            <p:cNvSpPr>
              <a:spLocks/>
            </p:cNvSpPr>
            <p:nvPr>
              <p:custDataLst>
                <p:tags r:id="rId11"/>
              </p:custDataLst>
            </p:nvPr>
          </p:nvSpPr>
          <p:spPr bwMode="auto">
            <a:xfrm flipH="1">
              <a:off x="7710993" y="4124278"/>
              <a:ext cx="387519" cy="363619"/>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5192FA"/>
            </a:solidFill>
            <a:ln>
              <a:noFill/>
            </a:ln>
          </p:spPr>
          <p:txBody>
            <a:bodyPr lIns="51435" tIns="25718" rIns="51435" bIns="25718" anchor="ctr">
              <a:normAutofit/>
            </a:bodyPr>
            <a:lstStyle/>
            <a:p>
              <a:pPr>
                <a:defRPr/>
              </a:pPr>
              <a:endParaRPr lang="zh-CN" altLang="en-US" sz="1013" kern="0">
                <a:solidFill>
                  <a:prstClr val="black"/>
                </a:solidFill>
              </a:endParaRPr>
            </a:p>
          </p:txBody>
        </p:sp>
        <p:sp>
          <p:nvSpPr>
            <p:cNvPr id="60" name="MH_Other_16"/>
            <p:cNvSpPr txBox="1"/>
            <p:nvPr>
              <p:custDataLst>
                <p:tags r:id="rId12"/>
              </p:custDataLst>
            </p:nvPr>
          </p:nvSpPr>
          <p:spPr>
            <a:xfrm>
              <a:off x="6365445"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2400" dirty="0">
                  <a:solidFill>
                    <a:prstClr val="white"/>
                  </a:solidFill>
                  <a:latin typeface="+mn-lt"/>
                  <a:ea typeface="+mn-ea"/>
                </a:rPr>
                <a:t>02</a:t>
              </a:r>
              <a:endParaRPr lang="zh-CN" altLang="en-US" sz="2400" dirty="0">
                <a:solidFill>
                  <a:prstClr val="white"/>
                </a:solidFill>
                <a:latin typeface="+mn-lt"/>
                <a:ea typeface="+mn-ea"/>
              </a:endParaRPr>
            </a:p>
          </p:txBody>
        </p:sp>
      </p:grpSp>
      <p:grpSp>
        <p:nvGrpSpPr>
          <p:cNvPr id="61" name="组合 60"/>
          <p:cNvGrpSpPr/>
          <p:nvPr/>
        </p:nvGrpSpPr>
        <p:grpSpPr>
          <a:xfrm>
            <a:off x="1399286" y="1131255"/>
            <a:ext cx="2353145" cy="1059602"/>
            <a:chOff x="1865715" y="1486761"/>
            <a:chExt cx="3137526" cy="1412803"/>
          </a:xfrm>
        </p:grpSpPr>
        <p:sp>
          <p:nvSpPr>
            <p:cNvPr id="62" name="MH_SubTitle_4"/>
            <p:cNvSpPr txBox="1">
              <a:spLocks noChangeArrowheads="1"/>
            </p:cNvSpPr>
            <p:nvPr>
              <p:custDataLst>
                <p:tags r:id="rId7"/>
              </p:custDataLst>
            </p:nvPr>
          </p:nvSpPr>
          <p:spPr bwMode="auto">
            <a:xfrm>
              <a:off x="1865715" y="1486761"/>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r>
                <a:rPr lang="zh-CN" altLang="en-US" sz="1500" dirty="0" smtClean="0">
                  <a:solidFill>
                    <a:srgbClr val="5192FA"/>
                  </a:solidFill>
                  <a:latin typeface="微软雅黑" panose="020B0503020204020204" pitchFamily="34" charset="-122"/>
                </a:rPr>
                <a:t>添加标题</a:t>
              </a:r>
              <a:endParaRPr lang="zh-CN" altLang="en-US" sz="1500" dirty="0">
                <a:solidFill>
                  <a:srgbClr val="5192FA"/>
                </a:solidFill>
                <a:latin typeface="微软雅黑" panose="020B0503020204020204" pitchFamily="34" charset="-122"/>
              </a:endParaRPr>
            </a:p>
          </p:txBody>
        </p:sp>
        <p:sp>
          <p:nvSpPr>
            <p:cNvPr id="63" name="MH_SubTitle_1"/>
            <p:cNvSpPr txBox="1">
              <a:spLocks noChangeArrowheads="1"/>
            </p:cNvSpPr>
            <p:nvPr>
              <p:custDataLst>
                <p:tags r:id="rId8"/>
              </p:custDataLst>
            </p:nvPr>
          </p:nvSpPr>
          <p:spPr bwMode="auto">
            <a:xfrm>
              <a:off x="1889137" y="1922537"/>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50000"/>
                </a:lnSpc>
              </a:pPr>
              <a:r>
                <a:rPr lang="zh-CN" altLang="en-US" sz="1050" dirty="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1050" dirty="0">
                <a:solidFill>
                  <a:schemeClr val="tx1">
                    <a:lumMod val="75000"/>
                    <a:lumOff val="25000"/>
                  </a:schemeClr>
                </a:solidFill>
                <a:latin typeface="微软雅黑" panose="020B0503020204020204" pitchFamily="34" charset="-122"/>
              </a:endParaRPr>
            </a:p>
          </p:txBody>
        </p:sp>
      </p:grpSp>
      <p:grpSp>
        <p:nvGrpSpPr>
          <p:cNvPr id="64" name="组合 63"/>
          <p:cNvGrpSpPr/>
          <p:nvPr/>
        </p:nvGrpSpPr>
        <p:grpSpPr>
          <a:xfrm>
            <a:off x="1470800" y="3248928"/>
            <a:ext cx="2377379" cy="1143122"/>
            <a:chOff x="1961067" y="4310326"/>
            <a:chExt cx="3169838" cy="1524162"/>
          </a:xfrm>
        </p:grpSpPr>
        <p:sp>
          <p:nvSpPr>
            <p:cNvPr id="65" name="MH_SubTitle_3"/>
            <p:cNvSpPr txBox="1">
              <a:spLocks noChangeArrowheads="1"/>
            </p:cNvSpPr>
            <p:nvPr>
              <p:custDataLst>
                <p:tags r:id="rId5"/>
              </p:custDataLst>
            </p:nvPr>
          </p:nvSpPr>
          <p:spPr bwMode="auto">
            <a:xfrm>
              <a:off x="2025634" y="4310326"/>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r>
                <a:rPr lang="zh-CN" altLang="en-US" sz="1500" dirty="0">
                  <a:solidFill>
                    <a:schemeClr val="tx1">
                      <a:lumMod val="75000"/>
                      <a:lumOff val="25000"/>
                    </a:schemeClr>
                  </a:solidFill>
                  <a:latin typeface="微软雅黑" panose="020B0503020204020204" pitchFamily="34" charset="-122"/>
                </a:rPr>
                <a:t>添加标题</a:t>
              </a:r>
            </a:p>
          </p:txBody>
        </p:sp>
        <p:sp>
          <p:nvSpPr>
            <p:cNvPr id="66" name="MH_SubTitle_1"/>
            <p:cNvSpPr txBox="1">
              <a:spLocks noChangeArrowheads="1"/>
            </p:cNvSpPr>
            <p:nvPr>
              <p:custDataLst>
                <p:tags r:id="rId6"/>
              </p:custDataLst>
            </p:nvPr>
          </p:nvSpPr>
          <p:spPr bwMode="auto">
            <a:xfrm>
              <a:off x="1961067" y="4857461"/>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50000"/>
                </a:lnSpc>
              </a:pPr>
              <a:r>
                <a:rPr lang="zh-CN" altLang="en-US" sz="1050" dirty="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1050" dirty="0">
                <a:solidFill>
                  <a:schemeClr val="tx1">
                    <a:lumMod val="75000"/>
                    <a:lumOff val="25000"/>
                  </a:schemeClr>
                </a:solidFill>
                <a:latin typeface="微软雅黑" panose="020B0503020204020204" pitchFamily="34" charset="-122"/>
              </a:endParaRPr>
            </a:p>
          </p:txBody>
        </p:sp>
      </p:grpSp>
      <p:grpSp>
        <p:nvGrpSpPr>
          <p:cNvPr id="67" name="组合 66"/>
          <p:cNvGrpSpPr/>
          <p:nvPr/>
        </p:nvGrpSpPr>
        <p:grpSpPr>
          <a:xfrm>
            <a:off x="5381629" y="1264144"/>
            <a:ext cx="2359769" cy="1049017"/>
            <a:chOff x="7175505" y="1663946"/>
            <a:chExt cx="3146359" cy="1398689"/>
          </a:xfrm>
        </p:grpSpPr>
        <p:sp>
          <p:nvSpPr>
            <p:cNvPr id="68" name="MH_SubTitle_1"/>
            <p:cNvSpPr txBox="1">
              <a:spLocks noChangeArrowheads="1"/>
            </p:cNvSpPr>
            <p:nvPr>
              <p:custDataLst>
                <p:tags r:id="rId3"/>
              </p:custDataLst>
            </p:nvPr>
          </p:nvSpPr>
          <p:spPr bwMode="auto">
            <a:xfrm>
              <a:off x="7175505" y="1663946"/>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r>
                <a:rPr lang="zh-CN" altLang="en-US" sz="1500" dirty="0">
                  <a:solidFill>
                    <a:srgbClr val="5293FB"/>
                  </a:solidFill>
                  <a:latin typeface="微软雅黑" panose="020B0503020204020204" pitchFamily="34" charset="-122"/>
                </a:rPr>
                <a:t>添加标题</a:t>
              </a:r>
            </a:p>
          </p:txBody>
        </p:sp>
        <p:sp>
          <p:nvSpPr>
            <p:cNvPr id="69" name="MH_SubTitle_1"/>
            <p:cNvSpPr txBox="1">
              <a:spLocks noChangeArrowheads="1"/>
            </p:cNvSpPr>
            <p:nvPr>
              <p:custDataLst>
                <p:tags r:id="rId4"/>
              </p:custDataLst>
            </p:nvPr>
          </p:nvSpPr>
          <p:spPr bwMode="auto">
            <a:xfrm>
              <a:off x="7207760" y="2085608"/>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r>
                <a:rPr lang="zh-CN" altLang="en-US" sz="1050" dirty="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1050" dirty="0">
                <a:solidFill>
                  <a:schemeClr val="tx1">
                    <a:lumMod val="75000"/>
                    <a:lumOff val="25000"/>
                  </a:schemeClr>
                </a:solidFill>
                <a:latin typeface="微软雅黑" panose="020B0503020204020204" pitchFamily="34" charset="-122"/>
              </a:endParaRPr>
            </a:p>
          </p:txBody>
        </p:sp>
      </p:grpSp>
      <p:grpSp>
        <p:nvGrpSpPr>
          <p:cNvPr id="70" name="组合 69"/>
          <p:cNvGrpSpPr/>
          <p:nvPr/>
        </p:nvGrpSpPr>
        <p:grpSpPr>
          <a:xfrm>
            <a:off x="5297442" y="3402410"/>
            <a:ext cx="2359078" cy="1114957"/>
            <a:chOff x="7063256" y="4514968"/>
            <a:chExt cx="3145437" cy="1486609"/>
          </a:xfrm>
        </p:grpSpPr>
        <p:sp>
          <p:nvSpPr>
            <p:cNvPr id="71" name="MH_SubTitle_2"/>
            <p:cNvSpPr txBox="1">
              <a:spLocks noChangeArrowheads="1"/>
            </p:cNvSpPr>
            <p:nvPr>
              <p:custDataLst>
                <p:tags r:id="rId1"/>
              </p:custDataLst>
            </p:nvPr>
          </p:nvSpPr>
          <p:spPr bwMode="auto">
            <a:xfrm>
              <a:off x="7063256" y="4514968"/>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r>
                <a:rPr lang="zh-CN" altLang="en-US" sz="1500" dirty="0">
                  <a:solidFill>
                    <a:srgbClr val="5192FA"/>
                  </a:solidFill>
                  <a:latin typeface="微软雅黑" panose="020B0503020204020204" pitchFamily="34" charset="-122"/>
                </a:rPr>
                <a:t>添加标题</a:t>
              </a:r>
            </a:p>
          </p:txBody>
        </p:sp>
        <p:sp>
          <p:nvSpPr>
            <p:cNvPr id="72" name="MH_SubTitle_1"/>
            <p:cNvSpPr txBox="1">
              <a:spLocks noChangeArrowheads="1"/>
            </p:cNvSpPr>
            <p:nvPr>
              <p:custDataLst>
                <p:tags r:id="rId2"/>
              </p:custDataLst>
            </p:nvPr>
          </p:nvSpPr>
          <p:spPr bwMode="auto">
            <a:xfrm>
              <a:off x="7094589" y="5024550"/>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r>
                <a:rPr lang="zh-CN" altLang="en-US" sz="1050" dirty="0">
                  <a:solidFill>
                    <a:schemeClr val="tx1">
                      <a:lumMod val="75000"/>
                      <a:lumOff val="25000"/>
                    </a:schemeClr>
                  </a:solidFill>
                  <a:latin typeface="微软雅黑" panose="020B0503020204020204" pitchFamily="34" charset="-122"/>
                </a:rPr>
                <a:t>此处添加详细文本描述，建议与标题相关并符合整体语言风格。</a:t>
              </a:r>
              <a:endParaRPr lang="en-US" altLang="zh-CN" sz="1050" dirty="0">
                <a:solidFill>
                  <a:schemeClr val="tx1">
                    <a:lumMod val="75000"/>
                    <a:lumOff val="25000"/>
                  </a:schemeClr>
                </a:solidFill>
                <a:latin typeface="微软雅黑" panose="020B0503020204020204" pitchFamily="34" charset="-122"/>
              </a:endParaRPr>
            </a:p>
          </p:txBody>
        </p:sp>
      </p:grpSp>
    </p:spTree>
    <p:extLst>
      <p:ext uri="{BB962C8B-B14F-4D97-AF65-F5344CB8AC3E}">
        <p14:creationId xmlns:p14="http://schemas.microsoft.com/office/powerpoint/2010/main" val="154460285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1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p:tgtEl>
                                          <p:spTgt spid="41"/>
                                        </p:tgtEl>
                                        <p:attrNameLst>
                                          <p:attrName>ppt_y</p:attrName>
                                        </p:attrNameLst>
                                      </p:cBhvr>
                                      <p:tavLst>
                                        <p:tav tm="0">
                                          <p:val>
                                            <p:strVal val="#ppt_y-#ppt_h*1.125000"/>
                                          </p:val>
                                        </p:tav>
                                        <p:tav tm="100000">
                                          <p:val>
                                            <p:strVal val="#ppt_y"/>
                                          </p:val>
                                        </p:tav>
                                      </p:tavLst>
                                    </p:anim>
                                    <p:animEffect transition="in" filter="wipe(down)">
                                      <p:cBhvr>
                                        <p:cTn id="24" dur="500"/>
                                        <p:tgtEl>
                                          <p:spTgt spid="41"/>
                                        </p:tgtEl>
                                      </p:cBhvr>
                                    </p:animEffect>
                                  </p:childTnLst>
                                </p:cTn>
                              </p:par>
                              <p:par>
                                <p:cTn id="25" presetID="1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ppt_x</p:attrName>
                                        </p:attrNameLst>
                                      </p:cBhvr>
                                      <p:tavLst>
                                        <p:tav tm="0">
                                          <p:val>
                                            <p:strVal val="#ppt_x-#ppt_w*1.125000"/>
                                          </p:val>
                                        </p:tav>
                                        <p:tav tm="100000">
                                          <p:val>
                                            <p:strVal val="#ppt_x"/>
                                          </p:val>
                                        </p:tav>
                                      </p:tavLst>
                                    </p:anim>
                                    <p:animEffect transition="in" filter="wipe(right)">
                                      <p:cBhvr>
                                        <p:cTn id="28" dur="500"/>
                                        <p:tgtEl>
                                          <p:spTgt spid="51"/>
                                        </p:tgtEl>
                                      </p:cBhvr>
                                    </p:animEffect>
                                  </p:childTnLst>
                                </p:cTn>
                              </p:par>
                              <p:par>
                                <p:cTn id="29" presetID="12" presetClass="entr" presetSubtype="2"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p:tgtEl>
                                          <p:spTgt spid="56"/>
                                        </p:tgtEl>
                                        <p:attrNameLst>
                                          <p:attrName>ppt_x</p:attrName>
                                        </p:attrNameLst>
                                      </p:cBhvr>
                                      <p:tavLst>
                                        <p:tav tm="0">
                                          <p:val>
                                            <p:strVal val="#ppt_x+#ppt_w*1.125000"/>
                                          </p:val>
                                        </p:tav>
                                        <p:tav tm="100000">
                                          <p:val>
                                            <p:strVal val="#ppt_x"/>
                                          </p:val>
                                        </p:tav>
                                      </p:tavLst>
                                    </p:anim>
                                    <p:animEffect transition="in" filter="wipe(left)">
                                      <p:cBhvr>
                                        <p:cTn id="32" dur="500"/>
                                        <p:tgtEl>
                                          <p:spTgt spid="56"/>
                                        </p:tgtEl>
                                      </p:cBhvr>
                                    </p:animEffect>
                                  </p:childTnLst>
                                </p:cTn>
                              </p:par>
                              <p:par>
                                <p:cTn id="33" presetID="12" presetClass="entr" presetSubtype="4"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childTnLst>
                          </p:cTn>
                        </p:par>
                        <p:par>
                          <p:cTn id="37" fill="hold">
                            <p:stCondLst>
                              <p:cond delay="2850"/>
                            </p:stCondLst>
                            <p:childTnLst>
                              <p:par>
                                <p:cTn id="38" presetID="22" presetClass="entr" presetSubtype="8"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wipe(left)">
                                      <p:cBhvr>
                                        <p:cTn id="40" dur="500"/>
                                        <p:tgtEl>
                                          <p:spTgt spid="67"/>
                                        </p:tgtEl>
                                      </p:cBhvr>
                                    </p:animEffect>
                                  </p:childTnLst>
                                </p:cTn>
                              </p:par>
                              <p:par>
                                <p:cTn id="41" presetID="22" presetClass="entr" presetSubtype="2"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right)">
                                      <p:cBhvr>
                                        <p:cTn id="43" dur="500"/>
                                        <p:tgtEl>
                                          <p:spTgt spid="61"/>
                                        </p:tgtEl>
                                      </p:cBhvr>
                                    </p:animEffect>
                                  </p:childTnLst>
                                </p:cTn>
                              </p:par>
                              <p:par>
                                <p:cTn id="44" presetID="22" presetClass="entr" presetSubtype="2"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right)">
                                      <p:cBhvr>
                                        <p:cTn id="46" dur="500"/>
                                        <p:tgtEl>
                                          <p:spTgt spid="64"/>
                                        </p:tgtEl>
                                      </p:cBhvr>
                                    </p:animEffect>
                                  </p:childTnLst>
                                </p:cTn>
                              </p:par>
                              <p:par>
                                <p:cTn id="47" presetID="22" presetClass="entr" presetSubtype="8"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left)">
                                      <p:cBhvr>
                                        <p:cTn id="4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grpSp>
        <p:nvGrpSpPr>
          <p:cNvPr id="9" name="组合 8"/>
          <p:cNvGrpSpPr/>
          <p:nvPr/>
        </p:nvGrpSpPr>
        <p:grpSpPr>
          <a:xfrm>
            <a:off x="500034" y="2428874"/>
            <a:ext cx="1571636" cy="2136646"/>
            <a:chOff x="500034" y="2428874"/>
            <a:chExt cx="1571636" cy="2136646"/>
          </a:xfrm>
        </p:grpSpPr>
        <p:grpSp>
          <p:nvGrpSpPr>
            <p:cNvPr id="10" name="Group 60"/>
            <p:cNvGrpSpPr/>
            <p:nvPr/>
          </p:nvGrpSpPr>
          <p:grpSpPr>
            <a:xfrm>
              <a:off x="500034" y="2428874"/>
              <a:ext cx="1571636" cy="2136646"/>
              <a:chOff x="500034" y="2428874"/>
              <a:chExt cx="1571636" cy="2136646"/>
            </a:xfrm>
          </p:grpSpPr>
          <p:sp>
            <p:nvSpPr>
              <p:cNvPr id="12" name="Rectangle 26"/>
              <p:cNvSpPr/>
              <p:nvPr/>
            </p:nvSpPr>
            <p:spPr>
              <a:xfrm>
                <a:off x="500034" y="3500444"/>
                <a:ext cx="1571636" cy="285752"/>
              </a:xfrm>
              <a:prstGeom prst="rect">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Rectangle 29"/>
              <p:cNvSpPr/>
              <p:nvPr/>
            </p:nvSpPr>
            <p:spPr>
              <a:xfrm>
                <a:off x="500034" y="3857634"/>
                <a:ext cx="1571636" cy="707886"/>
              </a:xfrm>
              <a:prstGeom prst="rect">
                <a:avLst/>
              </a:prstGeom>
            </p:spPr>
            <p:txBody>
              <a:bodyPr wrap="square">
                <a:spAutoFit/>
              </a:bodyPr>
              <a:lstStyle/>
              <a:p>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字</a:t>
                </a:r>
                <a:r>
                  <a:rPr lang="zh-CN" altLang="en-US" sz="8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以内</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14" name="Rectangle 56"/>
              <p:cNvSpPr/>
              <p:nvPr/>
            </p:nvSpPr>
            <p:spPr>
              <a:xfrm>
                <a:off x="945800" y="2428874"/>
                <a:ext cx="800219" cy="276999"/>
              </a:xfrm>
              <a:prstGeom prst="rect">
                <a:avLst/>
              </a:prstGeom>
            </p:spPr>
            <p:txBody>
              <a:bodyPr wrap="none">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11" name="KSO_Shape"/>
            <p:cNvSpPr>
              <a:spLocks/>
            </p:cNvSpPr>
            <p:nvPr/>
          </p:nvSpPr>
          <p:spPr bwMode="auto">
            <a:xfrm>
              <a:off x="1079516" y="2833687"/>
              <a:ext cx="412672" cy="343894"/>
            </a:xfrm>
            <a:custGeom>
              <a:avLst/>
              <a:gdLst>
                <a:gd name="T0" fmla="*/ 1507495 w 4409"/>
                <a:gd name="T1" fmla="*/ 451166 h 3674"/>
                <a:gd name="T2" fmla="*/ 1499286 w 4409"/>
                <a:gd name="T3" fmla="*/ 391586 h 3674"/>
                <a:gd name="T4" fmla="*/ 1483299 w 4409"/>
                <a:gd name="T5" fmla="*/ 334596 h 3674"/>
                <a:gd name="T6" fmla="*/ 1459103 w 4409"/>
                <a:gd name="T7" fmla="*/ 280198 h 3674"/>
                <a:gd name="T8" fmla="*/ 1427562 w 4409"/>
                <a:gd name="T9" fmla="*/ 229253 h 3674"/>
                <a:gd name="T10" fmla="*/ 1389540 w 4409"/>
                <a:gd name="T11" fmla="*/ 182193 h 3674"/>
                <a:gd name="T12" fmla="*/ 1345036 w 4409"/>
                <a:gd name="T13" fmla="*/ 139451 h 3674"/>
                <a:gd name="T14" fmla="*/ 1295780 w 4409"/>
                <a:gd name="T15" fmla="*/ 101458 h 3674"/>
                <a:gd name="T16" fmla="*/ 1240475 w 4409"/>
                <a:gd name="T17" fmla="*/ 69078 h 3674"/>
                <a:gd name="T18" fmla="*/ 1181281 w 4409"/>
                <a:gd name="T19" fmla="*/ 41879 h 3674"/>
                <a:gd name="T20" fmla="*/ 1117767 w 4409"/>
                <a:gd name="T21" fmla="*/ 21155 h 3674"/>
                <a:gd name="T22" fmla="*/ 1050796 w 4409"/>
                <a:gd name="T23" fmla="*/ 7340 h 3674"/>
                <a:gd name="T24" fmla="*/ 980801 w 4409"/>
                <a:gd name="T25" fmla="*/ 432 h 3674"/>
                <a:gd name="T26" fmla="*/ 924199 w 4409"/>
                <a:gd name="T27" fmla="*/ 432 h 3674"/>
                <a:gd name="T28" fmla="*/ 854204 w 4409"/>
                <a:gd name="T29" fmla="*/ 7340 h 3674"/>
                <a:gd name="T30" fmla="*/ 787665 w 4409"/>
                <a:gd name="T31" fmla="*/ 21155 h 3674"/>
                <a:gd name="T32" fmla="*/ 724151 w 4409"/>
                <a:gd name="T33" fmla="*/ 41879 h 3674"/>
                <a:gd name="T34" fmla="*/ 664957 w 4409"/>
                <a:gd name="T35" fmla="*/ 69078 h 3674"/>
                <a:gd name="T36" fmla="*/ 609652 w 4409"/>
                <a:gd name="T37" fmla="*/ 101458 h 3674"/>
                <a:gd name="T38" fmla="*/ 559964 w 4409"/>
                <a:gd name="T39" fmla="*/ 139451 h 3674"/>
                <a:gd name="T40" fmla="*/ 515460 w 4409"/>
                <a:gd name="T41" fmla="*/ 182193 h 3674"/>
                <a:gd name="T42" fmla="*/ 477870 w 4409"/>
                <a:gd name="T43" fmla="*/ 229253 h 3674"/>
                <a:gd name="T44" fmla="*/ 446329 w 4409"/>
                <a:gd name="T45" fmla="*/ 280198 h 3674"/>
                <a:gd name="T46" fmla="*/ 422133 w 4409"/>
                <a:gd name="T47" fmla="*/ 334596 h 3674"/>
                <a:gd name="T48" fmla="*/ 406147 w 4409"/>
                <a:gd name="T49" fmla="*/ 391586 h 3674"/>
                <a:gd name="T50" fmla="*/ 397505 w 4409"/>
                <a:gd name="T51" fmla="*/ 451166 h 3674"/>
                <a:gd name="T52" fmla="*/ 150793 w 4409"/>
                <a:gd name="T53" fmla="*/ 475775 h 3674"/>
                <a:gd name="T54" fmla="*/ 111906 w 4409"/>
                <a:gd name="T55" fmla="*/ 482682 h 3674"/>
                <a:gd name="T56" fmla="*/ 76909 w 4409"/>
                <a:gd name="T57" fmla="*/ 498657 h 3674"/>
                <a:gd name="T58" fmla="*/ 46664 w 4409"/>
                <a:gd name="T59" fmla="*/ 522402 h 3674"/>
                <a:gd name="T60" fmla="*/ 23332 w 4409"/>
                <a:gd name="T61" fmla="*/ 552192 h 3674"/>
                <a:gd name="T62" fmla="*/ 7777 w 4409"/>
                <a:gd name="T63" fmla="*/ 587163 h 3674"/>
                <a:gd name="T64" fmla="*/ 864 w 4409"/>
                <a:gd name="T65" fmla="*/ 626019 h 3674"/>
                <a:gd name="T66" fmla="*/ 1905000 w 4409"/>
                <a:gd name="T67" fmla="*/ 634222 h 3674"/>
                <a:gd name="T68" fmla="*/ 1899815 w 4409"/>
                <a:gd name="T69" fmla="*/ 594502 h 3674"/>
                <a:gd name="T70" fmla="*/ 1885989 w 4409"/>
                <a:gd name="T71" fmla="*/ 558668 h 3674"/>
                <a:gd name="T72" fmla="*/ 1863521 w 4409"/>
                <a:gd name="T73" fmla="*/ 527583 h 3674"/>
                <a:gd name="T74" fmla="*/ 1835005 w 4409"/>
                <a:gd name="T75" fmla="*/ 502542 h 3674"/>
                <a:gd name="T76" fmla="*/ 1800871 w 4409"/>
                <a:gd name="T77" fmla="*/ 485705 h 3674"/>
                <a:gd name="T78" fmla="*/ 1762417 w 4409"/>
                <a:gd name="T79" fmla="*/ 476206 h 3674"/>
                <a:gd name="T80" fmla="*/ 1111718 w 4409"/>
                <a:gd name="T81" fmla="*/ 1427324 h 3674"/>
                <a:gd name="T82" fmla="*/ 793714 w 4409"/>
                <a:gd name="T83" fmla="*/ 872109 h 3674"/>
                <a:gd name="T84" fmla="*/ 1349789 w 4409"/>
                <a:gd name="T85" fmla="*/ 1189436 h 3674"/>
                <a:gd name="T86" fmla="*/ 560396 w 4409"/>
                <a:gd name="T87" fmla="*/ 427420 h 3674"/>
                <a:gd name="T88" fmla="*/ 587184 w 4409"/>
                <a:gd name="T89" fmla="*/ 352298 h 3674"/>
                <a:gd name="T90" fmla="*/ 634712 w 4409"/>
                <a:gd name="T91" fmla="*/ 285810 h 3674"/>
                <a:gd name="T92" fmla="*/ 700387 w 4409"/>
                <a:gd name="T93" fmla="*/ 230979 h 3674"/>
                <a:gd name="T94" fmla="*/ 780752 w 4409"/>
                <a:gd name="T95" fmla="*/ 189964 h 3674"/>
                <a:gd name="T96" fmla="*/ 872783 w 4409"/>
                <a:gd name="T97" fmla="*/ 164924 h 3674"/>
                <a:gd name="T98" fmla="*/ 952716 w 4409"/>
                <a:gd name="T99" fmla="*/ 158448 h 3674"/>
                <a:gd name="T100" fmla="*/ 1051660 w 4409"/>
                <a:gd name="T101" fmla="*/ 168378 h 3674"/>
                <a:gd name="T102" fmla="*/ 1141963 w 4409"/>
                <a:gd name="T103" fmla="*/ 196872 h 3674"/>
                <a:gd name="T104" fmla="*/ 1219304 w 4409"/>
                <a:gd name="T105" fmla="*/ 241341 h 3674"/>
                <a:gd name="T106" fmla="*/ 1281522 w 4409"/>
                <a:gd name="T107" fmla="*/ 298331 h 3674"/>
                <a:gd name="T108" fmla="*/ 1325593 w 4409"/>
                <a:gd name="T109" fmla="*/ 366977 h 3674"/>
                <a:gd name="T110" fmla="*/ 1347197 w 4409"/>
                <a:gd name="T111" fmla="*/ 443394 h 36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09" h="3674">
                  <a:moveTo>
                    <a:pt x="4041" y="1102"/>
                  </a:moveTo>
                  <a:lnTo>
                    <a:pt x="3491" y="1102"/>
                  </a:lnTo>
                  <a:lnTo>
                    <a:pt x="3491" y="1074"/>
                  </a:lnTo>
                  <a:lnTo>
                    <a:pt x="3489" y="1045"/>
                  </a:lnTo>
                  <a:lnTo>
                    <a:pt x="3487" y="1017"/>
                  </a:lnTo>
                  <a:lnTo>
                    <a:pt x="3484" y="990"/>
                  </a:lnTo>
                  <a:lnTo>
                    <a:pt x="3481" y="961"/>
                  </a:lnTo>
                  <a:lnTo>
                    <a:pt x="3475" y="934"/>
                  </a:lnTo>
                  <a:lnTo>
                    <a:pt x="3470" y="907"/>
                  </a:lnTo>
                  <a:lnTo>
                    <a:pt x="3464" y="880"/>
                  </a:lnTo>
                  <a:lnTo>
                    <a:pt x="3457" y="854"/>
                  </a:lnTo>
                  <a:lnTo>
                    <a:pt x="3450" y="826"/>
                  </a:lnTo>
                  <a:lnTo>
                    <a:pt x="3442" y="800"/>
                  </a:lnTo>
                  <a:lnTo>
                    <a:pt x="3433" y="775"/>
                  </a:lnTo>
                  <a:lnTo>
                    <a:pt x="3423" y="748"/>
                  </a:lnTo>
                  <a:lnTo>
                    <a:pt x="3413" y="723"/>
                  </a:lnTo>
                  <a:lnTo>
                    <a:pt x="3401" y="698"/>
                  </a:lnTo>
                  <a:lnTo>
                    <a:pt x="3389" y="673"/>
                  </a:lnTo>
                  <a:lnTo>
                    <a:pt x="3377" y="649"/>
                  </a:lnTo>
                  <a:lnTo>
                    <a:pt x="3364" y="624"/>
                  </a:lnTo>
                  <a:lnTo>
                    <a:pt x="3350" y="600"/>
                  </a:lnTo>
                  <a:lnTo>
                    <a:pt x="3336" y="577"/>
                  </a:lnTo>
                  <a:lnTo>
                    <a:pt x="3320" y="553"/>
                  </a:lnTo>
                  <a:lnTo>
                    <a:pt x="3304" y="531"/>
                  </a:lnTo>
                  <a:lnTo>
                    <a:pt x="3288" y="508"/>
                  </a:lnTo>
                  <a:lnTo>
                    <a:pt x="3271" y="485"/>
                  </a:lnTo>
                  <a:lnTo>
                    <a:pt x="3253" y="464"/>
                  </a:lnTo>
                  <a:lnTo>
                    <a:pt x="3235" y="443"/>
                  </a:lnTo>
                  <a:lnTo>
                    <a:pt x="3216" y="422"/>
                  </a:lnTo>
                  <a:lnTo>
                    <a:pt x="3197" y="401"/>
                  </a:lnTo>
                  <a:lnTo>
                    <a:pt x="3177" y="381"/>
                  </a:lnTo>
                  <a:lnTo>
                    <a:pt x="3156" y="361"/>
                  </a:lnTo>
                  <a:lnTo>
                    <a:pt x="3136" y="341"/>
                  </a:lnTo>
                  <a:lnTo>
                    <a:pt x="3113" y="323"/>
                  </a:lnTo>
                  <a:lnTo>
                    <a:pt x="3092" y="304"/>
                  </a:lnTo>
                  <a:lnTo>
                    <a:pt x="3069" y="287"/>
                  </a:lnTo>
                  <a:lnTo>
                    <a:pt x="3045" y="268"/>
                  </a:lnTo>
                  <a:lnTo>
                    <a:pt x="3022" y="251"/>
                  </a:lnTo>
                  <a:lnTo>
                    <a:pt x="2999" y="235"/>
                  </a:lnTo>
                  <a:lnTo>
                    <a:pt x="2973" y="219"/>
                  </a:lnTo>
                  <a:lnTo>
                    <a:pt x="2949" y="203"/>
                  </a:lnTo>
                  <a:lnTo>
                    <a:pt x="2924" y="188"/>
                  </a:lnTo>
                  <a:lnTo>
                    <a:pt x="2897" y="173"/>
                  </a:lnTo>
                  <a:lnTo>
                    <a:pt x="2871" y="160"/>
                  </a:lnTo>
                  <a:lnTo>
                    <a:pt x="2845" y="146"/>
                  </a:lnTo>
                  <a:lnTo>
                    <a:pt x="2817" y="132"/>
                  </a:lnTo>
                  <a:lnTo>
                    <a:pt x="2790" y="120"/>
                  </a:lnTo>
                  <a:lnTo>
                    <a:pt x="2761" y="108"/>
                  </a:lnTo>
                  <a:lnTo>
                    <a:pt x="2734" y="97"/>
                  </a:lnTo>
                  <a:lnTo>
                    <a:pt x="2705" y="87"/>
                  </a:lnTo>
                  <a:lnTo>
                    <a:pt x="2676" y="77"/>
                  </a:lnTo>
                  <a:lnTo>
                    <a:pt x="2647" y="67"/>
                  </a:lnTo>
                  <a:lnTo>
                    <a:pt x="2617" y="57"/>
                  </a:lnTo>
                  <a:lnTo>
                    <a:pt x="2587" y="49"/>
                  </a:lnTo>
                  <a:lnTo>
                    <a:pt x="2557" y="41"/>
                  </a:lnTo>
                  <a:lnTo>
                    <a:pt x="2526" y="34"/>
                  </a:lnTo>
                  <a:lnTo>
                    <a:pt x="2495" y="28"/>
                  </a:lnTo>
                  <a:lnTo>
                    <a:pt x="2464" y="22"/>
                  </a:lnTo>
                  <a:lnTo>
                    <a:pt x="2432" y="17"/>
                  </a:lnTo>
                  <a:lnTo>
                    <a:pt x="2400" y="13"/>
                  </a:lnTo>
                  <a:lnTo>
                    <a:pt x="2369" y="9"/>
                  </a:lnTo>
                  <a:lnTo>
                    <a:pt x="2336" y="6"/>
                  </a:lnTo>
                  <a:lnTo>
                    <a:pt x="2304" y="3"/>
                  </a:lnTo>
                  <a:lnTo>
                    <a:pt x="2270" y="1"/>
                  </a:lnTo>
                  <a:lnTo>
                    <a:pt x="2238" y="0"/>
                  </a:lnTo>
                  <a:lnTo>
                    <a:pt x="2205" y="0"/>
                  </a:lnTo>
                  <a:lnTo>
                    <a:pt x="2172" y="0"/>
                  </a:lnTo>
                  <a:lnTo>
                    <a:pt x="2139" y="1"/>
                  </a:lnTo>
                  <a:lnTo>
                    <a:pt x="2106" y="3"/>
                  </a:lnTo>
                  <a:lnTo>
                    <a:pt x="2074" y="6"/>
                  </a:lnTo>
                  <a:lnTo>
                    <a:pt x="2041" y="9"/>
                  </a:lnTo>
                  <a:lnTo>
                    <a:pt x="2010" y="13"/>
                  </a:lnTo>
                  <a:lnTo>
                    <a:pt x="1977" y="17"/>
                  </a:lnTo>
                  <a:lnTo>
                    <a:pt x="1946" y="22"/>
                  </a:lnTo>
                  <a:lnTo>
                    <a:pt x="1914" y="28"/>
                  </a:lnTo>
                  <a:lnTo>
                    <a:pt x="1884" y="34"/>
                  </a:lnTo>
                  <a:lnTo>
                    <a:pt x="1854" y="41"/>
                  </a:lnTo>
                  <a:lnTo>
                    <a:pt x="1823" y="49"/>
                  </a:lnTo>
                  <a:lnTo>
                    <a:pt x="1793" y="57"/>
                  </a:lnTo>
                  <a:lnTo>
                    <a:pt x="1763" y="67"/>
                  </a:lnTo>
                  <a:lnTo>
                    <a:pt x="1734" y="77"/>
                  </a:lnTo>
                  <a:lnTo>
                    <a:pt x="1705" y="87"/>
                  </a:lnTo>
                  <a:lnTo>
                    <a:pt x="1676" y="97"/>
                  </a:lnTo>
                  <a:lnTo>
                    <a:pt x="1648" y="108"/>
                  </a:lnTo>
                  <a:lnTo>
                    <a:pt x="1620" y="120"/>
                  </a:lnTo>
                  <a:lnTo>
                    <a:pt x="1593" y="132"/>
                  </a:lnTo>
                  <a:lnTo>
                    <a:pt x="1566" y="146"/>
                  </a:lnTo>
                  <a:lnTo>
                    <a:pt x="1539" y="160"/>
                  </a:lnTo>
                  <a:lnTo>
                    <a:pt x="1513" y="173"/>
                  </a:lnTo>
                  <a:lnTo>
                    <a:pt x="1486" y="188"/>
                  </a:lnTo>
                  <a:lnTo>
                    <a:pt x="1461" y="203"/>
                  </a:lnTo>
                  <a:lnTo>
                    <a:pt x="1436" y="219"/>
                  </a:lnTo>
                  <a:lnTo>
                    <a:pt x="1411" y="235"/>
                  </a:lnTo>
                  <a:lnTo>
                    <a:pt x="1388" y="251"/>
                  </a:lnTo>
                  <a:lnTo>
                    <a:pt x="1364" y="268"/>
                  </a:lnTo>
                  <a:lnTo>
                    <a:pt x="1341" y="287"/>
                  </a:lnTo>
                  <a:lnTo>
                    <a:pt x="1318" y="304"/>
                  </a:lnTo>
                  <a:lnTo>
                    <a:pt x="1296" y="323"/>
                  </a:lnTo>
                  <a:lnTo>
                    <a:pt x="1274" y="341"/>
                  </a:lnTo>
                  <a:lnTo>
                    <a:pt x="1253" y="361"/>
                  </a:lnTo>
                  <a:lnTo>
                    <a:pt x="1233" y="381"/>
                  </a:lnTo>
                  <a:lnTo>
                    <a:pt x="1214" y="401"/>
                  </a:lnTo>
                  <a:lnTo>
                    <a:pt x="1193" y="422"/>
                  </a:lnTo>
                  <a:lnTo>
                    <a:pt x="1175" y="443"/>
                  </a:lnTo>
                  <a:lnTo>
                    <a:pt x="1157" y="464"/>
                  </a:lnTo>
                  <a:lnTo>
                    <a:pt x="1140" y="485"/>
                  </a:lnTo>
                  <a:lnTo>
                    <a:pt x="1122" y="508"/>
                  </a:lnTo>
                  <a:lnTo>
                    <a:pt x="1106" y="531"/>
                  </a:lnTo>
                  <a:lnTo>
                    <a:pt x="1090" y="553"/>
                  </a:lnTo>
                  <a:lnTo>
                    <a:pt x="1075" y="577"/>
                  </a:lnTo>
                  <a:lnTo>
                    <a:pt x="1060" y="600"/>
                  </a:lnTo>
                  <a:lnTo>
                    <a:pt x="1046" y="624"/>
                  </a:lnTo>
                  <a:lnTo>
                    <a:pt x="1033" y="649"/>
                  </a:lnTo>
                  <a:lnTo>
                    <a:pt x="1020" y="673"/>
                  </a:lnTo>
                  <a:lnTo>
                    <a:pt x="1009" y="698"/>
                  </a:lnTo>
                  <a:lnTo>
                    <a:pt x="998" y="723"/>
                  </a:lnTo>
                  <a:lnTo>
                    <a:pt x="986" y="748"/>
                  </a:lnTo>
                  <a:lnTo>
                    <a:pt x="977" y="775"/>
                  </a:lnTo>
                  <a:lnTo>
                    <a:pt x="968" y="800"/>
                  </a:lnTo>
                  <a:lnTo>
                    <a:pt x="960" y="826"/>
                  </a:lnTo>
                  <a:lnTo>
                    <a:pt x="952" y="854"/>
                  </a:lnTo>
                  <a:lnTo>
                    <a:pt x="946" y="880"/>
                  </a:lnTo>
                  <a:lnTo>
                    <a:pt x="940" y="907"/>
                  </a:lnTo>
                  <a:lnTo>
                    <a:pt x="934" y="934"/>
                  </a:lnTo>
                  <a:lnTo>
                    <a:pt x="930" y="961"/>
                  </a:lnTo>
                  <a:lnTo>
                    <a:pt x="926" y="990"/>
                  </a:lnTo>
                  <a:lnTo>
                    <a:pt x="922" y="1017"/>
                  </a:lnTo>
                  <a:lnTo>
                    <a:pt x="920" y="1045"/>
                  </a:lnTo>
                  <a:lnTo>
                    <a:pt x="919" y="1074"/>
                  </a:lnTo>
                  <a:lnTo>
                    <a:pt x="919" y="1102"/>
                  </a:lnTo>
                  <a:lnTo>
                    <a:pt x="368" y="1102"/>
                  </a:lnTo>
                  <a:lnTo>
                    <a:pt x="349" y="1102"/>
                  </a:lnTo>
                  <a:lnTo>
                    <a:pt x="330" y="1103"/>
                  </a:lnTo>
                  <a:lnTo>
                    <a:pt x="312" y="1106"/>
                  </a:lnTo>
                  <a:lnTo>
                    <a:pt x="294" y="1109"/>
                  </a:lnTo>
                  <a:lnTo>
                    <a:pt x="276" y="1113"/>
                  </a:lnTo>
                  <a:lnTo>
                    <a:pt x="259" y="1118"/>
                  </a:lnTo>
                  <a:lnTo>
                    <a:pt x="242" y="1125"/>
                  </a:lnTo>
                  <a:lnTo>
                    <a:pt x="225" y="1131"/>
                  </a:lnTo>
                  <a:lnTo>
                    <a:pt x="208" y="1138"/>
                  </a:lnTo>
                  <a:lnTo>
                    <a:pt x="193" y="1146"/>
                  </a:lnTo>
                  <a:lnTo>
                    <a:pt x="178" y="1155"/>
                  </a:lnTo>
                  <a:lnTo>
                    <a:pt x="163" y="1164"/>
                  </a:lnTo>
                  <a:lnTo>
                    <a:pt x="149" y="1174"/>
                  </a:lnTo>
                  <a:lnTo>
                    <a:pt x="134" y="1185"/>
                  </a:lnTo>
                  <a:lnTo>
                    <a:pt x="121" y="1198"/>
                  </a:lnTo>
                  <a:lnTo>
                    <a:pt x="108" y="1210"/>
                  </a:lnTo>
                  <a:lnTo>
                    <a:pt x="96" y="1222"/>
                  </a:lnTo>
                  <a:lnTo>
                    <a:pt x="85" y="1235"/>
                  </a:lnTo>
                  <a:lnTo>
                    <a:pt x="74" y="1249"/>
                  </a:lnTo>
                  <a:lnTo>
                    <a:pt x="63" y="1263"/>
                  </a:lnTo>
                  <a:lnTo>
                    <a:pt x="54" y="1279"/>
                  </a:lnTo>
                  <a:lnTo>
                    <a:pt x="45" y="1294"/>
                  </a:lnTo>
                  <a:lnTo>
                    <a:pt x="37" y="1310"/>
                  </a:lnTo>
                  <a:lnTo>
                    <a:pt x="30" y="1326"/>
                  </a:lnTo>
                  <a:lnTo>
                    <a:pt x="23" y="1343"/>
                  </a:lnTo>
                  <a:lnTo>
                    <a:pt x="18" y="1360"/>
                  </a:lnTo>
                  <a:lnTo>
                    <a:pt x="13" y="1377"/>
                  </a:lnTo>
                  <a:lnTo>
                    <a:pt x="9" y="1395"/>
                  </a:lnTo>
                  <a:lnTo>
                    <a:pt x="5" y="1414"/>
                  </a:lnTo>
                  <a:lnTo>
                    <a:pt x="3" y="1432"/>
                  </a:lnTo>
                  <a:lnTo>
                    <a:pt x="2" y="1450"/>
                  </a:lnTo>
                  <a:lnTo>
                    <a:pt x="0" y="1469"/>
                  </a:lnTo>
                  <a:lnTo>
                    <a:pt x="0" y="3674"/>
                  </a:lnTo>
                  <a:lnTo>
                    <a:pt x="4409" y="3674"/>
                  </a:lnTo>
                  <a:lnTo>
                    <a:pt x="4409" y="1469"/>
                  </a:lnTo>
                  <a:lnTo>
                    <a:pt x="4409" y="1450"/>
                  </a:lnTo>
                  <a:lnTo>
                    <a:pt x="4408" y="1432"/>
                  </a:lnTo>
                  <a:lnTo>
                    <a:pt x="4405" y="1414"/>
                  </a:lnTo>
                  <a:lnTo>
                    <a:pt x="4402" y="1395"/>
                  </a:lnTo>
                  <a:lnTo>
                    <a:pt x="4397" y="1377"/>
                  </a:lnTo>
                  <a:lnTo>
                    <a:pt x="4392" y="1360"/>
                  </a:lnTo>
                  <a:lnTo>
                    <a:pt x="4386" y="1343"/>
                  </a:lnTo>
                  <a:lnTo>
                    <a:pt x="4380" y="1326"/>
                  </a:lnTo>
                  <a:lnTo>
                    <a:pt x="4373" y="1310"/>
                  </a:lnTo>
                  <a:lnTo>
                    <a:pt x="4365" y="1294"/>
                  </a:lnTo>
                  <a:lnTo>
                    <a:pt x="4356" y="1279"/>
                  </a:lnTo>
                  <a:lnTo>
                    <a:pt x="4347" y="1263"/>
                  </a:lnTo>
                  <a:lnTo>
                    <a:pt x="4336" y="1249"/>
                  </a:lnTo>
                  <a:lnTo>
                    <a:pt x="4325" y="1235"/>
                  </a:lnTo>
                  <a:lnTo>
                    <a:pt x="4313" y="1222"/>
                  </a:lnTo>
                  <a:lnTo>
                    <a:pt x="4301" y="1210"/>
                  </a:lnTo>
                  <a:lnTo>
                    <a:pt x="4289" y="1198"/>
                  </a:lnTo>
                  <a:lnTo>
                    <a:pt x="4276" y="1185"/>
                  </a:lnTo>
                  <a:lnTo>
                    <a:pt x="4262" y="1174"/>
                  </a:lnTo>
                  <a:lnTo>
                    <a:pt x="4247" y="1164"/>
                  </a:lnTo>
                  <a:lnTo>
                    <a:pt x="4232" y="1155"/>
                  </a:lnTo>
                  <a:lnTo>
                    <a:pt x="4217" y="1146"/>
                  </a:lnTo>
                  <a:lnTo>
                    <a:pt x="4201" y="1138"/>
                  </a:lnTo>
                  <a:lnTo>
                    <a:pt x="4184" y="1131"/>
                  </a:lnTo>
                  <a:lnTo>
                    <a:pt x="4168" y="1125"/>
                  </a:lnTo>
                  <a:lnTo>
                    <a:pt x="4151" y="1118"/>
                  </a:lnTo>
                  <a:lnTo>
                    <a:pt x="4134" y="1113"/>
                  </a:lnTo>
                  <a:lnTo>
                    <a:pt x="4115" y="1109"/>
                  </a:lnTo>
                  <a:lnTo>
                    <a:pt x="4097" y="1106"/>
                  </a:lnTo>
                  <a:lnTo>
                    <a:pt x="4079" y="1103"/>
                  </a:lnTo>
                  <a:lnTo>
                    <a:pt x="4061" y="1102"/>
                  </a:lnTo>
                  <a:lnTo>
                    <a:pt x="4041" y="1102"/>
                  </a:lnTo>
                  <a:close/>
                  <a:moveTo>
                    <a:pt x="3124" y="2755"/>
                  </a:moveTo>
                  <a:lnTo>
                    <a:pt x="2573" y="2755"/>
                  </a:lnTo>
                  <a:lnTo>
                    <a:pt x="2573" y="3306"/>
                  </a:lnTo>
                  <a:lnTo>
                    <a:pt x="1837" y="3306"/>
                  </a:lnTo>
                  <a:lnTo>
                    <a:pt x="1837" y="2755"/>
                  </a:lnTo>
                  <a:lnTo>
                    <a:pt x="1287" y="2755"/>
                  </a:lnTo>
                  <a:lnTo>
                    <a:pt x="1287" y="2020"/>
                  </a:lnTo>
                  <a:lnTo>
                    <a:pt x="1837" y="2020"/>
                  </a:lnTo>
                  <a:lnTo>
                    <a:pt x="1837" y="1469"/>
                  </a:lnTo>
                  <a:lnTo>
                    <a:pt x="2573" y="1469"/>
                  </a:lnTo>
                  <a:lnTo>
                    <a:pt x="2573" y="2020"/>
                  </a:lnTo>
                  <a:lnTo>
                    <a:pt x="3124" y="2020"/>
                  </a:lnTo>
                  <a:lnTo>
                    <a:pt x="3124" y="2755"/>
                  </a:lnTo>
                  <a:close/>
                  <a:moveTo>
                    <a:pt x="1287" y="1102"/>
                  </a:moveTo>
                  <a:lnTo>
                    <a:pt x="1287" y="1102"/>
                  </a:lnTo>
                  <a:lnTo>
                    <a:pt x="1288" y="1064"/>
                  </a:lnTo>
                  <a:lnTo>
                    <a:pt x="1292" y="1027"/>
                  </a:lnTo>
                  <a:lnTo>
                    <a:pt x="1297" y="990"/>
                  </a:lnTo>
                  <a:lnTo>
                    <a:pt x="1305" y="954"/>
                  </a:lnTo>
                  <a:lnTo>
                    <a:pt x="1315" y="919"/>
                  </a:lnTo>
                  <a:lnTo>
                    <a:pt x="1328" y="883"/>
                  </a:lnTo>
                  <a:lnTo>
                    <a:pt x="1342" y="850"/>
                  </a:lnTo>
                  <a:lnTo>
                    <a:pt x="1359" y="816"/>
                  </a:lnTo>
                  <a:lnTo>
                    <a:pt x="1377" y="784"/>
                  </a:lnTo>
                  <a:lnTo>
                    <a:pt x="1397" y="752"/>
                  </a:lnTo>
                  <a:lnTo>
                    <a:pt x="1419" y="721"/>
                  </a:lnTo>
                  <a:lnTo>
                    <a:pt x="1444" y="691"/>
                  </a:lnTo>
                  <a:lnTo>
                    <a:pt x="1469" y="662"/>
                  </a:lnTo>
                  <a:lnTo>
                    <a:pt x="1497" y="635"/>
                  </a:lnTo>
                  <a:lnTo>
                    <a:pt x="1525" y="608"/>
                  </a:lnTo>
                  <a:lnTo>
                    <a:pt x="1555" y="583"/>
                  </a:lnTo>
                  <a:lnTo>
                    <a:pt x="1588" y="559"/>
                  </a:lnTo>
                  <a:lnTo>
                    <a:pt x="1621" y="535"/>
                  </a:lnTo>
                  <a:lnTo>
                    <a:pt x="1656" y="513"/>
                  </a:lnTo>
                  <a:lnTo>
                    <a:pt x="1691" y="493"/>
                  </a:lnTo>
                  <a:lnTo>
                    <a:pt x="1729" y="473"/>
                  </a:lnTo>
                  <a:lnTo>
                    <a:pt x="1767" y="456"/>
                  </a:lnTo>
                  <a:lnTo>
                    <a:pt x="1807" y="440"/>
                  </a:lnTo>
                  <a:lnTo>
                    <a:pt x="1848" y="425"/>
                  </a:lnTo>
                  <a:lnTo>
                    <a:pt x="1889" y="411"/>
                  </a:lnTo>
                  <a:lnTo>
                    <a:pt x="1932" y="400"/>
                  </a:lnTo>
                  <a:lnTo>
                    <a:pt x="1975" y="390"/>
                  </a:lnTo>
                  <a:lnTo>
                    <a:pt x="2020" y="382"/>
                  </a:lnTo>
                  <a:lnTo>
                    <a:pt x="2066" y="376"/>
                  </a:lnTo>
                  <a:lnTo>
                    <a:pt x="2111" y="371"/>
                  </a:lnTo>
                  <a:lnTo>
                    <a:pt x="2158" y="368"/>
                  </a:lnTo>
                  <a:lnTo>
                    <a:pt x="2205" y="367"/>
                  </a:lnTo>
                  <a:lnTo>
                    <a:pt x="2252" y="368"/>
                  </a:lnTo>
                  <a:lnTo>
                    <a:pt x="2299" y="371"/>
                  </a:lnTo>
                  <a:lnTo>
                    <a:pt x="2345" y="376"/>
                  </a:lnTo>
                  <a:lnTo>
                    <a:pt x="2390" y="382"/>
                  </a:lnTo>
                  <a:lnTo>
                    <a:pt x="2434" y="390"/>
                  </a:lnTo>
                  <a:lnTo>
                    <a:pt x="2477" y="400"/>
                  </a:lnTo>
                  <a:lnTo>
                    <a:pt x="2520" y="411"/>
                  </a:lnTo>
                  <a:lnTo>
                    <a:pt x="2562" y="425"/>
                  </a:lnTo>
                  <a:lnTo>
                    <a:pt x="2603" y="440"/>
                  </a:lnTo>
                  <a:lnTo>
                    <a:pt x="2643" y="456"/>
                  </a:lnTo>
                  <a:lnTo>
                    <a:pt x="2680" y="473"/>
                  </a:lnTo>
                  <a:lnTo>
                    <a:pt x="2718" y="493"/>
                  </a:lnTo>
                  <a:lnTo>
                    <a:pt x="2754" y="513"/>
                  </a:lnTo>
                  <a:lnTo>
                    <a:pt x="2789" y="535"/>
                  </a:lnTo>
                  <a:lnTo>
                    <a:pt x="2822" y="559"/>
                  </a:lnTo>
                  <a:lnTo>
                    <a:pt x="2854" y="583"/>
                  </a:lnTo>
                  <a:lnTo>
                    <a:pt x="2884" y="608"/>
                  </a:lnTo>
                  <a:lnTo>
                    <a:pt x="2914" y="635"/>
                  </a:lnTo>
                  <a:lnTo>
                    <a:pt x="2941" y="662"/>
                  </a:lnTo>
                  <a:lnTo>
                    <a:pt x="2966" y="691"/>
                  </a:lnTo>
                  <a:lnTo>
                    <a:pt x="2991" y="721"/>
                  </a:lnTo>
                  <a:lnTo>
                    <a:pt x="3012" y="752"/>
                  </a:lnTo>
                  <a:lnTo>
                    <a:pt x="3032" y="784"/>
                  </a:lnTo>
                  <a:lnTo>
                    <a:pt x="3051" y="816"/>
                  </a:lnTo>
                  <a:lnTo>
                    <a:pt x="3068" y="850"/>
                  </a:lnTo>
                  <a:lnTo>
                    <a:pt x="3082" y="883"/>
                  </a:lnTo>
                  <a:lnTo>
                    <a:pt x="3094" y="919"/>
                  </a:lnTo>
                  <a:lnTo>
                    <a:pt x="3104" y="954"/>
                  </a:lnTo>
                  <a:lnTo>
                    <a:pt x="3112" y="990"/>
                  </a:lnTo>
                  <a:lnTo>
                    <a:pt x="3118" y="1027"/>
                  </a:lnTo>
                  <a:lnTo>
                    <a:pt x="3122" y="1064"/>
                  </a:lnTo>
                  <a:lnTo>
                    <a:pt x="3124" y="1102"/>
                  </a:lnTo>
                  <a:lnTo>
                    <a:pt x="1287" y="1102"/>
                  </a:lnTo>
                  <a:close/>
                </a:path>
              </a:pathLst>
            </a:custGeom>
            <a:solidFill>
              <a:srgbClr val="5293FB"/>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15" name="组合 14"/>
          <p:cNvGrpSpPr/>
          <p:nvPr/>
        </p:nvGrpSpPr>
        <p:grpSpPr>
          <a:xfrm>
            <a:off x="2143108" y="2143122"/>
            <a:ext cx="1571636" cy="2065208"/>
            <a:chOff x="2143108" y="2143122"/>
            <a:chExt cx="1571636" cy="2065208"/>
          </a:xfrm>
        </p:grpSpPr>
        <p:grpSp>
          <p:nvGrpSpPr>
            <p:cNvPr id="16" name="Group 61"/>
            <p:cNvGrpSpPr/>
            <p:nvPr/>
          </p:nvGrpSpPr>
          <p:grpSpPr>
            <a:xfrm>
              <a:off x="2143108" y="2143122"/>
              <a:ext cx="1571636" cy="2065208"/>
              <a:chOff x="2143108" y="2143122"/>
              <a:chExt cx="1571636" cy="2065208"/>
            </a:xfrm>
          </p:grpSpPr>
          <p:sp>
            <p:nvSpPr>
              <p:cNvPr id="18" name="Rectangle 31"/>
              <p:cNvSpPr/>
              <p:nvPr/>
            </p:nvSpPr>
            <p:spPr>
              <a:xfrm>
                <a:off x="2143108" y="3143254"/>
                <a:ext cx="1571636" cy="285752"/>
              </a:xfrm>
              <a:prstGeom prst="rect">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Rectangle 30"/>
              <p:cNvSpPr/>
              <p:nvPr/>
            </p:nvSpPr>
            <p:spPr>
              <a:xfrm>
                <a:off x="2143108" y="3500444"/>
                <a:ext cx="1571636" cy="707886"/>
              </a:xfrm>
              <a:prstGeom prst="rect">
                <a:avLst/>
              </a:prstGeom>
            </p:spPr>
            <p:txBody>
              <a:bodyPr wrap="square">
                <a:spAutoFit/>
              </a:bodyPr>
              <a:lstStyle/>
              <a:p>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字以内</a:t>
                </a:r>
              </a:p>
            </p:txBody>
          </p:sp>
          <p:sp>
            <p:nvSpPr>
              <p:cNvPr id="20" name="Rectangle 55"/>
              <p:cNvSpPr/>
              <p:nvPr/>
            </p:nvSpPr>
            <p:spPr>
              <a:xfrm>
                <a:off x="2571736" y="2143122"/>
                <a:ext cx="800219" cy="276999"/>
              </a:xfrm>
              <a:prstGeom prst="rect">
                <a:avLst/>
              </a:prstGeom>
            </p:spPr>
            <p:txBody>
              <a:bodyPr wrap="none">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17" name="KSO_Shape"/>
            <p:cNvSpPr>
              <a:spLocks/>
            </p:cNvSpPr>
            <p:nvPr/>
          </p:nvSpPr>
          <p:spPr bwMode="auto">
            <a:xfrm>
              <a:off x="2772537" y="2484435"/>
              <a:ext cx="384473" cy="389975"/>
            </a:xfrm>
            <a:custGeom>
              <a:avLst/>
              <a:gdLst>
                <a:gd name="T0" fmla="*/ 1628324 w 3235"/>
                <a:gd name="T1" fmla="*/ 943562 h 3280"/>
                <a:gd name="T2" fmla="*/ 889923 w 3235"/>
                <a:gd name="T3" fmla="*/ 1681834 h 3280"/>
                <a:gd name="T4" fmla="*/ 715343 w 3235"/>
                <a:gd name="T5" fmla="*/ 1780637 h 3280"/>
                <a:gd name="T6" fmla="*/ 789457 w 3235"/>
                <a:gd name="T7" fmla="*/ 1662623 h 3280"/>
                <a:gd name="T8" fmla="*/ 847651 w 3235"/>
                <a:gd name="T9" fmla="*/ 1618711 h 3280"/>
                <a:gd name="T10" fmla="*/ 1231948 w 3235"/>
                <a:gd name="T11" fmla="*/ 1234480 h 3280"/>
                <a:gd name="T12" fmla="*/ 978861 w 3235"/>
                <a:gd name="T13" fmla="*/ 981436 h 3280"/>
                <a:gd name="T14" fmla="*/ 1348336 w 3235"/>
                <a:gd name="T15" fmla="*/ 612574 h 3280"/>
                <a:gd name="T16" fmla="*/ 1348336 w 3235"/>
                <a:gd name="T17" fmla="*/ 536277 h 3280"/>
                <a:gd name="T18" fmla="*/ 1271476 w 3235"/>
                <a:gd name="T19" fmla="*/ 536277 h 3280"/>
                <a:gd name="T20" fmla="*/ 902550 w 3235"/>
                <a:gd name="T21" fmla="*/ 905139 h 3280"/>
                <a:gd name="T22" fmla="*/ 828436 w 3235"/>
                <a:gd name="T23" fmla="*/ 831037 h 3280"/>
                <a:gd name="T24" fmla="*/ 828436 w 3235"/>
                <a:gd name="T25" fmla="*/ 674051 h 3280"/>
                <a:gd name="T26" fmla="*/ 1093601 w 3235"/>
                <a:gd name="T27" fmla="*/ 408932 h 3280"/>
                <a:gd name="T28" fmla="*/ 1628324 w 3235"/>
                <a:gd name="T29" fmla="*/ 408932 h 3280"/>
                <a:gd name="T30" fmla="*/ 1628324 w 3235"/>
                <a:gd name="T31" fmla="*/ 943562 h 3280"/>
                <a:gd name="T32" fmla="*/ 828436 w 3235"/>
                <a:gd name="T33" fmla="*/ 1132384 h 3280"/>
                <a:gd name="T34" fmla="*/ 828436 w 3235"/>
                <a:gd name="T35" fmla="*/ 979240 h 3280"/>
                <a:gd name="T36" fmla="*/ 902550 w 3235"/>
                <a:gd name="T37" fmla="*/ 905139 h 3280"/>
                <a:gd name="T38" fmla="*/ 978861 w 3235"/>
                <a:gd name="T39" fmla="*/ 981436 h 3280"/>
                <a:gd name="T40" fmla="*/ 828436 w 3235"/>
                <a:gd name="T41" fmla="*/ 1132384 h 3280"/>
                <a:gd name="T42" fmla="*/ 378259 w 3235"/>
                <a:gd name="T43" fmla="*/ 1800397 h 3280"/>
                <a:gd name="T44" fmla="*/ 0 w 3235"/>
                <a:gd name="T45" fmla="*/ 1422204 h 3280"/>
                <a:gd name="T46" fmla="*/ 0 w 3235"/>
                <a:gd name="T47" fmla="*/ 378193 h 3280"/>
                <a:gd name="T48" fmla="*/ 378259 w 3235"/>
                <a:gd name="T49" fmla="*/ 0 h 3280"/>
                <a:gd name="T50" fmla="*/ 756517 w 3235"/>
                <a:gd name="T51" fmla="*/ 378193 h 3280"/>
                <a:gd name="T52" fmla="*/ 756517 w 3235"/>
                <a:gd name="T53" fmla="*/ 1422204 h 3280"/>
                <a:gd name="T54" fmla="*/ 378259 w 3235"/>
                <a:gd name="T55" fmla="*/ 1800397 h 3280"/>
                <a:gd name="T56" fmla="*/ 682403 w 3235"/>
                <a:gd name="T57" fmla="*/ 393013 h 3280"/>
                <a:gd name="T58" fmla="*/ 378259 w 3235"/>
                <a:gd name="T59" fmla="*/ 94960 h 3280"/>
                <a:gd name="T60" fmla="*/ 71370 w 3235"/>
                <a:gd name="T61" fmla="*/ 393013 h 3280"/>
                <a:gd name="T62" fmla="*/ 71370 w 3235"/>
                <a:gd name="T63" fmla="*/ 936426 h 3280"/>
                <a:gd name="T64" fmla="*/ 216305 w 3235"/>
                <a:gd name="T65" fmla="*/ 936426 h 3280"/>
                <a:gd name="T66" fmla="*/ 216305 w 3235"/>
                <a:gd name="T67" fmla="*/ 1458431 h 3280"/>
                <a:gd name="T68" fmla="*/ 270106 w 3235"/>
                <a:gd name="T69" fmla="*/ 1512224 h 3280"/>
                <a:gd name="T70" fmla="*/ 324457 w 3235"/>
                <a:gd name="T71" fmla="*/ 1458431 h 3280"/>
                <a:gd name="T72" fmla="*/ 324457 w 3235"/>
                <a:gd name="T73" fmla="*/ 936426 h 3280"/>
                <a:gd name="T74" fmla="*/ 682403 w 3235"/>
                <a:gd name="T75" fmla="*/ 936426 h 3280"/>
                <a:gd name="T76" fmla="*/ 682403 w 3235"/>
                <a:gd name="T77" fmla="*/ 393013 h 3280"/>
                <a:gd name="T78" fmla="*/ 270106 w 3235"/>
                <a:gd name="T79" fmla="*/ 360079 h 3280"/>
                <a:gd name="T80" fmla="*/ 324457 w 3235"/>
                <a:gd name="T81" fmla="*/ 413872 h 3280"/>
                <a:gd name="T82" fmla="*/ 324457 w 3235"/>
                <a:gd name="T83" fmla="*/ 936426 h 3280"/>
                <a:gd name="T84" fmla="*/ 216305 w 3235"/>
                <a:gd name="T85" fmla="*/ 936426 h 3280"/>
                <a:gd name="T86" fmla="*/ 216305 w 3235"/>
                <a:gd name="T87" fmla="*/ 413872 h 3280"/>
                <a:gd name="T88" fmla="*/ 270106 w 3235"/>
                <a:gd name="T89" fmla="*/ 360079 h 32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35" h="3280">
                  <a:moveTo>
                    <a:pt x="2966" y="1719"/>
                  </a:moveTo>
                  <a:cubicBezTo>
                    <a:pt x="1621" y="3064"/>
                    <a:pt x="1621" y="3064"/>
                    <a:pt x="1621" y="3064"/>
                  </a:cubicBezTo>
                  <a:cubicBezTo>
                    <a:pt x="1530" y="3155"/>
                    <a:pt x="1420" y="3214"/>
                    <a:pt x="1303" y="3244"/>
                  </a:cubicBezTo>
                  <a:cubicBezTo>
                    <a:pt x="1359" y="3180"/>
                    <a:pt x="1404" y="3107"/>
                    <a:pt x="1438" y="3029"/>
                  </a:cubicBezTo>
                  <a:cubicBezTo>
                    <a:pt x="1476" y="3007"/>
                    <a:pt x="1512" y="2981"/>
                    <a:pt x="1544" y="2949"/>
                  </a:cubicBezTo>
                  <a:cubicBezTo>
                    <a:pt x="2244" y="2249"/>
                    <a:pt x="2244" y="2249"/>
                    <a:pt x="2244" y="2249"/>
                  </a:cubicBezTo>
                  <a:cubicBezTo>
                    <a:pt x="1783" y="1788"/>
                    <a:pt x="1783" y="1788"/>
                    <a:pt x="1783" y="1788"/>
                  </a:cubicBezTo>
                  <a:cubicBezTo>
                    <a:pt x="2456" y="1116"/>
                    <a:pt x="2456" y="1116"/>
                    <a:pt x="2456" y="1116"/>
                  </a:cubicBezTo>
                  <a:cubicBezTo>
                    <a:pt x="2494" y="1078"/>
                    <a:pt x="2494" y="1015"/>
                    <a:pt x="2456" y="977"/>
                  </a:cubicBezTo>
                  <a:cubicBezTo>
                    <a:pt x="2417" y="938"/>
                    <a:pt x="2355" y="938"/>
                    <a:pt x="2316" y="977"/>
                  </a:cubicBezTo>
                  <a:cubicBezTo>
                    <a:pt x="1644" y="1649"/>
                    <a:pt x="1644" y="1649"/>
                    <a:pt x="1644" y="1649"/>
                  </a:cubicBezTo>
                  <a:cubicBezTo>
                    <a:pt x="1509" y="1514"/>
                    <a:pt x="1509" y="1514"/>
                    <a:pt x="1509" y="1514"/>
                  </a:cubicBezTo>
                  <a:cubicBezTo>
                    <a:pt x="1509" y="1228"/>
                    <a:pt x="1509" y="1228"/>
                    <a:pt x="1509" y="1228"/>
                  </a:cubicBezTo>
                  <a:cubicBezTo>
                    <a:pt x="1992" y="745"/>
                    <a:pt x="1992" y="745"/>
                    <a:pt x="1992" y="745"/>
                  </a:cubicBezTo>
                  <a:cubicBezTo>
                    <a:pt x="2261" y="476"/>
                    <a:pt x="2697" y="476"/>
                    <a:pt x="2966" y="745"/>
                  </a:cubicBezTo>
                  <a:cubicBezTo>
                    <a:pt x="3235" y="1014"/>
                    <a:pt x="3235" y="1450"/>
                    <a:pt x="2966" y="1719"/>
                  </a:cubicBezTo>
                  <a:close/>
                  <a:moveTo>
                    <a:pt x="1509" y="2063"/>
                  </a:moveTo>
                  <a:cubicBezTo>
                    <a:pt x="1509" y="1784"/>
                    <a:pt x="1509" y="1784"/>
                    <a:pt x="1509" y="1784"/>
                  </a:cubicBezTo>
                  <a:cubicBezTo>
                    <a:pt x="1644" y="1649"/>
                    <a:pt x="1644" y="1649"/>
                    <a:pt x="1644" y="1649"/>
                  </a:cubicBezTo>
                  <a:cubicBezTo>
                    <a:pt x="1783" y="1788"/>
                    <a:pt x="1783" y="1788"/>
                    <a:pt x="1783" y="1788"/>
                  </a:cubicBezTo>
                  <a:lnTo>
                    <a:pt x="1509" y="2063"/>
                  </a:lnTo>
                  <a:close/>
                  <a:moveTo>
                    <a:pt x="689" y="3280"/>
                  </a:moveTo>
                  <a:cubicBezTo>
                    <a:pt x="309" y="3280"/>
                    <a:pt x="0" y="2971"/>
                    <a:pt x="0" y="2591"/>
                  </a:cubicBezTo>
                  <a:cubicBezTo>
                    <a:pt x="0" y="689"/>
                    <a:pt x="0" y="689"/>
                    <a:pt x="0" y="689"/>
                  </a:cubicBezTo>
                  <a:cubicBezTo>
                    <a:pt x="0" y="308"/>
                    <a:pt x="309" y="0"/>
                    <a:pt x="689" y="0"/>
                  </a:cubicBezTo>
                  <a:cubicBezTo>
                    <a:pt x="1069" y="0"/>
                    <a:pt x="1378" y="308"/>
                    <a:pt x="1378" y="689"/>
                  </a:cubicBezTo>
                  <a:cubicBezTo>
                    <a:pt x="1378" y="2591"/>
                    <a:pt x="1378" y="2591"/>
                    <a:pt x="1378" y="2591"/>
                  </a:cubicBezTo>
                  <a:cubicBezTo>
                    <a:pt x="1378" y="2971"/>
                    <a:pt x="1069" y="3280"/>
                    <a:pt x="689" y="3280"/>
                  </a:cubicBezTo>
                  <a:close/>
                  <a:moveTo>
                    <a:pt x="1243" y="716"/>
                  </a:moveTo>
                  <a:cubicBezTo>
                    <a:pt x="1243" y="416"/>
                    <a:pt x="989" y="173"/>
                    <a:pt x="689" y="173"/>
                  </a:cubicBezTo>
                  <a:cubicBezTo>
                    <a:pt x="389" y="173"/>
                    <a:pt x="130" y="416"/>
                    <a:pt x="130" y="716"/>
                  </a:cubicBezTo>
                  <a:cubicBezTo>
                    <a:pt x="130" y="1706"/>
                    <a:pt x="130" y="1706"/>
                    <a:pt x="130" y="1706"/>
                  </a:cubicBezTo>
                  <a:cubicBezTo>
                    <a:pt x="394" y="1706"/>
                    <a:pt x="394" y="1706"/>
                    <a:pt x="394" y="1706"/>
                  </a:cubicBezTo>
                  <a:cubicBezTo>
                    <a:pt x="394" y="2657"/>
                    <a:pt x="394" y="2657"/>
                    <a:pt x="394" y="2657"/>
                  </a:cubicBezTo>
                  <a:cubicBezTo>
                    <a:pt x="394" y="2711"/>
                    <a:pt x="438" y="2755"/>
                    <a:pt x="492" y="2755"/>
                  </a:cubicBezTo>
                  <a:cubicBezTo>
                    <a:pt x="547" y="2755"/>
                    <a:pt x="591" y="2711"/>
                    <a:pt x="591" y="2657"/>
                  </a:cubicBezTo>
                  <a:cubicBezTo>
                    <a:pt x="591" y="1706"/>
                    <a:pt x="591" y="1706"/>
                    <a:pt x="591" y="1706"/>
                  </a:cubicBezTo>
                  <a:cubicBezTo>
                    <a:pt x="1243" y="1706"/>
                    <a:pt x="1243" y="1706"/>
                    <a:pt x="1243" y="1706"/>
                  </a:cubicBezTo>
                  <a:lnTo>
                    <a:pt x="1243" y="716"/>
                  </a:lnTo>
                  <a:close/>
                  <a:moveTo>
                    <a:pt x="492" y="656"/>
                  </a:moveTo>
                  <a:cubicBezTo>
                    <a:pt x="547" y="656"/>
                    <a:pt x="591" y="700"/>
                    <a:pt x="591" y="754"/>
                  </a:cubicBezTo>
                  <a:cubicBezTo>
                    <a:pt x="591" y="1706"/>
                    <a:pt x="591" y="1706"/>
                    <a:pt x="591" y="1706"/>
                  </a:cubicBezTo>
                  <a:cubicBezTo>
                    <a:pt x="394" y="1706"/>
                    <a:pt x="394" y="1706"/>
                    <a:pt x="394" y="1706"/>
                  </a:cubicBezTo>
                  <a:cubicBezTo>
                    <a:pt x="394" y="754"/>
                    <a:pt x="394" y="754"/>
                    <a:pt x="394" y="754"/>
                  </a:cubicBezTo>
                  <a:cubicBezTo>
                    <a:pt x="394" y="700"/>
                    <a:pt x="438" y="656"/>
                    <a:pt x="492" y="656"/>
                  </a:cubicBezTo>
                  <a:close/>
                </a:path>
              </a:pathLst>
            </a:cu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75000"/>
                    <a:lumOff val="25000"/>
                  </a:schemeClr>
                </a:solidFill>
              </a:endParaRPr>
            </a:p>
          </p:txBody>
        </p:sp>
      </p:grpSp>
      <p:grpSp>
        <p:nvGrpSpPr>
          <p:cNvPr id="21" name="组合 20"/>
          <p:cNvGrpSpPr/>
          <p:nvPr/>
        </p:nvGrpSpPr>
        <p:grpSpPr>
          <a:xfrm>
            <a:off x="3786182" y="1695905"/>
            <a:ext cx="1571636" cy="2155235"/>
            <a:chOff x="3786182" y="1695905"/>
            <a:chExt cx="1571636" cy="2155235"/>
          </a:xfrm>
        </p:grpSpPr>
        <p:grpSp>
          <p:nvGrpSpPr>
            <p:cNvPr id="22" name="Group 62"/>
            <p:cNvGrpSpPr/>
            <p:nvPr/>
          </p:nvGrpSpPr>
          <p:grpSpPr>
            <a:xfrm>
              <a:off x="3786182" y="1695905"/>
              <a:ext cx="1571636" cy="2155235"/>
              <a:chOff x="3786182" y="1695905"/>
              <a:chExt cx="1571636" cy="2155235"/>
            </a:xfrm>
          </p:grpSpPr>
          <p:sp>
            <p:nvSpPr>
              <p:cNvPr id="24" name="Rectangle 34"/>
              <p:cNvSpPr/>
              <p:nvPr/>
            </p:nvSpPr>
            <p:spPr>
              <a:xfrm>
                <a:off x="3786182" y="2786064"/>
                <a:ext cx="1571636" cy="285752"/>
              </a:xfrm>
              <a:prstGeom prst="rect">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Rectangle 32"/>
              <p:cNvSpPr/>
              <p:nvPr/>
            </p:nvSpPr>
            <p:spPr>
              <a:xfrm>
                <a:off x="3786182" y="3143254"/>
                <a:ext cx="1571636" cy="707886"/>
              </a:xfrm>
              <a:prstGeom prst="rect">
                <a:avLst/>
              </a:prstGeom>
            </p:spPr>
            <p:txBody>
              <a:bodyPr wrap="square">
                <a:spAutoFit/>
              </a:bodyPr>
              <a:lstStyle/>
              <a:p>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字以内</a:t>
                </a:r>
              </a:p>
            </p:txBody>
          </p:sp>
          <p:sp>
            <p:nvSpPr>
              <p:cNvPr id="26" name="Rectangle 57"/>
              <p:cNvSpPr/>
              <p:nvPr/>
            </p:nvSpPr>
            <p:spPr>
              <a:xfrm>
                <a:off x="4170301" y="1695905"/>
                <a:ext cx="800219" cy="276999"/>
              </a:xfrm>
              <a:prstGeom prst="rect">
                <a:avLst/>
              </a:prstGeom>
            </p:spPr>
            <p:txBody>
              <a:bodyPr wrap="none">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23" name="KSO_Shape"/>
            <p:cNvSpPr>
              <a:spLocks/>
            </p:cNvSpPr>
            <p:nvPr/>
          </p:nvSpPr>
          <p:spPr bwMode="auto">
            <a:xfrm>
              <a:off x="4364074" y="2104331"/>
              <a:ext cx="412672" cy="253105"/>
            </a:xfrm>
            <a:custGeom>
              <a:avLst/>
              <a:gdLst>
                <a:gd name="T0" fmla="*/ 2170982 w 2727325"/>
                <a:gd name="T1" fmla="*/ 1317981 h 1674813"/>
                <a:gd name="T2" fmla="*/ 2247564 w 2727325"/>
                <a:gd name="T3" fmla="*/ 1394626 h 1674813"/>
                <a:gd name="T4" fmla="*/ 2269490 w 2727325"/>
                <a:gd name="T5" fmla="*/ 1504666 h 1674813"/>
                <a:gd name="T6" fmla="*/ 2226909 w 2727325"/>
                <a:gd name="T7" fmla="*/ 1605800 h 1674813"/>
                <a:gd name="T8" fmla="*/ 2136981 w 2727325"/>
                <a:gd name="T9" fmla="*/ 1666226 h 1674813"/>
                <a:gd name="T10" fmla="*/ 2023856 w 2727325"/>
                <a:gd name="T11" fmla="*/ 1666226 h 1674813"/>
                <a:gd name="T12" fmla="*/ 1933928 w 2727325"/>
                <a:gd name="T13" fmla="*/ 1605800 h 1674813"/>
                <a:gd name="T14" fmla="*/ 1891983 w 2727325"/>
                <a:gd name="T15" fmla="*/ 1504666 h 1674813"/>
                <a:gd name="T16" fmla="*/ 1913591 w 2727325"/>
                <a:gd name="T17" fmla="*/ 1394626 h 1674813"/>
                <a:gd name="T18" fmla="*/ 1990173 w 2727325"/>
                <a:gd name="T19" fmla="*/ 1317981 h 1674813"/>
                <a:gd name="T20" fmla="*/ 578969 w 2727325"/>
                <a:gd name="T21" fmla="*/ 1295400 h 1674813"/>
                <a:gd name="T22" fmla="*/ 682561 w 2727325"/>
                <a:gd name="T23" fmla="*/ 1332610 h 1674813"/>
                <a:gd name="T24" fmla="*/ 747386 w 2727325"/>
                <a:gd name="T25" fmla="*/ 1419751 h 1674813"/>
                <a:gd name="T26" fmla="*/ 752788 w 2727325"/>
                <a:gd name="T27" fmla="*/ 1532653 h 1674813"/>
                <a:gd name="T28" fmla="*/ 696543 w 2727325"/>
                <a:gd name="T29" fmla="*/ 1625518 h 1674813"/>
                <a:gd name="T30" fmla="*/ 598035 w 2727325"/>
                <a:gd name="T31" fmla="*/ 1672905 h 1674813"/>
                <a:gd name="T32" fmla="*/ 486817 w 2727325"/>
                <a:gd name="T33" fmla="*/ 1656049 h 1674813"/>
                <a:gd name="T34" fmla="*/ 407058 w 2727325"/>
                <a:gd name="T35" fmla="*/ 1583538 h 1674813"/>
                <a:gd name="T36" fmla="*/ 379730 w 2727325"/>
                <a:gd name="T37" fmla="*/ 1475407 h 1674813"/>
                <a:gd name="T38" fmla="*/ 416909 w 2727325"/>
                <a:gd name="T39" fmla="*/ 1371410 h 1674813"/>
                <a:gd name="T40" fmla="*/ 503659 w 2727325"/>
                <a:gd name="T41" fmla="*/ 1306849 h 1674813"/>
                <a:gd name="T42" fmla="*/ 1493842 w 2727325"/>
                <a:gd name="T43" fmla="*/ 1149350 h 1674813"/>
                <a:gd name="T44" fmla="*/ 518739 w 2727325"/>
                <a:gd name="T45" fmla="*/ 309877 h 1674813"/>
                <a:gd name="T46" fmla="*/ 426186 w 2727325"/>
                <a:gd name="T47" fmla="*/ 354932 h 1674813"/>
                <a:gd name="T48" fmla="*/ 385932 w 2727325"/>
                <a:gd name="T49" fmla="*/ 433618 h 1674813"/>
                <a:gd name="T50" fmla="*/ 884770 w 2727325"/>
                <a:gd name="T51" fmla="*/ 635 h 1674813"/>
                <a:gd name="T52" fmla="*/ 956516 w 2727325"/>
                <a:gd name="T53" fmla="*/ 30487 h 1674813"/>
                <a:gd name="T54" fmla="*/ 999691 w 2727325"/>
                <a:gd name="T55" fmla="*/ 94635 h 1674813"/>
                <a:gd name="T56" fmla="*/ 2492402 w 2727325"/>
                <a:gd name="T57" fmla="*/ 148621 h 1674813"/>
                <a:gd name="T58" fmla="*/ 2591133 w 2727325"/>
                <a:gd name="T59" fmla="*/ 178790 h 1674813"/>
                <a:gd name="T60" fmla="*/ 2658118 w 2727325"/>
                <a:gd name="T61" fmla="*/ 240715 h 1674813"/>
                <a:gd name="T62" fmla="*/ 2713039 w 2727325"/>
                <a:gd name="T63" fmla="*/ 380126 h 1674813"/>
                <a:gd name="T64" fmla="*/ 2727007 w 2727325"/>
                <a:gd name="T65" fmla="*/ 1152445 h 1674813"/>
                <a:gd name="T66" fmla="*/ 2705103 w 2727325"/>
                <a:gd name="T67" fmla="*/ 1266768 h 1674813"/>
                <a:gd name="T68" fmla="*/ 2618753 w 2727325"/>
                <a:gd name="T69" fmla="*/ 1410943 h 1674813"/>
                <a:gd name="T70" fmla="*/ 2465101 w 2727325"/>
                <a:gd name="T71" fmla="*/ 1516375 h 1674813"/>
                <a:gd name="T72" fmla="*/ 2384422 w 2727325"/>
                <a:gd name="T73" fmla="*/ 1516666 h 1674813"/>
                <a:gd name="T74" fmla="*/ 2348490 w 2727325"/>
                <a:gd name="T75" fmla="*/ 1337144 h 1674813"/>
                <a:gd name="T76" fmla="*/ 2223203 w 2727325"/>
                <a:gd name="T77" fmla="*/ 1212177 h 1674813"/>
                <a:gd name="T78" fmla="*/ 2043223 w 2727325"/>
                <a:gd name="T79" fmla="*/ 1176019 h 1674813"/>
                <a:gd name="T80" fmla="*/ 1896207 w 2727325"/>
                <a:gd name="T81" fmla="*/ 1228978 h 1674813"/>
                <a:gd name="T82" fmla="*/ 1788270 w 2727325"/>
                <a:gd name="T83" fmla="*/ 1360133 h 1674813"/>
                <a:gd name="T84" fmla="*/ 1765302 w 2727325"/>
                <a:gd name="T85" fmla="*/ 1516666 h 1674813"/>
                <a:gd name="T86" fmla="*/ 870887 w 2727325"/>
                <a:gd name="T87" fmla="*/ 1407557 h 1674813"/>
                <a:gd name="T88" fmla="*/ 778671 w 2727325"/>
                <a:gd name="T89" fmla="*/ 1255313 h 1674813"/>
                <a:gd name="T90" fmla="*/ 617133 w 2727325"/>
                <a:gd name="T91" fmla="*/ 1178239 h 1674813"/>
                <a:gd name="T92" fmla="*/ 434927 w 2727325"/>
                <a:gd name="T93" fmla="*/ 1205199 h 1674813"/>
                <a:gd name="T94" fmla="*/ 303916 w 2727325"/>
                <a:gd name="T95" fmla="*/ 1324140 h 1674813"/>
                <a:gd name="T96" fmla="*/ 259080 w 2727325"/>
                <a:gd name="T97" fmla="*/ 1500807 h 1674813"/>
                <a:gd name="T98" fmla="*/ 119366 w 2727325"/>
                <a:gd name="T99" fmla="*/ 1422058 h 1674813"/>
                <a:gd name="T100" fmla="*/ 20635 w 2727325"/>
                <a:gd name="T101" fmla="*/ 1261687 h 1674813"/>
                <a:gd name="T102" fmla="*/ 149525 w 2727325"/>
                <a:gd name="T103" fmla="*/ 516997 h 1674813"/>
                <a:gd name="T104" fmla="*/ 213335 w 2727325"/>
                <a:gd name="T105" fmla="*/ 374092 h 1674813"/>
                <a:gd name="T106" fmla="*/ 299050 w 2727325"/>
                <a:gd name="T107" fmla="*/ 269613 h 1674813"/>
                <a:gd name="T108" fmla="*/ 401908 w 2727325"/>
                <a:gd name="T109" fmla="*/ 200066 h 1674813"/>
                <a:gd name="T110" fmla="*/ 589529 w 2727325"/>
                <a:gd name="T111" fmla="*/ 149256 h 1674813"/>
                <a:gd name="T112" fmla="*/ 743816 w 2727325"/>
                <a:gd name="T113" fmla="*/ 88601 h 1674813"/>
                <a:gd name="T114" fmla="*/ 789848 w 2727325"/>
                <a:gd name="T115" fmla="*/ 26676 h 1674813"/>
                <a:gd name="T116" fmla="*/ 863817 w 2727325"/>
                <a:gd name="T117" fmla="*/ 0 h 1674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7325" h="1674813">
                  <a:moveTo>
                    <a:pt x="2070886" y="1295400"/>
                  </a:moveTo>
                  <a:lnTo>
                    <a:pt x="2080419" y="1295400"/>
                  </a:lnTo>
                  <a:lnTo>
                    <a:pt x="2090269" y="1295400"/>
                  </a:lnTo>
                  <a:lnTo>
                    <a:pt x="2099802" y="1296036"/>
                  </a:lnTo>
                  <a:lnTo>
                    <a:pt x="2109335" y="1297308"/>
                  </a:lnTo>
                  <a:lnTo>
                    <a:pt x="2118551" y="1298899"/>
                  </a:lnTo>
                  <a:lnTo>
                    <a:pt x="2128084" y="1301125"/>
                  </a:lnTo>
                  <a:lnTo>
                    <a:pt x="2136981" y="1303669"/>
                  </a:lnTo>
                  <a:lnTo>
                    <a:pt x="2145561" y="1306849"/>
                  </a:lnTo>
                  <a:lnTo>
                    <a:pt x="2154141" y="1310030"/>
                  </a:lnTo>
                  <a:lnTo>
                    <a:pt x="2163038" y="1314164"/>
                  </a:lnTo>
                  <a:lnTo>
                    <a:pt x="2170982" y="1317981"/>
                  </a:lnTo>
                  <a:lnTo>
                    <a:pt x="2178609" y="1322751"/>
                  </a:lnTo>
                  <a:lnTo>
                    <a:pt x="2186553" y="1327840"/>
                  </a:lnTo>
                  <a:lnTo>
                    <a:pt x="2193861" y="1332610"/>
                  </a:lnTo>
                  <a:lnTo>
                    <a:pt x="2201170" y="1338653"/>
                  </a:lnTo>
                  <a:lnTo>
                    <a:pt x="2208161" y="1344695"/>
                  </a:lnTo>
                  <a:lnTo>
                    <a:pt x="2214834" y="1350738"/>
                  </a:lnTo>
                  <a:lnTo>
                    <a:pt x="2220871" y="1357099"/>
                  </a:lnTo>
                  <a:lnTo>
                    <a:pt x="2226909" y="1364413"/>
                  </a:lnTo>
                  <a:lnTo>
                    <a:pt x="2232629" y="1371410"/>
                  </a:lnTo>
                  <a:lnTo>
                    <a:pt x="2237713" y="1378725"/>
                  </a:lnTo>
                  <a:lnTo>
                    <a:pt x="2242797" y="1386676"/>
                  </a:lnTo>
                  <a:lnTo>
                    <a:pt x="2247564" y="1394626"/>
                  </a:lnTo>
                  <a:lnTo>
                    <a:pt x="2251377" y="1402577"/>
                  </a:lnTo>
                  <a:lnTo>
                    <a:pt x="2255508" y="1411164"/>
                  </a:lnTo>
                  <a:lnTo>
                    <a:pt x="2258686" y="1419751"/>
                  </a:lnTo>
                  <a:lnTo>
                    <a:pt x="2261863" y="1428656"/>
                  </a:lnTo>
                  <a:lnTo>
                    <a:pt x="2264405" y="1437561"/>
                  </a:lnTo>
                  <a:lnTo>
                    <a:pt x="2266630" y="1446784"/>
                  </a:lnTo>
                  <a:lnTo>
                    <a:pt x="2267901" y="1456325"/>
                  </a:lnTo>
                  <a:lnTo>
                    <a:pt x="2269490" y="1465548"/>
                  </a:lnTo>
                  <a:lnTo>
                    <a:pt x="2270125" y="1475407"/>
                  </a:lnTo>
                  <a:lnTo>
                    <a:pt x="2270125" y="1484948"/>
                  </a:lnTo>
                  <a:lnTo>
                    <a:pt x="2270125" y="1494807"/>
                  </a:lnTo>
                  <a:lnTo>
                    <a:pt x="2269490" y="1504666"/>
                  </a:lnTo>
                  <a:lnTo>
                    <a:pt x="2267901" y="1513889"/>
                  </a:lnTo>
                  <a:lnTo>
                    <a:pt x="2266630" y="1523430"/>
                  </a:lnTo>
                  <a:lnTo>
                    <a:pt x="2264405" y="1532653"/>
                  </a:lnTo>
                  <a:lnTo>
                    <a:pt x="2261863" y="1541558"/>
                  </a:lnTo>
                  <a:lnTo>
                    <a:pt x="2258686" y="1550144"/>
                  </a:lnTo>
                  <a:lnTo>
                    <a:pt x="2255508" y="1559049"/>
                  </a:lnTo>
                  <a:lnTo>
                    <a:pt x="2251377" y="1567318"/>
                  </a:lnTo>
                  <a:lnTo>
                    <a:pt x="2247564" y="1575587"/>
                  </a:lnTo>
                  <a:lnTo>
                    <a:pt x="2242797" y="1583538"/>
                  </a:lnTo>
                  <a:lnTo>
                    <a:pt x="2237713" y="1591489"/>
                  </a:lnTo>
                  <a:lnTo>
                    <a:pt x="2232629" y="1598485"/>
                  </a:lnTo>
                  <a:lnTo>
                    <a:pt x="2226909" y="1605800"/>
                  </a:lnTo>
                  <a:lnTo>
                    <a:pt x="2220871" y="1612479"/>
                  </a:lnTo>
                  <a:lnTo>
                    <a:pt x="2214834" y="1619476"/>
                  </a:lnTo>
                  <a:lnTo>
                    <a:pt x="2208161" y="1625518"/>
                  </a:lnTo>
                  <a:lnTo>
                    <a:pt x="2201170" y="1631561"/>
                  </a:lnTo>
                  <a:lnTo>
                    <a:pt x="2193861" y="1636967"/>
                  </a:lnTo>
                  <a:lnTo>
                    <a:pt x="2186553" y="1642374"/>
                  </a:lnTo>
                  <a:lnTo>
                    <a:pt x="2178609" y="1647462"/>
                  </a:lnTo>
                  <a:lnTo>
                    <a:pt x="2170982" y="1651915"/>
                  </a:lnTo>
                  <a:lnTo>
                    <a:pt x="2163038" y="1656049"/>
                  </a:lnTo>
                  <a:lnTo>
                    <a:pt x="2154141" y="1660184"/>
                  </a:lnTo>
                  <a:lnTo>
                    <a:pt x="2145561" y="1663364"/>
                  </a:lnTo>
                  <a:lnTo>
                    <a:pt x="2136981" y="1666226"/>
                  </a:lnTo>
                  <a:lnTo>
                    <a:pt x="2128084" y="1669089"/>
                  </a:lnTo>
                  <a:lnTo>
                    <a:pt x="2118551" y="1670997"/>
                  </a:lnTo>
                  <a:lnTo>
                    <a:pt x="2109335" y="1672905"/>
                  </a:lnTo>
                  <a:lnTo>
                    <a:pt x="2099802" y="1673859"/>
                  </a:lnTo>
                  <a:lnTo>
                    <a:pt x="2090269" y="1674495"/>
                  </a:lnTo>
                  <a:lnTo>
                    <a:pt x="2080419" y="1674813"/>
                  </a:lnTo>
                  <a:lnTo>
                    <a:pt x="2070886" y="1674495"/>
                  </a:lnTo>
                  <a:lnTo>
                    <a:pt x="2061035" y="1673859"/>
                  </a:lnTo>
                  <a:lnTo>
                    <a:pt x="2051820" y="1672905"/>
                  </a:lnTo>
                  <a:lnTo>
                    <a:pt x="2042287" y="1670997"/>
                  </a:lnTo>
                  <a:lnTo>
                    <a:pt x="2033072" y="1669089"/>
                  </a:lnTo>
                  <a:lnTo>
                    <a:pt x="2023856" y="1666226"/>
                  </a:lnTo>
                  <a:lnTo>
                    <a:pt x="2015277" y="1663364"/>
                  </a:lnTo>
                  <a:lnTo>
                    <a:pt x="2006697" y="1660184"/>
                  </a:lnTo>
                  <a:lnTo>
                    <a:pt x="1998435" y="1656049"/>
                  </a:lnTo>
                  <a:lnTo>
                    <a:pt x="1990173" y="1651915"/>
                  </a:lnTo>
                  <a:lnTo>
                    <a:pt x="1982229" y="1647462"/>
                  </a:lnTo>
                  <a:lnTo>
                    <a:pt x="1974285" y="1642374"/>
                  </a:lnTo>
                  <a:lnTo>
                    <a:pt x="1967294" y="1636967"/>
                  </a:lnTo>
                  <a:lnTo>
                    <a:pt x="1959985" y="1631561"/>
                  </a:lnTo>
                  <a:lnTo>
                    <a:pt x="1952994" y="1625518"/>
                  </a:lnTo>
                  <a:lnTo>
                    <a:pt x="1946321" y="1619476"/>
                  </a:lnTo>
                  <a:lnTo>
                    <a:pt x="1940284" y="1612479"/>
                  </a:lnTo>
                  <a:lnTo>
                    <a:pt x="1933928" y="1605800"/>
                  </a:lnTo>
                  <a:lnTo>
                    <a:pt x="1928526" y="1598485"/>
                  </a:lnTo>
                  <a:lnTo>
                    <a:pt x="1923124" y="1591489"/>
                  </a:lnTo>
                  <a:lnTo>
                    <a:pt x="1918040" y="1583538"/>
                  </a:lnTo>
                  <a:lnTo>
                    <a:pt x="1913591" y="1575587"/>
                  </a:lnTo>
                  <a:lnTo>
                    <a:pt x="1909460" y="1567318"/>
                  </a:lnTo>
                  <a:lnTo>
                    <a:pt x="1905647" y="1559049"/>
                  </a:lnTo>
                  <a:lnTo>
                    <a:pt x="1902470" y="1550144"/>
                  </a:lnTo>
                  <a:lnTo>
                    <a:pt x="1899610" y="1541558"/>
                  </a:lnTo>
                  <a:lnTo>
                    <a:pt x="1896750" y="1532653"/>
                  </a:lnTo>
                  <a:lnTo>
                    <a:pt x="1894843" y="1523430"/>
                  </a:lnTo>
                  <a:lnTo>
                    <a:pt x="1892937" y="1513889"/>
                  </a:lnTo>
                  <a:lnTo>
                    <a:pt x="1891983" y="1504666"/>
                  </a:lnTo>
                  <a:lnTo>
                    <a:pt x="1891348" y="1494807"/>
                  </a:lnTo>
                  <a:lnTo>
                    <a:pt x="1890712" y="1484948"/>
                  </a:lnTo>
                  <a:lnTo>
                    <a:pt x="1891348" y="1475407"/>
                  </a:lnTo>
                  <a:lnTo>
                    <a:pt x="1891983" y="1465548"/>
                  </a:lnTo>
                  <a:lnTo>
                    <a:pt x="1892937" y="1456325"/>
                  </a:lnTo>
                  <a:lnTo>
                    <a:pt x="1894843" y="1446784"/>
                  </a:lnTo>
                  <a:lnTo>
                    <a:pt x="1896750" y="1437561"/>
                  </a:lnTo>
                  <a:lnTo>
                    <a:pt x="1899610" y="1428656"/>
                  </a:lnTo>
                  <a:lnTo>
                    <a:pt x="1902470" y="1419751"/>
                  </a:lnTo>
                  <a:lnTo>
                    <a:pt x="1905647" y="1411164"/>
                  </a:lnTo>
                  <a:lnTo>
                    <a:pt x="1909460" y="1402577"/>
                  </a:lnTo>
                  <a:lnTo>
                    <a:pt x="1913591" y="1394626"/>
                  </a:lnTo>
                  <a:lnTo>
                    <a:pt x="1918040" y="1386676"/>
                  </a:lnTo>
                  <a:lnTo>
                    <a:pt x="1923124" y="1378725"/>
                  </a:lnTo>
                  <a:lnTo>
                    <a:pt x="1928526" y="1371410"/>
                  </a:lnTo>
                  <a:lnTo>
                    <a:pt x="1933928" y="1364413"/>
                  </a:lnTo>
                  <a:lnTo>
                    <a:pt x="1940284" y="1357099"/>
                  </a:lnTo>
                  <a:lnTo>
                    <a:pt x="1946321" y="1350738"/>
                  </a:lnTo>
                  <a:lnTo>
                    <a:pt x="1952994" y="1344695"/>
                  </a:lnTo>
                  <a:lnTo>
                    <a:pt x="1959985" y="1338653"/>
                  </a:lnTo>
                  <a:lnTo>
                    <a:pt x="1967294" y="1332610"/>
                  </a:lnTo>
                  <a:lnTo>
                    <a:pt x="1974285" y="1327840"/>
                  </a:lnTo>
                  <a:lnTo>
                    <a:pt x="1982229" y="1322751"/>
                  </a:lnTo>
                  <a:lnTo>
                    <a:pt x="1990173" y="1317981"/>
                  </a:lnTo>
                  <a:lnTo>
                    <a:pt x="1998435" y="1314164"/>
                  </a:lnTo>
                  <a:lnTo>
                    <a:pt x="2006697" y="1310030"/>
                  </a:lnTo>
                  <a:lnTo>
                    <a:pt x="2015277" y="1306849"/>
                  </a:lnTo>
                  <a:lnTo>
                    <a:pt x="2023856" y="1303669"/>
                  </a:lnTo>
                  <a:lnTo>
                    <a:pt x="2033072" y="1301125"/>
                  </a:lnTo>
                  <a:lnTo>
                    <a:pt x="2042287" y="1298899"/>
                  </a:lnTo>
                  <a:lnTo>
                    <a:pt x="2051820" y="1297308"/>
                  </a:lnTo>
                  <a:lnTo>
                    <a:pt x="2061035" y="1296036"/>
                  </a:lnTo>
                  <a:lnTo>
                    <a:pt x="2070886" y="1295400"/>
                  </a:lnTo>
                  <a:close/>
                  <a:moveTo>
                    <a:pt x="559268" y="1295400"/>
                  </a:moveTo>
                  <a:lnTo>
                    <a:pt x="569437" y="1295400"/>
                  </a:lnTo>
                  <a:lnTo>
                    <a:pt x="578969" y="1295400"/>
                  </a:lnTo>
                  <a:lnTo>
                    <a:pt x="588502" y="1296036"/>
                  </a:lnTo>
                  <a:lnTo>
                    <a:pt x="598035" y="1297308"/>
                  </a:lnTo>
                  <a:lnTo>
                    <a:pt x="607568" y="1298899"/>
                  </a:lnTo>
                  <a:lnTo>
                    <a:pt x="616466" y="1301125"/>
                  </a:lnTo>
                  <a:lnTo>
                    <a:pt x="625363" y="1303669"/>
                  </a:lnTo>
                  <a:lnTo>
                    <a:pt x="634579" y="1306849"/>
                  </a:lnTo>
                  <a:lnTo>
                    <a:pt x="643158" y="1310030"/>
                  </a:lnTo>
                  <a:lnTo>
                    <a:pt x="651420" y="1314164"/>
                  </a:lnTo>
                  <a:lnTo>
                    <a:pt x="659682" y="1317981"/>
                  </a:lnTo>
                  <a:lnTo>
                    <a:pt x="667626" y="1322751"/>
                  </a:lnTo>
                  <a:lnTo>
                    <a:pt x="674935" y="1327840"/>
                  </a:lnTo>
                  <a:lnTo>
                    <a:pt x="682561" y="1332610"/>
                  </a:lnTo>
                  <a:lnTo>
                    <a:pt x="689870" y="1338653"/>
                  </a:lnTo>
                  <a:lnTo>
                    <a:pt x="696543" y="1344695"/>
                  </a:lnTo>
                  <a:lnTo>
                    <a:pt x="703216" y="1350738"/>
                  </a:lnTo>
                  <a:lnTo>
                    <a:pt x="709571" y="1357099"/>
                  </a:lnTo>
                  <a:lnTo>
                    <a:pt x="715291" y="1364413"/>
                  </a:lnTo>
                  <a:lnTo>
                    <a:pt x="721011" y="1371410"/>
                  </a:lnTo>
                  <a:lnTo>
                    <a:pt x="726413" y="1378725"/>
                  </a:lnTo>
                  <a:lnTo>
                    <a:pt x="731180" y="1386676"/>
                  </a:lnTo>
                  <a:lnTo>
                    <a:pt x="735946" y="1394626"/>
                  </a:lnTo>
                  <a:lnTo>
                    <a:pt x="740077" y="1402577"/>
                  </a:lnTo>
                  <a:lnTo>
                    <a:pt x="743890" y="1411164"/>
                  </a:lnTo>
                  <a:lnTo>
                    <a:pt x="747386" y="1419751"/>
                  </a:lnTo>
                  <a:lnTo>
                    <a:pt x="750246" y="1428656"/>
                  </a:lnTo>
                  <a:lnTo>
                    <a:pt x="752788" y="1437561"/>
                  </a:lnTo>
                  <a:lnTo>
                    <a:pt x="755012" y="1446784"/>
                  </a:lnTo>
                  <a:lnTo>
                    <a:pt x="756919" y="1456325"/>
                  </a:lnTo>
                  <a:lnTo>
                    <a:pt x="757872" y="1465548"/>
                  </a:lnTo>
                  <a:lnTo>
                    <a:pt x="758507" y="1475407"/>
                  </a:lnTo>
                  <a:lnTo>
                    <a:pt x="758825" y="1484948"/>
                  </a:lnTo>
                  <a:lnTo>
                    <a:pt x="758507" y="1494807"/>
                  </a:lnTo>
                  <a:lnTo>
                    <a:pt x="757872" y="1504666"/>
                  </a:lnTo>
                  <a:lnTo>
                    <a:pt x="756919" y="1513889"/>
                  </a:lnTo>
                  <a:lnTo>
                    <a:pt x="755012" y="1523430"/>
                  </a:lnTo>
                  <a:lnTo>
                    <a:pt x="752788" y="1532653"/>
                  </a:lnTo>
                  <a:lnTo>
                    <a:pt x="750246" y="1541558"/>
                  </a:lnTo>
                  <a:lnTo>
                    <a:pt x="747386" y="1550144"/>
                  </a:lnTo>
                  <a:lnTo>
                    <a:pt x="743890" y="1559049"/>
                  </a:lnTo>
                  <a:lnTo>
                    <a:pt x="740077" y="1567318"/>
                  </a:lnTo>
                  <a:lnTo>
                    <a:pt x="735946" y="1575587"/>
                  </a:lnTo>
                  <a:lnTo>
                    <a:pt x="731180" y="1583538"/>
                  </a:lnTo>
                  <a:lnTo>
                    <a:pt x="726413" y="1591489"/>
                  </a:lnTo>
                  <a:lnTo>
                    <a:pt x="721011" y="1598485"/>
                  </a:lnTo>
                  <a:lnTo>
                    <a:pt x="715291" y="1605800"/>
                  </a:lnTo>
                  <a:lnTo>
                    <a:pt x="709571" y="1612479"/>
                  </a:lnTo>
                  <a:lnTo>
                    <a:pt x="703216" y="1619476"/>
                  </a:lnTo>
                  <a:lnTo>
                    <a:pt x="696543" y="1625518"/>
                  </a:lnTo>
                  <a:lnTo>
                    <a:pt x="689870" y="1631561"/>
                  </a:lnTo>
                  <a:lnTo>
                    <a:pt x="682561" y="1636967"/>
                  </a:lnTo>
                  <a:lnTo>
                    <a:pt x="674935" y="1642374"/>
                  </a:lnTo>
                  <a:lnTo>
                    <a:pt x="667626" y="1647462"/>
                  </a:lnTo>
                  <a:lnTo>
                    <a:pt x="659682" y="1651915"/>
                  </a:lnTo>
                  <a:lnTo>
                    <a:pt x="651420" y="1656049"/>
                  </a:lnTo>
                  <a:lnTo>
                    <a:pt x="643158" y="1660184"/>
                  </a:lnTo>
                  <a:lnTo>
                    <a:pt x="634579" y="1663364"/>
                  </a:lnTo>
                  <a:lnTo>
                    <a:pt x="625363" y="1666226"/>
                  </a:lnTo>
                  <a:lnTo>
                    <a:pt x="616466" y="1669089"/>
                  </a:lnTo>
                  <a:lnTo>
                    <a:pt x="607568" y="1670997"/>
                  </a:lnTo>
                  <a:lnTo>
                    <a:pt x="598035" y="1672905"/>
                  </a:lnTo>
                  <a:lnTo>
                    <a:pt x="588502" y="1673859"/>
                  </a:lnTo>
                  <a:lnTo>
                    <a:pt x="578969" y="1674495"/>
                  </a:lnTo>
                  <a:lnTo>
                    <a:pt x="569437" y="1674813"/>
                  </a:lnTo>
                  <a:lnTo>
                    <a:pt x="559268" y="1674495"/>
                  </a:lnTo>
                  <a:lnTo>
                    <a:pt x="549735" y="1673859"/>
                  </a:lnTo>
                  <a:lnTo>
                    <a:pt x="540202" y="1672905"/>
                  </a:lnTo>
                  <a:lnTo>
                    <a:pt x="530669" y="1670997"/>
                  </a:lnTo>
                  <a:lnTo>
                    <a:pt x="521772" y="1669089"/>
                  </a:lnTo>
                  <a:lnTo>
                    <a:pt x="512874" y="1666226"/>
                  </a:lnTo>
                  <a:lnTo>
                    <a:pt x="503659" y="1663364"/>
                  </a:lnTo>
                  <a:lnTo>
                    <a:pt x="495079" y="1660184"/>
                  </a:lnTo>
                  <a:lnTo>
                    <a:pt x="486817" y="1656049"/>
                  </a:lnTo>
                  <a:lnTo>
                    <a:pt x="478555" y="1651915"/>
                  </a:lnTo>
                  <a:lnTo>
                    <a:pt x="470611" y="1647462"/>
                  </a:lnTo>
                  <a:lnTo>
                    <a:pt x="462985" y="1642374"/>
                  </a:lnTo>
                  <a:lnTo>
                    <a:pt x="455676" y="1636967"/>
                  </a:lnTo>
                  <a:lnTo>
                    <a:pt x="448368" y="1631561"/>
                  </a:lnTo>
                  <a:lnTo>
                    <a:pt x="441377" y="1625518"/>
                  </a:lnTo>
                  <a:lnTo>
                    <a:pt x="435021" y="1619476"/>
                  </a:lnTo>
                  <a:lnTo>
                    <a:pt x="428666" y="1612479"/>
                  </a:lnTo>
                  <a:lnTo>
                    <a:pt x="422946" y="1605800"/>
                  </a:lnTo>
                  <a:lnTo>
                    <a:pt x="416909" y="1598485"/>
                  </a:lnTo>
                  <a:lnTo>
                    <a:pt x="411507" y="1591489"/>
                  </a:lnTo>
                  <a:lnTo>
                    <a:pt x="407058" y="1583538"/>
                  </a:lnTo>
                  <a:lnTo>
                    <a:pt x="402291" y="1575587"/>
                  </a:lnTo>
                  <a:lnTo>
                    <a:pt x="397843" y="1567318"/>
                  </a:lnTo>
                  <a:lnTo>
                    <a:pt x="394347" y="1559049"/>
                  </a:lnTo>
                  <a:lnTo>
                    <a:pt x="390852" y="1550144"/>
                  </a:lnTo>
                  <a:lnTo>
                    <a:pt x="387992" y="1541558"/>
                  </a:lnTo>
                  <a:lnTo>
                    <a:pt x="385450" y="1532653"/>
                  </a:lnTo>
                  <a:lnTo>
                    <a:pt x="383225" y="1523430"/>
                  </a:lnTo>
                  <a:lnTo>
                    <a:pt x="381319" y="1513889"/>
                  </a:lnTo>
                  <a:lnTo>
                    <a:pt x="380366" y="1504666"/>
                  </a:lnTo>
                  <a:lnTo>
                    <a:pt x="379730" y="1494807"/>
                  </a:lnTo>
                  <a:lnTo>
                    <a:pt x="379412" y="1484948"/>
                  </a:lnTo>
                  <a:lnTo>
                    <a:pt x="379730" y="1475407"/>
                  </a:lnTo>
                  <a:lnTo>
                    <a:pt x="380366" y="1465548"/>
                  </a:lnTo>
                  <a:lnTo>
                    <a:pt x="381319" y="1456325"/>
                  </a:lnTo>
                  <a:lnTo>
                    <a:pt x="383225" y="1446784"/>
                  </a:lnTo>
                  <a:lnTo>
                    <a:pt x="385450" y="1437561"/>
                  </a:lnTo>
                  <a:lnTo>
                    <a:pt x="387992" y="1428656"/>
                  </a:lnTo>
                  <a:lnTo>
                    <a:pt x="390852" y="1419751"/>
                  </a:lnTo>
                  <a:lnTo>
                    <a:pt x="394347" y="1411164"/>
                  </a:lnTo>
                  <a:lnTo>
                    <a:pt x="397843" y="1402577"/>
                  </a:lnTo>
                  <a:lnTo>
                    <a:pt x="402291" y="1394626"/>
                  </a:lnTo>
                  <a:lnTo>
                    <a:pt x="407058" y="1386676"/>
                  </a:lnTo>
                  <a:lnTo>
                    <a:pt x="411507" y="1378725"/>
                  </a:lnTo>
                  <a:lnTo>
                    <a:pt x="416909" y="1371410"/>
                  </a:lnTo>
                  <a:lnTo>
                    <a:pt x="422946" y="1364413"/>
                  </a:lnTo>
                  <a:lnTo>
                    <a:pt x="428666" y="1357099"/>
                  </a:lnTo>
                  <a:lnTo>
                    <a:pt x="435021" y="1350738"/>
                  </a:lnTo>
                  <a:lnTo>
                    <a:pt x="441377" y="1344695"/>
                  </a:lnTo>
                  <a:lnTo>
                    <a:pt x="448368" y="1338653"/>
                  </a:lnTo>
                  <a:lnTo>
                    <a:pt x="455676" y="1332610"/>
                  </a:lnTo>
                  <a:lnTo>
                    <a:pt x="462985" y="1327840"/>
                  </a:lnTo>
                  <a:lnTo>
                    <a:pt x="470611" y="1322751"/>
                  </a:lnTo>
                  <a:lnTo>
                    <a:pt x="478555" y="1317981"/>
                  </a:lnTo>
                  <a:lnTo>
                    <a:pt x="486817" y="1314164"/>
                  </a:lnTo>
                  <a:lnTo>
                    <a:pt x="495079" y="1310030"/>
                  </a:lnTo>
                  <a:lnTo>
                    <a:pt x="503659" y="1306849"/>
                  </a:lnTo>
                  <a:lnTo>
                    <a:pt x="512874" y="1303669"/>
                  </a:lnTo>
                  <a:lnTo>
                    <a:pt x="521772" y="1301125"/>
                  </a:lnTo>
                  <a:lnTo>
                    <a:pt x="530669" y="1298899"/>
                  </a:lnTo>
                  <a:lnTo>
                    <a:pt x="540202" y="1297308"/>
                  </a:lnTo>
                  <a:lnTo>
                    <a:pt x="549735" y="1296036"/>
                  </a:lnTo>
                  <a:lnTo>
                    <a:pt x="559268" y="1295400"/>
                  </a:lnTo>
                  <a:close/>
                  <a:moveTo>
                    <a:pt x="1493842" y="393700"/>
                  </a:moveTo>
                  <a:lnTo>
                    <a:pt x="1493842" y="648756"/>
                  </a:lnTo>
                  <a:lnTo>
                    <a:pt x="1238250" y="648756"/>
                  </a:lnTo>
                  <a:lnTo>
                    <a:pt x="1238250" y="894295"/>
                  </a:lnTo>
                  <a:lnTo>
                    <a:pt x="1493842" y="894295"/>
                  </a:lnTo>
                  <a:lnTo>
                    <a:pt x="1493842" y="1149350"/>
                  </a:lnTo>
                  <a:lnTo>
                    <a:pt x="1740214" y="1149350"/>
                  </a:lnTo>
                  <a:lnTo>
                    <a:pt x="1740214" y="894295"/>
                  </a:lnTo>
                  <a:lnTo>
                    <a:pt x="1995488" y="894295"/>
                  </a:lnTo>
                  <a:lnTo>
                    <a:pt x="1995488" y="648756"/>
                  </a:lnTo>
                  <a:lnTo>
                    <a:pt x="1740214" y="648756"/>
                  </a:lnTo>
                  <a:lnTo>
                    <a:pt x="1740214" y="393700"/>
                  </a:lnTo>
                  <a:lnTo>
                    <a:pt x="1493842" y="393700"/>
                  </a:lnTo>
                  <a:close/>
                  <a:moveTo>
                    <a:pt x="554872" y="306387"/>
                  </a:moveTo>
                  <a:lnTo>
                    <a:pt x="544412" y="306705"/>
                  </a:lnTo>
                  <a:lnTo>
                    <a:pt x="532368" y="307974"/>
                  </a:lnTo>
                  <a:lnTo>
                    <a:pt x="525395" y="308926"/>
                  </a:lnTo>
                  <a:lnTo>
                    <a:pt x="518739" y="309877"/>
                  </a:lnTo>
                  <a:lnTo>
                    <a:pt x="511131" y="311464"/>
                  </a:lnTo>
                  <a:lnTo>
                    <a:pt x="503524" y="313367"/>
                  </a:lnTo>
                  <a:lnTo>
                    <a:pt x="495600" y="315271"/>
                  </a:lnTo>
                  <a:lnTo>
                    <a:pt x="487676" y="317809"/>
                  </a:lnTo>
                  <a:lnTo>
                    <a:pt x="479752" y="320665"/>
                  </a:lnTo>
                  <a:lnTo>
                    <a:pt x="471511" y="324155"/>
                  </a:lnTo>
                  <a:lnTo>
                    <a:pt x="463587" y="327963"/>
                  </a:lnTo>
                  <a:lnTo>
                    <a:pt x="455980" y="332405"/>
                  </a:lnTo>
                  <a:lnTo>
                    <a:pt x="448056" y="336846"/>
                  </a:lnTo>
                  <a:lnTo>
                    <a:pt x="440449" y="342240"/>
                  </a:lnTo>
                  <a:lnTo>
                    <a:pt x="433159" y="348586"/>
                  </a:lnTo>
                  <a:lnTo>
                    <a:pt x="426186" y="354932"/>
                  </a:lnTo>
                  <a:lnTo>
                    <a:pt x="419213" y="362229"/>
                  </a:lnTo>
                  <a:lnTo>
                    <a:pt x="412873" y="370161"/>
                  </a:lnTo>
                  <a:lnTo>
                    <a:pt x="406851" y="378728"/>
                  </a:lnTo>
                  <a:lnTo>
                    <a:pt x="401146" y="387929"/>
                  </a:lnTo>
                  <a:lnTo>
                    <a:pt x="398610" y="393006"/>
                  </a:lnTo>
                  <a:lnTo>
                    <a:pt x="396708" y="398400"/>
                  </a:lnTo>
                  <a:lnTo>
                    <a:pt x="394490" y="403476"/>
                  </a:lnTo>
                  <a:lnTo>
                    <a:pt x="392271" y="409187"/>
                  </a:lnTo>
                  <a:lnTo>
                    <a:pt x="390369" y="414898"/>
                  </a:lnTo>
                  <a:lnTo>
                    <a:pt x="388784" y="420927"/>
                  </a:lnTo>
                  <a:lnTo>
                    <a:pt x="386883" y="427272"/>
                  </a:lnTo>
                  <a:lnTo>
                    <a:pt x="385932" y="433618"/>
                  </a:lnTo>
                  <a:lnTo>
                    <a:pt x="369450" y="491364"/>
                  </a:lnTo>
                  <a:lnTo>
                    <a:pt x="298450" y="771525"/>
                  </a:lnTo>
                  <a:lnTo>
                    <a:pt x="335535" y="771525"/>
                  </a:lnTo>
                  <a:lnTo>
                    <a:pt x="858838" y="771525"/>
                  </a:lnTo>
                  <a:lnTo>
                    <a:pt x="858838" y="306387"/>
                  </a:lnTo>
                  <a:lnTo>
                    <a:pt x="569769" y="306387"/>
                  </a:lnTo>
                  <a:lnTo>
                    <a:pt x="562796" y="306387"/>
                  </a:lnTo>
                  <a:lnTo>
                    <a:pt x="554872" y="306387"/>
                  </a:lnTo>
                  <a:close/>
                  <a:moveTo>
                    <a:pt x="863817" y="0"/>
                  </a:moveTo>
                  <a:lnTo>
                    <a:pt x="870801" y="0"/>
                  </a:lnTo>
                  <a:lnTo>
                    <a:pt x="877786" y="0"/>
                  </a:lnTo>
                  <a:lnTo>
                    <a:pt x="884770" y="635"/>
                  </a:lnTo>
                  <a:lnTo>
                    <a:pt x="891119" y="1588"/>
                  </a:lnTo>
                  <a:lnTo>
                    <a:pt x="898103" y="2541"/>
                  </a:lnTo>
                  <a:lnTo>
                    <a:pt x="904452" y="4446"/>
                  </a:lnTo>
                  <a:lnTo>
                    <a:pt x="910802" y="6034"/>
                  </a:lnTo>
                  <a:lnTo>
                    <a:pt x="917151" y="7939"/>
                  </a:lnTo>
                  <a:lnTo>
                    <a:pt x="923183" y="10480"/>
                  </a:lnTo>
                  <a:lnTo>
                    <a:pt x="929215" y="13338"/>
                  </a:lnTo>
                  <a:lnTo>
                    <a:pt x="934929" y="16196"/>
                  </a:lnTo>
                  <a:lnTo>
                    <a:pt x="940643" y="19372"/>
                  </a:lnTo>
                  <a:lnTo>
                    <a:pt x="946040" y="23183"/>
                  </a:lnTo>
                  <a:lnTo>
                    <a:pt x="951437" y="26676"/>
                  </a:lnTo>
                  <a:lnTo>
                    <a:pt x="956516" y="30487"/>
                  </a:lnTo>
                  <a:lnTo>
                    <a:pt x="961596" y="34932"/>
                  </a:lnTo>
                  <a:lnTo>
                    <a:pt x="966358" y="39696"/>
                  </a:lnTo>
                  <a:lnTo>
                    <a:pt x="970485" y="44142"/>
                  </a:lnTo>
                  <a:lnTo>
                    <a:pt x="974929" y="48905"/>
                  </a:lnTo>
                  <a:lnTo>
                    <a:pt x="978739" y="53986"/>
                  </a:lnTo>
                  <a:lnTo>
                    <a:pt x="982866" y="59385"/>
                  </a:lnTo>
                  <a:lnTo>
                    <a:pt x="986040" y="64784"/>
                  </a:lnTo>
                  <a:lnTo>
                    <a:pt x="989215" y="70500"/>
                  </a:lnTo>
                  <a:lnTo>
                    <a:pt x="992707" y="76216"/>
                  </a:lnTo>
                  <a:lnTo>
                    <a:pt x="994929" y="82250"/>
                  </a:lnTo>
                  <a:lnTo>
                    <a:pt x="997469" y="88601"/>
                  </a:lnTo>
                  <a:lnTo>
                    <a:pt x="999691" y="94635"/>
                  </a:lnTo>
                  <a:lnTo>
                    <a:pt x="1001596" y="100986"/>
                  </a:lnTo>
                  <a:lnTo>
                    <a:pt x="1002866" y="107655"/>
                  </a:lnTo>
                  <a:lnTo>
                    <a:pt x="1004136" y="114324"/>
                  </a:lnTo>
                  <a:lnTo>
                    <a:pt x="1005088" y="121310"/>
                  </a:lnTo>
                  <a:lnTo>
                    <a:pt x="1005406" y="127979"/>
                  </a:lnTo>
                  <a:lnTo>
                    <a:pt x="1005723" y="134966"/>
                  </a:lnTo>
                  <a:lnTo>
                    <a:pt x="1005723" y="146398"/>
                  </a:lnTo>
                  <a:lnTo>
                    <a:pt x="2451767" y="146398"/>
                  </a:lnTo>
                  <a:lnTo>
                    <a:pt x="2462243" y="146715"/>
                  </a:lnTo>
                  <a:lnTo>
                    <a:pt x="2472720" y="147033"/>
                  </a:lnTo>
                  <a:lnTo>
                    <a:pt x="2482879" y="147986"/>
                  </a:lnTo>
                  <a:lnTo>
                    <a:pt x="2492402" y="148621"/>
                  </a:lnTo>
                  <a:lnTo>
                    <a:pt x="2502244" y="149891"/>
                  </a:lnTo>
                  <a:lnTo>
                    <a:pt x="2511133" y="151479"/>
                  </a:lnTo>
                  <a:lnTo>
                    <a:pt x="2520339" y="152749"/>
                  </a:lnTo>
                  <a:lnTo>
                    <a:pt x="2529228" y="154972"/>
                  </a:lnTo>
                  <a:lnTo>
                    <a:pt x="2537799" y="157195"/>
                  </a:lnTo>
                  <a:lnTo>
                    <a:pt x="2546053" y="159418"/>
                  </a:lnTo>
                  <a:lnTo>
                    <a:pt x="2553990" y="162276"/>
                  </a:lnTo>
                  <a:lnTo>
                    <a:pt x="2561927" y="165134"/>
                  </a:lnTo>
                  <a:lnTo>
                    <a:pt x="2569546" y="168310"/>
                  </a:lnTo>
                  <a:lnTo>
                    <a:pt x="2577165" y="171486"/>
                  </a:lnTo>
                  <a:lnTo>
                    <a:pt x="2584149" y="175296"/>
                  </a:lnTo>
                  <a:lnTo>
                    <a:pt x="2591133" y="178790"/>
                  </a:lnTo>
                  <a:lnTo>
                    <a:pt x="2597800" y="183235"/>
                  </a:lnTo>
                  <a:lnTo>
                    <a:pt x="2604467" y="187046"/>
                  </a:lnTo>
                  <a:lnTo>
                    <a:pt x="2610499" y="191810"/>
                  </a:lnTo>
                  <a:lnTo>
                    <a:pt x="2616531" y="196256"/>
                  </a:lnTo>
                  <a:lnTo>
                    <a:pt x="2622562" y="201019"/>
                  </a:lnTo>
                  <a:lnTo>
                    <a:pt x="2628277" y="206100"/>
                  </a:lnTo>
                  <a:lnTo>
                    <a:pt x="2633673" y="211499"/>
                  </a:lnTo>
                  <a:lnTo>
                    <a:pt x="2639070" y="216897"/>
                  </a:lnTo>
                  <a:lnTo>
                    <a:pt x="2644150" y="222614"/>
                  </a:lnTo>
                  <a:lnTo>
                    <a:pt x="2649229" y="228330"/>
                  </a:lnTo>
                  <a:lnTo>
                    <a:pt x="2653991" y="234363"/>
                  </a:lnTo>
                  <a:lnTo>
                    <a:pt x="2658118" y="240715"/>
                  </a:lnTo>
                  <a:lnTo>
                    <a:pt x="2662880" y="247066"/>
                  </a:lnTo>
                  <a:lnTo>
                    <a:pt x="2667007" y="253417"/>
                  </a:lnTo>
                  <a:lnTo>
                    <a:pt x="2671134" y="260404"/>
                  </a:lnTo>
                  <a:lnTo>
                    <a:pt x="2674943" y="267390"/>
                  </a:lnTo>
                  <a:lnTo>
                    <a:pt x="2678753" y="274377"/>
                  </a:lnTo>
                  <a:lnTo>
                    <a:pt x="2681928" y="281681"/>
                  </a:lnTo>
                  <a:lnTo>
                    <a:pt x="2688912" y="296606"/>
                  </a:lnTo>
                  <a:lnTo>
                    <a:pt x="2694626" y="312167"/>
                  </a:lnTo>
                  <a:lnTo>
                    <a:pt x="2700023" y="328363"/>
                  </a:lnTo>
                  <a:lnTo>
                    <a:pt x="2705103" y="345194"/>
                  </a:lnTo>
                  <a:lnTo>
                    <a:pt x="2709229" y="362660"/>
                  </a:lnTo>
                  <a:lnTo>
                    <a:pt x="2713039" y="380126"/>
                  </a:lnTo>
                  <a:lnTo>
                    <a:pt x="2716214" y="398545"/>
                  </a:lnTo>
                  <a:lnTo>
                    <a:pt x="2719071" y="417281"/>
                  </a:lnTo>
                  <a:lnTo>
                    <a:pt x="2721293" y="436335"/>
                  </a:lnTo>
                  <a:lnTo>
                    <a:pt x="2723198" y="456024"/>
                  </a:lnTo>
                  <a:lnTo>
                    <a:pt x="2724785" y="475713"/>
                  </a:lnTo>
                  <a:lnTo>
                    <a:pt x="2725738" y="496355"/>
                  </a:lnTo>
                  <a:lnTo>
                    <a:pt x="2726690" y="516997"/>
                  </a:lnTo>
                  <a:lnTo>
                    <a:pt x="2727007" y="537638"/>
                  </a:lnTo>
                  <a:lnTo>
                    <a:pt x="2727325" y="558915"/>
                  </a:lnTo>
                  <a:lnTo>
                    <a:pt x="2727325" y="1132121"/>
                  </a:lnTo>
                  <a:lnTo>
                    <a:pt x="2727325" y="1142283"/>
                  </a:lnTo>
                  <a:lnTo>
                    <a:pt x="2727007" y="1152445"/>
                  </a:lnTo>
                  <a:lnTo>
                    <a:pt x="2726373" y="1161972"/>
                  </a:lnTo>
                  <a:lnTo>
                    <a:pt x="2725420" y="1172134"/>
                  </a:lnTo>
                  <a:lnTo>
                    <a:pt x="2724468" y="1181979"/>
                  </a:lnTo>
                  <a:lnTo>
                    <a:pt x="2722881" y="1191505"/>
                  </a:lnTo>
                  <a:lnTo>
                    <a:pt x="2721611" y="1201350"/>
                  </a:lnTo>
                  <a:lnTo>
                    <a:pt x="2719706" y="1210877"/>
                  </a:lnTo>
                  <a:lnTo>
                    <a:pt x="2717801" y="1220404"/>
                  </a:lnTo>
                  <a:lnTo>
                    <a:pt x="2715896" y="1229613"/>
                  </a:lnTo>
                  <a:lnTo>
                    <a:pt x="2713357" y="1239140"/>
                  </a:lnTo>
                  <a:lnTo>
                    <a:pt x="2710817" y="1248350"/>
                  </a:lnTo>
                  <a:lnTo>
                    <a:pt x="2707960" y="1257242"/>
                  </a:lnTo>
                  <a:lnTo>
                    <a:pt x="2705103" y="1266768"/>
                  </a:lnTo>
                  <a:lnTo>
                    <a:pt x="2701928" y="1275660"/>
                  </a:lnTo>
                  <a:lnTo>
                    <a:pt x="2698119" y="1284235"/>
                  </a:lnTo>
                  <a:lnTo>
                    <a:pt x="2694626" y="1293444"/>
                  </a:lnTo>
                  <a:lnTo>
                    <a:pt x="2691134" y="1302018"/>
                  </a:lnTo>
                  <a:lnTo>
                    <a:pt x="2687007" y="1310593"/>
                  </a:lnTo>
                  <a:lnTo>
                    <a:pt x="2682880" y="1318849"/>
                  </a:lnTo>
                  <a:lnTo>
                    <a:pt x="2673674" y="1335363"/>
                  </a:lnTo>
                  <a:lnTo>
                    <a:pt x="2664150" y="1351558"/>
                  </a:lnTo>
                  <a:lnTo>
                    <a:pt x="2653673" y="1367437"/>
                  </a:lnTo>
                  <a:lnTo>
                    <a:pt x="2642880" y="1382680"/>
                  </a:lnTo>
                  <a:lnTo>
                    <a:pt x="2630816" y="1396970"/>
                  </a:lnTo>
                  <a:lnTo>
                    <a:pt x="2618753" y="1410943"/>
                  </a:lnTo>
                  <a:lnTo>
                    <a:pt x="2605737" y="1424598"/>
                  </a:lnTo>
                  <a:lnTo>
                    <a:pt x="2592086" y="1437619"/>
                  </a:lnTo>
                  <a:lnTo>
                    <a:pt x="2578117" y="1449686"/>
                  </a:lnTo>
                  <a:lnTo>
                    <a:pt x="2563514" y="1461436"/>
                  </a:lnTo>
                  <a:lnTo>
                    <a:pt x="2548276" y="1472233"/>
                  </a:lnTo>
                  <a:lnTo>
                    <a:pt x="2532403" y="1482395"/>
                  </a:lnTo>
                  <a:lnTo>
                    <a:pt x="2516212" y="1492240"/>
                  </a:lnTo>
                  <a:lnTo>
                    <a:pt x="2499704" y="1500814"/>
                  </a:lnTo>
                  <a:lnTo>
                    <a:pt x="2491450" y="1505260"/>
                  </a:lnTo>
                  <a:lnTo>
                    <a:pt x="2482879" y="1509071"/>
                  </a:lnTo>
                  <a:lnTo>
                    <a:pt x="2473989" y="1512882"/>
                  </a:lnTo>
                  <a:lnTo>
                    <a:pt x="2465101" y="1516375"/>
                  </a:lnTo>
                  <a:lnTo>
                    <a:pt x="2456211" y="1519551"/>
                  </a:lnTo>
                  <a:lnTo>
                    <a:pt x="2447323" y="1522726"/>
                  </a:lnTo>
                  <a:lnTo>
                    <a:pt x="2438116" y="1525902"/>
                  </a:lnTo>
                  <a:lnTo>
                    <a:pt x="2428910" y="1528442"/>
                  </a:lnTo>
                  <a:lnTo>
                    <a:pt x="2420021" y="1530983"/>
                  </a:lnTo>
                  <a:lnTo>
                    <a:pt x="2410497" y="1533523"/>
                  </a:lnTo>
                  <a:lnTo>
                    <a:pt x="2400973" y="1535746"/>
                  </a:lnTo>
                  <a:lnTo>
                    <a:pt x="2391449" y="1537652"/>
                  </a:lnTo>
                  <a:lnTo>
                    <a:pt x="2381925" y="1539240"/>
                  </a:lnTo>
                  <a:lnTo>
                    <a:pt x="2381197" y="1539358"/>
                  </a:lnTo>
                  <a:lnTo>
                    <a:pt x="2382196" y="1532525"/>
                  </a:lnTo>
                  <a:lnTo>
                    <a:pt x="2384422" y="1516666"/>
                  </a:lnTo>
                  <a:lnTo>
                    <a:pt x="2385694" y="1500807"/>
                  </a:lnTo>
                  <a:lnTo>
                    <a:pt x="2386012" y="1484948"/>
                  </a:lnTo>
                  <a:lnTo>
                    <a:pt x="2385694" y="1469089"/>
                  </a:lnTo>
                  <a:lnTo>
                    <a:pt x="2384422" y="1453548"/>
                  </a:lnTo>
                  <a:lnTo>
                    <a:pt x="2382196" y="1437689"/>
                  </a:lnTo>
                  <a:lnTo>
                    <a:pt x="2379970" y="1422465"/>
                  </a:lnTo>
                  <a:lnTo>
                    <a:pt x="2376155" y="1407557"/>
                  </a:lnTo>
                  <a:lnTo>
                    <a:pt x="2372021" y="1392650"/>
                  </a:lnTo>
                  <a:lnTo>
                    <a:pt x="2367251" y="1378377"/>
                  </a:lnTo>
                  <a:lnTo>
                    <a:pt x="2361527" y="1364421"/>
                  </a:lnTo>
                  <a:lnTo>
                    <a:pt x="2355485" y="1350466"/>
                  </a:lnTo>
                  <a:lnTo>
                    <a:pt x="2348490" y="1337144"/>
                  </a:lnTo>
                  <a:lnTo>
                    <a:pt x="2340858" y="1324140"/>
                  </a:lnTo>
                  <a:lnTo>
                    <a:pt x="2332908" y="1311453"/>
                  </a:lnTo>
                  <a:lnTo>
                    <a:pt x="2324005" y="1299400"/>
                  </a:lnTo>
                  <a:lnTo>
                    <a:pt x="2315101" y="1287665"/>
                  </a:lnTo>
                  <a:lnTo>
                    <a:pt x="2305244" y="1276246"/>
                  </a:lnTo>
                  <a:lnTo>
                    <a:pt x="2294750" y="1265463"/>
                  </a:lnTo>
                  <a:lnTo>
                    <a:pt x="2283938" y="1255313"/>
                  </a:lnTo>
                  <a:lnTo>
                    <a:pt x="2272809" y="1245480"/>
                  </a:lnTo>
                  <a:lnTo>
                    <a:pt x="2261043" y="1236600"/>
                  </a:lnTo>
                  <a:lnTo>
                    <a:pt x="2248642" y="1227401"/>
                  </a:lnTo>
                  <a:lnTo>
                    <a:pt x="2236240" y="1219789"/>
                  </a:lnTo>
                  <a:lnTo>
                    <a:pt x="2223203" y="1212177"/>
                  </a:lnTo>
                  <a:lnTo>
                    <a:pt x="2209848" y="1205199"/>
                  </a:lnTo>
                  <a:lnTo>
                    <a:pt x="2195856" y="1199173"/>
                  </a:lnTo>
                  <a:lnTo>
                    <a:pt x="2181865" y="1193464"/>
                  </a:lnTo>
                  <a:lnTo>
                    <a:pt x="2167237" y="1188706"/>
                  </a:lnTo>
                  <a:lnTo>
                    <a:pt x="2152610" y="1184583"/>
                  </a:lnTo>
                  <a:lnTo>
                    <a:pt x="2137347" y="1180777"/>
                  </a:lnTo>
                  <a:lnTo>
                    <a:pt x="2122401" y="1178239"/>
                  </a:lnTo>
                  <a:lnTo>
                    <a:pt x="2106502" y="1176019"/>
                  </a:lnTo>
                  <a:lnTo>
                    <a:pt x="2090921" y="1175067"/>
                  </a:lnTo>
                  <a:lnTo>
                    <a:pt x="2074703" y="1174750"/>
                  </a:lnTo>
                  <a:lnTo>
                    <a:pt x="2058804" y="1175067"/>
                  </a:lnTo>
                  <a:lnTo>
                    <a:pt x="2043223" y="1176019"/>
                  </a:lnTo>
                  <a:lnTo>
                    <a:pt x="2027641" y="1178239"/>
                  </a:lnTo>
                  <a:lnTo>
                    <a:pt x="2012060" y="1180777"/>
                  </a:lnTo>
                  <a:lnTo>
                    <a:pt x="1997114" y="1184583"/>
                  </a:lnTo>
                  <a:lnTo>
                    <a:pt x="1982169" y="1188706"/>
                  </a:lnTo>
                  <a:lnTo>
                    <a:pt x="1967860" y="1193464"/>
                  </a:lnTo>
                  <a:lnTo>
                    <a:pt x="1965908" y="1194260"/>
                  </a:lnTo>
                  <a:lnTo>
                    <a:pt x="1960017" y="1196269"/>
                  </a:lnTo>
                  <a:lnTo>
                    <a:pt x="1946684" y="1201668"/>
                  </a:lnTo>
                  <a:lnTo>
                    <a:pt x="1933350" y="1207384"/>
                  </a:lnTo>
                  <a:lnTo>
                    <a:pt x="1920652" y="1214370"/>
                  </a:lnTo>
                  <a:lnTo>
                    <a:pt x="1908271" y="1221357"/>
                  </a:lnTo>
                  <a:lnTo>
                    <a:pt x="1896207" y="1228978"/>
                  </a:lnTo>
                  <a:lnTo>
                    <a:pt x="1884461" y="1237235"/>
                  </a:lnTo>
                  <a:lnTo>
                    <a:pt x="1873032" y="1246127"/>
                  </a:lnTo>
                  <a:lnTo>
                    <a:pt x="1862238" y="1255654"/>
                  </a:lnTo>
                  <a:lnTo>
                    <a:pt x="1851762" y="1265498"/>
                  </a:lnTo>
                  <a:lnTo>
                    <a:pt x="1842238" y="1275660"/>
                  </a:lnTo>
                  <a:lnTo>
                    <a:pt x="1832714" y="1286458"/>
                  </a:lnTo>
                  <a:lnTo>
                    <a:pt x="1823825" y="1297890"/>
                  </a:lnTo>
                  <a:lnTo>
                    <a:pt x="1815571" y="1309640"/>
                  </a:lnTo>
                  <a:lnTo>
                    <a:pt x="1807952" y="1321707"/>
                  </a:lnTo>
                  <a:lnTo>
                    <a:pt x="1800651" y="1334410"/>
                  </a:lnTo>
                  <a:lnTo>
                    <a:pt x="1793984" y="1346795"/>
                  </a:lnTo>
                  <a:lnTo>
                    <a:pt x="1788270" y="1360133"/>
                  </a:lnTo>
                  <a:lnTo>
                    <a:pt x="1782873" y="1373788"/>
                  </a:lnTo>
                  <a:lnTo>
                    <a:pt x="1778111" y="1387443"/>
                  </a:lnTo>
                  <a:lnTo>
                    <a:pt x="1774301" y="1401734"/>
                  </a:lnTo>
                  <a:lnTo>
                    <a:pt x="1770492" y="1416024"/>
                  </a:lnTo>
                  <a:lnTo>
                    <a:pt x="1767952" y="1430632"/>
                  </a:lnTo>
                  <a:lnTo>
                    <a:pt x="1767227" y="1437601"/>
                  </a:lnTo>
                  <a:lnTo>
                    <a:pt x="1767210" y="1437689"/>
                  </a:lnTo>
                  <a:lnTo>
                    <a:pt x="1765302" y="1453548"/>
                  </a:lnTo>
                  <a:lnTo>
                    <a:pt x="1764030" y="1469089"/>
                  </a:lnTo>
                  <a:lnTo>
                    <a:pt x="1763712" y="1484948"/>
                  </a:lnTo>
                  <a:lnTo>
                    <a:pt x="1764030" y="1500807"/>
                  </a:lnTo>
                  <a:lnTo>
                    <a:pt x="1765302" y="1516666"/>
                  </a:lnTo>
                  <a:lnTo>
                    <a:pt x="1767210" y="1532525"/>
                  </a:lnTo>
                  <a:lnTo>
                    <a:pt x="1769487" y="1544638"/>
                  </a:lnTo>
                  <a:lnTo>
                    <a:pt x="875287" y="1544638"/>
                  </a:lnTo>
                  <a:lnTo>
                    <a:pt x="877564" y="1532525"/>
                  </a:lnTo>
                  <a:lnTo>
                    <a:pt x="879154" y="1516666"/>
                  </a:lnTo>
                  <a:lnTo>
                    <a:pt x="880426" y="1500807"/>
                  </a:lnTo>
                  <a:lnTo>
                    <a:pt x="881062" y="1484948"/>
                  </a:lnTo>
                  <a:lnTo>
                    <a:pt x="880426" y="1469089"/>
                  </a:lnTo>
                  <a:lnTo>
                    <a:pt x="879154" y="1453548"/>
                  </a:lnTo>
                  <a:lnTo>
                    <a:pt x="877564" y="1437689"/>
                  </a:lnTo>
                  <a:lnTo>
                    <a:pt x="874702" y="1422465"/>
                  </a:lnTo>
                  <a:lnTo>
                    <a:pt x="870887" y="1407557"/>
                  </a:lnTo>
                  <a:lnTo>
                    <a:pt x="867071" y="1392650"/>
                  </a:lnTo>
                  <a:lnTo>
                    <a:pt x="861983" y="1378377"/>
                  </a:lnTo>
                  <a:lnTo>
                    <a:pt x="856577" y="1364421"/>
                  </a:lnTo>
                  <a:lnTo>
                    <a:pt x="850218" y="1350466"/>
                  </a:lnTo>
                  <a:lnTo>
                    <a:pt x="843222" y="1337144"/>
                  </a:lnTo>
                  <a:lnTo>
                    <a:pt x="835590" y="1324140"/>
                  </a:lnTo>
                  <a:lnTo>
                    <a:pt x="827640" y="1311453"/>
                  </a:lnTo>
                  <a:lnTo>
                    <a:pt x="819055" y="1299400"/>
                  </a:lnTo>
                  <a:lnTo>
                    <a:pt x="809833" y="1287665"/>
                  </a:lnTo>
                  <a:lnTo>
                    <a:pt x="799976" y="1276246"/>
                  </a:lnTo>
                  <a:lnTo>
                    <a:pt x="789482" y="1265463"/>
                  </a:lnTo>
                  <a:lnTo>
                    <a:pt x="778671" y="1255313"/>
                  </a:lnTo>
                  <a:lnTo>
                    <a:pt x="767541" y="1245480"/>
                  </a:lnTo>
                  <a:lnTo>
                    <a:pt x="756093" y="1236600"/>
                  </a:lnTo>
                  <a:lnTo>
                    <a:pt x="744010" y="1227401"/>
                  </a:lnTo>
                  <a:lnTo>
                    <a:pt x="731290" y="1219789"/>
                  </a:lnTo>
                  <a:lnTo>
                    <a:pt x="717935" y="1212177"/>
                  </a:lnTo>
                  <a:lnTo>
                    <a:pt x="704580" y="1205199"/>
                  </a:lnTo>
                  <a:lnTo>
                    <a:pt x="690906" y="1199173"/>
                  </a:lnTo>
                  <a:lnTo>
                    <a:pt x="676915" y="1193464"/>
                  </a:lnTo>
                  <a:lnTo>
                    <a:pt x="661969" y="1188706"/>
                  </a:lnTo>
                  <a:lnTo>
                    <a:pt x="647342" y="1184583"/>
                  </a:lnTo>
                  <a:lnTo>
                    <a:pt x="632715" y="1180777"/>
                  </a:lnTo>
                  <a:lnTo>
                    <a:pt x="617133" y="1178239"/>
                  </a:lnTo>
                  <a:lnTo>
                    <a:pt x="601552" y="1176019"/>
                  </a:lnTo>
                  <a:lnTo>
                    <a:pt x="585653" y="1175067"/>
                  </a:lnTo>
                  <a:lnTo>
                    <a:pt x="570071" y="1174750"/>
                  </a:lnTo>
                  <a:lnTo>
                    <a:pt x="553854" y="1175067"/>
                  </a:lnTo>
                  <a:lnTo>
                    <a:pt x="537955" y="1176019"/>
                  </a:lnTo>
                  <a:lnTo>
                    <a:pt x="522373" y="1178239"/>
                  </a:lnTo>
                  <a:lnTo>
                    <a:pt x="506792" y="1180777"/>
                  </a:lnTo>
                  <a:lnTo>
                    <a:pt x="492164" y="1184583"/>
                  </a:lnTo>
                  <a:lnTo>
                    <a:pt x="477219" y="1188706"/>
                  </a:lnTo>
                  <a:lnTo>
                    <a:pt x="462592" y="1193464"/>
                  </a:lnTo>
                  <a:lnTo>
                    <a:pt x="448600" y="1199173"/>
                  </a:lnTo>
                  <a:lnTo>
                    <a:pt x="434927" y="1205199"/>
                  </a:lnTo>
                  <a:lnTo>
                    <a:pt x="421571" y="1212177"/>
                  </a:lnTo>
                  <a:lnTo>
                    <a:pt x="408534" y="1219789"/>
                  </a:lnTo>
                  <a:lnTo>
                    <a:pt x="395497" y="1227401"/>
                  </a:lnTo>
                  <a:lnTo>
                    <a:pt x="383731" y="1236600"/>
                  </a:lnTo>
                  <a:lnTo>
                    <a:pt x="371966" y="1245480"/>
                  </a:lnTo>
                  <a:lnTo>
                    <a:pt x="360836" y="1255313"/>
                  </a:lnTo>
                  <a:lnTo>
                    <a:pt x="350024" y="1265463"/>
                  </a:lnTo>
                  <a:lnTo>
                    <a:pt x="339531" y="1276246"/>
                  </a:lnTo>
                  <a:lnTo>
                    <a:pt x="329673" y="1287665"/>
                  </a:lnTo>
                  <a:lnTo>
                    <a:pt x="320452" y="1299400"/>
                  </a:lnTo>
                  <a:lnTo>
                    <a:pt x="311866" y="1311453"/>
                  </a:lnTo>
                  <a:lnTo>
                    <a:pt x="303916" y="1324140"/>
                  </a:lnTo>
                  <a:lnTo>
                    <a:pt x="296285" y="1337144"/>
                  </a:lnTo>
                  <a:lnTo>
                    <a:pt x="289289" y="1350466"/>
                  </a:lnTo>
                  <a:lnTo>
                    <a:pt x="282929" y="1364421"/>
                  </a:lnTo>
                  <a:lnTo>
                    <a:pt x="277523" y="1378377"/>
                  </a:lnTo>
                  <a:lnTo>
                    <a:pt x="272436" y="1392650"/>
                  </a:lnTo>
                  <a:lnTo>
                    <a:pt x="268620" y="1407557"/>
                  </a:lnTo>
                  <a:lnTo>
                    <a:pt x="264804" y="1422465"/>
                  </a:lnTo>
                  <a:lnTo>
                    <a:pt x="261942" y="1437689"/>
                  </a:lnTo>
                  <a:lnTo>
                    <a:pt x="260352" y="1453548"/>
                  </a:lnTo>
                  <a:lnTo>
                    <a:pt x="259080" y="1469089"/>
                  </a:lnTo>
                  <a:lnTo>
                    <a:pt x="258762" y="1484948"/>
                  </a:lnTo>
                  <a:lnTo>
                    <a:pt x="259080" y="1500807"/>
                  </a:lnTo>
                  <a:lnTo>
                    <a:pt x="260239" y="1515247"/>
                  </a:lnTo>
                  <a:lnTo>
                    <a:pt x="248891" y="1510659"/>
                  </a:lnTo>
                  <a:lnTo>
                    <a:pt x="234605" y="1503990"/>
                  </a:lnTo>
                  <a:lnTo>
                    <a:pt x="220320" y="1497003"/>
                  </a:lnTo>
                  <a:lnTo>
                    <a:pt x="206669" y="1489382"/>
                  </a:lnTo>
                  <a:lnTo>
                    <a:pt x="193018" y="1481125"/>
                  </a:lnTo>
                  <a:lnTo>
                    <a:pt x="179684" y="1472551"/>
                  </a:lnTo>
                  <a:lnTo>
                    <a:pt x="166986" y="1463341"/>
                  </a:lnTo>
                  <a:lnTo>
                    <a:pt x="154605" y="1453814"/>
                  </a:lnTo>
                  <a:lnTo>
                    <a:pt x="142224" y="1443652"/>
                  </a:lnTo>
                  <a:lnTo>
                    <a:pt x="130795" y="1433173"/>
                  </a:lnTo>
                  <a:lnTo>
                    <a:pt x="119366" y="1422058"/>
                  </a:lnTo>
                  <a:lnTo>
                    <a:pt x="108573" y="1410943"/>
                  </a:lnTo>
                  <a:lnTo>
                    <a:pt x="98096" y="1399193"/>
                  </a:lnTo>
                  <a:lnTo>
                    <a:pt x="87938" y="1386808"/>
                  </a:lnTo>
                  <a:lnTo>
                    <a:pt x="78731" y="1374423"/>
                  </a:lnTo>
                  <a:lnTo>
                    <a:pt x="69525" y="1361403"/>
                  </a:lnTo>
                  <a:lnTo>
                    <a:pt x="60953" y="1348065"/>
                  </a:lnTo>
                  <a:lnTo>
                    <a:pt x="53017" y="1334727"/>
                  </a:lnTo>
                  <a:lnTo>
                    <a:pt x="45397" y="1320755"/>
                  </a:lnTo>
                  <a:lnTo>
                    <a:pt x="38413" y="1306147"/>
                  </a:lnTo>
                  <a:lnTo>
                    <a:pt x="31747" y="1291856"/>
                  </a:lnTo>
                  <a:lnTo>
                    <a:pt x="26032" y="1276931"/>
                  </a:lnTo>
                  <a:lnTo>
                    <a:pt x="20635" y="1261687"/>
                  </a:lnTo>
                  <a:lnTo>
                    <a:pt x="16191" y="1246127"/>
                  </a:lnTo>
                  <a:lnTo>
                    <a:pt x="11746" y="1230884"/>
                  </a:lnTo>
                  <a:lnTo>
                    <a:pt x="8254" y="1215005"/>
                  </a:lnTo>
                  <a:lnTo>
                    <a:pt x="5397" y="1198809"/>
                  </a:lnTo>
                  <a:lnTo>
                    <a:pt x="3175" y="1182296"/>
                  </a:lnTo>
                  <a:lnTo>
                    <a:pt x="1270" y="1165783"/>
                  </a:lnTo>
                  <a:lnTo>
                    <a:pt x="318" y="1149269"/>
                  </a:lnTo>
                  <a:lnTo>
                    <a:pt x="0" y="1132121"/>
                  </a:lnTo>
                  <a:lnTo>
                    <a:pt x="137462" y="558915"/>
                  </a:lnTo>
                  <a:lnTo>
                    <a:pt x="141271" y="544625"/>
                  </a:lnTo>
                  <a:lnTo>
                    <a:pt x="145398" y="530652"/>
                  </a:lnTo>
                  <a:lnTo>
                    <a:pt x="149525" y="516997"/>
                  </a:lnTo>
                  <a:lnTo>
                    <a:pt x="153970" y="503659"/>
                  </a:lnTo>
                  <a:lnTo>
                    <a:pt x="158414" y="490321"/>
                  </a:lnTo>
                  <a:lnTo>
                    <a:pt x="163176" y="477301"/>
                  </a:lnTo>
                  <a:lnTo>
                    <a:pt x="168256" y="464598"/>
                  </a:lnTo>
                  <a:lnTo>
                    <a:pt x="173018" y="452531"/>
                  </a:lnTo>
                  <a:lnTo>
                    <a:pt x="178414" y="440463"/>
                  </a:lnTo>
                  <a:lnTo>
                    <a:pt x="183811" y="428713"/>
                  </a:lnTo>
                  <a:lnTo>
                    <a:pt x="189843" y="417281"/>
                  </a:lnTo>
                  <a:lnTo>
                    <a:pt x="195240" y="406166"/>
                  </a:lnTo>
                  <a:lnTo>
                    <a:pt x="201272" y="395369"/>
                  </a:lnTo>
                  <a:lnTo>
                    <a:pt x="207304" y="384572"/>
                  </a:lnTo>
                  <a:lnTo>
                    <a:pt x="213335" y="374092"/>
                  </a:lnTo>
                  <a:lnTo>
                    <a:pt x="220002" y="363930"/>
                  </a:lnTo>
                  <a:lnTo>
                    <a:pt x="226351" y="354403"/>
                  </a:lnTo>
                  <a:lnTo>
                    <a:pt x="232701" y="344559"/>
                  </a:lnTo>
                  <a:lnTo>
                    <a:pt x="239685" y="335349"/>
                  </a:lnTo>
                  <a:lnTo>
                    <a:pt x="246669" y="326140"/>
                  </a:lnTo>
                  <a:lnTo>
                    <a:pt x="253653" y="317566"/>
                  </a:lnTo>
                  <a:lnTo>
                    <a:pt x="260955" y="308991"/>
                  </a:lnTo>
                  <a:lnTo>
                    <a:pt x="268574" y="300735"/>
                  </a:lnTo>
                  <a:lnTo>
                    <a:pt x="275558" y="292478"/>
                  </a:lnTo>
                  <a:lnTo>
                    <a:pt x="283177" y="284856"/>
                  </a:lnTo>
                  <a:lnTo>
                    <a:pt x="291114" y="276917"/>
                  </a:lnTo>
                  <a:lnTo>
                    <a:pt x="299050" y="269613"/>
                  </a:lnTo>
                  <a:lnTo>
                    <a:pt x="306987" y="262627"/>
                  </a:lnTo>
                  <a:lnTo>
                    <a:pt x="314924" y="255640"/>
                  </a:lnTo>
                  <a:lnTo>
                    <a:pt x="323178" y="249289"/>
                  </a:lnTo>
                  <a:lnTo>
                    <a:pt x="331432" y="242938"/>
                  </a:lnTo>
                  <a:lnTo>
                    <a:pt x="340003" y="236586"/>
                  </a:lnTo>
                  <a:lnTo>
                    <a:pt x="348257" y="230870"/>
                  </a:lnTo>
                  <a:lnTo>
                    <a:pt x="356829" y="225154"/>
                  </a:lnTo>
                  <a:lnTo>
                    <a:pt x="366035" y="219438"/>
                  </a:lnTo>
                  <a:lnTo>
                    <a:pt x="374607" y="214357"/>
                  </a:lnTo>
                  <a:lnTo>
                    <a:pt x="383496" y="209276"/>
                  </a:lnTo>
                  <a:lnTo>
                    <a:pt x="392385" y="204195"/>
                  </a:lnTo>
                  <a:lnTo>
                    <a:pt x="401908" y="200066"/>
                  </a:lnTo>
                  <a:lnTo>
                    <a:pt x="410797" y="195303"/>
                  </a:lnTo>
                  <a:lnTo>
                    <a:pt x="420321" y="191492"/>
                  </a:lnTo>
                  <a:lnTo>
                    <a:pt x="429528" y="187046"/>
                  </a:lnTo>
                  <a:lnTo>
                    <a:pt x="439369" y="183553"/>
                  </a:lnTo>
                  <a:lnTo>
                    <a:pt x="448576" y="179742"/>
                  </a:lnTo>
                  <a:lnTo>
                    <a:pt x="467941" y="173391"/>
                  </a:lnTo>
                  <a:lnTo>
                    <a:pt x="487623" y="167357"/>
                  </a:lnTo>
                  <a:lnTo>
                    <a:pt x="507624" y="162276"/>
                  </a:lnTo>
                  <a:lnTo>
                    <a:pt x="527624" y="157830"/>
                  </a:lnTo>
                  <a:lnTo>
                    <a:pt x="548259" y="154337"/>
                  </a:lnTo>
                  <a:lnTo>
                    <a:pt x="568577" y="151479"/>
                  </a:lnTo>
                  <a:lnTo>
                    <a:pt x="589529" y="149256"/>
                  </a:lnTo>
                  <a:lnTo>
                    <a:pt x="610799" y="147986"/>
                  </a:lnTo>
                  <a:lnTo>
                    <a:pt x="631434" y="146715"/>
                  </a:lnTo>
                  <a:lnTo>
                    <a:pt x="653022" y="146398"/>
                  </a:lnTo>
                  <a:lnTo>
                    <a:pt x="735880" y="146398"/>
                  </a:lnTo>
                  <a:lnTo>
                    <a:pt x="735880" y="134966"/>
                  </a:lnTo>
                  <a:lnTo>
                    <a:pt x="735880" y="127979"/>
                  </a:lnTo>
                  <a:lnTo>
                    <a:pt x="736514" y="121310"/>
                  </a:lnTo>
                  <a:lnTo>
                    <a:pt x="737149" y="114324"/>
                  </a:lnTo>
                  <a:lnTo>
                    <a:pt x="738419" y="107655"/>
                  </a:lnTo>
                  <a:lnTo>
                    <a:pt x="739689" y="100986"/>
                  </a:lnTo>
                  <a:lnTo>
                    <a:pt x="741911" y="94635"/>
                  </a:lnTo>
                  <a:lnTo>
                    <a:pt x="743816" y="88601"/>
                  </a:lnTo>
                  <a:lnTo>
                    <a:pt x="746356" y="82250"/>
                  </a:lnTo>
                  <a:lnTo>
                    <a:pt x="749213" y="76216"/>
                  </a:lnTo>
                  <a:lnTo>
                    <a:pt x="752070" y="70500"/>
                  </a:lnTo>
                  <a:lnTo>
                    <a:pt x="755245" y="64784"/>
                  </a:lnTo>
                  <a:lnTo>
                    <a:pt x="758737" y="59385"/>
                  </a:lnTo>
                  <a:lnTo>
                    <a:pt x="762546" y="53986"/>
                  </a:lnTo>
                  <a:lnTo>
                    <a:pt x="766356" y="48905"/>
                  </a:lnTo>
                  <a:lnTo>
                    <a:pt x="770800" y="44142"/>
                  </a:lnTo>
                  <a:lnTo>
                    <a:pt x="775245" y="39696"/>
                  </a:lnTo>
                  <a:lnTo>
                    <a:pt x="780007" y="34932"/>
                  </a:lnTo>
                  <a:lnTo>
                    <a:pt x="784769" y="30487"/>
                  </a:lnTo>
                  <a:lnTo>
                    <a:pt x="789848" y="26676"/>
                  </a:lnTo>
                  <a:lnTo>
                    <a:pt x="795245" y="23183"/>
                  </a:lnTo>
                  <a:lnTo>
                    <a:pt x="800642" y="19372"/>
                  </a:lnTo>
                  <a:lnTo>
                    <a:pt x="806356" y="16196"/>
                  </a:lnTo>
                  <a:lnTo>
                    <a:pt x="812071" y="13338"/>
                  </a:lnTo>
                  <a:lnTo>
                    <a:pt x="818102" y="10480"/>
                  </a:lnTo>
                  <a:lnTo>
                    <a:pt x="824134" y="7939"/>
                  </a:lnTo>
                  <a:lnTo>
                    <a:pt x="830484" y="6034"/>
                  </a:lnTo>
                  <a:lnTo>
                    <a:pt x="836833" y="4446"/>
                  </a:lnTo>
                  <a:lnTo>
                    <a:pt x="843500" y="2541"/>
                  </a:lnTo>
                  <a:lnTo>
                    <a:pt x="850166" y="1588"/>
                  </a:lnTo>
                  <a:lnTo>
                    <a:pt x="857150" y="635"/>
                  </a:lnTo>
                  <a:lnTo>
                    <a:pt x="863817" y="0"/>
                  </a:lnTo>
                  <a:close/>
                </a:path>
              </a:pathLst>
            </a:custGeom>
            <a:solidFill>
              <a:srgbClr val="5293FB"/>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27" name="组合 26"/>
          <p:cNvGrpSpPr/>
          <p:nvPr/>
        </p:nvGrpSpPr>
        <p:grpSpPr>
          <a:xfrm>
            <a:off x="5429256" y="1428742"/>
            <a:ext cx="1571636" cy="2065208"/>
            <a:chOff x="5429256" y="1428742"/>
            <a:chExt cx="1571636" cy="2065208"/>
          </a:xfrm>
        </p:grpSpPr>
        <p:grpSp>
          <p:nvGrpSpPr>
            <p:cNvPr id="28" name="Group 63"/>
            <p:cNvGrpSpPr/>
            <p:nvPr/>
          </p:nvGrpSpPr>
          <p:grpSpPr>
            <a:xfrm>
              <a:off x="5429256" y="1428742"/>
              <a:ext cx="1571636" cy="2065208"/>
              <a:chOff x="5429256" y="1428742"/>
              <a:chExt cx="1571636" cy="2065208"/>
            </a:xfrm>
          </p:grpSpPr>
          <p:sp>
            <p:nvSpPr>
              <p:cNvPr id="30" name="Rectangle 35"/>
              <p:cNvSpPr/>
              <p:nvPr/>
            </p:nvSpPr>
            <p:spPr>
              <a:xfrm>
                <a:off x="5429256" y="2428874"/>
                <a:ext cx="1571636" cy="285752"/>
              </a:xfrm>
              <a:prstGeom prst="rect">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Rectangle 33"/>
              <p:cNvSpPr/>
              <p:nvPr/>
            </p:nvSpPr>
            <p:spPr>
              <a:xfrm>
                <a:off x="5429256" y="2786064"/>
                <a:ext cx="1571636" cy="707886"/>
              </a:xfrm>
              <a:prstGeom prst="rect">
                <a:avLst/>
              </a:prstGeom>
            </p:spPr>
            <p:txBody>
              <a:bodyPr wrap="square">
                <a:spAutoFit/>
              </a:bodyPr>
              <a:lstStyle/>
              <a:p>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字以内</a:t>
                </a:r>
              </a:p>
            </p:txBody>
          </p:sp>
          <p:sp>
            <p:nvSpPr>
              <p:cNvPr id="32" name="Rectangle 58"/>
              <p:cNvSpPr/>
              <p:nvPr/>
            </p:nvSpPr>
            <p:spPr>
              <a:xfrm>
                <a:off x="5857884" y="1428742"/>
                <a:ext cx="800219" cy="276999"/>
              </a:xfrm>
              <a:prstGeom prst="rect">
                <a:avLst/>
              </a:prstGeom>
            </p:spPr>
            <p:txBody>
              <a:bodyPr wrap="none">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添加标题</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29" name="KSO_Shape"/>
            <p:cNvSpPr>
              <a:spLocks/>
            </p:cNvSpPr>
            <p:nvPr/>
          </p:nvSpPr>
          <p:spPr bwMode="auto">
            <a:xfrm>
              <a:off x="6109431" y="1730450"/>
              <a:ext cx="297124" cy="412672"/>
            </a:xfrm>
            <a:custGeom>
              <a:avLst/>
              <a:gdLst>
                <a:gd name="T0" fmla="*/ 2751573 w 4387850"/>
                <a:gd name="T1" fmla="*/ 638208 h 6094413"/>
                <a:gd name="T2" fmla="*/ 2218529 w 4387850"/>
                <a:gd name="T3" fmla="*/ 1251968 h 6094413"/>
                <a:gd name="T4" fmla="*/ 3361447 w 4387850"/>
                <a:gd name="T5" fmla="*/ 874758 h 6094413"/>
                <a:gd name="T6" fmla="*/ 4127836 w 4387850"/>
                <a:gd name="T7" fmla="*/ 2232459 h 6094413"/>
                <a:gd name="T8" fmla="*/ 3986213 w 4387850"/>
                <a:gd name="T9" fmla="*/ 5565775 h 6094413"/>
                <a:gd name="T10" fmla="*/ 1518175 w 4387850"/>
                <a:gd name="T11" fmla="*/ 4851018 h 6094413"/>
                <a:gd name="T12" fmla="*/ 2381395 w 4387850"/>
                <a:gd name="T13" fmla="*/ 4459203 h 6094413"/>
                <a:gd name="T14" fmla="*/ 2506164 w 4387850"/>
                <a:gd name="T15" fmla="*/ 4405225 h 6094413"/>
                <a:gd name="T16" fmla="*/ 2603947 w 4387850"/>
                <a:gd name="T17" fmla="*/ 4350612 h 6094413"/>
                <a:gd name="T18" fmla="*/ 2715381 w 4387850"/>
                <a:gd name="T19" fmla="*/ 4275043 h 6094413"/>
                <a:gd name="T20" fmla="*/ 2834435 w 4387850"/>
                <a:gd name="T21" fmla="*/ 4175661 h 6094413"/>
                <a:gd name="T22" fmla="*/ 2955711 w 4387850"/>
                <a:gd name="T23" fmla="*/ 4049924 h 6094413"/>
                <a:gd name="T24" fmla="*/ 3073813 w 4387850"/>
                <a:gd name="T25" fmla="*/ 3894658 h 6094413"/>
                <a:gd name="T26" fmla="*/ 3183025 w 4387850"/>
                <a:gd name="T27" fmla="*/ 3707641 h 6094413"/>
                <a:gd name="T28" fmla="*/ 3277633 w 4387850"/>
                <a:gd name="T29" fmla="*/ 3485697 h 6094413"/>
                <a:gd name="T30" fmla="*/ 3305571 w 4387850"/>
                <a:gd name="T31" fmla="*/ 3359960 h 6094413"/>
                <a:gd name="T32" fmla="*/ 3232869 w 4387850"/>
                <a:gd name="T33" fmla="*/ 3348847 h 6094413"/>
                <a:gd name="T34" fmla="*/ 3163976 w 4387850"/>
                <a:gd name="T35" fmla="*/ 3328209 h 6094413"/>
                <a:gd name="T36" fmla="*/ 3099528 w 4387850"/>
                <a:gd name="T37" fmla="*/ 3298045 h 6094413"/>
                <a:gd name="T38" fmla="*/ 3040477 w 4387850"/>
                <a:gd name="T39" fmla="*/ 3259625 h 6094413"/>
                <a:gd name="T40" fmla="*/ 2987459 w 4387850"/>
                <a:gd name="T41" fmla="*/ 3213268 h 6094413"/>
                <a:gd name="T42" fmla="*/ 2941742 w 4387850"/>
                <a:gd name="T43" fmla="*/ 3160560 h 6094413"/>
                <a:gd name="T44" fmla="*/ 2903327 w 4387850"/>
                <a:gd name="T45" fmla="*/ 3101184 h 6094413"/>
                <a:gd name="T46" fmla="*/ 2873167 w 4387850"/>
                <a:gd name="T47" fmla="*/ 3036729 h 6094413"/>
                <a:gd name="T48" fmla="*/ 2852531 w 4387850"/>
                <a:gd name="T49" fmla="*/ 2967828 h 6094413"/>
                <a:gd name="T50" fmla="*/ 2841737 w 4387850"/>
                <a:gd name="T51" fmla="*/ 2895434 h 6094413"/>
                <a:gd name="T52" fmla="*/ 2842689 w 4387850"/>
                <a:gd name="T53" fmla="*/ 2811927 h 6094413"/>
                <a:gd name="T54" fmla="*/ 2858563 w 4387850"/>
                <a:gd name="T55" fmla="*/ 2723340 h 6094413"/>
                <a:gd name="T56" fmla="*/ 2889676 w 4387850"/>
                <a:gd name="T57" fmla="*/ 2640785 h 6094413"/>
                <a:gd name="T58" fmla="*/ 2933488 w 4387850"/>
                <a:gd name="T59" fmla="*/ 2566487 h 6094413"/>
                <a:gd name="T60" fmla="*/ 2989364 w 4387850"/>
                <a:gd name="T61" fmla="*/ 2500443 h 6094413"/>
                <a:gd name="T62" fmla="*/ 2613471 w 4387850"/>
                <a:gd name="T63" fmla="*/ 2281992 h 6094413"/>
                <a:gd name="T64" fmla="*/ 2517593 w 4387850"/>
                <a:gd name="T65" fmla="*/ 2506793 h 6094413"/>
                <a:gd name="T66" fmla="*/ 2476003 w 4387850"/>
                <a:gd name="T67" fmla="*/ 2548706 h 6094413"/>
                <a:gd name="T68" fmla="*/ 2425207 w 4387850"/>
                <a:gd name="T69" fmla="*/ 2576647 h 6094413"/>
                <a:gd name="T70" fmla="*/ 2368061 w 4387850"/>
                <a:gd name="T71" fmla="*/ 2588713 h 6094413"/>
                <a:gd name="T72" fmla="*/ 2309011 w 4387850"/>
                <a:gd name="T73" fmla="*/ 2584267 h 6094413"/>
                <a:gd name="T74" fmla="*/ 1694692 w 4387850"/>
                <a:gd name="T75" fmla="*/ 2939886 h 6094413"/>
                <a:gd name="T76" fmla="*/ 1864543 w 4387850"/>
                <a:gd name="T77" fmla="*/ 2405188 h 6094413"/>
                <a:gd name="T78" fmla="*/ 1820096 w 4387850"/>
                <a:gd name="T79" fmla="*/ 2365816 h 6094413"/>
                <a:gd name="T80" fmla="*/ 1789935 w 4387850"/>
                <a:gd name="T81" fmla="*/ 2316284 h 6094413"/>
                <a:gd name="T82" fmla="*/ 1774697 w 4387850"/>
                <a:gd name="T83" fmla="*/ 2260083 h 6094413"/>
                <a:gd name="T84" fmla="*/ 1776601 w 4387850"/>
                <a:gd name="T85" fmla="*/ 2201025 h 6094413"/>
                <a:gd name="T86" fmla="*/ 1776284 w 4387850"/>
                <a:gd name="T87" fmla="*/ 1947964 h 6094413"/>
                <a:gd name="T88" fmla="*/ 1685168 w 4387850"/>
                <a:gd name="T89" fmla="*/ 2159748 h 6094413"/>
                <a:gd name="T90" fmla="*/ 1643579 w 4387850"/>
                <a:gd name="T91" fmla="*/ 2201342 h 6094413"/>
                <a:gd name="T92" fmla="*/ 1593100 w 4387850"/>
                <a:gd name="T93" fmla="*/ 2229284 h 6094413"/>
                <a:gd name="T94" fmla="*/ 1535954 w 4387850"/>
                <a:gd name="T95" fmla="*/ 2241667 h 6094413"/>
                <a:gd name="T96" fmla="*/ 1476903 w 4387850"/>
                <a:gd name="T97" fmla="*/ 2237222 h 6094413"/>
                <a:gd name="T98" fmla="*/ 941954 w 4387850"/>
                <a:gd name="T99" fmla="*/ 2396298 h 6094413"/>
                <a:gd name="T100" fmla="*/ 1032118 w 4387850"/>
                <a:gd name="T101" fmla="*/ 2058143 h 6094413"/>
                <a:gd name="T102" fmla="*/ 988306 w 4387850"/>
                <a:gd name="T103" fmla="*/ 2018453 h 6094413"/>
                <a:gd name="T104" fmla="*/ 957828 w 4387850"/>
                <a:gd name="T105" fmla="*/ 1968921 h 6094413"/>
                <a:gd name="T106" fmla="*/ 942907 w 4387850"/>
                <a:gd name="T107" fmla="*/ 1912720 h 6094413"/>
                <a:gd name="T108" fmla="*/ 944494 w 4387850"/>
                <a:gd name="T109" fmla="*/ 1853979 h 6094413"/>
                <a:gd name="T110" fmla="*/ 869570 w 4387850"/>
                <a:gd name="T111" fmla="*/ 1586313 h 6094413"/>
                <a:gd name="T112" fmla="*/ 2359489 w 4387850"/>
                <a:gd name="T113" fmla="*/ 486435 h 6094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87850" h="6094413">
                  <a:moveTo>
                    <a:pt x="3008412" y="738226"/>
                  </a:moveTo>
                  <a:lnTo>
                    <a:pt x="2731890" y="1451051"/>
                  </a:lnTo>
                  <a:lnTo>
                    <a:pt x="2853166" y="1498043"/>
                  </a:lnTo>
                  <a:lnTo>
                    <a:pt x="3129689" y="785219"/>
                  </a:lnTo>
                  <a:lnTo>
                    <a:pt x="3008412" y="738226"/>
                  </a:lnTo>
                  <a:close/>
                  <a:moveTo>
                    <a:pt x="2751573" y="638208"/>
                  </a:moveTo>
                  <a:lnTo>
                    <a:pt x="2475369" y="1351668"/>
                  </a:lnTo>
                  <a:lnTo>
                    <a:pt x="2596327" y="1398343"/>
                  </a:lnTo>
                  <a:lnTo>
                    <a:pt x="2873167" y="685518"/>
                  </a:lnTo>
                  <a:lnTo>
                    <a:pt x="2751573" y="638208"/>
                  </a:lnTo>
                  <a:close/>
                  <a:moveTo>
                    <a:pt x="2495052" y="538826"/>
                  </a:moveTo>
                  <a:lnTo>
                    <a:pt x="2218529" y="1251968"/>
                  </a:lnTo>
                  <a:lnTo>
                    <a:pt x="2339806" y="1298960"/>
                  </a:lnTo>
                  <a:lnTo>
                    <a:pt x="2616646" y="585818"/>
                  </a:lnTo>
                  <a:lnTo>
                    <a:pt x="2495052" y="538826"/>
                  </a:lnTo>
                  <a:close/>
                  <a:moveTo>
                    <a:pt x="2437906" y="0"/>
                  </a:moveTo>
                  <a:lnTo>
                    <a:pt x="3535742" y="425790"/>
                  </a:lnTo>
                  <a:lnTo>
                    <a:pt x="3361447" y="874758"/>
                  </a:lnTo>
                  <a:lnTo>
                    <a:pt x="3264934" y="837609"/>
                  </a:lnTo>
                  <a:lnTo>
                    <a:pt x="2988729" y="1550751"/>
                  </a:lnTo>
                  <a:lnTo>
                    <a:pt x="2933488" y="1692999"/>
                  </a:lnTo>
                  <a:lnTo>
                    <a:pt x="2993808" y="1716495"/>
                  </a:lnTo>
                  <a:lnTo>
                    <a:pt x="2972537" y="1771743"/>
                  </a:lnTo>
                  <a:lnTo>
                    <a:pt x="4127836" y="2232459"/>
                  </a:lnTo>
                  <a:lnTo>
                    <a:pt x="3986232" y="2586831"/>
                  </a:lnTo>
                  <a:lnTo>
                    <a:pt x="3986213" y="2586831"/>
                  </a:lnTo>
                  <a:lnTo>
                    <a:pt x="3986213" y="2586879"/>
                  </a:lnTo>
                  <a:lnTo>
                    <a:pt x="3985607" y="2588395"/>
                  </a:lnTo>
                  <a:lnTo>
                    <a:pt x="3986213" y="2588395"/>
                  </a:lnTo>
                  <a:lnTo>
                    <a:pt x="3986213" y="5565775"/>
                  </a:lnTo>
                  <a:lnTo>
                    <a:pt x="4387850" y="5565775"/>
                  </a:lnTo>
                  <a:lnTo>
                    <a:pt x="4387850" y="6094413"/>
                  </a:lnTo>
                  <a:lnTo>
                    <a:pt x="342875" y="6094413"/>
                  </a:lnTo>
                  <a:lnTo>
                    <a:pt x="342875" y="5565748"/>
                  </a:lnTo>
                  <a:lnTo>
                    <a:pt x="1518175" y="5565748"/>
                  </a:lnTo>
                  <a:lnTo>
                    <a:pt x="1518175" y="4851018"/>
                  </a:lnTo>
                  <a:lnTo>
                    <a:pt x="0" y="4851018"/>
                  </a:lnTo>
                  <a:lnTo>
                    <a:pt x="0" y="4468728"/>
                  </a:lnTo>
                  <a:lnTo>
                    <a:pt x="2350600" y="4468728"/>
                  </a:lnTo>
                  <a:lnTo>
                    <a:pt x="2358854" y="4466506"/>
                  </a:lnTo>
                  <a:lnTo>
                    <a:pt x="2368061" y="4463648"/>
                  </a:lnTo>
                  <a:lnTo>
                    <a:pt x="2381395" y="4459203"/>
                  </a:lnTo>
                  <a:lnTo>
                    <a:pt x="2397904" y="4453170"/>
                  </a:lnTo>
                  <a:lnTo>
                    <a:pt x="2417270" y="4445232"/>
                  </a:lnTo>
                  <a:lnTo>
                    <a:pt x="2439493" y="4436342"/>
                  </a:lnTo>
                  <a:lnTo>
                    <a:pt x="2464574" y="4425229"/>
                  </a:lnTo>
                  <a:lnTo>
                    <a:pt x="2491877" y="4412210"/>
                  </a:lnTo>
                  <a:lnTo>
                    <a:pt x="2506164" y="4405225"/>
                  </a:lnTo>
                  <a:lnTo>
                    <a:pt x="2521403" y="4397287"/>
                  </a:lnTo>
                  <a:lnTo>
                    <a:pt x="2537277" y="4389032"/>
                  </a:lnTo>
                  <a:lnTo>
                    <a:pt x="2553150" y="4380459"/>
                  </a:lnTo>
                  <a:lnTo>
                    <a:pt x="2569659" y="4370933"/>
                  </a:lnTo>
                  <a:lnTo>
                    <a:pt x="2586803" y="4361090"/>
                  </a:lnTo>
                  <a:lnTo>
                    <a:pt x="2603947" y="4350612"/>
                  </a:lnTo>
                  <a:lnTo>
                    <a:pt x="2621725" y="4339499"/>
                  </a:lnTo>
                  <a:lnTo>
                    <a:pt x="2640139" y="4328069"/>
                  </a:lnTo>
                  <a:lnTo>
                    <a:pt x="2658235" y="4315685"/>
                  </a:lnTo>
                  <a:lnTo>
                    <a:pt x="2676966" y="4302667"/>
                  </a:lnTo>
                  <a:lnTo>
                    <a:pt x="2696015" y="4289332"/>
                  </a:lnTo>
                  <a:lnTo>
                    <a:pt x="2715381" y="4275043"/>
                  </a:lnTo>
                  <a:lnTo>
                    <a:pt x="2734747" y="4260120"/>
                  </a:lnTo>
                  <a:lnTo>
                    <a:pt x="2754431" y="4244562"/>
                  </a:lnTo>
                  <a:lnTo>
                    <a:pt x="2774114" y="4228686"/>
                  </a:lnTo>
                  <a:lnTo>
                    <a:pt x="2794115" y="4211858"/>
                  </a:lnTo>
                  <a:lnTo>
                    <a:pt x="2814434" y="4194076"/>
                  </a:lnTo>
                  <a:lnTo>
                    <a:pt x="2834435" y="4175661"/>
                  </a:lnTo>
                  <a:lnTo>
                    <a:pt x="2854436" y="4156610"/>
                  </a:lnTo>
                  <a:lnTo>
                    <a:pt x="2875072" y="4136923"/>
                  </a:lnTo>
                  <a:lnTo>
                    <a:pt x="2895073" y="4116285"/>
                  </a:lnTo>
                  <a:lnTo>
                    <a:pt x="2915074" y="4095011"/>
                  </a:lnTo>
                  <a:lnTo>
                    <a:pt x="2935710" y="4072468"/>
                  </a:lnTo>
                  <a:lnTo>
                    <a:pt x="2955711" y="4049924"/>
                  </a:lnTo>
                  <a:lnTo>
                    <a:pt x="2976030" y="4026110"/>
                  </a:lnTo>
                  <a:lnTo>
                    <a:pt x="2995713" y="4001344"/>
                  </a:lnTo>
                  <a:lnTo>
                    <a:pt x="3015714" y="3975943"/>
                  </a:lnTo>
                  <a:lnTo>
                    <a:pt x="3035081" y="3949589"/>
                  </a:lnTo>
                  <a:lnTo>
                    <a:pt x="3054447" y="3922600"/>
                  </a:lnTo>
                  <a:lnTo>
                    <a:pt x="3073813" y="3894658"/>
                  </a:lnTo>
                  <a:lnTo>
                    <a:pt x="3092861" y="3865447"/>
                  </a:lnTo>
                  <a:lnTo>
                    <a:pt x="3111592" y="3835600"/>
                  </a:lnTo>
                  <a:lnTo>
                    <a:pt x="3130006" y="3805119"/>
                  </a:lnTo>
                  <a:lnTo>
                    <a:pt x="3148102" y="3773367"/>
                  </a:lnTo>
                  <a:lnTo>
                    <a:pt x="3165881" y="3740980"/>
                  </a:lnTo>
                  <a:lnTo>
                    <a:pt x="3183025" y="3707641"/>
                  </a:lnTo>
                  <a:lnTo>
                    <a:pt x="3200169" y="3673032"/>
                  </a:lnTo>
                  <a:lnTo>
                    <a:pt x="3216677" y="3637470"/>
                  </a:lnTo>
                  <a:lnTo>
                    <a:pt x="3232551" y="3600956"/>
                  </a:lnTo>
                  <a:lnTo>
                    <a:pt x="3248107" y="3563489"/>
                  </a:lnTo>
                  <a:lnTo>
                    <a:pt x="3263029" y="3525069"/>
                  </a:lnTo>
                  <a:lnTo>
                    <a:pt x="3277633" y="3485697"/>
                  </a:lnTo>
                  <a:lnTo>
                    <a:pt x="3291602" y="3445055"/>
                  </a:lnTo>
                  <a:lnTo>
                    <a:pt x="3298586" y="3424416"/>
                  </a:lnTo>
                  <a:lnTo>
                    <a:pt x="3305253" y="3403143"/>
                  </a:lnTo>
                  <a:lnTo>
                    <a:pt x="3311603" y="3382504"/>
                  </a:lnTo>
                  <a:lnTo>
                    <a:pt x="3317953" y="3360913"/>
                  </a:lnTo>
                  <a:lnTo>
                    <a:pt x="3305571" y="3359960"/>
                  </a:lnTo>
                  <a:lnTo>
                    <a:pt x="3293189" y="3359008"/>
                  </a:lnTo>
                  <a:lnTo>
                    <a:pt x="3280807" y="3357420"/>
                  </a:lnTo>
                  <a:lnTo>
                    <a:pt x="3268743" y="3355515"/>
                  </a:lnTo>
                  <a:lnTo>
                    <a:pt x="3256679" y="3353610"/>
                  </a:lnTo>
                  <a:lnTo>
                    <a:pt x="3244615" y="3351387"/>
                  </a:lnTo>
                  <a:lnTo>
                    <a:pt x="3232869" y="3348847"/>
                  </a:lnTo>
                  <a:lnTo>
                    <a:pt x="3221122" y="3346307"/>
                  </a:lnTo>
                  <a:lnTo>
                    <a:pt x="3209375" y="3342815"/>
                  </a:lnTo>
                  <a:lnTo>
                    <a:pt x="3197946" y="3339639"/>
                  </a:lnTo>
                  <a:lnTo>
                    <a:pt x="3186517" y="3336147"/>
                  </a:lnTo>
                  <a:lnTo>
                    <a:pt x="3175088" y="3332019"/>
                  </a:lnTo>
                  <a:lnTo>
                    <a:pt x="3163976" y="3328209"/>
                  </a:lnTo>
                  <a:lnTo>
                    <a:pt x="3152864" y="3323446"/>
                  </a:lnTo>
                  <a:lnTo>
                    <a:pt x="3141753" y="3319001"/>
                  </a:lnTo>
                  <a:lnTo>
                    <a:pt x="3130959" y="3314238"/>
                  </a:lnTo>
                  <a:lnTo>
                    <a:pt x="3120482" y="3309158"/>
                  </a:lnTo>
                  <a:lnTo>
                    <a:pt x="3110005" y="3303442"/>
                  </a:lnTo>
                  <a:lnTo>
                    <a:pt x="3099528" y="3298045"/>
                  </a:lnTo>
                  <a:lnTo>
                    <a:pt x="3089051" y="3292329"/>
                  </a:lnTo>
                  <a:lnTo>
                    <a:pt x="3079210" y="3285979"/>
                  </a:lnTo>
                  <a:lnTo>
                    <a:pt x="3069368" y="3279629"/>
                  </a:lnTo>
                  <a:lnTo>
                    <a:pt x="3059209" y="3273278"/>
                  </a:lnTo>
                  <a:lnTo>
                    <a:pt x="3050002" y="3266611"/>
                  </a:lnTo>
                  <a:lnTo>
                    <a:pt x="3040477" y="3259625"/>
                  </a:lnTo>
                  <a:lnTo>
                    <a:pt x="3030953" y="3252322"/>
                  </a:lnTo>
                  <a:lnTo>
                    <a:pt x="3022064" y="3245019"/>
                  </a:lnTo>
                  <a:lnTo>
                    <a:pt x="3013175" y="3237717"/>
                  </a:lnTo>
                  <a:lnTo>
                    <a:pt x="3004603" y="3229779"/>
                  </a:lnTo>
                  <a:lnTo>
                    <a:pt x="2996031" y="3221523"/>
                  </a:lnTo>
                  <a:lnTo>
                    <a:pt x="2987459" y="3213268"/>
                  </a:lnTo>
                  <a:lnTo>
                    <a:pt x="2979205" y="3205012"/>
                  </a:lnTo>
                  <a:lnTo>
                    <a:pt x="2971585" y="3196439"/>
                  </a:lnTo>
                  <a:lnTo>
                    <a:pt x="2963648" y="3187549"/>
                  </a:lnTo>
                  <a:lnTo>
                    <a:pt x="2956346" y="3178658"/>
                  </a:lnTo>
                  <a:lnTo>
                    <a:pt x="2948727" y="3169768"/>
                  </a:lnTo>
                  <a:lnTo>
                    <a:pt x="2941742" y="3160560"/>
                  </a:lnTo>
                  <a:lnTo>
                    <a:pt x="2934440" y="3151035"/>
                  </a:lnTo>
                  <a:lnTo>
                    <a:pt x="2927773" y="3141509"/>
                  </a:lnTo>
                  <a:lnTo>
                    <a:pt x="2921106" y="3131666"/>
                  </a:lnTo>
                  <a:lnTo>
                    <a:pt x="2915074" y="3121823"/>
                  </a:lnTo>
                  <a:lnTo>
                    <a:pt x="2909042" y="3111662"/>
                  </a:lnTo>
                  <a:lnTo>
                    <a:pt x="2903327" y="3101184"/>
                  </a:lnTo>
                  <a:lnTo>
                    <a:pt x="2897613" y="3090706"/>
                  </a:lnTo>
                  <a:lnTo>
                    <a:pt x="2892216" y="3080546"/>
                  </a:lnTo>
                  <a:lnTo>
                    <a:pt x="2886819" y="3070068"/>
                  </a:lnTo>
                  <a:lnTo>
                    <a:pt x="2882057" y="3059272"/>
                  </a:lnTo>
                  <a:lnTo>
                    <a:pt x="2877612" y="3047842"/>
                  </a:lnTo>
                  <a:lnTo>
                    <a:pt x="2873167" y="3036729"/>
                  </a:lnTo>
                  <a:lnTo>
                    <a:pt x="2869040" y="3025615"/>
                  </a:lnTo>
                  <a:lnTo>
                    <a:pt x="2865230" y="3014502"/>
                  </a:lnTo>
                  <a:lnTo>
                    <a:pt x="2861738" y="3003072"/>
                  </a:lnTo>
                  <a:lnTo>
                    <a:pt x="2858246" y="2991324"/>
                  </a:lnTo>
                  <a:lnTo>
                    <a:pt x="2855389" y="2979893"/>
                  </a:lnTo>
                  <a:lnTo>
                    <a:pt x="2852531" y="2967828"/>
                  </a:lnTo>
                  <a:lnTo>
                    <a:pt x="2849991" y="2956079"/>
                  </a:lnTo>
                  <a:lnTo>
                    <a:pt x="2847769" y="2944014"/>
                  </a:lnTo>
                  <a:lnTo>
                    <a:pt x="2845864" y="2932266"/>
                  </a:lnTo>
                  <a:lnTo>
                    <a:pt x="2843959" y="2919882"/>
                  </a:lnTo>
                  <a:lnTo>
                    <a:pt x="2843007" y="2907499"/>
                  </a:lnTo>
                  <a:lnTo>
                    <a:pt x="2841737" y="2895434"/>
                  </a:lnTo>
                  <a:lnTo>
                    <a:pt x="2841102" y="2883051"/>
                  </a:lnTo>
                  <a:lnTo>
                    <a:pt x="2840785" y="2870350"/>
                  </a:lnTo>
                  <a:lnTo>
                    <a:pt x="2840467" y="2857649"/>
                  </a:lnTo>
                  <a:lnTo>
                    <a:pt x="2840785" y="2842408"/>
                  </a:lnTo>
                  <a:lnTo>
                    <a:pt x="2841419" y="2826850"/>
                  </a:lnTo>
                  <a:lnTo>
                    <a:pt x="2842689" y="2811927"/>
                  </a:lnTo>
                  <a:lnTo>
                    <a:pt x="2843959" y="2796686"/>
                  </a:lnTo>
                  <a:lnTo>
                    <a:pt x="2845864" y="2781763"/>
                  </a:lnTo>
                  <a:lnTo>
                    <a:pt x="2848404" y="2766839"/>
                  </a:lnTo>
                  <a:lnTo>
                    <a:pt x="2851579" y="2752234"/>
                  </a:lnTo>
                  <a:lnTo>
                    <a:pt x="2854753" y="2737628"/>
                  </a:lnTo>
                  <a:lnTo>
                    <a:pt x="2858563" y="2723340"/>
                  </a:lnTo>
                  <a:lnTo>
                    <a:pt x="2862690" y="2709052"/>
                  </a:lnTo>
                  <a:lnTo>
                    <a:pt x="2867135" y="2695398"/>
                  </a:lnTo>
                  <a:lnTo>
                    <a:pt x="2872532" y="2681428"/>
                  </a:lnTo>
                  <a:lnTo>
                    <a:pt x="2877612" y="2667774"/>
                  </a:lnTo>
                  <a:lnTo>
                    <a:pt x="2883326" y="2654439"/>
                  </a:lnTo>
                  <a:lnTo>
                    <a:pt x="2889676" y="2640785"/>
                  </a:lnTo>
                  <a:lnTo>
                    <a:pt x="2895708" y="2628402"/>
                  </a:lnTo>
                  <a:lnTo>
                    <a:pt x="2902693" y="2615384"/>
                  </a:lnTo>
                  <a:lnTo>
                    <a:pt x="2909995" y="2602683"/>
                  </a:lnTo>
                  <a:lnTo>
                    <a:pt x="2917614" y="2590300"/>
                  </a:lnTo>
                  <a:lnTo>
                    <a:pt x="2925233" y="2578235"/>
                  </a:lnTo>
                  <a:lnTo>
                    <a:pt x="2933488" y="2566487"/>
                  </a:lnTo>
                  <a:lnTo>
                    <a:pt x="2942059" y="2554738"/>
                  </a:lnTo>
                  <a:lnTo>
                    <a:pt x="2950949" y="2543308"/>
                  </a:lnTo>
                  <a:lnTo>
                    <a:pt x="2959838" y="2532195"/>
                  </a:lnTo>
                  <a:lnTo>
                    <a:pt x="2969680" y="2521399"/>
                  </a:lnTo>
                  <a:lnTo>
                    <a:pt x="2979205" y="2510921"/>
                  </a:lnTo>
                  <a:lnTo>
                    <a:pt x="2989364" y="2500443"/>
                  </a:lnTo>
                  <a:lnTo>
                    <a:pt x="2999841" y="2490918"/>
                  </a:lnTo>
                  <a:lnTo>
                    <a:pt x="3010317" y="2480757"/>
                  </a:lnTo>
                  <a:lnTo>
                    <a:pt x="3021429" y="2471549"/>
                  </a:lnTo>
                  <a:lnTo>
                    <a:pt x="3032541" y="2462659"/>
                  </a:lnTo>
                  <a:lnTo>
                    <a:pt x="3043652" y="2453451"/>
                  </a:lnTo>
                  <a:lnTo>
                    <a:pt x="2613471" y="2281992"/>
                  </a:lnTo>
                  <a:lnTo>
                    <a:pt x="2542039" y="2462024"/>
                  </a:lnTo>
                  <a:lnTo>
                    <a:pt x="2537911" y="2471867"/>
                  </a:lnTo>
                  <a:lnTo>
                    <a:pt x="2533467" y="2480757"/>
                  </a:lnTo>
                  <a:lnTo>
                    <a:pt x="2528387" y="2489648"/>
                  </a:lnTo>
                  <a:lnTo>
                    <a:pt x="2522990" y="2498220"/>
                  </a:lnTo>
                  <a:lnTo>
                    <a:pt x="2517593" y="2506793"/>
                  </a:lnTo>
                  <a:lnTo>
                    <a:pt x="2511243" y="2514731"/>
                  </a:lnTo>
                  <a:lnTo>
                    <a:pt x="2504894" y="2522034"/>
                  </a:lnTo>
                  <a:lnTo>
                    <a:pt x="2498227" y="2529337"/>
                  </a:lnTo>
                  <a:lnTo>
                    <a:pt x="2490925" y="2536323"/>
                  </a:lnTo>
                  <a:lnTo>
                    <a:pt x="2483623" y="2542673"/>
                  </a:lnTo>
                  <a:lnTo>
                    <a:pt x="2476003" y="2548706"/>
                  </a:lnTo>
                  <a:lnTo>
                    <a:pt x="2468067" y="2554103"/>
                  </a:lnTo>
                  <a:lnTo>
                    <a:pt x="2459812" y="2559819"/>
                  </a:lnTo>
                  <a:lnTo>
                    <a:pt x="2451557" y="2564582"/>
                  </a:lnTo>
                  <a:lnTo>
                    <a:pt x="2442986" y="2569027"/>
                  </a:lnTo>
                  <a:lnTo>
                    <a:pt x="2434096" y="2572837"/>
                  </a:lnTo>
                  <a:lnTo>
                    <a:pt x="2425207" y="2576647"/>
                  </a:lnTo>
                  <a:lnTo>
                    <a:pt x="2415683" y="2579822"/>
                  </a:lnTo>
                  <a:lnTo>
                    <a:pt x="2406476" y="2582362"/>
                  </a:lnTo>
                  <a:lnTo>
                    <a:pt x="2397269" y="2584585"/>
                  </a:lnTo>
                  <a:lnTo>
                    <a:pt x="2387427" y="2586490"/>
                  </a:lnTo>
                  <a:lnTo>
                    <a:pt x="2377903" y="2588078"/>
                  </a:lnTo>
                  <a:lnTo>
                    <a:pt x="2368061" y="2588713"/>
                  </a:lnTo>
                  <a:lnTo>
                    <a:pt x="2358537" y="2589665"/>
                  </a:lnTo>
                  <a:lnTo>
                    <a:pt x="2348377" y="2589030"/>
                  </a:lnTo>
                  <a:lnTo>
                    <a:pt x="2338536" y="2588713"/>
                  </a:lnTo>
                  <a:lnTo>
                    <a:pt x="2328694" y="2587760"/>
                  </a:lnTo>
                  <a:lnTo>
                    <a:pt x="2318852" y="2586173"/>
                  </a:lnTo>
                  <a:lnTo>
                    <a:pt x="2309011" y="2584267"/>
                  </a:lnTo>
                  <a:lnTo>
                    <a:pt x="2299169" y="2581727"/>
                  </a:lnTo>
                  <a:lnTo>
                    <a:pt x="2289009" y="2578870"/>
                  </a:lnTo>
                  <a:lnTo>
                    <a:pt x="2279485" y="2575060"/>
                  </a:lnTo>
                  <a:lnTo>
                    <a:pt x="2279167" y="2575060"/>
                  </a:lnTo>
                  <a:lnTo>
                    <a:pt x="2072807" y="3090706"/>
                  </a:lnTo>
                  <a:lnTo>
                    <a:pt x="1694692" y="2939886"/>
                  </a:lnTo>
                  <a:lnTo>
                    <a:pt x="1901053" y="2424239"/>
                  </a:lnTo>
                  <a:lnTo>
                    <a:pt x="1900735" y="2424239"/>
                  </a:lnTo>
                  <a:lnTo>
                    <a:pt x="1890893" y="2420111"/>
                  </a:lnTo>
                  <a:lnTo>
                    <a:pt x="1882004" y="2415666"/>
                  </a:lnTo>
                  <a:lnTo>
                    <a:pt x="1873115" y="2410268"/>
                  </a:lnTo>
                  <a:lnTo>
                    <a:pt x="1864543" y="2405188"/>
                  </a:lnTo>
                  <a:lnTo>
                    <a:pt x="1855971" y="2399473"/>
                  </a:lnTo>
                  <a:lnTo>
                    <a:pt x="1848034" y="2393122"/>
                  </a:lnTo>
                  <a:lnTo>
                    <a:pt x="1840732" y="2386772"/>
                  </a:lnTo>
                  <a:lnTo>
                    <a:pt x="1833747" y="2380104"/>
                  </a:lnTo>
                  <a:lnTo>
                    <a:pt x="1826445" y="2373119"/>
                  </a:lnTo>
                  <a:lnTo>
                    <a:pt x="1820096" y="2365816"/>
                  </a:lnTo>
                  <a:lnTo>
                    <a:pt x="1814381" y="2358196"/>
                  </a:lnTo>
                  <a:lnTo>
                    <a:pt x="1808667" y="2349940"/>
                  </a:lnTo>
                  <a:lnTo>
                    <a:pt x="1803587" y="2342002"/>
                  </a:lnTo>
                  <a:lnTo>
                    <a:pt x="1798190" y="2333747"/>
                  </a:lnTo>
                  <a:lnTo>
                    <a:pt x="1793745" y="2325174"/>
                  </a:lnTo>
                  <a:lnTo>
                    <a:pt x="1789935" y="2316284"/>
                  </a:lnTo>
                  <a:lnTo>
                    <a:pt x="1786443" y="2307076"/>
                  </a:lnTo>
                  <a:lnTo>
                    <a:pt x="1782951" y="2297868"/>
                  </a:lnTo>
                  <a:lnTo>
                    <a:pt x="1780411" y="2288660"/>
                  </a:lnTo>
                  <a:lnTo>
                    <a:pt x="1778189" y="2279134"/>
                  </a:lnTo>
                  <a:lnTo>
                    <a:pt x="1776284" y="2269609"/>
                  </a:lnTo>
                  <a:lnTo>
                    <a:pt x="1774697" y="2260083"/>
                  </a:lnTo>
                  <a:lnTo>
                    <a:pt x="1774062" y="2250240"/>
                  </a:lnTo>
                  <a:lnTo>
                    <a:pt x="1773427" y="2240715"/>
                  </a:lnTo>
                  <a:lnTo>
                    <a:pt x="1773744" y="2230554"/>
                  </a:lnTo>
                  <a:lnTo>
                    <a:pt x="1774062" y="2220711"/>
                  </a:lnTo>
                  <a:lnTo>
                    <a:pt x="1775331" y="2210868"/>
                  </a:lnTo>
                  <a:lnTo>
                    <a:pt x="1776601" y="2201025"/>
                  </a:lnTo>
                  <a:lnTo>
                    <a:pt x="1778506" y="2191182"/>
                  </a:lnTo>
                  <a:lnTo>
                    <a:pt x="1781046" y="2181339"/>
                  </a:lnTo>
                  <a:lnTo>
                    <a:pt x="1784221" y="2171178"/>
                  </a:lnTo>
                  <a:lnTo>
                    <a:pt x="1787713" y="2161653"/>
                  </a:lnTo>
                  <a:lnTo>
                    <a:pt x="1859780" y="1981304"/>
                  </a:lnTo>
                  <a:lnTo>
                    <a:pt x="1776284" y="1947964"/>
                  </a:lnTo>
                  <a:lnTo>
                    <a:pt x="1709614" y="2114978"/>
                  </a:lnTo>
                  <a:lnTo>
                    <a:pt x="1705487" y="2124821"/>
                  </a:lnTo>
                  <a:lnTo>
                    <a:pt x="1701042" y="2133711"/>
                  </a:lnTo>
                  <a:lnTo>
                    <a:pt x="1696280" y="2142602"/>
                  </a:lnTo>
                  <a:lnTo>
                    <a:pt x="1690883" y="2151175"/>
                  </a:lnTo>
                  <a:lnTo>
                    <a:pt x="1685168" y="2159748"/>
                  </a:lnTo>
                  <a:lnTo>
                    <a:pt x="1679136" y="2167686"/>
                  </a:lnTo>
                  <a:lnTo>
                    <a:pt x="1672787" y="2174989"/>
                  </a:lnTo>
                  <a:lnTo>
                    <a:pt x="1666119" y="2181974"/>
                  </a:lnTo>
                  <a:lnTo>
                    <a:pt x="1659135" y="2189277"/>
                  </a:lnTo>
                  <a:lnTo>
                    <a:pt x="1651515" y="2195627"/>
                  </a:lnTo>
                  <a:lnTo>
                    <a:pt x="1643579" y="2201342"/>
                  </a:lnTo>
                  <a:lnTo>
                    <a:pt x="1635959" y="2207058"/>
                  </a:lnTo>
                  <a:lnTo>
                    <a:pt x="1627705" y="2212773"/>
                  </a:lnTo>
                  <a:lnTo>
                    <a:pt x="1619450" y="2217536"/>
                  </a:lnTo>
                  <a:lnTo>
                    <a:pt x="1610879" y="2221981"/>
                  </a:lnTo>
                  <a:lnTo>
                    <a:pt x="1601989" y="2225791"/>
                  </a:lnTo>
                  <a:lnTo>
                    <a:pt x="1593100" y="2229284"/>
                  </a:lnTo>
                  <a:lnTo>
                    <a:pt x="1583893" y="2232777"/>
                  </a:lnTo>
                  <a:lnTo>
                    <a:pt x="1574369" y="2235317"/>
                  </a:lnTo>
                  <a:lnTo>
                    <a:pt x="1565162" y="2237539"/>
                  </a:lnTo>
                  <a:lnTo>
                    <a:pt x="1555320" y="2239444"/>
                  </a:lnTo>
                  <a:lnTo>
                    <a:pt x="1545796" y="2241032"/>
                  </a:lnTo>
                  <a:lnTo>
                    <a:pt x="1535954" y="2241667"/>
                  </a:lnTo>
                  <a:lnTo>
                    <a:pt x="1526429" y="2242302"/>
                  </a:lnTo>
                  <a:lnTo>
                    <a:pt x="1516270" y="2241985"/>
                  </a:lnTo>
                  <a:lnTo>
                    <a:pt x="1506746" y="2241667"/>
                  </a:lnTo>
                  <a:lnTo>
                    <a:pt x="1496587" y="2240715"/>
                  </a:lnTo>
                  <a:lnTo>
                    <a:pt x="1486427" y="2239127"/>
                  </a:lnTo>
                  <a:lnTo>
                    <a:pt x="1476903" y="2237222"/>
                  </a:lnTo>
                  <a:lnTo>
                    <a:pt x="1466744" y="2234682"/>
                  </a:lnTo>
                  <a:lnTo>
                    <a:pt x="1457219" y="2231507"/>
                  </a:lnTo>
                  <a:lnTo>
                    <a:pt x="1447378" y="2228014"/>
                  </a:lnTo>
                  <a:lnTo>
                    <a:pt x="1447060" y="2228014"/>
                  </a:lnTo>
                  <a:lnTo>
                    <a:pt x="1319752" y="2546801"/>
                  </a:lnTo>
                  <a:lnTo>
                    <a:pt x="941954" y="2396298"/>
                  </a:lnTo>
                  <a:lnTo>
                    <a:pt x="1068945" y="2077194"/>
                  </a:lnTo>
                  <a:lnTo>
                    <a:pt x="1068628" y="2077194"/>
                  </a:lnTo>
                  <a:lnTo>
                    <a:pt x="1059103" y="2073066"/>
                  </a:lnTo>
                  <a:lnTo>
                    <a:pt x="1049579" y="2068621"/>
                  </a:lnTo>
                  <a:lnTo>
                    <a:pt x="1040690" y="2063223"/>
                  </a:lnTo>
                  <a:lnTo>
                    <a:pt x="1032118" y="2058143"/>
                  </a:lnTo>
                  <a:lnTo>
                    <a:pt x="1023863" y="2052427"/>
                  </a:lnTo>
                  <a:lnTo>
                    <a:pt x="1016244" y="2046077"/>
                  </a:lnTo>
                  <a:lnTo>
                    <a:pt x="1008625" y="2039727"/>
                  </a:lnTo>
                  <a:lnTo>
                    <a:pt x="1001323" y="2033059"/>
                  </a:lnTo>
                  <a:lnTo>
                    <a:pt x="994655" y="2026073"/>
                  </a:lnTo>
                  <a:lnTo>
                    <a:pt x="988306" y="2018453"/>
                  </a:lnTo>
                  <a:lnTo>
                    <a:pt x="982274" y="2011150"/>
                  </a:lnTo>
                  <a:lnTo>
                    <a:pt x="976242" y="2002895"/>
                  </a:lnTo>
                  <a:lnTo>
                    <a:pt x="971162" y="1994639"/>
                  </a:lnTo>
                  <a:lnTo>
                    <a:pt x="966400" y="1986701"/>
                  </a:lnTo>
                  <a:lnTo>
                    <a:pt x="961638" y="1978128"/>
                  </a:lnTo>
                  <a:lnTo>
                    <a:pt x="957828" y="1968921"/>
                  </a:lnTo>
                  <a:lnTo>
                    <a:pt x="954336" y="1960030"/>
                  </a:lnTo>
                  <a:lnTo>
                    <a:pt x="950844" y="1950822"/>
                  </a:lnTo>
                  <a:lnTo>
                    <a:pt x="948304" y="1941614"/>
                  </a:lnTo>
                  <a:lnTo>
                    <a:pt x="946082" y="1932089"/>
                  </a:lnTo>
                  <a:lnTo>
                    <a:pt x="944177" y="1922563"/>
                  </a:lnTo>
                  <a:lnTo>
                    <a:pt x="942907" y="1912720"/>
                  </a:lnTo>
                  <a:lnTo>
                    <a:pt x="941637" y="1903194"/>
                  </a:lnTo>
                  <a:lnTo>
                    <a:pt x="941319" y="1893351"/>
                  </a:lnTo>
                  <a:lnTo>
                    <a:pt x="941319" y="1883508"/>
                  </a:lnTo>
                  <a:lnTo>
                    <a:pt x="941954" y="1873665"/>
                  </a:lnTo>
                  <a:lnTo>
                    <a:pt x="942907" y="1863505"/>
                  </a:lnTo>
                  <a:lnTo>
                    <a:pt x="944494" y="1853979"/>
                  </a:lnTo>
                  <a:lnTo>
                    <a:pt x="946399" y="1843819"/>
                  </a:lnTo>
                  <a:lnTo>
                    <a:pt x="949256" y="1834293"/>
                  </a:lnTo>
                  <a:lnTo>
                    <a:pt x="952114" y="1824133"/>
                  </a:lnTo>
                  <a:lnTo>
                    <a:pt x="955923" y="1814607"/>
                  </a:lnTo>
                  <a:lnTo>
                    <a:pt x="1022593" y="1647276"/>
                  </a:lnTo>
                  <a:lnTo>
                    <a:pt x="869570" y="1586313"/>
                  </a:lnTo>
                  <a:lnTo>
                    <a:pt x="1094661" y="1022403"/>
                  </a:lnTo>
                  <a:lnTo>
                    <a:pt x="1914387" y="1349446"/>
                  </a:lnTo>
                  <a:lnTo>
                    <a:pt x="1931530" y="1304676"/>
                  </a:lnTo>
                  <a:lnTo>
                    <a:pt x="2027726" y="1341825"/>
                  </a:lnTo>
                  <a:lnTo>
                    <a:pt x="2083284" y="1199260"/>
                  </a:lnTo>
                  <a:lnTo>
                    <a:pt x="2359489" y="486435"/>
                  </a:lnTo>
                  <a:lnTo>
                    <a:pt x="2263611" y="449286"/>
                  </a:lnTo>
                  <a:lnTo>
                    <a:pt x="2437906" y="0"/>
                  </a:lnTo>
                  <a:close/>
                </a:path>
              </a:pathLst>
            </a:custGeom>
            <a:solidFill>
              <a:srgbClr val="5192FA"/>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grpSp>
        <p:nvGrpSpPr>
          <p:cNvPr id="33" name="组合 32"/>
          <p:cNvGrpSpPr/>
          <p:nvPr/>
        </p:nvGrpSpPr>
        <p:grpSpPr>
          <a:xfrm>
            <a:off x="7072330" y="1071552"/>
            <a:ext cx="1571636" cy="2065208"/>
            <a:chOff x="7072330" y="1071552"/>
            <a:chExt cx="1571636" cy="2065208"/>
          </a:xfrm>
        </p:grpSpPr>
        <p:grpSp>
          <p:nvGrpSpPr>
            <p:cNvPr id="34" name="Group 64"/>
            <p:cNvGrpSpPr/>
            <p:nvPr/>
          </p:nvGrpSpPr>
          <p:grpSpPr>
            <a:xfrm>
              <a:off x="7072330" y="1071552"/>
              <a:ext cx="1571636" cy="2065208"/>
              <a:chOff x="7072330" y="1071552"/>
              <a:chExt cx="1571636" cy="2065208"/>
            </a:xfrm>
          </p:grpSpPr>
          <p:sp>
            <p:nvSpPr>
              <p:cNvPr id="36" name="Rectangle 37"/>
              <p:cNvSpPr/>
              <p:nvPr/>
            </p:nvSpPr>
            <p:spPr>
              <a:xfrm>
                <a:off x="7072330" y="2071684"/>
                <a:ext cx="1571636" cy="285752"/>
              </a:xfrm>
              <a:prstGeom prst="rect">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Rectangle 36"/>
              <p:cNvSpPr/>
              <p:nvPr/>
            </p:nvSpPr>
            <p:spPr>
              <a:xfrm>
                <a:off x="7072330" y="2428874"/>
                <a:ext cx="1571636" cy="707886"/>
              </a:xfrm>
              <a:prstGeom prst="rect">
                <a:avLst/>
              </a:prstGeom>
            </p:spPr>
            <p:txBody>
              <a:bodyPr wrap="square">
                <a:spAutoFit/>
              </a:bodyPr>
              <a:lstStyle/>
              <a:p>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此处添加详细文本描述，建议与标题相关并符合整体语言风格，语言描述尽量简洁生动。尽量将每页幻灯片的字数控制在</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200</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字以内</a:t>
                </a:r>
              </a:p>
            </p:txBody>
          </p:sp>
          <p:sp>
            <p:nvSpPr>
              <p:cNvPr id="38" name="Rectangle 59"/>
              <p:cNvSpPr/>
              <p:nvPr/>
            </p:nvSpPr>
            <p:spPr>
              <a:xfrm>
                <a:off x="7500958" y="1071552"/>
                <a:ext cx="800219" cy="276999"/>
              </a:xfrm>
              <a:prstGeom prst="rect">
                <a:avLst/>
              </a:prstGeom>
            </p:spPr>
            <p:txBody>
              <a:bodyPr wrap="none">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rPr>
                  <a:t>添加标题</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35" name="KSO_Shape"/>
            <p:cNvSpPr>
              <a:spLocks/>
            </p:cNvSpPr>
            <p:nvPr/>
          </p:nvSpPr>
          <p:spPr bwMode="auto">
            <a:xfrm>
              <a:off x="7698514" y="1360905"/>
              <a:ext cx="405106" cy="412672"/>
            </a:xfrm>
            <a:custGeom>
              <a:avLst/>
              <a:gdLst>
                <a:gd name="T0" fmla="*/ 1088909 w 1944688"/>
                <a:gd name="T1" fmla="*/ 1478020 h 1979613"/>
                <a:gd name="T2" fmla="*/ 1105805 w 1944688"/>
                <a:gd name="T3" fmla="*/ 1615987 h 1979613"/>
                <a:gd name="T4" fmla="*/ 979564 w 1944688"/>
                <a:gd name="T5" fmla="*/ 1431925 h 1979613"/>
                <a:gd name="T6" fmla="*/ 811133 w 1944688"/>
                <a:gd name="T7" fmla="*/ 1321868 h 1979613"/>
                <a:gd name="T8" fmla="*/ 770571 w 1944688"/>
                <a:gd name="T9" fmla="*/ 1208449 h 1979613"/>
                <a:gd name="T10" fmla="*/ 827928 w 1944688"/>
                <a:gd name="T11" fmla="*/ 1109921 h 1979613"/>
                <a:gd name="T12" fmla="*/ 1112606 w 1944688"/>
                <a:gd name="T13" fmla="*/ 674053 h 1979613"/>
                <a:gd name="T14" fmla="*/ 1149350 w 1944688"/>
                <a:gd name="T15" fmla="*/ 766128 h 1979613"/>
                <a:gd name="T16" fmla="*/ 1085682 w 1944688"/>
                <a:gd name="T17" fmla="*/ 922338 h 1979613"/>
                <a:gd name="T18" fmla="*/ 916605 w 1944688"/>
                <a:gd name="T19" fmla="*/ 541568 h 1979613"/>
                <a:gd name="T20" fmla="*/ 864200 w 1944688"/>
                <a:gd name="T21" fmla="*/ 1004409 h 1979613"/>
                <a:gd name="T22" fmla="*/ 743510 w 1944688"/>
                <a:gd name="T23" fmla="*/ 1114247 h 1979613"/>
                <a:gd name="T24" fmla="*/ 749545 w 1944688"/>
                <a:gd name="T25" fmla="*/ 1320271 h 1979613"/>
                <a:gd name="T26" fmla="*/ 863882 w 1944688"/>
                <a:gd name="T27" fmla="*/ 1423442 h 1979613"/>
                <a:gd name="T28" fmla="*/ 1035388 w 1944688"/>
                <a:gd name="T29" fmla="*/ 1692004 h 1979613"/>
                <a:gd name="T30" fmla="*/ 1135434 w 1944688"/>
                <a:gd name="T31" fmla="*/ 1598357 h 1979613"/>
                <a:gd name="T32" fmla="*/ 1087158 w 1944688"/>
                <a:gd name="T33" fmla="*/ 1425029 h 1979613"/>
                <a:gd name="T34" fmla="*/ 1029672 w 1944688"/>
                <a:gd name="T35" fmla="*/ 1070121 h 1979613"/>
                <a:gd name="T36" fmla="*/ 1170370 w 1944688"/>
                <a:gd name="T37" fmla="*/ 968220 h 1979613"/>
                <a:gd name="T38" fmla="*/ 1219598 w 1944688"/>
                <a:gd name="T39" fmla="*/ 767275 h 1979613"/>
                <a:gd name="T40" fmla="*/ 1157348 w 1944688"/>
                <a:gd name="T41" fmla="*/ 597122 h 1979613"/>
                <a:gd name="T42" fmla="*/ 995370 w 1944688"/>
                <a:gd name="T43" fmla="*/ 529823 h 1979613"/>
                <a:gd name="T44" fmla="*/ 888020 w 1944688"/>
                <a:gd name="T45" fmla="*/ 312370 h 1979613"/>
                <a:gd name="T46" fmla="*/ 871505 w 1944688"/>
                <a:gd name="T47" fmla="*/ 408875 h 1979613"/>
                <a:gd name="T48" fmla="*/ 969327 w 1944688"/>
                <a:gd name="T49" fmla="*/ 472999 h 1979613"/>
                <a:gd name="T50" fmla="*/ 1059209 w 1944688"/>
                <a:gd name="T51" fmla="*/ 399351 h 1979613"/>
                <a:gd name="T52" fmla="*/ 1026813 w 1944688"/>
                <a:gd name="T53" fmla="*/ 299037 h 1979613"/>
                <a:gd name="T54" fmla="*/ 1190379 w 1944688"/>
                <a:gd name="T55" fmla="*/ 1270 h 1979613"/>
                <a:gd name="T56" fmla="*/ 1266286 w 1944688"/>
                <a:gd name="T57" fmla="*/ 52379 h 1979613"/>
                <a:gd name="T58" fmla="*/ 1285978 w 1944688"/>
                <a:gd name="T59" fmla="*/ 375543 h 1979613"/>
                <a:gd name="T60" fmla="*/ 1339335 w 1944688"/>
                <a:gd name="T61" fmla="*/ 412367 h 1979613"/>
                <a:gd name="T62" fmla="*/ 1627402 w 1944688"/>
                <a:gd name="T63" fmla="*/ 266975 h 1979613"/>
                <a:gd name="T64" fmla="*/ 1713155 w 1944688"/>
                <a:gd name="T65" fmla="*/ 299037 h 1979613"/>
                <a:gd name="T66" fmla="*/ 1944688 w 1944688"/>
                <a:gd name="T67" fmla="*/ 730768 h 1979613"/>
                <a:gd name="T68" fmla="*/ 1900224 w 1944688"/>
                <a:gd name="T69" fmla="*/ 811083 h 1979613"/>
                <a:gd name="T70" fmla="*/ 1646458 w 1944688"/>
                <a:gd name="T71" fmla="*/ 985997 h 1979613"/>
                <a:gd name="T72" fmla="*/ 1891013 w 1944688"/>
                <a:gd name="T73" fmla="*/ 1162499 h 1979613"/>
                <a:gd name="T74" fmla="*/ 1943735 w 1944688"/>
                <a:gd name="T75" fmla="*/ 1238369 h 1979613"/>
                <a:gd name="T76" fmla="*/ 1720142 w 1944688"/>
                <a:gd name="T77" fmla="*/ 1672640 h 1979613"/>
                <a:gd name="T78" fmla="*/ 1637883 w 1944688"/>
                <a:gd name="T79" fmla="*/ 1712956 h 1979613"/>
                <a:gd name="T80" fmla="*/ 1347910 w 1944688"/>
                <a:gd name="T81" fmla="*/ 1568199 h 1979613"/>
                <a:gd name="T82" fmla="*/ 1289471 w 1944688"/>
                <a:gd name="T83" fmla="*/ 1595817 h 1979613"/>
                <a:gd name="T84" fmla="*/ 1271050 w 1944688"/>
                <a:gd name="T85" fmla="*/ 1918028 h 1979613"/>
                <a:gd name="T86" fmla="*/ 1200542 w 1944688"/>
                <a:gd name="T87" fmla="*/ 1976121 h 1979613"/>
                <a:gd name="T88" fmla="*/ 710797 w 1944688"/>
                <a:gd name="T89" fmla="*/ 1960884 h 1979613"/>
                <a:gd name="T90" fmla="*/ 663474 w 1944688"/>
                <a:gd name="T91" fmla="*/ 1882156 h 1979613"/>
                <a:gd name="T92" fmla="*/ 638384 w 1944688"/>
                <a:gd name="T93" fmla="*/ 1574866 h 1979613"/>
                <a:gd name="T94" fmla="*/ 363339 w 1944688"/>
                <a:gd name="T95" fmla="*/ 1698353 h 1979613"/>
                <a:gd name="T96" fmla="*/ 271551 w 1944688"/>
                <a:gd name="T97" fmla="*/ 1705655 h 1979613"/>
                <a:gd name="T98" fmla="*/ 6987 w 1944688"/>
                <a:gd name="T99" fmla="*/ 1295510 h 1979613"/>
                <a:gd name="T100" fmla="*/ 13339 w 1944688"/>
                <a:gd name="T101" fmla="*/ 1204402 h 1979613"/>
                <a:gd name="T102" fmla="*/ 283303 w 1944688"/>
                <a:gd name="T103" fmla="*/ 1025361 h 1979613"/>
                <a:gd name="T104" fmla="*/ 288702 w 1944688"/>
                <a:gd name="T105" fmla="*/ 960601 h 1979613"/>
                <a:gd name="T106" fmla="*/ 18739 w 1944688"/>
                <a:gd name="T107" fmla="*/ 784100 h 1979613"/>
                <a:gd name="T108" fmla="*/ 3811 w 1944688"/>
                <a:gd name="T109" fmla="*/ 693944 h 1979613"/>
                <a:gd name="T110" fmla="*/ 261706 w 1944688"/>
                <a:gd name="T111" fmla="*/ 277768 h 1979613"/>
                <a:gd name="T112" fmla="*/ 353493 w 1944688"/>
                <a:gd name="T113" fmla="*/ 276181 h 1979613"/>
                <a:gd name="T114" fmla="*/ 632032 w 1944688"/>
                <a:gd name="T115" fmla="*/ 407922 h 1979613"/>
                <a:gd name="T116" fmla="*/ 663157 w 1944688"/>
                <a:gd name="T117" fmla="*/ 108250 h 1979613"/>
                <a:gd name="T118" fmla="*/ 702540 w 1944688"/>
                <a:gd name="T119" fmla="*/ 24761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4688" h="1979613">
                  <a:moveTo>
                    <a:pt x="979564" y="1431925"/>
                  </a:moveTo>
                  <a:lnTo>
                    <a:pt x="987534" y="1431925"/>
                  </a:lnTo>
                  <a:lnTo>
                    <a:pt x="995504" y="1432561"/>
                  </a:lnTo>
                  <a:lnTo>
                    <a:pt x="1003474" y="1433515"/>
                  </a:lnTo>
                  <a:lnTo>
                    <a:pt x="1011443" y="1435104"/>
                  </a:lnTo>
                  <a:lnTo>
                    <a:pt x="1023238" y="1437647"/>
                  </a:lnTo>
                  <a:lnTo>
                    <a:pt x="1029614" y="1439237"/>
                  </a:lnTo>
                  <a:lnTo>
                    <a:pt x="1035352" y="1441144"/>
                  </a:lnTo>
                  <a:lnTo>
                    <a:pt x="1041091" y="1443687"/>
                  </a:lnTo>
                  <a:lnTo>
                    <a:pt x="1046829" y="1445913"/>
                  </a:lnTo>
                  <a:lnTo>
                    <a:pt x="1052886" y="1449092"/>
                  </a:lnTo>
                  <a:lnTo>
                    <a:pt x="1058305" y="1452271"/>
                  </a:lnTo>
                  <a:lnTo>
                    <a:pt x="1063725" y="1455450"/>
                  </a:lnTo>
                  <a:lnTo>
                    <a:pt x="1069463" y="1459264"/>
                  </a:lnTo>
                  <a:lnTo>
                    <a:pt x="1074563" y="1463397"/>
                  </a:lnTo>
                  <a:lnTo>
                    <a:pt x="1079664" y="1467847"/>
                  </a:lnTo>
                  <a:lnTo>
                    <a:pt x="1084127" y="1472616"/>
                  </a:lnTo>
                  <a:lnTo>
                    <a:pt x="1088909" y="1478020"/>
                  </a:lnTo>
                  <a:lnTo>
                    <a:pt x="1093372" y="1484060"/>
                  </a:lnTo>
                  <a:lnTo>
                    <a:pt x="1097198" y="1489782"/>
                  </a:lnTo>
                  <a:lnTo>
                    <a:pt x="1101023" y="1496458"/>
                  </a:lnTo>
                  <a:lnTo>
                    <a:pt x="1104848" y="1503770"/>
                  </a:lnTo>
                  <a:lnTo>
                    <a:pt x="1107399" y="1511081"/>
                  </a:lnTo>
                  <a:lnTo>
                    <a:pt x="1110268" y="1519029"/>
                  </a:lnTo>
                  <a:lnTo>
                    <a:pt x="1112499" y="1526658"/>
                  </a:lnTo>
                  <a:lnTo>
                    <a:pt x="1114093" y="1535559"/>
                  </a:lnTo>
                  <a:lnTo>
                    <a:pt x="1115687" y="1544142"/>
                  </a:lnTo>
                  <a:lnTo>
                    <a:pt x="1116962" y="1553043"/>
                  </a:lnTo>
                  <a:lnTo>
                    <a:pt x="1117600" y="1561627"/>
                  </a:lnTo>
                  <a:lnTo>
                    <a:pt x="1117600" y="1570210"/>
                  </a:lnTo>
                  <a:lnTo>
                    <a:pt x="1117281" y="1578475"/>
                  </a:lnTo>
                  <a:lnTo>
                    <a:pt x="1116006" y="1586740"/>
                  </a:lnTo>
                  <a:lnTo>
                    <a:pt x="1114412" y="1594688"/>
                  </a:lnTo>
                  <a:lnTo>
                    <a:pt x="1112181" y="1601999"/>
                  </a:lnTo>
                  <a:lnTo>
                    <a:pt x="1109311" y="1609311"/>
                  </a:lnTo>
                  <a:lnTo>
                    <a:pt x="1105805" y="1615987"/>
                  </a:lnTo>
                  <a:lnTo>
                    <a:pt x="1102298" y="1622027"/>
                  </a:lnTo>
                  <a:lnTo>
                    <a:pt x="1098154" y="1628385"/>
                  </a:lnTo>
                  <a:lnTo>
                    <a:pt x="1093372" y="1633789"/>
                  </a:lnTo>
                  <a:lnTo>
                    <a:pt x="1088590" y="1638875"/>
                  </a:lnTo>
                  <a:lnTo>
                    <a:pt x="1083490" y="1643644"/>
                  </a:lnTo>
                  <a:lnTo>
                    <a:pt x="1078389" y="1648094"/>
                  </a:lnTo>
                  <a:lnTo>
                    <a:pt x="1072970" y="1651909"/>
                  </a:lnTo>
                  <a:lnTo>
                    <a:pt x="1067231" y="1655406"/>
                  </a:lnTo>
                  <a:lnTo>
                    <a:pt x="1061812" y="1658903"/>
                  </a:lnTo>
                  <a:lnTo>
                    <a:pt x="1056074" y="1662082"/>
                  </a:lnTo>
                  <a:lnTo>
                    <a:pt x="1044279" y="1667486"/>
                  </a:lnTo>
                  <a:lnTo>
                    <a:pt x="1032483" y="1672254"/>
                  </a:lnTo>
                  <a:lnTo>
                    <a:pt x="1020051" y="1676705"/>
                  </a:lnTo>
                  <a:lnTo>
                    <a:pt x="1005067" y="1680520"/>
                  </a:lnTo>
                  <a:lnTo>
                    <a:pt x="990084" y="1683698"/>
                  </a:lnTo>
                  <a:lnTo>
                    <a:pt x="975420" y="1685924"/>
                  </a:lnTo>
                  <a:lnTo>
                    <a:pt x="960437" y="1687513"/>
                  </a:lnTo>
                  <a:lnTo>
                    <a:pt x="979564" y="1431925"/>
                  </a:lnTo>
                  <a:close/>
                  <a:moveTo>
                    <a:pt x="913172" y="1082675"/>
                  </a:moveTo>
                  <a:lnTo>
                    <a:pt x="935037" y="1374775"/>
                  </a:lnTo>
                  <a:lnTo>
                    <a:pt x="923312" y="1373508"/>
                  </a:lnTo>
                  <a:lnTo>
                    <a:pt x="911587" y="1371924"/>
                  </a:lnTo>
                  <a:lnTo>
                    <a:pt x="899545" y="1369706"/>
                  </a:lnTo>
                  <a:lnTo>
                    <a:pt x="887820" y="1366538"/>
                  </a:lnTo>
                  <a:lnTo>
                    <a:pt x="875778" y="1363053"/>
                  </a:lnTo>
                  <a:lnTo>
                    <a:pt x="864370" y="1358301"/>
                  </a:lnTo>
                  <a:lnTo>
                    <a:pt x="858349" y="1355767"/>
                  </a:lnTo>
                  <a:lnTo>
                    <a:pt x="852962" y="1353232"/>
                  </a:lnTo>
                  <a:lnTo>
                    <a:pt x="847258" y="1350064"/>
                  </a:lnTo>
                  <a:lnTo>
                    <a:pt x="841554" y="1346896"/>
                  </a:lnTo>
                  <a:lnTo>
                    <a:pt x="836484" y="1343411"/>
                  </a:lnTo>
                  <a:lnTo>
                    <a:pt x="831097" y="1339609"/>
                  </a:lnTo>
                  <a:lnTo>
                    <a:pt x="826027" y="1335491"/>
                  </a:lnTo>
                  <a:lnTo>
                    <a:pt x="820956" y="1331372"/>
                  </a:lnTo>
                  <a:lnTo>
                    <a:pt x="816203" y="1326620"/>
                  </a:lnTo>
                  <a:lnTo>
                    <a:pt x="811133" y="1321868"/>
                  </a:lnTo>
                  <a:lnTo>
                    <a:pt x="806696" y="1316482"/>
                  </a:lnTo>
                  <a:lnTo>
                    <a:pt x="802577" y="1311413"/>
                  </a:lnTo>
                  <a:lnTo>
                    <a:pt x="798140" y="1305394"/>
                  </a:lnTo>
                  <a:lnTo>
                    <a:pt x="794338" y="1299691"/>
                  </a:lnTo>
                  <a:lnTo>
                    <a:pt x="790535" y="1293355"/>
                  </a:lnTo>
                  <a:lnTo>
                    <a:pt x="787366" y="1287019"/>
                  </a:lnTo>
                  <a:lnTo>
                    <a:pt x="784197" y="1280365"/>
                  </a:lnTo>
                  <a:lnTo>
                    <a:pt x="781028" y="1273396"/>
                  </a:lnTo>
                  <a:lnTo>
                    <a:pt x="778176" y="1266426"/>
                  </a:lnTo>
                  <a:lnTo>
                    <a:pt x="775958" y="1259456"/>
                  </a:lnTo>
                  <a:lnTo>
                    <a:pt x="774057" y="1251852"/>
                  </a:lnTo>
                  <a:lnTo>
                    <a:pt x="772472" y="1244566"/>
                  </a:lnTo>
                  <a:lnTo>
                    <a:pt x="771205" y="1236962"/>
                  </a:lnTo>
                  <a:lnTo>
                    <a:pt x="770571" y="1230943"/>
                  </a:lnTo>
                  <a:lnTo>
                    <a:pt x="770571" y="1228408"/>
                  </a:lnTo>
                  <a:lnTo>
                    <a:pt x="769937" y="1224290"/>
                  </a:lnTo>
                  <a:lnTo>
                    <a:pt x="769937" y="1216370"/>
                  </a:lnTo>
                  <a:lnTo>
                    <a:pt x="770571" y="1208449"/>
                  </a:lnTo>
                  <a:lnTo>
                    <a:pt x="771205" y="1201163"/>
                  </a:lnTo>
                  <a:lnTo>
                    <a:pt x="772472" y="1193559"/>
                  </a:lnTo>
                  <a:lnTo>
                    <a:pt x="773740" y="1186589"/>
                  </a:lnTo>
                  <a:lnTo>
                    <a:pt x="775641" y="1179936"/>
                  </a:lnTo>
                  <a:lnTo>
                    <a:pt x="777542" y="1173283"/>
                  </a:lnTo>
                  <a:lnTo>
                    <a:pt x="779761" y="1166947"/>
                  </a:lnTo>
                  <a:lnTo>
                    <a:pt x="782296" y="1160928"/>
                  </a:lnTo>
                  <a:lnTo>
                    <a:pt x="785465" y="1154908"/>
                  </a:lnTo>
                  <a:lnTo>
                    <a:pt x="788317" y="1149522"/>
                  </a:lnTo>
                  <a:lnTo>
                    <a:pt x="792119" y="1144137"/>
                  </a:lnTo>
                  <a:lnTo>
                    <a:pt x="795922" y="1139068"/>
                  </a:lnTo>
                  <a:lnTo>
                    <a:pt x="799725" y="1134315"/>
                  </a:lnTo>
                  <a:lnTo>
                    <a:pt x="804161" y="1129563"/>
                  </a:lnTo>
                  <a:lnTo>
                    <a:pt x="808281" y="1124811"/>
                  </a:lnTo>
                  <a:lnTo>
                    <a:pt x="813034" y="1121009"/>
                  </a:lnTo>
                  <a:lnTo>
                    <a:pt x="818104" y="1116891"/>
                  </a:lnTo>
                  <a:lnTo>
                    <a:pt x="822858" y="1113406"/>
                  </a:lnTo>
                  <a:lnTo>
                    <a:pt x="827928" y="1109921"/>
                  </a:lnTo>
                  <a:lnTo>
                    <a:pt x="833315" y="1106753"/>
                  </a:lnTo>
                  <a:lnTo>
                    <a:pt x="844089" y="1101367"/>
                  </a:lnTo>
                  <a:lnTo>
                    <a:pt x="854864" y="1096298"/>
                  </a:lnTo>
                  <a:lnTo>
                    <a:pt x="866272" y="1092496"/>
                  </a:lnTo>
                  <a:lnTo>
                    <a:pt x="877680" y="1089011"/>
                  </a:lnTo>
                  <a:lnTo>
                    <a:pt x="889405" y="1086160"/>
                  </a:lnTo>
                  <a:lnTo>
                    <a:pt x="901130" y="1084259"/>
                  </a:lnTo>
                  <a:lnTo>
                    <a:pt x="913172" y="1082675"/>
                  </a:lnTo>
                  <a:close/>
                  <a:moveTo>
                    <a:pt x="1039752" y="628650"/>
                  </a:moveTo>
                  <a:lnTo>
                    <a:pt x="1050839" y="632778"/>
                  </a:lnTo>
                  <a:lnTo>
                    <a:pt x="1061292" y="637858"/>
                  </a:lnTo>
                  <a:lnTo>
                    <a:pt x="1072695" y="643890"/>
                  </a:lnTo>
                  <a:lnTo>
                    <a:pt x="1083148" y="650240"/>
                  </a:lnTo>
                  <a:lnTo>
                    <a:pt x="1093601" y="657225"/>
                  </a:lnTo>
                  <a:lnTo>
                    <a:pt x="1098986" y="661035"/>
                  </a:lnTo>
                  <a:lnTo>
                    <a:pt x="1103420" y="665163"/>
                  </a:lnTo>
                  <a:lnTo>
                    <a:pt x="1108172" y="669290"/>
                  </a:lnTo>
                  <a:lnTo>
                    <a:pt x="1112606" y="674053"/>
                  </a:lnTo>
                  <a:lnTo>
                    <a:pt x="1116724" y="678498"/>
                  </a:lnTo>
                  <a:lnTo>
                    <a:pt x="1121159" y="682943"/>
                  </a:lnTo>
                  <a:lnTo>
                    <a:pt x="1124960" y="687705"/>
                  </a:lnTo>
                  <a:lnTo>
                    <a:pt x="1128444" y="692785"/>
                  </a:lnTo>
                  <a:lnTo>
                    <a:pt x="1131612" y="697865"/>
                  </a:lnTo>
                  <a:lnTo>
                    <a:pt x="1134779" y="703580"/>
                  </a:lnTo>
                  <a:lnTo>
                    <a:pt x="1137630" y="708660"/>
                  </a:lnTo>
                  <a:lnTo>
                    <a:pt x="1139847" y="714058"/>
                  </a:lnTo>
                  <a:lnTo>
                    <a:pt x="1141748" y="719455"/>
                  </a:lnTo>
                  <a:lnTo>
                    <a:pt x="1143332" y="724853"/>
                  </a:lnTo>
                  <a:lnTo>
                    <a:pt x="1144915" y="730885"/>
                  </a:lnTo>
                  <a:lnTo>
                    <a:pt x="1146499" y="736600"/>
                  </a:lnTo>
                  <a:lnTo>
                    <a:pt x="1147449" y="742950"/>
                  </a:lnTo>
                  <a:lnTo>
                    <a:pt x="1148083" y="749300"/>
                  </a:lnTo>
                  <a:lnTo>
                    <a:pt x="1148716" y="755968"/>
                  </a:lnTo>
                  <a:lnTo>
                    <a:pt x="1148716" y="759143"/>
                  </a:lnTo>
                  <a:lnTo>
                    <a:pt x="1149350" y="763270"/>
                  </a:lnTo>
                  <a:lnTo>
                    <a:pt x="1149350" y="766128"/>
                  </a:lnTo>
                  <a:lnTo>
                    <a:pt x="1149350" y="767715"/>
                  </a:lnTo>
                  <a:lnTo>
                    <a:pt x="1149350" y="770890"/>
                  </a:lnTo>
                  <a:lnTo>
                    <a:pt x="1149350" y="778193"/>
                  </a:lnTo>
                  <a:lnTo>
                    <a:pt x="1148400" y="793115"/>
                  </a:lnTo>
                  <a:lnTo>
                    <a:pt x="1146816" y="807721"/>
                  </a:lnTo>
                  <a:lnTo>
                    <a:pt x="1145866" y="814706"/>
                  </a:lnTo>
                  <a:lnTo>
                    <a:pt x="1144282" y="821691"/>
                  </a:lnTo>
                  <a:lnTo>
                    <a:pt x="1142698" y="828358"/>
                  </a:lnTo>
                  <a:lnTo>
                    <a:pt x="1140798" y="835026"/>
                  </a:lnTo>
                  <a:lnTo>
                    <a:pt x="1136363" y="848043"/>
                  </a:lnTo>
                  <a:lnTo>
                    <a:pt x="1131295" y="860426"/>
                  </a:lnTo>
                  <a:lnTo>
                    <a:pt x="1128444" y="866458"/>
                  </a:lnTo>
                  <a:lnTo>
                    <a:pt x="1125277" y="872173"/>
                  </a:lnTo>
                  <a:lnTo>
                    <a:pt x="1118625" y="883603"/>
                  </a:lnTo>
                  <a:lnTo>
                    <a:pt x="1111339" y="894081"/>
                  </a:lnTo>
                  <a:lnTo>
                    <a:pt x="1103420" y="904558"/>
                  </a:lnTo>
                  <a:lnTo>
                    <a:pt x="1094868" y="913766"/>
                  </a:lnTo>
                  <a:lnTo>
                    <a:pt x="1085682" y="922338"/>
                  </a:lnTo>
                  <a:lnTo>
                    <a:pt x="1076179" y="930593"/>
                  </a:lnTo>
                  <a:lnTo>
                    <a:pt x="1066360" y="938213"/>
                  </a:lnTo>
                  <a:lnTo>
                    <a:pt x="1060025" y="942341"/>
                  </a:lnTo>
                  <a:lnTo>
                    <a:pt x="1054006" y="946786"/>
                  </a:lnTo>
                  <a:lnTo>
                    <a:pt x="1047671" y="950596"/>
                  </a:lnTo>
                  <a:lnTo>
                    <a:pt x="1041019" y="954088"/>
                  </a:lnTo>
                  <a:lnTo>
                    <a:pt x="1027716" y="960756"/>
                  </a:lnTo>
                  <a:lnTo>
                    <a:pt x="1014412" y="966788"/>
                  </a:lnTo>
                  <a:lnTo>
                    <a:pt x="1039752" y="628650"/>
                  </a:lnTo>
                  <a:close/>
                  <a:moveTo>
                    <a:pt x="953447" y="529505"/>
                  </a:moveTo>
                  <a:lnTo>
                    <a:pt x="947094" y="530140"/>
                  </a:lnTo>
                  <a:lnTo>
                    <a:pt x="941060" y="531410"/>
                  </a:lnTo>
                  <a:lnTo>
                    <a:pt x="935026" y="532997"/>
                  </a:lnTo>
                  <a:lnTo>
                    <a:pt x="929309" y="535220"/>
                  </a:lnTo>
                  <a:lnTo>
                    <a:pt x="928038" y="535220"/>
                  </a:lnTo>
                  <a:lnTo>
                    <a:pt x="928038" y="535537"/>
                  </a:lnTo>
                  <a:lnTo>
                    <a:pt x="922004" y="538394"/>
                  </a:lnTo>
                  <a:lnTo>
                    <a:pt x="916605" y="541568"/>
                  </a:lnTo>
                  <a:lnTo>
                    <a:pt x="911523" y="545060"/>
                  </a:lnTo>
                  <a:lnTo>
                    <a:pt x="906441" y="548870"/>
                  </a:lnTo>
                  <a:lnTo>
                    <a:pt x="901677" y="553314"/>
                  </a:lnTo>
                  <a:lnTo>
                    <a:pt x="897866" y="557441"/>
                  </a:lnTo>
                  <a:lnTo>
                    <a:pt x="894055" y="562520"/>
                  </a:lnTo>
                  <a:lnTo>
                    <a:pt x="890561" y="567917"/>
                  </a:lnTo>
                  <a:lnTo>
                    <a:pt x="887385" y="573313"/>
                  </a:lnTo>
                  <a:lnTo>
                    <a:pt x="884527" y="579027"/>
                  </a:lnTo>
                  <a:lnTo>
                    <a:pt x="882303" y="585059"/>
                  </a:lnTo>
                  <a:lnTo>
                    <a:pt x="880715" y="590773"/>
                  </a:lnTo>
                  <a:lnTo>
                    <a:pt x="879127" y="597122"/>
                  </a:lnTo>
                  <a:lnTo>
                    <a:pt x="878174" y="603789"/>
                  </a:lnTo>
                  <a:lnTo>
                    <a:pt x="877857" y="610455"/>
                  </a:lnTo>
                  <a:lnTo>
                    <a:pt x="878174" y="617121"/>
                  </a:lnTo>
                  <a:lnTo>
                    <a:pt x="906124" y="992029"/>
                  </a:lnTo>
                  <a:lnTo>
                    <a:pt x="891831" y="995521"/>
                  </a:lnTo>
                  <a:lnTo>
                    <a:pt x="877539" y="999965"/>
                  </a:lnTo>
                  <a:lnTo>
                    <a:pt x="864200" y="1004409"/>
                  </a:lnTo>
                  <a:lnTo>
                    <a:pt x="851178" y="1010123"/>
                  </a:lnTo>
                  <a:lnTo>
                    <a:pt x="838156" y="1015838"/>
                  </a:lnTo>
                  <a:lnTo>
                    <a:pt x="831487" y="1019329"/>
                  </a:lnTo>
                  <a:lnTo>
                    <a:pt x="825452" y="1022821"/>
                  </a:lnTo>
                  <a:lnTo>
                    <a:pt x="818783" y="1026948"/>
                  </a:lnTo>
                  <a:lnTo>
                    <a:pt x="812430" y="1031075"/>
                  </a:lnTo>
                  <a:lnTo>
                    <a:pt x="806078" y="1035519"/>
                  </a:lnTo>
                  <a:lnTo>
                    <a:pt x="799726" y="1040599"/>
                  </a:lnTo>
                  <a:lnTo>
                    <a:pt x="793692" y="1045678"/>
                  </a:lnTo>
                  <a:lnTo>
                    <a:pt x="787340" y="1051074"/>
                  </a:lnTo>
                  <a:lnTo>
                    <a:pt x="780988" y="1057106"/>
                  </a:lnTo>
                  <a:lnTo>
                    <a:pt x="775271" y="1063772"/>
                  </a:lnTo>
                  <a:lnTo>
                    <a:pt x="769236" y="1070756"/>
                  </a:lnTo>
                  <a:lnTo>
                    <a:pt x="763837" y="1078058"/>
                  </a:lnTo>
                  <a:lnTo>
                    <a:pt x="757803" y="1086311"/>
                  </a:lnTo>
                  <a:lnTo>
                    <a:pt x="752721" y="1095200"/>
                  </a:lnTo>
                  <a:lnTo>
                    <a:pt x="747639" y="1104406"/>
                  </a:lnTo>
                  <a:lnTo>
                    <a:pt x="743510" y="1114247"/>
                  </a:lnTo>
                  <a:lnTo>
                    <a:pt x="739064" y="1124723"/>
                  </a:lnTo>
                  <a:lnTo>
                    <a:pt x="735253" y="1136151"/>
                  </a:lnTo>
                  <a:lnTo>
                    <a:pt x="732077" y="1147896"/>
                  </a:lnTo>
                  <a:lnTo>
                    <a:pt x="729218" y="1159959"/>
                  </a:lnTo>
                  <a:lnTo>
                    <a:pt x="727313" y="1172340"/>
                  </a:lnTo>
                  <a:lnTo>
                    <a:pt x="726042" y="1185038"/>
                  </a:lnTo>
                  <a:lnTo>
                    <a:pt x="725407" y="1197736"/>
                  </a:lnTo>
                  <a:lnTo>
                    <a:pt x="725089" y="1210751"/>
                  </a:lnTo>
                  <a:lnTo>
                    <a:pt x="725089" y="1223132"/>
                  </a:lnTo>
                  <a:lnTo>
                    <a:pt x="725407" y="1229481"/>
                  </a:lnTo>
                  <a:lnTo>
                    <a:pt x="725725" y="1236782"/>
                  </a:lnTo>
                  <a:lnTo>
                    <a:pt x="727630" y="1251385"/>
                  </a:lnTo>
                  <a:lnTo>
                    <a:pt x="730171" y="1263765"/>
                  </a:lnTo>
                  <a:lnTo>
                    <a:pt x="733347" y="1276146"/>
                  </a:lnTo>
                  <a:lnTo>
                    <a:pt x="736841" y="1287891"/>
                  </a:lnTo>
                  <a:lnTo>
                    <a:pt x="740652" y="1299002"/>
                  </a:lnTo>
                  <a:lnTo>
                    <a:pt x="745098" y="1310113"/>
                  </a:lnTo>
                  <a:lnTo>
                    <a:pt x="749545" y="1320271"/>
                  </a:lnTo>
                  <a:lnTo>
                    <a:pt x="754309" y="1330112"/>
                  </a:lnTo>
                  <a:lnTo>
                    <a:pt x="760026" y="1339636"/>
                  </a:lnTo>
                  <a:lnTo>
                    <a:pt x="765425" y="1348524"/>
                  </a:lnTo>
                  <a:lnTo>
                    <a:pt x="771142" y="1356778"/>
                  </a:lnTo>
                  <a:lnTo>
                    <a:pt x="777176" y="1364079"/>
                  </a:lnTo>
                  <a:lnTo>
                    <a:pt x="783529" y="1371698"/>
                  </a:lnTo>
                  <a:lnTo>
                    <a:pt x="789563" y="1378364"/>
                  </a:lnTo>
                  <a:lnTo>
                    <a:pt x="796233" y="1384396"/>
                  </a:lnTo>
                  <a:lnTo>
                    <a:pt x="802902" y="1390110"/>
                  </a:lnTo>
                  <a:lnTo>
                    <a:pt x="809572" y="1395189"/>
                  </a:lnTo>
                  <a:lnTo>
                    <a:pt x="816242" y="1400268"/>
                  </a:lnTo>
                  <a:lnTo>
                    <a:pt x="822911" y="1404395"/>
                  </a:lnTo>
                  <a:lnTo>
                    <a:pt x="829581" y="1408522"/>
                  </a:lnTo>
                  <a:lnTo>
                    <a:pt x="836251" y="1412014"/>
                  </a:lnTo>
                  <a:lnTo>
                    <a:pt x="843238" y="1415506"/>
                  </a:lnTo>
                  <a:lnTo>
                    <a:pt x="849908" y="1418363"/>
                  </a:lnTo>
                  <a:lnTo>
                    <a:pt x="856577" y="1420903"/>
                  </a:lnTo>
                  <a:lnTo>
                    <a:pt x="863882" y="1423442"/>
                  </a:lnTo>
                  <a:lnTo>
                    <a:pt x="870552" y="1425347"/>
                  </a:lnTo>
                  <a:lnTo>
                    <a:pt x="877222" y="1427252"/>
                  </a:lnTo>
                  <a:lnTo>
                    <a:pt x="884209" y="1428839"/>
                  </a:lnTo>
                  <a:lnTo>
                    <a:pt x="897548" y="1431061"/>
                  </a:lnTo>
                  <a:lnTo>
                    <a:pt x="910888" y="1432648"/>
                  </a:lnTo>
                  <a:lnTo>
                    <a:pt x="925180" y="1433601"/>
                  </a:lnTo>
                  <a:lnTo>
                    <a:pt x="939472" y="1433601"/>
                  </a:lnTo>
                  <a:lnTo>
                    <a:pt x="958528" y="1687877"/>
                  </a:lnTo>
                  <a:lnTo>
                    <a:pt x="956305" y="1687877"/>
                  </a:lnTo>
                  <a:lnTo>
                    <a:pt x="956623" y="1698353"/>
                  </a:lnTo>
                  <a:lnTo>
                    <a:pt x="959481" y="1698671"/>
                  </a:lnTo>
                  <a:lnTo>
                    <a:pt x="959799" y="1703115"/>
                  </a:lnTo>
                  <a:lnTo>
                    <a:pt x="960116" y="1698671"/>
                  </a:lnTo>
                  <a:lnTo>
                    <a:pt x="975996" y="1698671"/>
                  </a:lnTo>
                  <a:lnTo>
                    <a:pt x="991559" y="1698353"/>
                  </a:lnTo>
                  <a:lnTo>
                    <a:pt x="1007122" y="1697083"/>
                  </a:lnTo>
                  <a:lnTo>
                    <a:pt x="1023002" y="1694861"/>
                  </a:lnTo>
                  <a:lnTo>
                    <a:pt x="1035388" y="1692004"/>
                  </a:lnTo>
                  <a:lnTo>
                    <a:pt x="1048410" y="1688830"/>
                  </a:lnTo>
                  <a:lnTo>
                    <a:pt x="1054762" y="1686608"/>
                  </a:lnTo>
                  <a:lnTo>
                    <a:pt x="1060797" y="1684385"/>
                  </a:lnTo>
                  <a:lnTo>
                    <a:pt x="1067149" y="1681528"/>
                  </a:lnTo>
                  <a:lnTo>
                    <a:pt x="1073501" y="1678671"/>
                  </a:lnTo>
                  <a:lnTo>
                    <a:pt x="1079853" y="1675179"/>
                  </a:lnTo>
                  <a:lnTo>
                    <a:pt x="1085570" y="1671370"/>
                  </a:lnTo>
                  <a:lnTo>
                    <a:pt x="1091922" y="1667243"/>
                  </a:lnTo>
                  <a:lnTo>
                    <a:pt x="1097639" y="1662799"/>
                  </a:lnTo>
                  <a:lnTo>
                    <a:pt x="1103673" y="1657085"/>
                  </a:lnTo>
                  <a:lnTo>
                    <a:pt x="1109072" y="1651371"/>
                  </a:lnTo>
                  <a:lnTo>
                    <a:pt x="1114472" y="1644704"/>
                  </a:lnTo>
                  <a:lnTo>
                    <a:pt x="1120189" y="1637086"/>
                  </a:lnTo>
                  <a:lnTo>
                    <a:pt x="1124953" y="1628514"/>
                  </a:lnTo>
                  <a:lnTo>
                    <a:pt x="1129082" y="1619308"/>
                  </a:lnTo>
                  <a:lnTo>
                    <a:pt x="1132575" y="1609467"/>
                  </a:lnTo>
                  <a:lnTo>
                    <a:pt x="1134163" y="1604071"/>
                  </a:lnTo>
                  <a:lnTo>
                    <a:pt x="1135434" y="1598357"/>
                  </a:lnTo>
                  <a:lnTo>
                    <a:pt x="1136704" y="1592643"/>
                  </a:lnTo>
                  <a:lnTo>
                    <a:pt x="1137657" y="1586611"/>
                  </a:lnTo>
                  <a:lnTo>
                    <a:pt x="1138927" y="1574866"/>
                  </a:lnTo>
                  <a:lnTo>
                    <a:pt x="1139245" y="1562802"/>
                  </a:lnTo>
                  <a:lnTo>
                    <a:pt x="1138927" y="1551057"/>
                  </a:lnTo>
                  <a:lnTo>
                    <a:pt x="1137974" y="1539311"/>
                  </a:lnTo>
                  <a:lnTo>
                    <a:pt x="1136704" y="1527566"/>
                  </a:lnTo>
                  <a:lnTo>
                    <a:pt x="1134481" y="1516137"/>
                  </a:lnTo>
                  <a:lnTo>
                    <a:pt x="1131940" y="1504709"/>
                  </a:lnTo>
                  <a:lnTo>
                    <a:pt x="1128764" y="1493916"/>
                  </a:lnTo>
                  <a:lnTo>
                    <a:pt x="1125270" y="1482805"/>
                  </a:lnTo>
                  <a:lnTo>
                    <a:pt x="1120824" y="1472647"/>
                  </a:lnTo>
                  <a:lnTo>
                    <a:pt x="1115742" y="1463441"/>
                  </a:lnTo>
                  <a:lnTo>
                    <a:pt x="1110660" y="1454235"/>
                  </a:lnTo>
                  <a:lnTo>
                    <a:pt x="1105261" y="1445981"/>
                  </a:lnTo>
                  <a:lnTo>
                    <a:pt x="1099227" y="1438362"/>
                  </a:lnTo>
                  <a:lnTo>
                    <a:pt x="1093510" y="1431061"/>
                  </a:lnTo>
                  <a:lnTo>
                    <a:pt x="1087158" y="1425029"/>
                  </a:lnTo>
                  <a:lnTo>
                    <a:pt x="1080806" y="1418998"/>
                  </a:lnTo>
                  <a:lnTo>
                    <a:pt x="1074771" y="1413919"/>
                  </a:lnTo>
                  <a:lnTo>
                    <a:pt x="1068102" y="1409157"/>
                  </a:lnTo>
                  <a:lnTo>
                    <a:pt x="1061750" y="1404395"/>
                  </a:lnTo>
                  <a:lnTo>
                    <a:pt x="1055080" y="1400586"/>
                  </a:lnTo>
                  <a:lnTo>
                    <a:pt x="1048410" y="1397094"/>
                  </a:lnTo>
                  <a:lnTo>
                    <a:pt x="1041740" y="1393602"/>
                  </a:lnTo>
                  <a:lnTo>
                    <a:pt x="1035071" y="1390745"/>
                  </a:lnTo>
                  <a:lnTo>
                    <a:pt x="1028401" y="1388205"/>
                  </a:lnTo>
                  <a:lnTo>
                    <a:pt x="1021731" y="1385666"/>
                  </a:lnTo>
                  <a:lnTo>
                    <a:pt x="1015062" y="1383761"/>
                  </a:lnTo>
                  <a:lnTo>
                    <a:pt x="1007122" y="1381539"/>
                  </a:lnTo>
                  <a:lnTo>
                    <a:pt x="999499" y="1379952"/>
                  </a:lnTo>
                  <a:lnTo>
                    <a:pt x="991877" y="1378364"/>
                  </a:lnTo>
                  <a:lnTo>
                    <a:pt x="983937" y="1377095"/>
                  </a:lnTo>
                  <a:lnTo>
                    <a:pt x="1006804" y="1075201"/>
                  </a:lnTo>
                  <a:lnTo>
                    <a:pt x="1018238" y="1072661"/>
                  </a:lnTo>
                  <a:lnTo>
                    <a:pt x="1029672" y="1070121"/>
                  </a:lnTo>
                  <a:lnTo>
                    <a:pt x="1040788" y="1066947"/>
                  </a:lnTo>
                  <a:lnTo>
                    <a:pt x="1051904" y="1062820"/>
                  </a:lnTo>
                  <a:lnTo>
                    <a:pt x="1063338" y="1058376"/>
                  </a:lnTo>
                  <a:lnTo>
                    <a:pt x="1074771" y="1053297"/>
                  </a:lnTo>
                  <a:lnTo>
                    <a:pt x="1085570" y="1047265"/>
                  </a:lnTo>
                  <a:lnTo>
                    <a:pt x="1096686" y="1040916"/>
                  </a:lnTo>
                  <a:lnTo>
                    <a:pt x="1103356" y="1036789"/>
                  </a:lnTo>
                  <a:lnTo>
                    <a:pt x="1109390" y="1032027"/>
                  </a:lnTo>
                  <a:lnTo>
                    <a:pt x="1116060" y="1027266"/>
                  </a:lnTo>
                  <a:lnTo>
                    <a:pt x="1122412" y="1022187"/>
                  </a:lnTo>
                  <a:lnTo>
                    <a:pt x="1128764" y="1016790"/>
                  </a:lnTo>
                  <a:lnTo>
                    <a:pt x="1135116" y="1010758"/>
                  </a:lnTo>
                  <a:lnTo>
                    <a:pt x="1141150" y="1005044"/>
                  </a:lnTo>
                  <a:lnTo>
                    <a:pt x="1147185" y="998378"/>
                  </a:lnTo>
                  <a:lnTo>
                    <a:pt x="1152902" y="991394"/>
                  </a:lnTo>
                  <a:lnTo>
                    <a:pt x="1158936" y="984093"/>
                  </a:lnTo>
                  <a:lnTo>
                    <a:pt x="1164336" y="976474"/>
                  </a:lnTo>
                  <a:lnTo>
                    <a:pt x="1170370" y="968220"/>
                  </a:lnTo>
                  <a:lnTo>
                    <a:pt x="1175452" y="959966"/>
                  </a:lnTo>
                  <a:lnTo>
                    <a:pt x="1180533" y="950760"/>
                  </a:lnTo>
                  <a:lnTo>
                    <a:pt x="1185615" y="941554"/>
                  </a:lnTo>
                  <a:lnTo>
                    <a:pt x="1190379" y="931714"/>
                  </a:lnTo>
                  <a:lnTo>
                    <a:pt x="1194508" y="921555"/>
                  </a:lnTo>
                  <a:lnTo>
                    <a:pt x="1198954" y="910444"/>
                  </a:lnTo>
                  <a:lnTo>
                    <a:pt x="1202766" y="899651"/>
                  </a:lnTo>
                  <a:lnTo>
                    <a:pt x="1206259" y="887906"/>
                  </a:lnTo>
                  <a:lnTo>
                    <a:pt x="1209435" y="876160"/>
                  </a:lnTo>
                  <a:lnTo>
                    <a:pt x="1212294" y="863779"/>
                  </a:lnTo>
                  <a:lnTo>
                    <a:pt x="1214517" y="851399"/>
                  </a:lnTo>
                  <a:lnTo>
                    <a:pt x="1216422" y="838701"/>
                  </a:lnTo>
                  <a:lnTo>
                    <a:pt x="1217693" y="826003"/>
                  </a:lnTo>
                  <a:lnTo>
                    <a:pt x="1218963" y="812988"/>
                  </a:lnTo>
                  <a:lnTo>
                    <a:pt x="1219598" y="799972"/>
                  </a:lnTo>
                  <a:lnTo>
                    <a:pt x="1219916" y="787274"/>
                  </a:lnTo>
                  <a:lnTo>
                    <a:pt x="1219916" y="774259"/>
                  </a:lnTo>
                  <a:lnTo>
                    <a:pt x="1219598" y="767275"/>
                  </a:lnTo>
                  <a:lnTo>
                    <a:pt x="1219598" y="763783"/>
                  </a:lnTo>
                  <a:lnTo>
                    <a:pt x="1219281" y="760926"/>
                  </a:lnTo>
                  <a:lnTo>
                    <a:pt x="1219281" y="754894"/>
                  </a:lnTo>
                  <a:lnTo>
                    <a:pt x="1218328" y="747910"/>
                  </a:lnTo>
                  <a:lnTo>
                    <a:pt x="1218010" y="740927"/>
                  </a:lnTo>
                  <a:lnTo>
                    <a:pt x="1217058" y="734260"/>
                  </a:lnTo>
                  <a:lnTo>
                    <a:pt x="1214834" y="720292"/>
                  </a:lnTo>
                  <a:lnTo>
                    <a:pt x="1212294" y="706325"/>
                  </a:lnTo>
                  <a:lnTo>
                    <a:pt x="1208800" y="692674"/>
                  </a:lnTo>
                  <a:lnTo>
                    <a:pt x="1204671" y="679341"/>
                  </a:lnTo>
                  <a:lnTo>
                    <a:pt x="1199907" y="666643"/>
                  </a:lnTo>
                  <a:lnTo>
                    <a:pt x="1194826" y="654263"/>
                  </a:lnTo>
                  <a:lnTo>
                    <a:pt x="1189426" y="642835"/>
                  </a:lnTo>
                  <a:lnTo>
                    <a:pt x="1183709" y="632359"/>
                  </a:lnTo>
                  <a:lnTo>
                    <a:pt x="1177357" y="622201"/>
                  </a:lnTo>
                  <a:lnTo>
                    <a:pt x="1170688" y="613312"/>
                  </a:lnTo>
                  <a:lnTo>
                    <a:pt x="1164018" y="605058"/>
                  </a:lnTo>
                  <a:lnTo>
                    <a:pt x="1157348" y="597122"/>
                  </a:lnTo>
                  <a:lnTo>
                    <a:pt x="1150361" y="590138"/>
                  </a:lnTo>
                  <a:lnTo>
                    <a:pt x="1143691" y="583789"/>
                  </a:lnTo>
                  <a:lnTo>
                    <a:pt x="1136704" y="578075"/>
                  </a:lnTo>
                  <a:lnTo>
                    <a:pt x="1129399" y="572996"/>
                  </a:lnTo>
                  <a:lnTo>
                    <a:pt x="1122412" y="567917"/>
                  </a:lnTo>
                  <a:lnTo>
                    <a:pt x="1115742" y="563472"/>
                  </a:lnTo>
                  <a:lnTo>
                    <a:pt x="1108755" y="559663"/>
                  </a:lnTo>
                  <a:lnTo>
                    <a:pt x="1101768" y="555536"/>
                  </a:lnTo>
                  <a:lnTo>
                    <a:pt x="1094463" y="552044"/>
                  </a:lnTo>
                  <a:lnTo>
                    <a:pt x="1088111" y="549505"/>
                  </a:lnTo>
                  <a:lnTo>
                    <a:pt x="1080806" y="546330"/>
                  </a:lnTo>
                  <a:lnTo>
                    <a:pt x="1073818" y="543791"/>
                  </a:lnTo>
                  <a:lnTo>
                    <a:pt x="1060162" y="539664"/>
                  </a:lnTo>
                  <a:lnTo>
                    <a:pt x="1046504" y="536172"/>
                  </a:lnTo>
                  <a:lnTo>
                    <a:pt x="1033165" y="533315"/>
                  </a:lnTo>
                  <a:lnTo>
                    <a:pt x="1019508" y="531093"/>
                  </a:lnTo>
                  <a:lnTo>
                    <a:pt x="1007122" y="530140"/>
                  </a:lnTo>
                  <a:lnTo>
                    <a:pt x="995370" y="529823"/>
                  </a:lnTo>
                  <a:lnTo>
                    <a:pt x="983301" y="529823"/>
                  </a:lnTo>
                  <a:lnTo>
                    <a:pt x="971550" y="530140"/>
                  </a:lnTo>
                  <a:lnTo>
                    <a:pt x="967104" y="529823"/>
                  </a:lnTo>
                  <a:lnTo>
                    <a:pt x="962657" y="529505"/>
                  </a:lnTo>
                  <a:lnTo>
                    <a:pt x="953447" y="529505"/>
                  </a:lnTo>
                  <a:close/>
                  <a:moveTo>
                    <a:pt x="958846" y="276181"/>
                  </a:moveTo>
                  <a:lnTo>
                    <a:pt x="953764" y="276816"/>
                  </a:lnTo>
                  <a:lnTo>
                    <a:pt x="949318" y="277451"/>
                  </a:lnTo>
                  <a:lnTo>
                    <a:pt x="944236" y="278403"/>
                  </a:lnTo>
                  <a:lnTo>
                    <a:pt x="939472" y="279356"/>
                  </a:lnTo>
                  <a:lnTo>
                    <a:pt x="934708" y="280625"/>
                  </a:lnTo>
                  <a:lnTo>
                    <a:pt x="930262" y="282213"/>
                  </a:lnTo>
                  <a:lnTo>
                    <a:pt x="925815" y="284117"/>
                  </a:lnTo>
                  <a:lnTo>
                    <a:pt x="916922" y="288562"/>
                  </a:lnTo>
                  <a:lnTo>
                    <a:pt x="908982" y="293006"/>
                  </a:lnTo>
                  <a:lnTo>
                    <a:pt x="901360" y="299037"/>
                  </a:lnTo>
                  <a:lnTo>
                    <a:pt x="894372" y="305386"/>
                  </a:lnTo>
                  <a:lnTo>
                    <a:pt x="888020" y="312370"/>
                  </a:lnTo>
                  <a:lnTo>
                    <a:pt x="882621" y="319672"/>
                  </a:lnTo>
                  <a:lnTo>
                    <a:pt x="877539" y="327925"/>
                  </a:lnTo>
                  <a:lnTo>
                    <a:pt x="873093" y="336496"/>
                  </a:lnTo>
                  <a:lnTo>
                    <a:pt x="871505" y="340941"/>
                  </a:lnTo>
                  <a:lnTo>
                    <a:pt x="869917" y="345702"/>
                  </a:lnTo>
                  <a:lnTo>
                    <a:pt x="868964" y="350464"/>
                  </a:lnTo>
                  <a:lnTo>
                    <a:pt x="867694" y="354908"/>
                  </a:lnTo>
                  <a:lnTo>
                    <a:pt x="866741" y="359670"/>
                  </a:lnTo>
                  <a:lnTo>
                    <a:pt x="866106" y="364749"/>
                  </a:lnTo>
                  <a:lnTo>
                    <a:pt x="865788" y="369511"/>
                  </a:lnTo>
                  <a:lnTo>
                    <a:pt x="865788" y="374590"/>
                  </a:lnTo>
                  <a:lnTo>
                    <a:pt x="865788" y="379669"/>
                  </a:lnTo>
                  <a:lnTo>
                    <a:pt x="866106" y="384749"/>
                  </a:lnTo>
                  <a:lnTo>
                    <a:pt x="866741" y="389828"/>
                  </a:lnTo>
                  <a:lnTo>
                    <a:pt x="867694" y="394590"/>
                  </a:lnTo>
                  <a:lnTo>
                    <a:pt x="868964" y="399351"/>
                  </a:lnTo>
                  <a:lnTo>
                    <a:pt x="869917" y="404113"/>
                  </a:lnTo>
                  <a:lnTo>
                    <a:pt x="871505" y="408875"/>
                  </a:lnTo>
                  <a:lnTo>
                    <a:pt x="873093" y="413002"/>
                  </a:lnTo>
                  <a:lnTo>
                    <a:pt x="877539" y="421573"/>
                  </a:lnTo>
                  <a:lnTo>
                    <a:pt x="882621" y="429826"/>
                  </a:lnTo>
                  <a:lnTo>
                    <a:pt x="888020" y="437445"/>
                  </a:lnTo>
                  <a:lnTo>
                    <a:pt x="894372" y="444429"/>
                  </a:lnTo>
                  <a:lnTo>
                    <a:pt x="901360" y="450778"/>
                  </a:lnTo>
                  <a:lnTo>
                    <a:pt x="908982" y="456492"/>
                  </a:lnTo>
                  <a:lnTo>
                    <a:pt x="916922" y="461254"/>
                  </a:lnTo>
                  <a:lnTo>
                    <a:pt x="925815" y="465381"/>
                  </a:lnTo>
                  <a:lnTo>
                    <a:pt x="930262" y="466968"/>
                  </a:lnTo>
                  <a:lnTo>
                    <a:pt x="934708" y="468555"/>
                  </a:lnTo>
                  <a:lnTo>
                    <a:pt x="939472" y="470142"/>
                  </a:lnTo>
                  <a:lnTo>
                    <a:pt x="944236" y="471095"/>
                  </a:lnTo>
                  <a:lnTo>
                    <a:pt x="949318" y="472047"/>
                  </a:lnTo>
                  <a:lnTo>
                    <a:pt x="953764" y="472682"/>
                  </a:lnTo>
                  <a:lnTo>
                    <a:pt x="958846" y="472999"/>
                  </a:lnTo>
                  <a:lnTo>
                    <a:pt x="964245" y="473317"/>
                  </a:lnTo>
                  <a:lnTo>
                    <a:pt x="969327" y="472999"/>
                  </a:lnTo>
                  <a:lnTo>
                    <a:pt x="974408" y="472682"/>
                  </a:lnTo>
                  <a:lnTo>
                    <a:pt x="978855" y="472047"/>
                  </a:lnTo>
                  <a:lnTo>
                    <a:pt x="983937" y="471095"/>
                  </a:lnTo>
                  <a:lnTo>
                    <a:pt x="988701" y="470142"/>
                  </a:lnTo>
                  <a:lnTo>
                    <a:pt x="993465" y="468555"/>
                  </a:lnTo>
                  <a:lnTo>
                    <a:pt x="997911" y="466968"/>
                  </a:lnTo>
                  <a:lnTo>
                    <a:pt x="1002358" y="465381"/>
                  </a:lnTo>
                  <a:lnTo>
                    <a:pt x="1011250" y="461254"/>
                  </a:lnTo>
                  <a:lnTo>
                    <a:pt x="1018873" y="456492"/>
                  </a:lnTo>
                  <a:lnTo>
                    <a:pt x="1026813" y="450778"/>
                  </a:lnTo>
                  <a:lnTo>
                    <a:pt x="1033800" y="444429"/>
                  </a:lnTo>
                  <a:lnTo>
                    <a:pt x="1040152" y="437445"/>
                  </a:lnTo>
                  <a:lnTo>
                    <a:pt x="1045552" y="429826"/>
                  </a:lnTo>
                  <a:lnTo>
                    <a:pt x="1050633" y="421573"/>
                  </a:lnTo>
                  <a:lnTo>
                    <a:pt x="1055080" y="413002"/>
                  </a:lnTo>
                  <a:lnTo>
                    <a:pt x="1056668" y="408875"/>
                  </a:lnTo>
                  <a:lnTo>
                    <a:pt x="1058256" y="404113"/>
                  </a:lnTo>
                  <a:lnTo>
                    <a:pt x="1059209" y="399351"/>
                  </a:lnTo>
                  <a:lnTo>
                    <a:pt x="1060479" y="394590"/>
                  </a:lnTo>
                  <a:lnTo>
                    <a:pt x="1061432" y="389828"/>
                  </a:lnTo>
                  <a:lnTo>
                    <a:pt x="1062067" y="384749"/>
                  </a:lnTo>
                  <a:lnTo>
                    <a:pt x="1062385" y="379669"/>
                  </a:lnTo>
                  <a:lnTo>
                    <a:pt x="1062385" y="374590"/>
                  </a:lnTo>
                  <a:lnTo>
                    <a:pt x="1062385" y="369511"/>
                  </a:lnTo>
                  <a:lnTo>
                    <a:pt x="1062067" y="364749"/>
                  </a:lnTo>
                  <a:lnTo>
                    <a:pt x="1061432" y="359670"/>
                  </a:lnTo>
                  <a:lnTo>
                    <a:pt x="1060479" y="354908"/>
                  </a:lnTo>
                  <a:lnTo>
                    <a:pt x="1059209" y="350464"/>
                  </a:lnTo>
                  <a:lnTo>
                    <a:pt x="1058256" y="345702"/>
                  </a:lnTo>
                  <a:lnTo>
                    <a:pt x="1056668" y="340941"/>
                  </a:lnTo>
                  <a:lnTo>
                    <a:pt x="1055080" y="336496"/>
                  </a:lnTo>
                  <a:lnTo>
                    <a:pt x="1050633" y="327925"/>
                  </a:lnTo>
                  <a:lnTo>
                    <a:pt x="1045552" y="319672"/>
                  </a:lnTo>
                  <a:lnTo>
                    <a:pt x="1040152" y="312370"/>
                  </a:lnTo>
                  <a:lnTo>
                    <a:pt x="1033800" y="305386"/>
                  </a:lnTo>
                  <a:lnTo>
                    <a:pt x="1026813" y="299037"/>
                  </a:lnTo>
                  <a:lnTo>
                    <a:pt x="1018873" y="293006"/>
                  </a:lnTo>
                  <a:lnTo>
                    <a:pt x="1011250" y="288562"/>
                  </a:lnTo>
                  <a:lnTo>
                    <a:pt x="1002358" y="284117"/>
                  </a:lnTo>
                  <a:lnTo>
                    <a:pt x="997911" y="282213"/>
                  </a:lnTo>
                  <a:lnTo>
                    <a:pt x="993465" y="280625"/>
                  </a:lnTo>
                  <a:lnTo>
                    <a:pt x="988701" y="279356"/>
                  </a:lnTo>
                  <a:lnTo>
                    <a:pt x="983937" y="278403"/>
                  </a:lnTo>
                  <a:lnTo>
                    <a:pt x="978855" y="277451"/>
                  </a:lnTo>
                  <a:lnTo>
                    <a:pt x="974408" y="276816"/>
                  </a:lnTo>
                  <a:lnTo>
                    <a:pt x="969327" y="276181"/>
                  </a:lnTo>
                  <a:lnTo>
                    <a:pt x="964245" y="276181"/>
                  </a:lnTo>
                  <a:lnTo>
                    <a:pt x="958846" y="276181"/>
                  </a:lnTo>
                  <a:close/>
                  <a:moveTo>
                    <a:pt x="765743" y="0"/>
                  </a:moveTo>
                  <a:lnTo>
                    <a:pt x="771142" y="0"/>
                  </a:lnTo>
                  <a:lnTo>
                    <a:pt x="1173864" y="0"/>
                  </a:lnTo>
                  <a:lnTo>
                    <a:pt x="1179263" y="0"/>
                  </a:lnTo>
                  <a:lnTo>
                    <a:pt x="1184662" y="635"/>
                  </a:lnTo>
                  <a:lnTo>
                    <a:pt x="1190379" y="1270"/>
                  </a:lnTo>
                  <a:lnTo>
                    <a:pt x="1195461" y="2222"/>
                  </a:lnTo>
                  <a:lnTo>
                    <a:pt x="1200542" y="3810"/>
                  </a:lnTo>
                  <a:lnTo>
                    <a:pt x="1205624" y="4762"/>
                  </a:lnTo>
                  <a:lnTo>
                    <a:pt x="1210706" y="6667"/>
                  </a:lnTo>
                  <a:lnTo>
                    <a:pt x="1215787" y="8889"/>
                  </a:lnTo>
                  <a:lnTo>
                    <a:pt x="1220551" y="10794"/>
                  </a:lnTo>
                  <a:lnTo>
                    <a:pt x="1224998" y="13016"/>
                  </a:lnTo>
                  <a:lnTo>
                    <a:pt x="1229444" y="15873"/>
                  </a:lnTo>
                  <a:lnTo>
                    <a:pt x="1234208" y="18412"/>
                  </a:lnTo>
                  <a:lnTo>
                    <a:pt x="1238337" y="21587"/>
                  </a:lnTo>
                  <a:lnTo>
                    <a:pt x="1242466" y="24761"/>
                  </a:lnTo>
                  <a:lnTo>
                    <a:pt x="1246277" y="28253"/>
                  </a:lnTo>
                  <a:lnTo>
                    <a:pt x="1250088" y="31745"/>
                  </a:lnTo>
                  <a:lnTo>
                    <a:pt x="1253900" y="35872"/>
                  </a:lnTo>
                  <a:lnTo>
                    <a:pt x="1256758" y="39681"/>
                  </a:lnTo>
                  <a:lnTo>
                    <a:pt x="1260570" y="43491"/>
                  </a:lnTo>
                  <a:lnTo>
                    <a:pt x="1263110" y="47935"/>
                  </a:lnTo>
                  <a:lnTo>
                    <a:pt x="1266286" y="52379"/>
                  </a:lnTo>
                  <a:lnTo>
                    <a:pt x="1268510" y="56824"/>
                  </a:lnTo>
                  <a:lnTo>
                    <a:pt x="1271050" y="61585"/>
                  </a:lnTo>
                  <a:lnTo>
                    <a:pt x="1273274" y="66347"/>
                  </a:lnTo>
                  <a:lnTo>
                    <a:pt x="1275179" y="71109"/>
                  </a:lnTo>
                  <a:lnTo>
                    <a:pt x="1276767" y="76188"/>
                  </a:lnTo>
                  <a:lnTo>
                    <a:pt x="1278355" y="81267"/>
                  </a:lnTo>
                  <a:lnTo>
                    <a:pt x="1279626" y="86664"/>
                  </a:lnTo>
                  <a:lnTo>
                    <a:pt x="1280261" y="91743"/>
                  </a:lnTo>
                  <a:lnTo>
                    <a:pt x="1281214" y="97140"/>
                  </a:lnTo>
                  <a:lnTo>
                    <a:pt x="1281531" y="102854"/>
                  </a:lnTo>
                  <a:lnTo>
                    <a:pt x="1281849" y="108250"/>
                  </a:lnTo>
                  <a:lnTo>
                    <a:pt x="1281849" y="345702"/>
                  </a:lnTo>
                  <a:lnTo>
                    <a:pt x="1281849" y="351099"/>
                  </a:lnTo>
                  <a:lnTo>
                    <a:pt x="1282484" y="356496"/>
                  </a:lnTo>
                  <a:lnTo>
                    <a:pt x="1282802" y="361575"/>
                  </a:lnTo>
                  <a:lnTo>
                    <a:pt x="1284072" y="366337"/>
                  </a:lnTo>
                  <a:lnTo>
                    <a:pt x="1284707" y="371098"/>
                  </a:lnTo>
                  <a:lnTo>
                    <a:pt x="1285978" y="375543"/>
                  </a:lnTo>
                  <a:lnTo>
                    <a:pt x="1287566" y="379669"/>
                  </a:lnTo>
                  <a:lnTo>
                    <a:pt x="1289471" y="383796"/>
                  </a:lnTo>
                  <a:lnTo>
                    <a:pt x="1291059" y="387288"/>
                  </a:lnTo>
                  <a:lnTo>
                    <a:pt x="1293283" y="390780"/>
                  </a:lnTo>
                  <a:lnTo>
                    <a:pt x="1295188" y="393955"/>
                  </a:lnTo>
                  <a:lnTo>
                    <a:pt x="1298047" y="396812"/>
                  </a:lnTo>
                  <a:lnTo>
                    <a:pt x="1300270" y="399669"/>
                  </a:lnTo>
                  <a:lnTo>
                    <a:pt x="1303446" y="402208"/>
                  </a:lnTo>
                  <a:lnTo>
                    <a:pt x="1306304" y="404430"/>
                  </a:lnTo>
                  <a:lnTo>
                    <a:pt x="1309480" y="406335"/>
                  </a:lnTo>
                  <a:lnTo>
                    <a:pt x="1312656" y="407922"/>
                  </a:lnTo>
                  <a:lnTo>
                    <a:pt x="1316150" y="409510"/>
                  </a:lnTo>
                  <a:lnTo>
                    <a:pt x="1319644" y="410779"/>
                  </a:lnTo>
                  <a:lnTo>
                    <a:pt x="1323137" y="411414"/>
                  </a:lnTo>
                  <a:lnTo>
                    <a:pt x="1326949" y="412367"/>
                  </a:lnTo>
                  <a:lnTo>
                    <a:pt x="1331078" y="412684"/>
                  </a:lnTo>
                  <a:lnTo>
                    <a:pt x="1335206" y="412684"/>
                  </a:lnTo>
                  <a:lnTo>
                    <a:pt x="1339335" y="412367"/>
                  </a:lnTo>
                  <a:lnTo>
                    <a:pt x="1343464" y="411732"/>
                  </a:lnTo>
                  <a:lnTo>
                    <a:pt x="1347910" y="411097"/>
                  </a:lnTo>
                  <a:lnTo>
                    <a:pt x="1352039" y="409827"/>
                  </a:lnTo>
                  <a:lnTo>
                    <a:pt x="1356803" y="408875"/>
                  </a:lnTo>
                  <a:lnTo>
                    <a:pt x="1361568" y="406653"/>
                  </a:lnTo>
                  <a:lnTo>
                    <a:pt x="1366332" y="404748"/>
                  </a:lnTo>
                  <a:lnTo>
                    <a:pt x="1371096" y="402526"/>
                  </a:lnTo>
                  <a:lnTo>
                    <a:pt x="1375542" y="399986"/>
                  </a:lnTo>
                  <a:lnTo>
                    <a:pt x="1581349" y="281260"/>
                  </a:lnTo>
                  <a:lnTo>
                    <a:pt x="1586113" y="278721"/>
                  </a:lnTo>
                  <a:lnTo>
                    <a:pt x="1591195" y="276181"/>
                  </a:lnTo>
                  <a:lnTo>
                    <a:pt x="1596277" y="273959"/>
                  </a:lnTo>
                  <a:lnTo>
                    <a:pt x="1601358" y="272372"/>
                  </a:lnTo>
                  <a:lnTo>
                    <a:pt x="1606440" y="270784"/>
                  </a:lnTo>
                  <a:lnTo>
                    <a:pt x="1611522" y="269197"/>
                  </a:lnTo>
                  <a:lnTo>
                    <a:pt x="1617238" y="268562"/>
                  </a:lnTo>
                  <a:lnTo>
                    <a:pt x="1622320" y="267610"/>
                  </a:lnTo>
                  <a:lnTo>
                    <a:pt x="1627402" y="266975"/>
                  </a:lnTo>
                  <a:lnTo>
                    <a:pt x="1632801" y="266975"/>
                  </a:lnTo>
                  <a:lnTo>
                    <a:pt x="1637883" y="266975"/>
                  </a:lnTo>
                  <a:lnTo>
                    <a:pt x="1642964" y="266975"/>
                  </a:lnTo>
                  <a:lnTo>
                    <a:pt x="1648364" y="267610"/>
                  </a:lnTo>
                  <a:lnTo>
                    <a:pt x="1653445" y="268562"/>
                  </a:lnTo>
                  <a:lnTo>
                    <a:pt x="1658527" y="269197"/>
                  </a:lnTo>
                  <a:lnTo>
                    <a:pt x="1663609" y="270467"/>
                  </a:lnTo>
                  <a:lnTo>
                    <a:pt x="1668373" y="272054"/>
                  </a:lnTo>
                  <a:lnTo>
                    <a:pt x="1673454" y="273641"/>
                  </a:lnTo>
                  <a:lnTo>
                    <a:pt x="1678218" y="275546"/>
                  </a:lnTo>
                  <a:lnTo>
                    <a:pt x="1682982" y="277768"/>
                  </a:lnTo>
                  <a:lnTo>
                    <a:pt x="1687746" y="280308"/>
                  </a:lnTo>
                  <a:lnTo>
                    <a:pt x="1692193" y="282530"/>
                  </a:lnTo>
                  <a:lnTo>
                    <a:pt x="1696640" y="285704"/>
                  </a:lnTo>
                  <a:lnTo>
                    <a:pt x="1701086" y="288562"/>
                  </a:lnTo>
                  <a:lnTo>
                    <a:pt x="1705215" y="292053"/>
                  </a:lnTo>
                  <a:lnTo>
                    <a:pt x="1709344" y="295545"/>
                  </a:lnTo>
                  <a:lnTo>
                    <a:pt x="1713155" y="299037"/>
                  </a:lnTo>
                  <a:lnTo>
                    <a:pt x="1716648" y="302847"/>
                  </a:lnTo>
                  <a:lnTo>
                    <a:pt x="1720142" y="307291"/>
                  </a:lnTo>
                  <a:lnTo>
                    <a:pt x="1723318" y="311418"/>
                  </a:lnTo>
                  <a:lnTo>
                    <a:pt x="1726494" y="315862"/>
                  </a:lnTo>
                  <a:lnTo>
                    <a:pt x="1729670" y="320624"/>
                  </a:lnTo>
                  <a:lnTo>
                    <a:pt x="1930713" y="668866"/>
                  </a:lnTo>
                  <a:lnTo>
                    <a:pt x="1933254" y="673945"/>
                  </a:lnTo>
                  <a:lnTo>
                    <a:pt x="1935795" y="678707"/>
                  </a:lnTo>
                  <a:lnTo>
                    <a:pt x="1937701" y="683786"/>
                  </a:lnTo>
                  <a:lnTo>
                    <a:pt x="1939606" y="688865"/>
                  </a:lnTo>
                  <a:lnTo>
                    <a:pt x="1941194" y="693944"/>
                  </a:lnTo>
                  <a:lnTo>
                    <a:pt x="1942465" y="699341"/>
                  </a:lnTo>
                  <a:lnTo>
                    <a:pt x="1943735" y="704420"/>
                  </a:lnTo>
                  <a:lnTo>
                    <a:pt x="1944370" y="709499"/>
                  </a:lnTo>
                  <a:lnTo>
                    <a:pt x="1944688" y="715213"/>
                  </a:lnTo>
                  <a:lnTo>
                    <a:pt x="1944688" y="720292"/>
                  </a:lnTo>
                  <a:lnTo>
                    <a:pt x="1944688" y="725372"/>
                  </a:lnTo>
                  <a:lnTo>
                    <a:pt x="1944688" y="730768"/>
                  </a:lnTo>
                  <a:lnTo>
                    <a:pt x="1944370" y="735847"/>
                  </a:lnTo>
                  <a:lnTo>
                    <a:pt x="1943735" y="740927"/>
                  </a:lnTo>
                  <a:lnTo>
                    <a:pt x="1942465" y="746006"/>
                  </a:lnTo>
                  <a:lnTo>
                    <a:pt x="1941194" y="751085"/>
                  </a:lnTo>
                  <a:lnTo>
                    <a:pt x="1939606" y="756164"/>
                  </a:lnTo>
                  <a:lnTo>
                    <a:pt x="1938018" y="760926"/>
                  </a:lnTo>
                  <a:lnTo>
                    <a:pt x="1936113" y="766005"/>
                  </a:lnTo>
                  <a:lnTo>
                    <a:pt x="1933890" y="770767"/>
                  </a:lnTo>
                  <a:lnTo>
                    <a:pt x="1931349" y="775529"/>
                  </a:lnTo>
                  <a:lnTo>
                    <a:pt x="1929125" y="779655"/>
                  </a:lnTo>
                  <a:lnTo>
                    <a:pt x="1925949" y="784100"/>
                  </a:lnTo>
                  <a:lnTo>
                    <a:pt x="1923091" y="788226"/>
                  </a:lnTo>
                  <a:lnTo>
                    <a:pt x="1919597" y="792671"/>
                  </a:lnTo>
                  <a:lnTo>
                    <a:pt x="1916104" y="796480"/>
                  </a:lnTo>
                  <a:lnTo>
                    <a:pt x="1912610" y="800607"/>
                  </a:lnTo>
                  <a:lnTo>
                    <a:pt x="1908799" y="804099"/>
                  </a:lnTo>
                  <a:lnTo>
                    <a:pt x="1904352" y="807591"/>
                  </a:lnTo>
                  <a:lnTo>
                    <a:pt x="1900224" y="811083"/>
                  </a:lnTo>
                  <a:lnTo>
                    <a:pt x="1895777" y="813940"/>
                  </a:lnTo>
                  <a:lnTo>
                    <a:pt x="1891013" y="816797"/>
                  </a:lnTo>
                  <a:lnTo>
                    <a:pt x="1684888" y="935523"/>
                  </a:lnTo>
                  <a:lnTo>
                    <a:pt x="1680124" y="938380"/>
                  </a:lnTo>
                  <a:lnTo>
                    <a:pt x="1675995" y="941554"/>
                  </a:lnTo>
                  <a:lnTo>
                    <a:pt x="1671866" y="944094"/>
                  </a:lnTo>
                  <a:lnTo>
                    <a:pt x="1668055" y="947269"/>
                  </a:lnTo>
                  <a:lnTo>
                    <a:pt x="1664562" y="950760"/>
                  </a:lnTo>
                  <a:lnTo>
                    <a:pt x="1661385" y="953935"/>
                  </a:lnTo>
                  <a:lnTo>
                    <a:pt x="1658527" y="957427"/>
                  </a:lnTo>
                  <a:lnTo>
                    <a:pt x="1655986" y="960601"/>
                  </a:lnTo>
                  <a:lnTo>
                    <a:pt x="1654080" y="964093"/>
                  </a:lnTo>
                  <a:lnTo>
                    <a:pt x="1651857" y="967585"/>
                  </a:lnTo>
                  <a:lnTo>
                    <a:pt x="1649952" y="971395"/>
                  </a:lnTo>
                  <a:lnTo>
                    <a:pt x="1648681" y="975204"/>
                  </a:lnTo>
                  <a:lnTo>
                    <a:pt x="1647728" y="978696"/>
                  </a:lnTo>
                  <a:lnTo>
                    <a:pt x="1646776" y="982188"/>
                  </a:lnTo>
                  <a:lnTo>
                    <a:pt x="1646458" y="985997"/>
                  </a:lnTo>
                  <a:lnTo>
                    <a:pt x="1646458" y="989807"/>
                  </a:lnTo>
                  <a:lnTo>
                    <a:pt x="1646458" y="993616"/>
                  </a:lnTo>
                  <a:lnTo>
                    <a:pt x="1646776" y="997108"/>
                  </a:lnTo>
                  <a:lnTo>
                    <a:pt x="1647728" y="1000600"/>
                  </a:lnTo>
                  <a:lnTo>
                    <a:pt x="1648681" y="1004409"/>
                  </a:lnTo>
                  <a:lnTo>
                    <a:pt x="1649952" y="1008219"/>
                  </a:lnTo>
                  <a:lnTo>
                    <a:pt x="1651857" y="1011711"/>
                  </a:lnTo>
                  <a:lnTo>
                    <a:pt x="1654080" y="1015203"/>
                  </a:lnTo>
                  <a:lnTo>
                    <a:pt x="1656304" y="1018695"/>
                  </a:lnTo>
                  <a:lnTo>
                    <a:pt x="1658527" y="1022187"/>
                  </a:lnTo>
                  <a:lnTo>
                    <a:pt x="1661385" y="1025361"/>
                  </a:lnTo>
                  <a:lnTo>
                    <a:pt x="1664562" y="1028853"/>
                  </a:lnTo>
                  <a:lnTo>
                    <a:pt x="1668055" y="1032027"/>
                  </a:lnTo>
                  <a:lnTo>
                    <a:pt x="1671866" y="1035202"/>
                  </a:lnTo>
                  <a:lnTo>
                    <a:pt x="1675995" y="1038376"/>
                  </a:lnTo>
                  <a:lnTo>
                    <a:pt x="1680442" y="1040916"/>
                  </a:lnTo>
                  <a:lnTo>
                    <a:pt x="1684888" y="1043773"/>
                  </a:lnTo>
                  <a:lnTo>
                    <a:pt x="1891013" y="1162499"/>
                  </a:lnTo>
                  <a:lnTo>
                    <a:pt x="1895777" y="1165674"/>
                  </a:lnTo>
                  <a:lnTo>
                    <a:pt x="1900224" y="1168848"/>
                  </a:lnTo>
                  <a:lnTo>
                    <a:pt x="1904352" y="1171705"/>
                  </a:lnTo>
                  <a:lnTo>
                    <a:pt x="1908799" y="1175514"/>
                  </a:lnTo>
                  <a:lnTo>
                    <a:pt x="1912610" y="1179006"/>
                  </a:lnTo>
                  <a:lnTo>
                    <a:pt x="1916104" y="1182816"/>
                  </a:lnTo>
                  <a:lnTo>
                    <a:pt x="1919597" y="1186625"/>
                  </a:lnTo>
                  <a:lnTo>
                    <a:pt x="1923091" y="1191069"/>
                  </a:lnTo>
                  <a:lnTo>
                    <a:pt x="1925949" y="1195196"/>
                  </a:lnTo>
                  <a:lnTo>
                    <a:pt x="1929125" y="1199641"/>
                  </a:lnTo>
                  <a:lnTo>
                    <a:pt x="1931349" y="1204402"/>
                  </a:lnTo>
                  <a:lnTo>
                    <a:pt x="1933890" y="1209164"/>
                  </a:lnTo>
                  <a:lnTo>
                    <a:pt x="1936113" y="1213608"/>
                  </a:lnTo>
                  <a:lnTo>
                    <a:pt x="1938018" y="1218370"/>
                  </a:lnTo>
                  <a:lnTo>
                    <a:pt x="1939606" y="1223449"/>
                  </a:lnTo>
                  <a:lnTo>
                    <a:pt x="1941194" y="1228211"/>
                  </a:lnTo>
                  <a:lnTo>
                    <a:pt x="1942465" y="1233290"/>
                  </a:lnTo>
                  <a:lnTo>
                    <a:pt x="1943735" y="1238369"/>
                  </a:lnTo>
                  <a:lnTo>
                    <a:pt x="1944370" y="1243449"/>
                  </a:lnTo>
                  <a:lnTo>
                    <a:pt x="1944688" y="1249163"/>
                  </a:lnTo>
                  <a:lnTo>
                    <a:pt x="1944688" y="1254242"/>
                  </a:lnTo>
                  <a:lnTo>
                    <a:pt x="1944688" y="1259321"/>
                  </a:lnTo>
                  <a:lnTo>
                    <a:pt x="1944688" y="1264718"/>
                  </a:lnTo>
                  <a:lnTo>
                    <a:pt x="1944370" y="1269797"/>
                  </a:lnTo>
                  <a:lnTo>
                    <a:pt x="1943735" y="1274876"/>
                  </a:lnTo>
                  <a:lnTo>
                    <a:pt x="1942465" y="1280273"/>
                  </a:lnTo>
                  <a:lnTo>
                    <a:pt x="1941194" y="1285352"/>
                  </a:lnTo>
                  <a:lnTo>
                    <a:pt x="1939606" y="1290431"/>
                  </a:lnTo>
                  <a:lnTo>
                    <a:pt x="1937701" y="1295510"/>
                  </a:lnTo>
                  <a:lnTo>
                    <a:pt x="1935795" y="1300589"/>
                  </a:lnTo>
                  <a:lnTo>
                    <a:pt x="1933254" y="1305351"/>
                  </a:lnTo>
                  <a:lnTo>
                    <a:pt x="1930713" y="1310430"/>
                  </a:lnTo>
                  <a:lnTo>
                    <a:pt x="1729670" y="1658672"/>
                  </a:lnTo>
                  <a:lnTo>
                    <a:pt x="1726494" y="1663434"/>
                  </a:lnTo>
                  <a:lnTo>
                    <a:pt x="1723318" y="1668196"/>
                  </a:lnTo>
                  <a:lnTo>
                    <a:pt x="1720142" y="1672640"/>
                  </a:lnTo>
                  <a:lnTo>
                    <a:pt x="1716648" y="1676449"/>
                  </a:lnTo>
                  <a:lnTo>
                    <a:pt x="1713155" y="1680259"/>
                  </a:lnTo>
                  <a:lnTo>
                    <a:pt x="1709344" y="1684385"/>
                  </a:lnTo>
                  <a:lnTo>
                    <a:pt x="1705215" y="1687243"/>
                  </a:lnTo>
                  <a:lnTo>
                    <a:pt x="1701086" y="1691052"/>
                  </a:lnTo>
                  <a:lnTo>
                    <a:pt x="1696640" y="1693909"/>
                  </a:lnTo>
                  <a:lnTo>
                    <a:pt x="1692193" y="1696766"/>
                  </a:lnTo>
                  <a:lnTo>
                    <a:pt x="1687746" y="1699623"/>
                  </a:lnTo>
                  <a:lnTo>
                    <a:pt x="1682982" y="1701845"/>
                  </a:lnTo>
                  <a:lnTo>
                    <a:pt x="1678218" y="1703750"/>
                  </a:lnTo>
                  <a:lnTo>
                    <a:pt x="1673454" y="1705655"/>
                  </a:lnTo>
                  <a:lnTo>
                    <a:pt x="1668373" y="1707242"/>
                  </a:lnTo>
                  <a:lnTo>
                    <a:pt x="1663609" y="1708829"/>
                  </a:lnTo>
                  <a:lnTo>
                    <a:pt x="1658527" y="1710099"/>
                  </a:lnTo>
                  <a:lnTo>
                    <a:pt x="1653445" y="1711369"/>
                  </a:lnTo>
                  <a:lnTo>
                    <a:pt x="1648364" y="1712004"/>
                  </a:lnTo>
                  <a:lnTo>
                    <a:pt x="1642964" y="1712321"/>
                  </a:lnTo>
                  <a:lnTo>
                    <a:pt x="1637883" y="1712956"/>
                  </a:lnTo>
                  <a:lnTo>
                    <a:pt x="1632801" y="1712956"/>
                  </a:lnTo>
                  <a:lnTo>
                    <a:pt x="1627402" y="1712321"/>
                  </a:lnTo>
                  <a:lnTo>
                    <a:pt x="1622320" y="1712004"/>
                  </a:lnTo>
                  <a:lnTo>
                    <a:pt x="1617238" y="1711369"/>
                  </a:lnTo>
                  <a:lnTo>
                    <a:pt x="1611522" y="1710099"/>
                  </a:lnTo>
                  <a:lnTo>
                    <a:pt x="1606440" y="1708829"/>
                  </a:lnTo>
                  <a:lnTo>
                    <a:pt x="1601358" y="1707242"/>
                  </a:lnTo>
                  <a:lnTo>
                    <a:pt x="1596277" y="1705337"/>
                  </a:lnTo>
                  <a:lnTo>
                    <a:pt x="1591195" y="1703432"/>
                  </a:lnTo>
                  <a:lnTo>
                    <a:pt x="1586113" y="1701210"/>
                  </a:lnTo>
                  <a:lnTo>
                    <a:pt x="1581349" y="1698353"/>
                  </a:lnTo>
                  <a:lnTo>
                    <a:pt x="1375542" y="1579627"/>
                  </a:lnTo>
                  <a:lnTo>
                    <a:pt x="1371096" y="1576770"/>
                  </a:lnTo>
                  <a:lnTo>
                    <a:pt x="1366332" y="1574548"/>
                  </a:lnTo>
                  <a:lnTo>
                    <a:pt x="1361568" y="1572643"/>
                  </a:lnTo>
                  <a:lnTo>
                    <a:pt x="1356803" y="1571056"/>
                  </a:lnTo>
                  <a:lnTo>
                    <a:pt x="1352039" y="1569469"/>
                  </a:lnTo>
                  <a:lnTo>
                    <a:pt x="1347910" y="1568199"/>
                  </a:lnTo>
                  <a:lnTo>
                    <a:pt x="1343464" y="1567564"/>
                  </a:lnTo>
                  <a:lnTo>
                    <a:pt x="1339335" y="1567247"/>
                  </a:lnTo>
                  <a:lnTo>
                    <a:pt x="1335206" y="1566612"/>
                  </a:lnTo>
                  <a:lnTo>
                    <a:pt x="1331078" y="1566612"/>
                  </a:lnTo>
                  <a:lnTo>
                    <a:pt x="1326949" y="1567247"/>
                  </a:lnTo>
                  <a:lnTo>
                    <a:pt x="1323137" y="1567882"/>
                  </a:lnTo>
                  <a:lnTo>
                    <a:pt x="1319644" y="1568517"/>
                  </a:lnTo>
                  <a:lnTo>
                    <a:pt x="1316150" y="1569786"/>
                  </a:lnTo>
                  <a:lnTo>
                    <a:pt x="1312656" y="1571374"/>
                  </a:lnTo>
                  <a:lnTo>
                    <a:pt x="1309480" y="1572961"/>
                  </a:lnTo>
                  <a:lnTo>
                    <a:pt x="1306304" y="1574866"/>
                  </a:lnTo>
                  <a:lnTo>
                    <a:pt x="1303446" y="1577405"/>
                  </a:lnTo>
                  <a:lnTo>
                    <a:pt x="1300270" y="1579627"/>
                  </a:lnTo>
                  <a:lnTo>
                    <a:pt x="1298047" y="1582484"/>
                  </a:lnTo>
                  <a:lnTo>
                    <a:pt x="1295188" y="1585659"/>
                  </a:lnTo>
                  <a:lnTo>
                    <a:pt x="1293283" y="1588516"/>
                  </a:lnTo>
                  <a:lnTo>
                    <a:pt x="1291059" y="1592325"/>
                  </a:lnTo>
                  <a:lnTo>
                    <a:pt x="1289471" y="1595817"/>
                  </a:lnTo>
                  <a:lnTo>
                    <a:pt x="1287566" y="1599944"/>
                  </a:lnTo>
                  <a:lnTo>
                    <a:pt x="1285978" y="1604071"/>
                  </a:lnTo>
                  <a:lnTo>
                    <a:pt x="1284707" y="1608198"/>
                  </a:lnTo>
                  <a:lnTo>
                    <a:pt x="1284072" y="1612959"/>
                  </a:lnTo>
                  <a:lnTo>
                    <a:pt x="1282802" y="1618039"/>
                  </a:lnTo>
                  <a:lnTo>
                    <a:pt x="1282484" y="1622800"/>
                  </a:lnTo>
                  <a:lnTo>
                    <a:pt x="1281849" y="1628197"/>
                  </a:lnTo>
                  <a:lnTo>
                    <a:pt x="1281849" y="1633594"/>
                  </a:lnTo>
                  <a:lnTo>
                    <a:pt x="1281849" y="1871046"/>
                  </a:lnTo>
                  <a:lnTo>
                    <a:pt x="1281531" y="1877077"/>
                  </a:lnTo>
                  <a:lnTo>
                    <a:pt x="1281214" y="1882156"/>
                  </a:lnTo>
                  <a:lnTo>
                    <a:pt x="1280261" y="1887553"/>
                  </a:lnTo>
                  <a:lnTo>
                    <a:pt x="1279626" y="1892950"/>
                  </a:lnTo>
                  <a:lnTo>
                    <a:pt x="1278355" y="1898029"/>
                  </a:lnTo>
                  <a:lnTo>
                    <a:pt x="1276767" y="1903108"/>
                  </a:lnTo>
                  <a:lnTo>
                    <a:pt x="1275179" y="1908187"/>
                  </a:lnTo>
                  <a:lnTo>
                    <a:pt x="1273274" y="1913266"/>
                  </a:lnTo>
                  <a:lnTo>
                    <a:pt x="1271050" y="1918028"/>
                  </a:lnTo>
                  <a:lnTo>
                    <a:pt x="1268510" y="1922790"/>
                  </a:lnTo>
                  <a:lnTo>
                    <a:pt x="1266286" y="1927234"/>
                  </a:lnTo>
                  <a:lnTo>
                    <a:pt x="1263110" y="1931361"/>
                  </a:lnTo>
                  <a:lnTo>
                    <a:pt x="1260570" y="1935805"/>
                  </a:lnTo>
                  <a:lnTo>
                    <a:pt x="1256758" y="1939932"/>
                  </a:lnTo>
                  <a:lnTo>
                    <a:pt x="1253900" y="1944059"/>
                  </a:lnTo>
                  <a:lnTo>
                    <a:pt x="1250088" y="1947551"/>
                  </a:lnTo>
                  <a:lnTo>
                    <a:pt x="1246277" y="1951360"/>
                  </a:lnTo>
                  <a:lnTo>
                    <a:pt x="1242466" y="1954535"/>
                  </a:lnTo>
                  <a:lnTo>
                    <a:pt x="1238337" y="1958027"/>
                  </a:lnTo>
                  <a:lnTo>
                    <a:pt x="1234208" y="1960884"/>
                  </a:lnTo>
                  <a:lnTo>
                    <a:pt x="1229444" y="1963423"/>
                  </a:lnTo>
                  <a:lnTo>
                    <a:pt x="1224998" y="1966280"/>
                  </a:lnTo>
                  <a:lnTo>
                    <a:pt x="1220551" y="1968502"/>
                  </a:lnTo>
                  <a:lnTo>
                    <a:pt x="1215787" y="1971042"/>
                  </a:lnTo>
                  <a:lnTo>
                    <a:pt x="1210706" y="1972947"/>
                  </a:lnTo>
                  <a:lnTo>
                    <a:pt x="1205624" y="1974534"/>
                  </a:lnTo>
                  <a:lnTo>
                    <a:pt x="1200542" y="1976121"/>
                  </a:lnTo>
                  <a:lnTo>
                    <a:pt x="1195461" y="1977391"/>
                  </a:lnTo>
                  <a:lnTo>
                    <a:pt x="1190379" y="1978026"/>
                  </a:lnTo>
                  <a:lnTo>
                    <a:pt x="1184662" y="1978978"/>
                  </a:lnTo>
                  <a:lnTo>
                    <a:pt x="1179263" y="1979296"/>
                  </a:lnTo>
                  <a:lnTo>
                    <a:pt x="1173864" y="1979613"/>
                  </a:lnTo>
                  <a:lnTo>
                    <a:pt x="771142" y="1979613"/>
                  </a:lnTo>
                  <a:lnTo>
                    <a:pt x="765743" y="1979296"/>
                  </a:lnTo>
                  <a:lnTo>
                    <a:pt x="760344" y="1978978"/>
                  </a:lnTo>
                  <a:lnTo>
                    <a:pt x="754944" y="1978026"/>
                  </a:lnTo>
                  <a:lnTo>
                    <a:pt x="749545" y="1977391"/>
                  </a:lnTo>
                  <a:lnTo>
                    <a:pt x="744146" y="1976121"/>
                  </a:lnTo>
                  <a:lnTo>
                    <a:pt x="739064" y="1974534"/>
                  </a:lnTo>
                  <a:lnTo>
                    <a:pt x="733982" y="1972947"/>
                  </a:lnTo>
                  <a:lnTo>
                    <a:pt x="729218" y="1971042"/>
                  </a:lnTo>
                  <a:lnTo>
                    <a:pt x="724772" y="1968502"/>
                  </a:lnTo>
                  <a:lnTo>
                    <a:pt x="720008" y="1966280"/>
                  </a:lnTo>
                  <a:lnTo>
                    <a:pt x="715244" y="1963423"/>
                  </a:lnTo>
                  <a:lnTo>
                    <a:pt x="710797" y="1960884"/>
                  </a:lnTo>
                  <a:lnTo>
                    <a:pt x="706668" y="1958027"/>
                  </a:lnTo>
                  <a:lnTo>
                    <a:pt x="702540" y="1954535"/>
                  </a:lnTo>
                  <a:lnTo>
                    <a:pt x="698728" y="1951360"/>
                  </a:lnTo>
                  <a:lnTo>
                    <a:pt x="694917" y="1947551"/>
                  </a:lnTo>
                  <a:lnTo>
                    <a:pt x="691423" y="1944059"/>
                  </a:lnTo>
                  <a:lnTo>
                    <a:pt x="687930" y="1939932"/>
                  </a:lnTo>
                  <a:lnTo>
                    <a:pt x="684754" y="1935805"/>
                  </a:lnTo>
                  <a:lnTo>
                    <a:pt x="681578" y="1931361"/>
                  </a:lnTo>
                  <a:lnTo>
                    <a:pt x="678719" y="1927234"/>
                  </a:lnTo>
                  <a:lnTo>
                    <a:pt x="675861" y="1922790"/>
                  </a:lnTo>
                  <a:lnTo>
                    <a:pt x="673638" y="1918028"/>
                  </a:lnTo>
                  <a:lnTo>
                    <a:pt x="671732" y="1913266"/>
                  </a:lnTo>
                  <a:lnTo>
                    <a:pt x="669826" y="1908187"/>
                  </a:lnTo>
                  <a:lnTo>
                    <a:pt x="667921" y="1903108"/>
                  </a:lnTo>
                  <a:lnTo>
                    <a:pt x="666650" y="1898029"/>
                  </a:lnTo>
                  <a:lnTo>
                    <a:pt x="665380" y="1892950"/>
                  </a:lnTo>
                  <a:lnTo>
                    <a:pt x="664110" y="1887553"/>
                  </a:lnTo>
                  <a:lnTo>
                    <a:pt x="663474" y="1882156"/>
                  </a:lnTo>
                  <a:lnTo>
                    <a:pt x="663157" y="1877077"/>
                  </a:lnTo>
                  <a:lnTo>
                    <a:pt x="663157" y="1871046"/>
                  </a:lnTo>
                  <a:lnTo>
                    <a:pt x="663157" y="1633594"/>
                  </a:lnTo>
                  <a:lnTo>
                    <a:pt x="663157" y="1628197"/>
                  </a:lnTo>
                  <a:lnTo>
                    <a:pt x="662839" y="1623118"/>
                  </a:lnTo>
                  <a:lnTo>
                    <a:pt x="661886" y="1618039"/>
                  </a:lnTo>
                  <a:lnTo>
                    <a:pt x="661251" y="1612959"/>
                  </a:lnTo>
                  <a:lnTo>
                    <a:pt x="659981" y="1608515"/>
                  </a:lnTo>
                  <a:lnTo>
                    <a:pt x="658710" y="1604071"/>
                  </a:lnTo>
                  <a:lnTo>
                    <a:pt x="657122" y="1599944"/>
                  </a:lnTo>
                  <a:lnTo>
                    <a:pt x="655534" y="1596135"/>
                  </a:lnTo>
                  <a:lnTo>
                    <a:pt x="653629" y="1592325"/>
                  </a:lnTo>
                  <a:lnTo>
                    <a:pt x="651723" y="1588516"/>
                  </a:lnTo>
                  <a:lnTo>
                    <a:pt x="649500" y="1585659"/>
                  </a:lnTo>
                  <a:lnTo>
                    <a:pt x="646959" y="1582484"/>
                  </a:lnTo>
                  <a:lnTo>
                    <a:pt x="644418" y="1579627"/>
                  </a:lnTo>
                  <a:lnTo>
                    <a:pt x="641560" y="1577405"/>
                  </a:lnTo>
                  <a:lnTo>
                    <a:pt x="638384" y="1574866"/>
                  </a:lnTo>
                  <a:lnTo>
                    <a:pt x="635525" y="1572961"/>
                  </a:lnTo>
                  <a:lnTo>
                    <a:pt x="632032" y="1571374"/>
                  </a:lnTo>
                  <a:lnTo>
                    <a:pt x="628538" y="1569786"/>
                  </a:lnTo>
                  <a:lnTo>
                    <a:pt x="625044" y="1568517"/>
                  </a:lnTo>
                  <a:lnTo>
                    <a:pt x="621551" y="1567882"/>
                  </a:lnTo>
                  <a:lnTo>
                    <a:pt x="617739" y="1567247"/>
                  </a:lnTo>
                  <a:lnTo>
                    <a:pt x="613610" y="1566612"/>
                  </a:lnTo>
                  <a:lnTo>
                    <a:pt x="609799" y="1566612"/>
                  </a:lnTo>
                  <a:lnTo>
                    <a:pt x="605353" y="1567247"/>
                  </a:lnTo>
                  <a:lnTo>
                    <a:pt x="601224" y="1567564"/>
                  </a:lnTo>
                  <a:lnTo>
                    <a:pt x="596778" y="1568199"/>
                  </a:lnTo>
                  <a:lnTo>
                    <a:pt x="592649" y="1569469"/>
                  </a:lnTo>
                  <a:lnTo>
                    <a:pt x="587885" y="1571056"/>
                  </a:lnTo>
                  <a:lnTo>
                    <a:pt x="583438" y="1572643"/>
                  </a:lnTo>
                  <a:lnTo>
                    <a:pt x="578674" y="1574548"/>
                  </a:lnTo>
                  <a:lnTo>
                    <a:pt x="574228" y="1576770"/>
                  </a:lnTo>
                  <a:lnTo>
                    <a:pt x="569146" y="1579627"/>
                  </a:lnTo>
                  <a:lnTo>
                    <a:pt x="363339" y="1698353"/>
                  </a:lnTo>
                  <a:lnTo>
                    <a:pt x="358575" y="1701210"/>
                  </a:lnTo>
                  <a:lnTo>
                    <a:pt x="353493" y="1703432"/>
                  </a:lnTo>
                  <a:lnTo>
                    <a:pt x="348411" y="1705337"/>
                  </a:lnTo>
                  <a:lnTo>
                    <a:pt x="343330" y="1707242"/>
                  </a:lnTo>
                  <a:lnTo>
                    <a:pt x="338248" y="1708829"/>
                  </a:lnTo>
                  <a:lnTo>
                    <a:pt x="333166" y="1710099"/>
                  </a:lnTo>
                  <a:lnTo>
                    <a:pt x="328085" y="1711369"/>
                  </a:lnTo>
                  <a:lnTo>
                    <a:pt x="323003" y="1712004"/>
                  </a:lnTo>
                  <a:lnTo>
                    <a:pt x="317286" y="1712321"/>
                  </a:lnTo>
                  <a:lnTo>
                    <a:pt x="312205" y="1712956"/>
                  </a:lnTo>
                  <a:lnTo>
                    <a:pt x="306805" y="1712956"/>
                  </a:lnTo>
                  <a:lnTo>
                    <a:pt x="301724" y="1712321"/>
                  </a:lnTo>
                  <a:lnTo>
                    <a:pt x="296642" y="1712004"/>
                  </a:lnTo>
                  <a:lnTo>
                    <a:pt x="291560" y="1711369"/>
                  </a:lnTo>
                  <a:lnTo>
                    <a:pt x="286479" y="1710099"/>
                  </a:lnTo>
                  <a:lnTo>
                    <a:pt x="281397" y="1708829"/>
                  </a:lnTo>
                  <a:lnTo>
                    <a:pt x="276315" y="1707242"/>
                  </a:lnTo>
                  <a:lnTo>
                    <a:pt x="271551" y="1705655"/>
                  </a:lnTo>
                  <a:lnTo>
                    <a:pt x="266470" y="1703750"/>
                  </a:lnTo>
                  <a:lnTo>
                    <a:pt x="261706" y="1701845"/>
                  </a:lnTo>
                  <a:lnTo>
                    <a:pt x="256941" y="1699623"/>
                  </a:lnTo>
                  <a:lnTo>
                    <a:pt x="252813" y="1696766"/>
                  </a:lnTo>
                  <a:lnTo>
                    <a:pt x="248049" y="1693909"/>
                  </a:lnTo>
                  <a:lnTo>
                    <a:pt x="243602" y="1691052"/>
                  </a:lnTo>
                  <a:lnTo>
                    <a:pt x="239791" y="1687243"/>
                  </a:lnTo>
                  <a:lnTo>
                    <a:pt x="235980" y="1684385"/>
                  </a:lnTo>
                  <a:lnTo>
                    <a:pt x="231851" y="1680259"/>
                  </a:lnTo>
                  <a:lnTo>
                    <a:pt x="228040" y="1676449"/>
                  </a:lnTo>
                  <a:lnTo>
                    <a:pt x="224863" y="1672640"/>
                  </a:lnTo>
                  <a:lnTo>
                    <a:pt x="221370" y="1668196"/>
                  </a:lnTo>
                  <a:lnTo>
                    <a:pt x="218194" y="1663434"/>
                  </a:lnTo>
                  <a:lnTo>
                    <a:pt x="215335" y="1658672"/>
                  </a:lnTo>
                  <a:lnTo>
                    <a:pt x="14292" y="1310430"/>
                  </a:lnTo>
                  <a:lnTo>
                    <a:pt x="11751" y="1305351"/>
                  </a:lnTo>
                  <a:lnTo>
                    <a:pt x="9211" y="1300589"/>
                  </a:lnTo>
                  <a:lnTo>
                    <a:pt x="6987" y="1295510"/>
                  </a:lnTo>
                  <a:lnTo>
                    <a:pt x="5399" y="1290431"/>
                  </a:lnTo>
                  <a:lnTo>
                    <a:pt x="3811" y="1285352"/>
                  </a:lnTo>
                  <a:lnTo>
                    <a:pt x="2541" y="1280273"/>
                  </a:lnTo>
                  <a:lnTo>
                    <a:pt x="1588" y="1274876"/>
                  </a:lnTo>
                  <a:lnTo>
                    <a:pt x="635" y="1269797"/>
                  </a:lnTo>
                  <a:lnTo>
                    <a:pt x="318" y="1264718"/>
                  </a:lnTo>
                  <a:lnTo>
                    <a:pt x="0" y="1259321"/>
                  </a:lnTo>
                  <a:lnTo>
                    <a:pt x="0" y="1254242"/>
                  </a:lnTo>
                  <a:lnTo>
                    <a:pt x="318" y="1249163"/>
                  </a:lnTo>
                  <a:lnTo>
                    <a:pt x="635" y="1243449"/>
                  </a:lnTo>
                  <a:lnTo>
                    <a:pt x="1588" y="1238369"/>
                  </a:lnTo>
                  <a:lnTo>
                    <a:pt x="2223" y="1233290"/>
                  </a:lnTo>
                  <a:lnTo>
                    <a:pt x="3494" y="1228211"/>
                  </a:lnTo>
                  <a:lnTo>
                    <a:pt x="5082" y="1223449"/>
                  </a:lnTo>
                  <a:lnTo>
                    <a:pt x="6987" y="1218370"/>
                  </a:lnTo>
                  <a:lnTo>
                    <a:pt x="8893" y="1213608"/>
                  </a:lnTo>
                  <a:lnTo>
                    <a:pt x="10799" y="1209164"/>
                  </a:lnTo>
                  <a:lnTo>
                    <a:pt x="13339" y="1204402"/>
                  </a:lnTo>
                  <a:lnTo>
                    <a:pt x="15880" y="1199641"/>
                  </a:lnTo>
                  <a:lnTo>
                    <a:pt x="18739" y="1195196"/>
                  </a:lnTo>
                  <a:lnTo>
                    <a:pt x="21915" y="1191069"/>
                  </a:lnTo>
                  <a:lnTo>
                    <a:pt x="25091" y="1186625"/>
                  </a:lnTo>
                  <a:lnTo>
                    <a:pt x="28584" y="1182816"/>
                  </a:lnTo>
                  <a:lnTo>
                    <a:pt x="32396" y="1179006"/>
                  </a:lnTo>
                  <a:lnTo>
                    <a:pt x="36207" y="1175514"/>
                  </a:lnTo>
                  <a:lnTo>
                    <a:pt x="40336" y="1171705"/>
                  </a:lnTo>
                  <a:lnTo>
                    <a:pt x="44465" y="1168848"/>
                  </a:lnTo>
                  <a:lnTo>
                    <a:pt x="49229" y="1165674"/>
                  </a:lnTo>
                  <a:lnTo>
                    <a:pt x="53993" y="1162499"/>
                  </a:lnTo>
                  <a:lnTo>
                    <a:pt x="259800" y="1043773"/>
                  </a:lnTo>
                  <a:lnTo>
                    <a:pt x="264564" y="1040916"/>
                  </a:lnTo>
                  <a:lnTo>
                    <a:pt x="268693" y="1038376"/>
                  </a:lnTo>
                  <a:lnTo>
                    <a:pt x="272822" y="1035202"/>
                  </a:lnTo>
                  <a:lnTo>
                    <a:pt x="276633" y="1032027"/>
                  </a:lnTo>
                  <a:lnTo>
                    <a:pt x="280127" y="1028853"/>
                  </a:lnTo>
                  <a:lnTo>
                    <a:pt x="283303" y="1025361"/>
                  </a:lnTo>
                  <a:lnTo>
                    <a:pt x="286161" y="1022187"/>
                  </a:lnTo>
                  <a:lnTo>
                    <a:pt x="288702" y="1018695"/>
                  </a:lnTo>
                  <a:lnTo>
                    <a:pt x="291243" y="1015203"/>
                  </a:lnTo>
                  <a:lnTo>
                    <a:pt x="293148" y="1011711"/>
                  </a:lnTo>
                  <a:lnTo>
                    <a:pt x="294736" y="1008219"/>
                  </a:lnTo>
                  <a:lnTo>
                    <a:pt x="295689" y="1004409"/>
                  </a:lnTo>
                  <a:lnTo>
                    <a:pt x="296960" y="1000600"/>
                  </a:lnTo>
                  <a:lnTo>
                    <a:pt x="297912" y="997108"/>
                  </a:lnTo>
                  <a:lnTo>
                    <a:pt x="298230" y="993616"/>
                  </a:lnTo>
                  <a:lnTo>
                    <a:pt x="298230" y="989807"/>
                  </a:lnTo>
                  <a:lnTo>
                    <a:pt x="298230" y="985997"/>
                  </a:lnTo>
                  <a:lnTo>
                    <a:pt x="297912" y="982188"/>
                  </a:lnTo>
                  <a:lnTo>
                    <a:pt x="296960" y="978696"/>
                  </a:lnTo>
                  <a:lnTo>
                    <a:pt x="295689" y="975204"/>
                  </a:lnTo>
                  <a:lnTo>
                    <a:pt x="294736" y="971395"/>
                  </a:lnTo>
                  <a:lnTo>
                    <a:pt x="293148" y="967585"/>
                  </a:lnTo>
                  <a:lnTo>
                    <a:pt x="291243" y="964093"/>
                  </a:lnTo>
                  <a:lnTo>
                    <a:pt x="288702" y="960601"/>
                  </a:lnTo>
                  <a:lnTo>
                    <a:pt x="286161" y="957427"/>
                  </a:lnTo>
                  <a:lnTo>
                    <a:pt x="283303" y="953935"/>
                  </a:lnTo>
                  <a:lnTo>
                    <a:pt x="280127" y="950760"/>
                  </a:lnTo>
                  <a:lnTo>
                    <a:pt x="276633" y="947269"/>
                  </a:lnTo>
                  <a:lnTo>
                    <a:pt x="272822" y="944094"/>
                  </a:lnTo>
                  <a:lnTo>
                    <a:pt x="268693" y="941554"/>
                  </a:lnTo>
                  <a:lnTo>
                    <a:pt x="264564" y="938380"/>
                  </a:lnTo>
                  <a:lnTo>
                    <a:pt x="259800" y="935523"/>
                  </a:lnTo>
                  <a:lnTo>
                    <a:pt x="53993" y="816797"/>
                  </a:lnTo>
                  <a:lnTo>
                    <a:pt x="49229" y="813940"/>
                  </a:lnTo>
                  <a:lnTo>
                    <a:pt x="44465" y="811083"/>
                  </a:lnTo>
                  <a:lnTo>
                    <a:pt x="40336" y="807591"/>
                  </a:lnTo>
                  <a:lnTo>
                    <a:pt x="36207" y="804099"/>
                  </a:lnTo>
                  <a:lnTo>
                    <a:pt x="32396" y="800607"/>
                  </a:lnTo>
                  <a:lnTo>
                    <a:pt x="28584" y="796480"/>
                  </a:lnTo>
                  <a:lnTo>
                    <a:pt x="25091" y="792671"/>
                  </a:lnTo>
                  <a:lnTo>
                    <a:pt x="21915" y="788226"/>
                  </a:lnTo>
                  <a:lnTo>
                    <a:pt x="18739" y="784100"/>
                  </a:lnTo>
                  <a:lnTo>
                    <a:pt x="15880" y="779655"/>
                  </a:lnTo>
                  <a:lnTo>
                    <a:pt x="13339" y="775529"/>
                  </a:lnTo>
                  <a:lnTo>
                    <a:pt x="10799" y="770767"/>
                  </a:lnTo>
                  <a:lnTo>
                    <a:pt x="8893" y="766005"/>
                  </a:lnTo>
                  <a:lnTo>
                    <a:pt x="6987" y="760926"/>
                  </a:lnTo>
                  <a:lnTo>
                    <a:pt x="5082" y="756164"/>
                  </a:lnTo>
                  <a:lnTo>
                    <a:pt x="3494" y="751085"/>
                  </a:lnTo>
                  <a:lnTo>
                    <a:pt x="2223" y="746006"/>
                  </a:lnTo>
                  <a:lnTo>
                    <a:pt x="1588" y="740927"/>
                  </a:lnTo>
                  <a:lnTo>
                    <a:pt x="635" y="735847"/>
                  </a:lnTo>
                  <a:lnTo>
                    <a:pt x="318" y="730768"/>
                  </a:lnTo>
                  <a:lnTo>
                    <a:pt x="0" y="725372"/>
                  </a:lnTo>
                  <a:lnTo>
                    <a:pt x="0" y="720292"/>
                  </a:lnTo>
                  <a:lnTo>
                    <a:pt x="318" y="715213"/>
                  </a:lnTo>
                  <a:lnTo>
                    <a:pt x="635" y="709499"/>
                  </a:lnTo>
                  <a:lnTo>
                    <a:pt x="1588" y="704420"/>
                  </a:lnTo>
                  <a:lnTo>
                    <a:pt x="2541" y="699341"/>
                  </a:lnTo>
                  <a:lnTo>
                    <a:pt x="3811" y="693944"/>
                  </a:lnTo>
                  <a:lnTo>
                    <a:pt x="5399" y="688865"/>
                  </a:lnTo>
                  <a:lnTo>
                    <a:pt x="6987" y="683786"/>
                  </a:lnTo>
                  <a:lnTo>
                    <a:pt x="9211" y="678707"/>
                  </a:lnTo>
                  <a:lnTo>
                    <a:pt x="11751" y="673945"/>
                  </a:lnTo>
                  <a:lnTo>
                    <a:pt x="14292" y="668866"/>
                  </a:lnTo>
                  <a:lnTo>
                    <a:pt x="215335" y="320624"/>
                  </a:lnTo>
                  <a:lnTo>
                    <a:pt x="218194" y="315862"/>
                  </a:lnTo>
                  <a:lnTo>
                    <a:pt x="221370" y="311418"/>
                  </a:lnTo>
                  <a:lnTo>
                    <a:pt x="224863" y="307291"/>
                  </a:lnTo>
                  <a:lnTo>
                    <a:pt x="228040" y="302847"/>
                  </a:lnTo>
                  <a:lnTo>
                    <a:pt x="231851" y="299037"/>
                  </a:lnTo>
                  <a:lnTo>
                    <a:pt x="235980" y="295545"/>
                  </a:lnTo>
                  <a:lnTo>
                    <a:pt x="239791" y="292053"/>
                  </a:lnTo>
                  <a:lnTo>
                    <a:pt x="243602" y="288562"/>
                  </a:lnTo>
                  <a:lnTo>
                    <a:pt x="248049" y="285704"/>
                  </a:lnTo>
                  <a:lnTo>
                    <a:pt x="252813" y="282530"/>
                  </a:lnTo>
                  <a:lnTo>
                    <a:pt x="256941" y="280308"/>
                  </a:lnTo>
                  <a:lnTo>
                    <a:pt x="261706" y="277768"/>
                  </a:lnTo>
                  <a:lnTo>
                    <a:pt x="266470" y="275546"/>
                  </a:lnTo>
                  <a:lnTo>
                    <a:pt x="271551" y="273641"/>
                  </a:lnTo>
                  <a:lnTo>
                    <a:pt x="276315" y="272054"/>
                  </a:lnTo>
                  <a:lnTo>
                    <a:pt x="281397" y="270467"/>
                  </a:lnTo>
                  <a:lnTo>
                    <a:pt x="286479" y="269197"/>
                  </a:lnTo>
                  <a:lnTo>
                    <a:pt x="291560" y="268562"/>
                  </a:lnTo>
                  <a:lnTo>
                    <a:pt x="296642" y="267610"/>
                  </a:lnTo>
                  <a:lnTo>
                    <a:pt x="301724" y="266975"/>
                  </a:lnTo>
                  <a:lnTo>
                    <a:pt x="306805" y="266975"/>
                  </a:lnTo>
                  <a:lnTo>
                    <a:pt x="312205" y="266975"/>
                  </a:lnTo>
                  <a:lnTo>
                    <a:pt x="317286" y="266975"/>
                  </a:lnTo>
                  <a:lnTo>
                    <a:pt x="323003" y="267610"/>
                  </a:lnTo>
                  <a:lnTo>
                    <a:pt x="328085" y="268562"/>
                  </a:lnTo>
                  <a:lnTo>
                    <a:pt x="333166" y="269197"/>
                  </a:lnTo>
                  <a:lnTo>
                    <a:pt x="338248" y="270784"/>
                  </a:lnTo>
                  <a:lnTo>
                    <a:pt x="343330" y="272372"/>
                  </a:lnTo>
                  <a:lnTo>
                    <a:pt x="348411" y="273959"/>
                  </a:lnTo>
                  <a:lnTo>
                    <a:pt x="353493" y="276181"/>
                  </a:lnTo>
                  <a:lnTo>
                    <a:pt x="358575" y="278721"/>
                  </a:lnTo>
                  <a:lnTo>
                    <a:pt x="363339" y="281260"/>
                  </a:lnTo>
                  <a:lnTo>
                    <a:pt x="569146" y="399986"/>
                  </a:lnTo>
                  <a:lnTo>
                    <a:pt x="574228" y="402526"/>
                  </a:lnTo>
                  <a:lnTo>
                    <a:pt x="578674" y="404748"/>
                  </a:lnTo>
                  <a:lnTo>
                    <a:pt x="583438" y="406653"/>
                  </a:lnTo>
                  <a:lnTo>
                    <a:pt x="587885" y="408875"/>
                  </a:lnTo>
                  <a:lnTo>
                    <a:pt x="592649" y="409827"/>
                  </a:lnTo>
                  <a:lnTo>
                    <a:pt x="596778" y="411097"/>
                  </a:lnTo>
                  <a:lnTo>
                    <a:pt x="601224" y="411732"/>
                  </a:lnTo>
                  <a:lnTo>
                    <a:pt x="605353" y="412367"/>
                  </a:lnTo>
                  <a:lnTo>
                    <a:pt x="609799" y="412684"/>
                  </a:lnTo>
                  <a:lnTo>
                    <a:pt x="613610" y="412684"/>
                  </a:lnTo>
                  <a:lnTo>
                    <a:pt x="617739" y="412367"/>
                  </a:lnTo>
                  <a:lnTo>
                    <a:pt x="621551" y="411414"/>
                  </a:lnTo>
                  <a:lnTo>
                    <a:pt x="625044" y="410779"/>
                  </a:lnTo>
                  <a:lnTo>
                    <a:pt x="628538" y="409510"/>
                  </a:lnTo>
                  <a:lnTo>
                    <a:pt x="632032" y="407922"/>
                  </a:lnTo>
                  <a:lnTo>
                    <a:pt x="635525" y="406335"/>
                  </a:lnTo>
                  <a:lnTo>
                    <a:pt x="638384" y="404430"/>
                  </a:lnTo>
                  <a:lnTo>
                    <a:pt x="641560" y="402208"/>
                  </a:lnTo>
                  <a:lnTo>
                    <a:pt x="644418" y="399669"/>
                  </a:lnTo>
                  <a:lnTo>
                    <a:pt x="646959" y="396812"/>
                  </a:lnTo>
                  <a:lnTo>
                    <a:pt x="649500" y="393955"/>
                  </a:lnTo>
                  <a:lnTo>
                    <a:pt x="651723" y="390780"/>
                  </a:lnTo>
                  <a:lnTo>
                    <a:pt x="653629" y="387288"/>
                  </a:lnTo>
                  <a:lnTo>
                    <a:pt x="655534" y="383796"/>
                  </a:lnTo>
                  <a:lnTo>
                    <a:pt x="657122" y="379669"/>
                  </a:lnTo>
                  <a:lnTo>
                    <a:pt x="658710" y="375543"/>
                  </a:lnTo>
                  <a:lnTo>
                    <a:pt x="659981" y="371098"/>
                  </a:lnTo>
                  <a:lnTo>
                    <a:pt x="661251" y="366337"/>
                  </a:lnTo>
                  <a:lnTo>
                    <a:pt x="661886" y="361575"/>
                  </a:lnTo>
                  <a:lnTo>
                    <a:pt x="662839" y="356496"/>
                  </a:lnTo>
                  <a:lnTo>
                    <a:pt x="663157" y="351099"/>
                  </a:lnTo>
                  <a:lnTo>
                    <a:pt x="663157" y="345702"/>
                  </a:lnTo>
                  <a:lnTo>
                    <a:pt x="663157" y="108250"/>
                  </a:lnTo>
                  <a:lnTo>
                    <a:pt x="663157" y="102854"/>
                  </a:lnTo>
                  <a:lnTo>
                    <a:pt x="663474" y="97140"/>
                  </a:lnTo>
                  <a:lnTo>
                    <a:pt x="664110" y="91743"/>
                  </a:lnTo>
                  <a:lnTo>
                    <a:pt x="665380" y="86664"/>
                  </a:lnTo>
                  <a:lnTo>
                    <a:pt x="666650" y="81267"/>
                  </a:lnTo>
                  <a:lnTo>
                    <a:pt x="667921" y="76188"/>
                  </a:lnTo>
                  <a:lnTo>
                    <a:pt x="669826" y="71109"/>
                  </a:lnTo>
                  <a:lnTo>
                    <a:pt x="671732" y="66347"/>
                  </a:lnTo>
                  <a:lnTo>
                    <a:pt x="673638" y="61585"/>
                  </a:lnTo>
                  <a:lnTo>
                    <a:pt x="675861" y="56824"/>
                  </a:lnTo>
                  <a:lnTo>
                    <a:pt x="678719" y="52379"/>
                  </a:lnTo>
                  <a:lnTo>
                    <a:pt x="681578" y="47935"/>
                  </a:lnTo>
                  <a:lnTo>
                    <a:pt x="684754" y="43491"/>
                  </a:lnTo>
                  <a:lnTo>
                    <a:pt x="687930" y="39681"/>
                  </a:lnTo>
                  <a:lnTo>
                    <a:pt x="691423" y="35872"/>
                  </a:lnTo>
                  <a:lnTo>
                    <a:pt x="694917" y="31745"/>
                  </a:lnTo>
                  <a:lnTo>
                    <a:pt x="698728" y="28253"/>
                  </a:lnTo>
                  <a:lnTo>
                    <a:pt x="702540" y="24761"/>
                  </a:lnTo>
                  <a:lnTo>
                    <a:pt x="706668" y="21587"/>
                  </a:lnTo>
                  <a:lnTo>
                    <a:pt x="710797" y="18412"/>
                  </a:lnTo>
                  <a:lnTo>
                    <a:pt x="715244" y="15873"/>
                  </a:lnTo>
                  <a:lnTo>
                    <a:pt x="720008" y="13016"/>
                  </a:lnTo>
                  <a:lnTo>
                    <a:pt x="724772" y="10794"/>
                  </a:lnTo>
                  <a:lnTo>
                    <a:pt x="729218" y="8889"/>
                  </a:lnTo>
                  <a:lnTo>
                    <a:pt x="733982" y="6667"/>
                  </a:lnTo>
                  <a:lnTo>
                    <a:pt x="739064" y="4762"/>
                  </a:lnTo>
                  <a:lnTo>
                    <a:pt x="744146" y="3810"/>
                  </a:lnTo>
                  <a:lnTo>
                    <a:pt x="749545" y="2222"/>
                  </a:lnTo>
                  <a:lnTo>
                    <a:pt x="754944" y="1270"/>
                  </a:lnTo>
                  <a:lnTo>
                    <a:pt x="760344" y="635"/>
                  </a:lnTo>
                  <a:lnTo>
                    <a:pt x="765743" y="0"/>
                  </a:lnTo>
                  <a:close/>
                </a:path>
              </a:pathLst>
            </a:custGeom>
            <a:solidFill>
              <a:srgbClr val="5293FB"/>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grpSp>
    </p:spTree>
    <p:extLst>
      <p:ext uri="{BB962C8B-B14F-4D97-AF65-F5344CB8AC3E}">
        <p14:creationId xmlns:p14="http://schemas.microsoft.com/office/powerpoint/2010/main" val="382071892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1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par>
                          <p:cTn id="25" fill="hold">
                            <p:stCondLst>
                              <p:cond delay="2850"/>
                            </p:stCondLst>
                            <p:childTnLst>
                              <p:par>
                                <p:cTn id="26" presetID="1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childTnLst>
                          </p:cTn>
                        </p:par>
                        <p:par>
                          <p:cTn id="30" fill="hold">
                            <p:stCondLst>
                              <p:cond delay="3350"/>
                            </p:stCondLst>
                            <p:childTnLst>
                              <p:par>
                                <p:cTn id="31" presetID="12" presetClass="entr" presetSubtype="4"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par>
                          <p:cTn id="35" fill="hold">
                            <p:stCondLst>
                              <p:cond delay="3850"/>
                            </p:stCondLst>
                            <p:childTnLst>
                              <p:par>
                                <p:cTn id="36" presetID="12" presetClass="entr" presetSubtype="4"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childTnLst>
                          </p:cTn>
                        </p:par>
                        <p:par>
                          <p:cTn id="40" fill="hold">
                            <p:stCondLst>
                              <p:cond delay="4350"/>
                            </p:stCondLst>
                            <p:childTnLst>
                              <p:par>
                                <p:cTn id="41" presetID="12" presetClass="entr" presetSubtype="4"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p:tgtEl>
                                          <p:spTgt spid="33"/>
                                        </p:tgtEl>
                                        <p:attrNameLst>
                                          <p:attrName>ppt_y</p:attrName>
                                        </p:attrNameLst>
                                      </p:cBhvr>
                                      <p:tavLst>
                                        <p:tav tm="0">
                                          <p:val>
                                            <p:strVal val="#ppt_y+#ppt_h*1.125000"/>
                                          </p:val>
                                        </p:tav>
                                        <p:tav tm="100000">
                                          <p:val>
                                            <p:strVal val="#ppt_y"/>
                                          </p:val>
                                        </p:tav>
                                      </p:tavLst>
                                    </p:anim>
                                    <p:animEffect transition="in" filter="wipe(up)">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直角三角形 12"/>
          <p:cNvSpPr/>
          <p:nvPr/>
        </p:nvSpPr>
        <p:spPr>
          <a:xfrm>
            <a:off x="0" y="0"/>
            <a:ext cx="5682343" cy="5143500"/>
          </a:xfrm>
          <a:prstGeom prst="rtTriangle">
            <a:avLst/>
          </a:prstGeom>
          <a:solidFill>
            <a:srgbClr val="DCEC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6733" y="3069315"/>
            <a:ext cx="6432773" cy="461665"/>
          </a:xfrm>
          <a:prstGeom prst="rect">
            <a:avLst/>
          </a:prstGeom>
          <a:noFill/>
        </p:spPr>
        <p:txBody>
          <a:bodyPr wrap="square" rtlCol="0">
            <a:spAutoFit/>
          </a:bodyPr>
          <a:lstStyle/>
          <a:p>
            <a:r>
              <a:rPr lang="zh-CN" altLang="en-US" sz="2400" dirty="0" smtClean="0">
                <a:solidFill>
                  <a:srgbClr val="5192FA"/>
                </a:solidFill>
                <a:latin typeface="华文新魏" panose="02010800040101010101" pitchFamily="2" charset="-122"/>
                <a:ea typeface="华文新魏" panose="02010800040101010101" pitchFamily="2" charset="-122"/>
              </a:rPr>
              <a:t>演示完毕，感谢您的聆听</a:t>
            </a:r>
            <a:endParaRPr lang="zh-CN" altLang="en-US" sz="2400" dirty="0">
              <a:solidFill>
                <a:srgbClr val="5192FA"/>
              </a:solidFill>
              <a:latin typeface="华文新魏" panose="02010800040101010101" pitchFamily="2" charset="-122"/>
              <a:ea typeface="华文新魏" panose="02010800040101010101" pitchFamily="2" charset="-122"/>
            </a:endParaRPr>
          </a:p>
        </p:txBody>
      </p:sp>
      <p:grpSp>
        <p:nvGrpSpPr>
          <p:cNvPr id="15" name="组合 14"/>
          <p:cNvGrpSpPr/>
          <p:nvPr/>
        </p:nvGrpSpPr>
        <p:grpSpPr>
          <a:xfrm>
            <a:off x="2357623" y="4090853"/>
            <a:ext cx="397019" cy="397019"/>
            <a:chOff x="8179277" y="3748642"/>
            <a:chExt cx="1500028" cy="1500029"/>
          </a:xfrm>
          <a:effectLst>
            <a:reflection blurRad="88900" stA="83000" endPos="63000" dist="50800" dir="5400000" sy="-100000" algn="bl" rotWithShape="0"/>
          </a:effectLst>
        </p:grpSpPr>
        <p:sp>
          <p:nvSpPr>
            <p:cNvPr id="16" name="椭圆 15"/>
            <p:cNvSpPr/>
            <p:nvPr/>
          </p:nvSpPr>
          <p:spPr>
            <a:xfrm>
              <a:off x="8179277" y="3748642"/>
              <a:ext cx="1500028" cy="1500029"/>
            </a:xfrm>
            <a:prstGeom prst="ellipse">
              <a:avLst/>
            </a:prstGeom>
            <a:solidFill>
              <a:srgbClr val="5192FA"/>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17" name="组合 16"/>
            <p:cNvGrpSpPr/>
            <p:nvPr/>
          </p:nvGrpSpPr>
          <p:grpSpPr>
            <a:xfrm>
              <a:off x="8605283" y="4234099"/>
              <a:ext cx="630396" cy="548323"/>
              <a:chOff x="11250613" y="919163"/>
              <a:chExt cx="573087" cy="498475"/>
            </a:xfrm>
          </p:grpSpPr>
          <p:sp>
            <p:nvSpPr>
              <p:cNvPr id="18" name="Freeform 193"/>
              <p:cNvSpPr>
                <a:spLocks/>
              </p:cNvSpPr>
              <p:nvPr/>
            </p:nvSpPr>
            <p:spPr bwMode="auto">
              <a:xfrm>
                <a:off x="11250613" y="919163"/>
                <a:ext cx="573087" cy="498475"/>
              </a:xfrm>
              <a:custGeom>
                <a:avLst/>
                <a:gdLst>
                  <a:gd name="T0" fmla="*/ 0 w 248"/>
                  <a:gd name="T1" fmla="*/ 2147483646 h 216"/>
                  <a:gd name="T2" fmla="*/ 2147483646 w 248"/>
                  <a:gd name="T3" fmla="*/ 2147483646 h 216"/>
                  <a:gd name="T4" fmla="*/ 2147483646 w 248"/>
                  <a:gd name="T5" fmla="*/ 2147483646 h 216"/>
                  <a:gd name="T6" fmla="*/ 2147483646 w 248"/>
                  <a:gd name="T7" fmla="*/ 0 h 216"/>
                  <a:gd name="T8" fmla="*/ 2147483646 w 248"/>
                  <a:gd name="T9" fmla="*/ 2147483646 h 216"/>
                  <a:gd name="T10" fmla="*/ 2147483646 w 248"/>
                  <a:gd name="T11" fmla="*/ 0 h 216"/>
                  <a:gd name="T12" fmla="*/ 0 w 248"/>
                  <a:gd name="T13" fmla="*/ 2147483646 h 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 h="216">
                    <a:moveTo>
                      <a:pt x="0" y="64"/>
                    </a:moveTo>
                    <a:cubicBezTo>
                      <a:pt x="0" y="144"/>
                      <a:pt x="124" y="216"/>
                      <a:pt x="124" y="216"/>
                    </a:cubicBezTo>
                    <a:cubicBezTo>
                      <a:pt x="124" y="216"/>
                      <a:pt x="248" y="144"/>
                      <a:pt x="248" y="64"/>
                    </a:cubicBezTo>
                    <a:cubicBezTo>
                      <a:pt x="248" y="31"/>
                      <a:pt x="224" y="0"/>
                      <a:pt x="188" y="0"/>
                    </a:cubicBezTo>
                    <a:cubicBezTo>
                      <a:pt x="155" y="0"/>
                      <a:pt x="124" y="23"/>
                      <a:pt x="124" y="56"/>
                    </a:cubicBezTo>
                    <a:cubicBezTo>
                      <a:pt x="124" y="23"/>
                      <a:pt x="93" y="0"/>
                      <a:pt x="60" y="0"/>
                    </a:cubicBezTo>
                    <a:cubicBezTo>
                      <a:pt x="24" y="0"/>
                      <a:pt x="0" y="31"/>
                      <a:pt x="0" y="64"/>
                    </a:cubicBezTo>
                    <a:close/>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 name="Freeform 194"/>
              <p:cNvSpPr>
                <a:spLocks/>
              </p:cNvSpPr>
              <p:nvPr/>
            </p:nvSpPr>
            <p:spPr bwMode="auto">
              <a:xfrm>
                <a:off x="11676063" y="984250"/>
                <a:ext cx="87312" cy="92075"/>
              </a:xfrm>
              <a:custGeom>
                <a:avLst/>
                <a:gdLst>
                  <a:gd name="T0" fmla="*/ 2147483646 w 38"/>
                  <a:gd name="T1" fmla="*/ 2147483646 h 40"/>
                  <a:gd name="T2" fmla="*/ 0 w 38"/>
                  <a:gd name="T3" fmla="*/ 0 h 40"/>
                  <a:gd name="T4" fmla="*/ 0 60000 65536"/>
                  <a:gd name="T5" fmla="*/ 0 60000 65536"/>
                </a:gdLst>
                <a:ahLst/>
                <a:cxnLst>
                  <a:cxn ang="T4">
                    <a:pos x="T0" y="T1"/>
                  </a:cxn>
                  <a:cxn ang="T5">
                    <a:pos x="T2" y="T3"/>
                  </a:cxn>
                </a:cxnLst>
                <a:rect l="0" t="0" r="r" b="b"/>
                <a:pathLst>
                  <a:path w="38" h="40">
                    <a:moveTo>
                      <a:pt x="38" y="40"/>
                    </a:moveTo>
                    <a:cubicBezTo>
                      <a:pt x="38" y="19"/>
                      <a:pt x="23" y="0"/>
                      <a:pt x="0" y="0"/>
                    </a:cubicBezTo>
                  </a:path>
                </a:pathLst>
              </a:custGeom>
              <a:noFill/>
              <a:ln w="17463"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20" name="组合 19"/>
          <p:cNvGrpSpPr/>
          <p:nvPr/>
        </p:nvGrpSpPr>
        <p:grpSpPr>
          <a:xfrm>
            <a:off x="573484" y="4085430"/>
            <a:ext cx="397019" cy="397019"/>
            <a:chOff x="1682477" y="2278669"/>
            <a:chExt cx="1164618" cy="1164619"/>
          </a:xfrm>
          <a:effectLst>
            <a:reflection blurRad="88900" stA="83000" endPos="63000" dist="50800" dir="5400000" sy="-100000" algn="bl" rotWithShape="0"/>
          </a:effectLst>
        </p:grpSpPr>
        <p:sp>
          <p:nvSpPr>
            <p:cNvPr id="21" name="椭圆 20"/>
            <p:cNvSpPr/>
            <p:nvPr/>
          </p:nvSpPr>
          <p:spPr>
            <a:xfrm>
              <a:off x="1682477" y="2278669"/>
              <a:ext cx="1164618" cy="1164619"/>
            </a:xfrm>
            <a:prstGeom prst="ellipse">
              <a:avLst/>
            </a:prstGeom>
            <a:solidFill>
              <a:srgbClr val="5293FB"/>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800" dirty="0">
                <a:solidFill>
                  <a:schemeClr val="tx1"/>
                </a:solidFill>
                <a:latin typeface="Chelsea" panose="02000500000000000000" pitchFamily="2" charset="0"/>
              </a:endParaRPr>
            </a:p>
          </p:txBody>
        </p:sp>
        <p:sp>
          <p:nvSpPr>
            <p:cNvPr id="22" name="KSO_Shape"/>
            <p:cNvSpPr>
              <a:spLocks/>
            </p:cNvSpPr>
            <p:nvPr/>
          </p:nvSpPr>
          <p:spPr bwMode="auto">
            <a:xfrm>
              <a:off x="1991148" y="2643393"/>
              <a:ext cx="499821" cy="465667"/>
            </a:xfrm>
            <a:custGeom>
              <a:avLst/>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5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7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7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3" name="组合 22"/>
          <p:cNvGrpSpPr/>
          <p:nvPr/>
        </p:nvGrpSpPr>
        <p:grpSpPr>
          <a:xfrm>
            <a:off x="1167519" y="4090853"/>
            <a:ext cx="397018" cy="397019"/>
            <a:chOff x="3211798" y="2284092"/>
            <a:chExt cx="1164617" cy="1164619"/>
          </a:xfrm>
          <a:effectLst>
            <a:reflection blurRad="88900" stA="83000" endPos="63000" dist="50800" dir="5400000" sy="-100000" algn="bl" rotWithShape="0"/>
          </a:effectLst>
        </p:grpSpPr>
        <p:sp>
          <p:nvSpPr>
            <p:cNvPr id="24" name="椭圆 23"/>
            <p:cNvSpPr/>
            <p:nvPr/>
          </p:nvSpPr>
          <p:spPr>
            <a:xfrm>
              <a:off x="3211798" y="2284092"/>
              <a:ext cx="1164617" cy="1164619"/>
            </a:xfrm>
            <a:prstGeom prst="ellipse">
              <a:avLst/>
            </a:prstGeom>
            <a:solidFill>
              <a:srgbClr val="5192FA"/>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5" name="KSO_Shape"/>
            <p:cNvSpPr>
              <a:spLocks/>
            </p:cNvSpPr>
            <p:nvPr/>
          </p:nvSpPr>
          <p:spPr bwMode="auto">
            <a:xfrm>
              <a:off x="3583891" y="2632626"/>
              <a:ext cx="395692" cy="499821"/>
            </a:xfrm>
            <a:custGeom>
              <a:avLst/>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6" name="组合 25"/>
          <p:cNvGrpSpPr/>
          <p:nvPr/>
        </p:nvGrpSpPr>
        <p:grpSpPr>
          <a:xfrm>
            <a:off x="1765616" y="4085430"/>
            <a:ext cx="397019" cy="397019"/>
            <a:chOff x="4732991" y="2278669"/>
            <a:chExt cx="1164618" cy="1164619"/>
          </a:xfrm>
          <a:effectLst>
            <a:reflection blurRad="88900" stA="83000" endPos="63000" dist="50800" dir="5400000" sy="-100000" algn="bl" rotWithShape="0"/>
          </a:effectLst>
        </p:grpSpPr>
        <p:sp>
          <p:nvSpPr>
            <p:cNvPr id="27" name="椭圆 26"/>
            <p:cNvSpPr/>
            <p:nvPr/>
          </p:nvSpPr>
          <p:spPr>
            <a:xfrm>
              <a:off x="4732991" y="2278669"/>
              <a:ext cx="1164618" cy="1164619"/>
            </a:xfrm>
            <a:prstGeom prst="ellipse">
              <a:avLst/>
            </a:prstGeom>
            <a:solidFill>
              <a:srgbClr val="5293FB"/>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8" name="KSO_Shape"/>
            <p:cNvSpPr>
              <a:spLocks/>
            </p:cNvSpPr>
            <p:nvPr/>
          </p:nvSpPr>
          <p:spPr bwMode="auto">
            <a:xfrm>
              <a:off x="5076643" y="2662172"/>
              <a:ext cx="499821" cy="431512"/>
            </a:xfrm>
            <a:custGeom>
              <a:avLst/>
              <a:gdLst>
                <a:gd name="T0" fmla="*/ 432306676 w 6235"/>
                <a:gd name="T1" fmla="*/ 188202068 h 5380"/>
                <a:gd name="T2" fmla="*/ 425585249 w 6235"/>
                <a:gd name="T3" fmla="*/ 175686526 h 5380"/>
                <a:gd name="T4" fmla="*/ 419517664 w 6235"/>
                <a:gd name="T5" fmla="*/ 168307917 h 5380"/>
                <a:gd name="T6" fmla="*/ 411302791 w 6235"/>
                <a:gd name="T7" fmla="*/ 163077441 h 5380"/>
                <a:gd name="T8" fmla="*/ 405981623 w 6235"/>
                <a:gd name="T9" fmla="*/ 161396108 h 5380"/>
                <a:gd name="T10" fmla="*/ 398980328 w 6235"/>
                <a:gd name="T11" fmla="*/ 160368660 h 5380"/>
                <a:gd name="T12" fmla="*/ 391979033 w 6235"/>
                <a:gd name="T13" fmla="*/ 160648984 h 5380"/>
                <a:gd name="T14" fmla="*/ 385164419 w 6235"/>
                <a:gd name="T15" fmla="*/ 162423555 h 5380"/>
                <a:gd name="T16" fmla="*/ 378816659 w 6235"/>
                <a:gd name="T17" fmla="*/ 165412355 h 5380"/>
                <a:gd name="T18" fmla="*/ 373122435 w 6235"/>
                <a:gd name="T19" fmla="*/ 169522146 h 5380"/>
                <a:gd name="T20" fmla="*/ 368361310 w 6235"/>
                <a:gd name="T21" fmla="*/ 174752316 h 5380"/>
                <a:gd name="T22" fmla="*/ 364533895 w 6235"/>
                <a:gd name="T23" fmla="*/ 181103783 h 5380"/>
                <a:gd name="T24" fmla="*/ 268103009 w 6235"/>
                <a:gd name="T25" fmla="*/ 29888304 h 5380"/>
                <a:gd name="T26" fmla="*/ 266049214 w 6235"/>
                <a:gd name="T27" fmla="*/ 22789713 h 5380"/>
                <a:gd name="T28" fmla="*/ 262781841 w 6235"/>
                <a:gd name="T29" fmla="*/ 16438552 h 5380"/>
                <a:gd name="T30" fmla="*/ 258394383 w 6235"/>
                <a:gd name="T31" fmla="*/ 10927752 h 5380"/>
                <a:gd name="T32" fmla="*/ 252980028 w 6235"/>
                <a:gd name="T33" fmla="*/ 6444705 h 5380"/>
                <a:gd name="T34" fmla="*/ 246912443 w 6235"/>
                <a:gd name="T35" fmla="*/ 2988800 h 5380"/>
                <a:gd name="T36" fmla="*/ 240191016 w 6235"/>
                <a:gd name="T37" fmla="*/ 840667 h 5380"/>
                <a:gd name="T38" fmla="*/ 233189721 w 6235"/>
                <a:gd name="T39" fmla="*/ 0 h 5380"/>
                <a:gd name="T40" fmla="*/ 225815064 w 6235"/>
                <a:gd name="T41" fmla="*/ 560343 h 5380"/>
                <a:gd name="T42" fmla="*/ 218346914 w 6235"/>
                <a:gd name="T43" fmla="*/ 2802019 h 5380"/>
                <a:gd name="T44" fmla="*/ 209665492 w 6235"/>
                <a:gd name="T45" fmla="*/ 7845714 h 5380"/>
                <a:gd name="T46" fmla="*/ 202944065 w 6235"/>
                <a:gd name="T47" fmla="*/ 14943999 h 5380"/>
                <a:gd name="T48" fmla="*/ 198183245 w 6235"/>
                <a:gd name="T49" fmla="*/ 23630380 h 5380"/>
                <a:gd name="T50" fmla="*/ 0 w 6235"/>
                <a:gd name="T51" fmla="*/ 395364689 h 5380"/>
                <a:gd name="T52" fmla="*/ 99885245 w 6235"/>
                <a:gd name="T53" fmla="*/ 395644708 h 5380"/>
                <a:gd name="T54" fmla="*/ 106606366 w 6235"/>
                <a:gd name="T55" fmla="*/ 395177603 h 5380"/>
                <a:gd name="T56" fmla="*/ 113047619 w 6235"/>
                <a:gd name="T57" fmla="*/ 393589812 h 5380"/>
                <a:gd name="T58" fmla="*/ 119022017 w 6235"/>
                <a:gd name="T59" fmla="*/ 390974574 h 5380"/>
                <a:gd name="T60" fmla="*/ 122569258 w 6235"/>
                <a:gd name="T61" fmla="*/ 388639660 h 5380"/>
                <a:gd name="T62" fmla="*/ 126303486 w 6235"/>
                <a:gd name="T63" fmla="*/ 385557623 h 5380"/>
                <a:gd name="T64" fmla="*/ 133304781 w 6235"/>
                <a:gd name="T65" fmla="*/ 376590918 h 5380"/>
                <a:gd name="T66" fmla="*/ 218907262 w 6235"/>
                <a:gd name="T67" fmla="*/ 166439803 h 5380"/>
                <a:gd name="T68" fmla="*/ 275104304 w 6235"/>
                <a:gd name="T69" fmla="*/ 476249371 h 5380"/>
                <a:gd name="T70" fmla="*/ 277811329 w 6235"/>
                <a:gd name="T71" fmla="*/ 483067637 h 5380"/>
                <a:gd name="T72" fmla="*/ 281731932 w 6235"/>
                <a:gd name="T73" fmla="*/ 488951999 h 5380"/>
                <a:gd name="T74" fmla="*/ 286493057 w 6235"/>
                <a:gd name="T75" fmla="*/ 493995389 h 5380"/>
                <a:gd name="T76" fmla="*/ 292280774 w 6235"/>
                <a:gd name="T77" fmla="*/ 497918399 h 5380"/>
                <a:gd name="T78" fmla="*/ 298721721 w 6235"/>
                <a:gd name="T79" fmla="*/ 500813655 h 5380"/>
                <a:gd name="T80" fmla="*/ 305629828 w 6235"/>
                <a:gd name="T81" fmla="*/ 502308208 h 5380"/>
                <a:gd name="T82" fmla="*/ 312817804 w 6235"/>
                <a:gd name="T83" fmla="*/ 502401446 h 5380"/>
                <a:gd name="T84" fmla="*/ 318885695 w 6235"/>
                <a:gd name="T85" fmla="*/ 501467541 h 5380"/>
                <a:gd name="T86" fmla="*/ 327660611 w 6235"/>
                <a:gd name="T87" fmla="*/ 498011636 h 5380"/>
                <a:gd name="T88" fmla="*/ 335128455 w 6235"/>
                <a:gd name="T89" fmla="*/ 492501142 h 5380"/>
                <a:gd name="T90" fmla="*/ 340916478 w 6235"/>
                <a:gd name="T91" fmla="*/ 485496095 h 5380"/>
                <a:gd name="T92" fmla="*/ 343996864 w 6235"/>
                <a:gd name="T93" fmla="*/ 479331714 h 5380"/>
                <a:gd name="T94" fmla="*/ 345303936 w 6235"/>
                <a:gd name="T95" fmla="*/ 475221923 h 5380"/>
                <a:gd name="T96" fmla="*/ 437721031 w 6235"/>
                <a:gd name="T97" fmla="*/ 371267204 h 5380"/>
                <a:gd name="T98" fmla="*/ 443975298 w 6235"/>
                <a:gd name="T99" fmla="*/ 381261051 h 5380"/>
                <a:gd name="T100" fmla="*/ 453030387 w 6235"/>
                <a:gd name="T101" fmla="*/ 388546423 h 5380"/>
                <a:gd name="T102" fmla="*/ 463672417 w 6235"/>
                <a:gd name="T103" fmla="*/ 392562670 h 5380"/>
                <a:gd name="T104" fmla="*/ 472447333 w 6235"/>
                <a:gd name="T105" fmla="*/ 393403031 h 5380"/>
                <a:gd name="T106" fmla="*/ 493918073 w 6235"/>
                <a:gd name="T107" fmla="*/ 320550845 h 5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35" h="5380">
                  <a:moveTo>
                    <a:pt x="5291" y="3432"/>
                  </a:moveTo>
                  <a:lnTo>
                    <a:pt x="4652" y="2060"/>
                  </a:lnTo>
                  <a:lnTo>
                    <a:pt x="4631" y="2015"/>
                  </a:lnTo>
                  <a:lnTo>
                    <a:pt x="4610" y="1969"/>
                  </a:lnTo>
                  <a:lnTo>
                    <a:pt x="4586" y="1924"/>
                  </a:lnTo>
                  <a:lnTo>
                    <a:pt x="4573" y="1902"/>
                  </a:lnTo>
                  <a:lnTo>
                    <a:pt x="4559" y="1881"/>
                  </a:lnTo>
                  <a:lnTo>
                    <a:pt x="4544" y="1860"/>
                  </a:lnTo>
                  <a:lnTo>
                    <a:pt x="4529" y="1839"/>
                  </a:lnTo>
                  <a:lnTo>
                    <a:pt x="4512" y="1820"/>
                  </a:lnTo>
                  <a:lnTo>
                    <a:pt x="4494" y="1802"/>
                  </a:lnTo>
                  <a:lnTo>
                    <a:pt x="4475" y="1786"/>
                  </a:lnTo>
                  <a:lnTo>
                    <a:pt x="4454" y="1771"/>
                  </a:lnTo>
                  <a:lnTo>
                    <a:pt x="4431" y="1757"/>
                  </a:lnTo>
                  <a:lnTo>
                    <a:pt x="4406" y="1746"/>
                  </a:lnTo>
                  <a:lnTo>
                    <a:pt x="4387" y="1739"/>
                  </a:lnTo>
                  <a:lnTo>
                    <a:pt x="4369" y="1733"/>
                  </a:lnTo>
                  <a:lnTo>
                    <a:pt x="4349" y="1728"/>
                  </a:lnTo>
                  <a:lnTo>
                    <a:pt x="4331" y="1723"/>
                  </a:lnTo>
                  <a:lnTo>
                    <a:pt x="4312" y="1720"/>
                  </a:lnTo>
                  <a:lnTo>
                    <a:pt x="4292" y="1718"/>
                  </a:lnTo>
                  <a:lnTo>
                    <a:pt x="4274" y="1717"/>
                  </a:lnTo>
                  <a:lnTo>
                    <a:pt x="4254" y="1717"/>
                  </a:lnTo>
                  <a:lnTo>
                    <a:pt x="4236" y="1717"/>
                  </a:lnTo>
                  <a:lnTo>
                    <a:pt x="4217" y="1718"/>
                  </a:lnTo>
                  <a:lnTo>
                    <a:pt x="4199" y="1720"/>
                  </a:lnTo>
                  <a:lnTo>
                    <a:pt x="4180" y="1724"/>
                  </a:lnTo>
                  <a:lnTo>
                    <a:pt x="4162" y="1728"/>
                  </a:lnTo>
                  <a:lnTo>
                    <a:pt x="4143" y="1733"/>
                  </a:lnTo>
                  <a:lnTo>
                    <a:pt x="4126" y="1739"/>
                  </a:lnTo>
                  <a:lnTo>
                    <a:pt x="4109" y="1746"/>
                  </a:lnTo>
                  <a:lnTo>
                    <a:pt x="4091" y="1754"/>
                  </a:lnTo>
                  <a:lnTo>
                    <a:pt x="4074" y="1761"/>
                  </a:lnTo>
                  <a:lnTo>
                    <a:pt x="4058" y="1771"/>
                  </a:lnTo>
                  <a:lnTo>
                    <a:pt x="4042" y="1781"/>
                  </a:lnTo>
                  <a:lnTo>
                    <a:pt x="4027" y="1792"/>
                  </a:lnTo>
                  <a:lnTo>
                    <a:pt x="4012" y="1803"/>
                  </a:lnTo>
                  <a:lnTo>
                    <a:pt x="3997" y="1815"/>
                  </a:lnTo>
                  <a:lnTo>
                    <a:pt x="3984" y="1828"/>
                  </a:lnTo>
                  <a:lnTo>
                    <a:pt x="3970" y="1841"/>
                  </a:lnTo>
                  <a:lnTo>
                    <a:pt x="3958" y="1856"/>
                  </a:lnTo>
                  <a:lnTo>
                    <a:pt x="3946" y="1871"/>
                  </a:lnTo>
                  <a:lnTo>
                    <a:pt x="3935" y="1887"/>
                  </a:lnTo>
                  <a:lnTo>
                    <a:pt x="3923" y="1903"/>
                  </a:lnTo>
                  <a:lnTo>
                    <a:pt x="3915" y="1920"/>
                  </a:lnTo>
                  <a:lnTo>
                    <a:pt x="3905" y="1939"/>
                  </a:lnTo>
                  <a:lnTo>
                    <a:pt x="3898" y="1957"/>
                  </a:lnTo>
                  <a:lnTo>
                    <a:pt x="3430" y="3400"/>
                  </a:lnTo>
                  <a:lnTo>
                    <a:pt x="2872" y="320"/>
                  </a:lnTo>
                  <a:lnTo>
                    <a:pt x="2868" y="300"/>
                  </a:lnTo>
                  <a:lnTo>
                    <a:pt x="2863" y="281"/>
                  </a:lnTo>
                  <a:lnTo>
                    <a:pt x="2857" y="263"/>
                  </a:lnTo>
                  <a:lnTo>
                    <a:pt x="2850" y="244"/>
                  </a:lnTo>
                  <a:lnTo>
                    <a:pt x="2842" y="226"/>
                  </a:lnTo>
                  <a:lnTo>
                    <a:pt x="2834" y="209"/>
                  </a:lnTo>
                  <a:lnTo>
                    <a:pt x="2825" y="192"/>
                  </a:lnTo>
                  <a:lnTo>
                    <a:pt x="2815" y="176"/>
                  </a:lnTo>
                  <a:lnTo>
                    <a:pt x="2804" y="160"/>
                  </a:lnTo>
                  <a:lnTo>
                    <a:pt x="2793" y="146"/>
                  </a:lnTo>
                  <a:lnTo>
                    <a:pt x="2781" y="131"/>
                  </a:lnTo>
                  <a:lnTo>
                    <a:pt x="2768" y="117"/>
                  </a:lnTo>
                  <a:lnTo>
                    <a:pt x="2755" y="105"/>
                  </a:lnTo>
                  <a:lnTo>
                    <a:pt x="2740" y="93"/>
                  </a:lnTo>
                  <a:lnTo>
                    <a:pt x="2725" y="80"/>
                  </a:lnTo>
                  <a:lnTo>
                    <a:pt x="2710" y="69"/>
                  </a:lnTo>
                  <a:lnTo>
                    <a:pt x="2696" y="59"/>
                  </a:lnTo>
                  <a:lnTo>
                    <a:pt x="2678" y="49"/>
                  </a:lnTo>
                  <a:lnTo>
                    <a:pt x="2662" y="41"/>
                  </a:lnTo>
                  <a:lnTo>
                    <a:pt x="2645" y="32"/>
                  </a:lnTo>
                  <a:lnTo>
                    <a:pt x="2628" y="26"/>
                  </a:lnTo>
                  <a:lnTo>
                    <a:pt x="2610" y="20"/>
                  </a:lnTo>
                  <a:lnTo>
                    <a:pt x="2592" y="14"/>
                  </a:lnTo>
                  <a:lnTo>
                    <a:pt x="2573" y="9"/>
                  </a:lnTo>
                  <a:lnTo>
                    <a:pt x="2555" y="5"/>
                  </a:lnTo>
                  <a:lnTo>
                    <a:pt x="2536" y="2"/>
                  </a:lnTo>
                  <a:lnTo>
                    <a:pt x="2517" y="1"/>
                  </a:lnTo>
                  <a:lnTo>
                    <a:pt x="2498" y="0"/>
                  </a:lnTo>
                  <a:lnTo>
                    <a:pt x="2478" y="0"/>
                  </a:lnTo>
                  <a:lnTo>
                    <a:pt x="2459" y="1"/>
                  </a:lnTo>
                  <a:lnTo>
                    <a:pt x="2439" y="2"/>
                  </a:lnTo>
                  <a:lnTo>
                    <a:pt x="2419" y="6"/>
                  </a:lnTo>
                  <a:lnTo>
                    <a:pt x="2391" y="12"/>
                  </a:lnTo>
                  <a:lnTo>
                    <a:pt x="2365" y="20"/>
                  </a:lnTo>
                  <a:lnTo>
                    <a:pt x="2339" y="30"/>
                  </a:lnTo>
                  <a:lnTo>
                    <a:pt x="2314" y="41"/>
                  </a:lnTo>
                  <a:lnTo>
                    <a:pt x="2291" y="54"/>
                  </a:lnTo>
                  <a:lnTo>
                    <a:pt x="2267" y="68"/>
                  </a:lnTo>
                  <a:lnTo>
                    <a:pt x="2246" y="84"/>
                  </a:lnTo>
                  <a:lnTo>
                    <a:pt x="2227" y="101"/>
                  </a:lnTo>
                  <a:lnTo>
                    <a:pt x="2207" y="120"/>
                  </a:lnTo>
                  <a:lnTo>
                    <a:pt x="2190" y="139"/>
                  </a:lnTo>
                  <a:lnTo>
                    <a:pt x="2174" y="160"/>
                  </a:lnTo>
                  <a:lnTo>
                    <a:pt x="2159" y="183"/>
                  </a:lnTo>
                  <a:lnTo>
                    <a:pt x="2145" y="205"/>
                  </a:lnTo>
                  <a:lnTo>
                    <a:pt x="2134" y="228"/>
                  </a:lnTo>
                  <a:lnTo>
                    <a:pt x="2123" y="253"/>
                  </a:lnTo>
                  <a:lnTo>
                    <a:pt x="2116" y="279"/>
                  </a:lnTo>
                  <a:lnTo>
                    <a:pt x="823" y="3453"/>
                  </a:lnTo>
                  <a:lnTo>
                    <a:pt x="3" y="3453"/>
                  </a:lnTo>
                  <a:lnTo>
                    <a:pt x="0" y="4233"/>
                  </a:lnTo>
                  <a:lnTo>
                    <a:pt x="1033" y="4233"/>
                  </a:lnTo>
                  <a:lnTo>
                    <a:pt x="1052" y="4235"/>
                  </a:lnTo>
                  <a:lnTo>
                    <a:pt x="1070" y="4236"/>
                  </a:lnTo>
                  <a:lnTo>
                    <a:pt x="1088" y="4236"/>
                  </a:lnTo>
                  <a:lnTo>
                    <a:pt x="1106" y="4235"/>
                  </a:lnTo>
                  <a:lnTo>
                    <a:pt x="1123" y="4234"/>
                  </a:lnTo>
                  <a:lnTo>
                    <a:pt x="1142" y="4231"/>
                  </a:lnTo>
                  <a:lnTo>
                    <a:pt x="1159" y="4229"/>
                  </a:lnTo>
                  <a:lnTo>
                    <a:pt x="1176" y="4225"/>
                  </a:lnTo>
                  <a:lnTo>
                    <a:pt x="1194" y="4220"/>
                  </a:lnTo>
                  <a:lnTo>
                    <a:pt x="1211" y="4214"/>
                  </a:lnTo>
                  <a:lnTo>
                    <a:pt x="1227" y="4208"/>
                  </a:lnTo>
                  <a:lnTo>
                    <a:pt x="1243" y="4202"/>
                  </a:lnTo>
                  <a:lnTo>
                    <a:pt x="1259" y="4194"/>
                  </a:lnTo>
                  <a:lnTo>
                    <a:pt x="1275" y="4186"/>
                  </a:lnTo>
                  <a:lnTo>
                    <a:pt x="1291" y="4177"/>
                  </a:lnTo>
                  <a:lnTo>
                    <a:pt x="1306" y="4167"/>
                  </a:lnTo>
                  <a:lnTo>
                    <a:pt x="1313" y="4161"/>
                  </a:lnTo>
                  <a:lnTo>
                    <a:pt x="1331" y="4148"/>
                  </a:lnTo>
                  <a:lnTo>
                    <a:pt x="1353" y="4128"/>
                  </a:lnTo>
                  <a:lnTo>
                    <a:pt x="1375" y="4107"/>
                  </a:lnTo>
                  <a:lnTo>
                    <a:pt x="1395" y="4083"/>
                  </a:lnTo>
                  <a:lnTo>
                    <a:pt x="1412" y="4059"/>
                  </a:lnTo>
                  <a:lnTo>
                    <a:pt x="1428" y="4032"/>
                  </a:lnTo>
                  <a:lnTo>
                    <a:pt x="1442" y="4004"/>
                  </a:lnTo>
                  <a:lnTo>
                    <a:pt x="1454" y="3976"/>
                  </a:lnTo>
                  <a:lnTo>
                    <a:pt x="1463" y="3946"/>
                  </a:lnTo>
                  <a:lnTo>
                    <a:pt x="2345" y="1782"/>
                  </a:lnTo>
                  <a:lnTo>
                    <a:pt x="2939" y="5061"/>
                  </a:lnTo>
                  <a:lnTo>
                    <a:pt x="2942" y="5080"/>
                  </a:lnTo>
                  <a:lnTo>
                    <a:pt x="2947" y="5099"/>
                  </a:lnTo>
                  <a:lnTo>
                    <a:pt x="2953" y="5118"/>
                  </a:lnTo>
                  <a:lnTo>
                    <a:pt x="2960" y="5136"/>
                  </a:lnTo>
                  <a:lnTo>
                    <a:pt x="2968" y="5155"/>
                  </a:lnTo>
                  <a:lnTo>
                    <a:pt x="2976" y="5172"/>
                  </a:lnTo>
                  <a:lnTo>
                    <a:pt x="2986" y="5188"/>
                  </a:lnTo>
                  <a:lnTo>
                    <a:pt x="2995" y="5204"/>
                  </a:lnTo>
                  <a:lnTo>
                    <a:pt x="3007" y="5220"/>
                  </a:lnTo>
                  <a:lnTo>
                    <a:pt x="3018" y="5235"/>
                  </a:lnTo>
                  <a:lnTo>
                    <a:pt x="3030" y="5250"/>
                  </a:lnTo>
                  <a:lnTo>
                    <a:pt x="3042" y="5263"/>
                  </a:lnTo>
                  <a:lnTo>
                    <a:pt x="3056" y="5277"/>
                  </a:lnTo>
                  <a:lnTo>
                    <a:pt x="3069" y="5289"/>
                  </a:lnTo>
                  <a:lnTo>
                    <a:pt x="3084" y="5300"/>
                  </a:lnTo>
                  <a:lnTo>
                    <a:pt x="3099" y="5311"/>
                  </a:lnTo>
                  <a:lnTo>
                    <a:pt x="3115" y="5321"/>
                  </a:lnTo>
                  <a:lnTo>
                    <a:pt x="3131" y="5331"/>
                  </a:lnTo>
                  <a:lnTo>
                    <a:pt x="3148" y="5340"/>
                  </a:lnTo>
                  <a:lnTo>
                    <a:pt x="3164" y="5348"/>
                  </a:lnTo>
                  <a:lnTo>
                    <a:pt x="3182" y="5356"/>
                  </a:lnTo>
                  <a:lnTo>
                    <a:pt x="3200" y="5362"/>
                  </a:lnTo>
                  <a:lnTo>
                    <a:pt x="3218" y="5367"/>
                  </a:lnTo>
                  <a:lnTo>
                    <a:pt x="3236" y="5372"/>
                  </a:lnTo>
                  <a:lnTo>
                    <a:pt x="3255" y="5375"/>
                  </a:lnTo>
                  <a:lnTo>
                    <a:pt x="3274" y="5378"/>
                  </a:lnTo>
                  <a:lnTo>
                    <a:pt x="3293" y="5380"/>
                  </a:lnTo>
                  <a:lnTo>
                    <a:pt x="3313" y="5380"/>
                  </a:lnTo>
                  <a:lnTo>
                    <a:pt x="3332" y="5380"/>
                  </a:lnTo>
                  <a:lnTo>
                    <a:pt x="3351" y="5379"/>
                  </a:lnTo>
                  <a:lnTo>
                    <a:pt x="3371" y="5378"/>
                  </a:lnTo>
                  <a:lnTo>
                    <a:pt x="3390" y="5374"/>
                  </a:lnTo>
                  <a:lnTo>
                    <a:pt x="3416" y="5369"/>
                  </a:lnTo>
                  <a:lnTo>
                    <a:pt x="3441" y="5362"/>
                  </a:lnTo>
                  <a:lnTo>
                    <a:pt x="3466" y="5353"/>
                  </a:lnTo>
                  <a:lnTo>
                    <a:pt x="3488" y="5343"/>
                  </a:lnTo>
                  <a:lnTo>
                    <a:pt x="3510" y="5332"/>
                  </a:lnTo>
                  <a:lnTo>
                    <a:pt x="3532" y="5319"/>
                  </a:lnTo>
                  <a:lnTo>
                    <a:pt x="3552" y="5305"/>
                  </a:lnTo>
                  <a:lnTo>
                    <a:pt x="3572" y="5290"/>
                  </a:lnTo>
                  <a:lnTo>
                    <a:pt x="3590" y="5273"/>
                  </a:lnTo>
                  <a:lnTo>
                    <a:pt x="3608" y="5256"/>
                  </a:lnTo>
                  <a:lnTo>
                    <a:pt x="3624" y="5237"/>
                  </a:lnTo>
                  <a:lnTo>
                    <a:pt x="3638" y="5217"/>
                  </a:lnTo>
                  <a:lnTo>
                    <a:pt x="3652" y="5198"/>
                  </a:lnTo>
                  <a:lnTo>
                    <a:pt x="3664" y="5177"/>
                  </a:lnTo>
                  <a:lnTo>
                    <a:pt x="3675" y="5155"/>
                  </a:lnTo>
                  <a:lnTo>
                    <a:pt x="3685" y="5132"/>
                  </a:lnTo>
                  <a:lnTo>
                    <a:pt x="3691" y="5110"/>
                  </a:lnTo>
                  <a:lnTo>
                    <a:pt x="3699" y="5088"/>
                  </a:lnTo>
                  <a:lnTo>
                    <a:pt x="4317" y="3181"/>
                  </a:lnTo>
                  <a:lnTo>
                    <a:pt x="4676" y="3944"/>
                  </a:lnTo>
                  <a:lnTo>
                    <a:pt x="4689" y="3975"/>
                  </a:lnTo>
                  <a:lnTo>
                    <a:pt x="4702" y="4003"/>
                  </a:lnTo>
                  <a:lnTo>
                    <a:pt x="4718" y="4032"/>
                  </a:lnTo>
                  <a:lnTo>
                    <a:pt x="4737" y="4057"/>
                  </a:lnTo>
                  <a:lnTo>
                    <a:pt x="4756" y="4082"/>
                  </a:lnTo>
                  <a:lnTo>
                    <a:pt x="4779" y="4104"/>
                  </a:lnTo>
                  <a:lnTo>
                    <a:pt x="4802" y="4124"/>
                  </a:lnTo>
                  <a:lnTo>
                    <a:pt x="4827" y="4143"/>
                  </a:lnTo>
                  <a:lnTo>
                    <a:pt x="4853" y="4160"/>
                  </a:lnTo>
                  <a:lnTo>
                    <a:pt x="4880" y="4173"/>
                  </a:lnTo>
                  <a:lnTo>
                    <a:pt x="4908" y="4186"/>
                  </a:lnTo>
                  <a:lnTo>
                    <a:pt x="4938" y="4196"/>
                  </a:lnTo>
                  <a:lnTo>
                    <a:pt x="4967" y="4203"/>
                  </a:lnTo>
                  <a:lnTo>
                    <a:pt x="4998" y="4208"/>
                  </a:lnTo>
                  <a:lnTo>
                    <a:pt x="5029" y="4211"/>
                  </a:lnTo>
                  <a:lnTo>
                    <a:pt x="5061" y="4212"/>
                  </a:lnTo>
                  <a:lnTo>
                    <a:pt x="5074" y="4212"/>
                  </a:lnTo>
                  <a:lnTo>
                    <a:pt x="6235" y="4212"/>
                  </a:lnTo>
                  <a:lnTo>
                    <a:pt x="6235" y="3432"/>
                  </a:lnTo>
                  <a:lnTo>
                    <a:pt x="5291" y="3432"/>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9" name="文本框 28"/>
          <p:cNvSpPr txBox="1"/>
          <p:nvPr/>
        </p:nvSpPr>
        <p:spPr>
          <a:xfrm>
            <a:off x="-53284" y="3576486"/>
            <a:ext cx="4635944" cy="300082"/>
          </a:xfrm>
          <a:prstGeom prst="rect">
            <a:avLst/>
          </a:prstGeom>
          <a:noFill/>
        </p:spPr>
        <p:txBody>
          <a:bodyPr wrap="square" rtlCol="0">
            <a:spAutoFit/>
          </a:bodyPr>
          <a:lstStyle/>
          <a:p>
            <a:r>
              <a:rPr lang="en-US" altLang="zh-CN" dirty="0" smtClean="0">
                <a:solidFill>
                  <a:srgbClr val="5192FA"/>
                </a:solidFill>
              </a:rPr>
              <a:t>General template for medical and pharmaceutical industry</a:t>
            </a:r>
            <a:endParaRPr lang="zh-CN" altLang="en-US" dirty="0">
              <a:solidFill>
                <a:srgbClr val="5192FA"/>
              </a:solidFill>
            </a:endParaRPr>
          </a:p>
        </p:txBody>
      </p:sp>
    </p:spTree>
    <p:extLst>
      <p:ext uri="{BB962C8B-B14F-4D97-AF65-F5344CB8AC3E}">
        <p14:creationId xmlns:p14="http://schemas.microsoft.com/office/powerpoint/2010/main" val="2792863419"/>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set>
                                          <p:cBhvr>
                                            <p:cTn id="12" dur="455" fill="hold">
                                              <p:stCondLst>
                                                <p:cond delay="0"/>
                                              </p:stCondLst>
                                            </p:cTn>
                                            <p:tgtEl>
                                              <p:spTgt spid="14"/>
                                            </p:tgtEl>
                                            <p:attrNameLst>
                                              <p:attrName>style.rotation</p:attrName>
                                            </p:attrNameLst>
                                          </p:cBhvr>
                                          <p:to>
                                            <p:strVal val="-45.0"/>
                                          </p:to>
                                        </p:set>
                                        <p:anim calcmode="lin" valueType="num">
                                          <p:cBhvr>
                                            <p:cTn id="13"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par>
                              <p:cTn id="22" fill="hold">
                                <p:stCondLst>
                                  <p:cond delay="2950"/>
                                </p:stCondLst>
                                <p:childTnLst>
                                  <p:par>
                                    <p:cTn id="23" presetID="2" presetClass="entr" presetSubtype="2" accel="53333" fill="hold" nodeType="afterEffect" p14:presetBounceEnd="53333">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53333">
                                          <p:cBhvr additive="base">
                                            <p:cTn id="25" dur="1500" fill="hold"/>
                                            <p:tgtEl>
                                              <p:spTgt spid="20"/>
                                            </p:tgtEl>
                                            <p:attrNameLst>
                                              <p:attrName>ppt_x</p:attrName>
                                            </p:attrNameLst>
                                          </p:cBhvr>
                                          <p:tavLst>
                                            <p:tav tm="0">
                                              <p:val>
                                                <p:strVal val="1+#ppt_w/2"/>
                                              </p:val>
                                            </p:tav>
                                            <p:tav tm="100000">
                                              <p:val>
                                                <p:strVal val="#ppt_x"/>
                                              </p:val>
                                            </p:tav>
                                          </p:tavLst>
                                        </p:anim>
                                        <p:anim calcmode="lin" valueType="num" p14:bounceEnd="53333">
                                          <p:cBhvr additive="base">
                                            <p:cTn id="26" dur="1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accel="53333" fill="hold" nodeType="withEffect" p14:presetBounceEnd="53333">
                                      <p:stCondLst>
                                        <p:cond delay="100"/>
                                      </p:stCondLst>
                                      <p:childTnLst>
                                        <p:set>
                                          <p:cBhvr>
                                            <p:cTn id="28" dur="1" fill="hold">
                                              <p:stCondLst>
                                                <p:cond delay="0"/>
                                              </p:stCondLst>
                                            </p:cTn>
                                            <p:tgtEl>
                                              <p:spTgt spid="23"/>
                                            </p:tgtEl>
                                            <p:attrNameLst>
                                              <p:attrName>style.visibility</p:attrName>
                                            </p:attrNameLst>
                                          </p:cBhvr>
                                          <p:to>
                                            <p:strVal val="visible"/>
                                          </p:to>
                                        </p:set>
                                        <p:anim calcmode="lin" valueType="num" p14:bounceEnd="53333">
                                          <p:cBhvr additive="base">
                                            <p:cTn id="29" dur="1500" fill="hold"/>
                                            <p:tgtEl>
                                              <p:spTgt spid="23"/>
                                            </p:tgtEl>
                                            <p:attrNameLst>
                                              <p:attrName>ppt_x</p:attrName>
                                            </p:attrNameLst>
                                          </p:cBhvr>
                                          <p:tavLst>
                                            <p:tav tm="0">
                                              <p:val>
                                                <p:strVal val="1+#ppt_w/2"/>
                                              </p:val>
                                            </p:tav>
                                            <p:tav tm="100000">
                                              <p:val>
                                                <p:strVal val="#ppt_x"/>
                                              </p:val>
                                            </p:tav>
                                          </p:tavLst>
                                        </p:anim>
                                        <p:anim calcmode="lin" valueType="num" p14:bounceEnd="53333">
                                          <p:cBhvr additive="base">
                                            <p:cTn id="30" dur="1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accel="53333" fill="hold" nodeType="withEffect" p14:presetBounceEnd="53333">
                                      <p:stCondLst>
                                        <p:cond delay="200"/>
                                      </p:stCondLst>
                                      <p:childTnLst>
                                        <p:set>
                                          <p:cBhvr>
                                            <p:cTn id="32" dur="1" fill="hold">
                                              <p:stCondLst>
                                                <p:cond delay="0"/>
                                              </p:stCondLst>
                                            </p:cTn>
                                            <p:tgtEl>
                                              <p:spTgt spid="26"/>
                                            </p:tgtEl>
                                            <p:attrNameLst>
                                              <p:attrName>style.visibility</p:attrName>
                                            </p:attrNameLst>
                                          </p:cBhvr>
                                          <p:to>
                                            <p:strVal val="visible"/>
                                          </p:to>
                                        </p:set>
                                        <p:anim calcmode="lin" valueType="num" p14:bounceEnd="53333">
                                          <p:cBhvr additive="base">
                                            <p:cTn id="33" dur="1500" fill="hold"/>
                                            <p:tgtEl>
                                              <p:spTgt spid="26"/>
                                            </p:tgtEl>
                                            <p:attrNameLst>
                                              <p:attrName>ppt_x</p:attrName>
                                            </p:attrNameLst>
                                          </p:cBhvr>
                                          <p:tavLst>
                                            <p:tav tm="0">
                                              <p:val>
                                                <p:strVal val="1+#ppt_w/2"/>
                                              </p:val>
                                            </p:tav>
                                            <p:tav tm="100000">
                                              <p:val>
                                                <p:strVal val="#ppt_x"/>
                                              </p:val>
                                            </p:tav>
                                          </p:tavLst>
                                        </p:anim>
                                        <p:anim calcmode="lin" valueType="num" p14:bounceEnd="53333">
                                          <p:cBhvr additive="base">
                                            <p:cTn id="34" dur="1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2" accel="53333" fill="hold" nodeType="withEffect" p14:presetBounceEnd="53333">
                                      <p:stCondLst>
                                        <p:cond delay="300"/>
                                      </p:stCondLst>
                                      <p:childTnLst>
                                        <p:set>
                                          <p:cBhvr>
                                            <p:cTn id="36" dur="1" fill="hold">
                                              <p:stCondLst>
                                                <p:cond delay="0"/>
                                              </p:stCondLst>
                                            </p:cTn>
                                            <p:tgtEl>
                                              <p:spTgt spid="15"/>
                                            </p:tgtEl>
                                            <p:attrNameLst>
                                              <p:attrName>style.visibility</p:attrName>
                                            </p:attrNameLst>
                                          </p:cBhvr>
                                          <p:to>
                                            <p:strVal val="visible"/>
                                          </p:to>
                                        </p:set>
                                        <p:anim calcmode="lin" valueType="num" p14:bounceEnd="53333">
                                          <p:cBhvr additive="base">
                                            <p:cTn id="37" dur="1500" fill="hold"/>
                                            <p:tgtEl>
                                              <p:spTgt spid="15"/>
                                            </p:tgtEl>
                                            <p:attrNameLst>
                                              <p:attrName>ppt_x</p:attrName>
                                            </p:attrNameLst>
                                          </p:cBhvr>
                                          <p:tavLst>
                                            <p:tav tm="0">
                                              <p:val>
                                                <p:strVal val="1+#ppt_w/2"/>
                                              </p:val>
                                            </p:tav>
                                            <p:tav tm="100000">
                                              <p:val>
                                                <p:strVal val="#ppt_x"/>
                                              </p:val>
                                            </p:tav>
                                          </p:tavLst>
                                        </p:anim>
                                        <p:anim calcmode="lin" valueType="num" p14:bounceEnd="53333">
                                          <p:cBhvr additive="base">
                                            <p:cTn id="3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set>
                                          <p:cBhvr>
                                            <p:cTn id="12" dur="455" fill="hold">
                                              <p:stCondLst>
                                                <p:cond delay="0"/>
                                              </p:stCondLst>
                                            </p:cTn>
                                            <p:tgtEl>
                                              <p:spTgt spid="14"/>
                                            </p:tgtEl>
                                            <p:attrNameLst>
                                              <p:attrName>style.rotation</p:attrName>
                                            </p:attrNameLst>
                                          </p:cBhvr>
                                          <p:to>
                                            <p:strVal val="-45.0"/>
                                          </p:to>
                                        </p:set>
                                        <p:anim calcmode="lin" valueType="num">
                                          <p:cBhvr>
                                            <p:cTn id="13"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par>
                              <p:cTn id="22" fill="hold">
                                <p:stCondLst>
                                  <p:cond delay="2950"/>
                                </p:stCondLst>
                                <p:childTnLst>
                                  <p:par>
                                    <p:cTn id="23" presetID="2" presetClass="entr" presetSubtype="2" accel="53333"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500" fill="hold"/>
                                            <p:tgtEl>
                                              <p:spTgt spid="20"/>
                                            </p:tgtEl>
                                            <p:attrNameLst>
                                              <p:attrName>ppt_x</p:attrName>
                                            </p:attrNameLst>
                                          </p:cBhvr>
                                          <p:tavLst>
                                            <p:tav tm="0">
                                              <p:val>
                                                <p:strVal val="1+#ppt_w/2"/>
                                              </p:val>
                                            </p:tav>
                                            <p:tav tm="100000">
                                              <p:val>
                                                <p:strVal val="#ppt_x"/>
                                              </p:val>
                                            </p:tav>
                                          </p:tavLst>
                                        </p:anim>
                                        <p:anim calcmode="lin" valueType="num">
                                          <p:cBhvr additive="base">
                                            <p:cTn id="26" dur="1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accel="53333" fill="hold" nodeType="withEffect">
                                      <p:stCondLst>
                                        <p:cond delay="1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500" fill="hold"/>
                                            <p:tgtEl>
                                              <p:spTgt spid="23"/>
                                            </p:tgtEl>
                                            <p:attrNameLst>
                                              <p:attrName>ppt_x</p:attrName>
                                            </p:attrNameLst>
                                          </p:cBhvr>
                                          <p:tavLst>
                                            <p:tav tm="0">
                                              <p:val>
                                                <p:strVal val="1+#ppt_w/2"/>
                                              </p:val>
                                            </p:tav>
                                            <p:tav tm="100000">
                                              <p:val>
                                                <p:strVal val="#ppt_x"/>
                                              </p:val>
                                            </p:tav>
                                          </p:tavLst>
                                        </p:anim>
                                        <p:anim calcmode="lin" valueType="num">
                                          <p:cBhvr additive="base">
                                            <p:cTn id="30" dur="1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accel="53333" fill="hold" nodeType="withEffect">
                                      <p:stCondLst>
                                        <p:cond delay="2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1500" fill="hold"/>
                                            <p:tgtEl>
                                              <p:spTgt spid="26"/>
                                            </p:tgtEl>
                                            <p:attrNameLst>
                                              <p:attrName>ppt_x</p:attrName>
                                            </p:attrNameLst>
                                          </p:cBhvr>
                                          <p:tavLst>
                                            <p:tav tm="0">
                                              <p:val>
                                                <p:strVal val="1+#ppt_w/2"/>
                                              </p:val>
                                            </p:tav>
                                            <p:tav tm="100000">
                                              <p:val>
                                                <p:strVal val="#ppt_x"/>
                                              </p:val>
                                            </p:tav>
                                          </p:tavLst>
                                        </p:anim>
                                        <p:anim calcmode="lin" valueType="num">
                                          <p:cBhvr additive="base">
                                            <p:cTn id="34" dur="1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2" accel="53333" fill="hold" nodeType="withEffect">
                                      <p:stCondLst>
                                        <p:cond delay="3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500" fill="hold"/>
                                            <p:tgtEl>
                                              <p:spTgt spid="15"/>
                                            </p:tgtEl>
                                            <p:attrNameLst>
                                              <p:attrName>ppt_x</p:attrName>
                                            </p:attrNameLst>
                                          </p:cBhvr>
                                          <p:tavLst>
                                            <p:tav tm="0">
                                              <p:val>
                                                <p:strVal val="1+#ppt_w/2"/>
                                              </p:val>
                                            </p:tav>
                                            <p:tav tm="100000">
                                              <p:val>
                                                <p:strVal val="#ppt_x"/>
                                              </p:val>
                                            </p:tav>
                                          </p:tavLst>
                                        </p:anim>
                                        <p:anim calcmode="lin" valueType="num">
                                          <p:cBhvr additive="base">
                                            <p:cTn id="3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a:off x="1758007" y="1409364"/>
            <a:ext cx="1864044" cy="1864044"/>
          </a:xfrm>
          <a:prstGeom prst="arc">
            <a:avLst>
              <a:gd name="adj1" fmla="val 21533270"/>
              <a:gd name="adj2" fmla="val 15963798"/>
            </a:avLst>
          </a:prstGeom>
          <a:ln w="28575">
            <a:solidFill>
              <a:srgbClr val="5293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 name="组合 4"/>
          <p:cNvGrpSpPr/>
          <p:nvPr/>
        </p:nvGrpSpPr>
        <p:grpSpPr>
          <a:xfrm>
            <a:off x="1862859" y="1514216"/>
            <a:ext cx="1654339" cy="1654339"/>
            <a:chOff x="602478" y="3418318"/>
            <a:chExt cx="606751" cy="606751"/>
          </a:xfrm>
        </p:grpSpPr>
        <p:sp>
          <p:nvSpPr>
            <p:cNvPr id="6" name="流程图: 联系 5"/>
            <p:cNvSpPr/>
            <p:nvPr/>
          </p:nvSpPr>
          <p:spPr>
            <a:xfrm>
              <a:off x="602478" y="3418318"/>
              <a:ext cx="606751" cy="606751"/>
            </a:xfrm>
            <a:prstGeom prst="flowChartConnector">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Shape"/>
            <p:cNvSpPr>
              <a:spLocks/>
            </p:cNvSpPr>
            <p:nvPr/>
          </p:nvSpPr>
          <p:spPr bwMode="auto">
            <a:xfrm>
              <a:off x="731142" y="3555982"/>
              <a:ext cx="349420" cy="325543"/>
            </a:xfrm>
            <a:custGeom>
              <a:avLst/>
              <a:gdLst>
                <a:gd name="T0" fmla="*/ 685899 w 2767013"/>
                <a:gd name="T1" fmla="*/ 1628140 h 2578100"/>
                <a:gd name="T2" fmla="*/ 814822 w 2767013"/>
                <a:gd name="T3" fmla="*/ 1673225 h 2578100"/>
                <a:gd name="T4" fmla="*/ 1062190 w 2767013"/>
                <a:gd name="T5" fmla="*/ 1516380 h 2578100"/>
                <a:gd name="T6" fmla="*/ 1081547 w 2767013"/>
                <a:gd name="T7" fmla="*/ 1274 h 2578100"/>
                <a:gd name="T8" fmla="*/ 1235742 w 2767013"/>
                <a:gd name="T9" fmla="*/ 89156 h 2578100"/>
                <a:gd name="T10" fmla="*/ 1326071 w 2767013"/>
                <a:gd name="T11" fmla="*/ 253047 h 2578100"/>
                <a:gd name="T12" fmla="*/ 1519456 w 2767013"/>
                <a:gd name="T13" fmla="*/ 439420 h 2578100"/>
                <a:gd name="T14" fmla="*/ 1614085 w 2767013"/>
                <a:gd name="T15" fmla="*/ 664210 h 2578100"/>
                <a:gd name="T16" fmla="*/ 1591856 w 2767013"/>
                <a:gd name="T17" fmla="*/ 958850 h 2578100"/>
                <a:gd name="T18" fmla="*/ 1395296 w 2767013"/>
                <a:gd name="T19" fmla="*/ 1286192 h 2578100"/>
                <a:gd name="T20" fmla="*/ 1116808 w 2767013"/>
                <a:gd name="T21" fmla="*/ 1571625 h 2578100"/>
                <a:gd name="T22" fmla="*/ 863407 w 2767013"/>
                <a:gd name="T23" fmla="*/ 1737678 h 2578100"/>
                <a:gd name="T24" fmla="*/ 940570 w 2767013"/>
                <a:gd name="T25" fmla="*/ 2122805 h 2578100"/>
                <a:gd name="T26" fmla="*/ 1091404 w 2767013"/>
                <a:gd name="T27" fmla="*/ 2375218 h 2578100"/>
                <a:gd name="T28" fmla="*/ 1303842 w 2767013"/>
                <a:gd name="T29" fmla="*/ 2498090 h 2578100"/>
                <a:gd name="T30" fmla="*/ 1476587 w 2767013"/>
                <a:gd name="T31" fmla="*/ 2471103 h 2578100"/>
                <a:gd name="T32" fmla="*/ 1605828 w 2767013"/>
                <a:gd name="T33" fmla="*/ 2357120 h 2578100"/>
                <a:gd name="T34" fmla="*/ 1764601 w 2767013"/>
                <a:gd name="T35" fmla="*/ 1958340 h 2578100"/>
                <a:gd name="T36" fmla="*/ 1892890 w 2767013"/>
                <a:gd name="T37" fmla="*/ 1682433 h 2578100"/>
                <a:gd name="T38" fmla="*/ 2061506 w 2767013"/>
                <a:gd name="T39" fmla="*/ 1567497 h 2578100"/>
                <a:gd name="T40" fmla="*/ 2208566 w 2767013"/>
                <a:gd name="T41" fmla="*/ 1484745 h 2578100"/>
                <a:gd name="T42" fmla="*/ 2435693 w 2767013"/>
                <a:gd name="T43" fmla="*/ 1370330 h 2578100"/>
                <a:gd name="T44" fmla="*/ 2674574 w 2767013"/>
                <a:gd name="T45" fmla="*/ 1462498 h 2578100"/>
                <a:gd name="T46" fmla="*/ 2766695 w 2767013"/>
                <a:gd name="T47" fmla="*/ 1701499 h 2578100"/>
                <a:gd name="T48" fmla="*/ 2652338 w 2767013"/>
                <a:gd name="T49" fmla="*/ 1928423 h 2578100"/>
                <a:gd name="T50" fmla="*/ 2403927 w 2767013"/>
                <a:gd name="T51" fmla="*/ 1996754 h 2578100"/>
                <a:gd name="T52" fmla="*/ 2190777 w 2767013"/>
                <a:gd name="T53" fmla="*/ 1861363 h 2578100"/>
                <a:gd name="T54" fmla="*/ 2137718 w 2767013"/>
                <a:gd name="T55" fmla="*/ 1635442 h 2578100"/>
                <a:gd name="T56" fmla="*/ 1985931 w 2767013"/>
                <a:gd name="T57" fmla="*/ 1698308 h 2578100"/>
                <a:gd name="T58" fmla="*/ 1849704 w 2767013"/>
                <a:gd name="T59" fmla="*/ 1946593 h 2578100"/>
                <a:gd name="T60" fmla="*/ 1683627 w 2767013"/>
                <a:gd name="T61" fmla="*/ 2382203 h 2578100"/>
                <a:gd name="T62" fmla="*/ 1542319 w 2767013"/>
                <a:gd name="T63" fmla="*/ 2526030 h 2578100"/>
                <a:gd name="T64" fmla="*/ 1334327 w 2767013"/>
                <a:gd name="T65" fmla="*/ 2578100 h 2578100"/>
                <a:gd name="T66" fmla="*/ 1178094 w 2767013"/>
                <a:gd name="T67" fmla="*/ 2540318 h 2578100"/>
                <a:gd name="T68" fmla="*/ 964386 w 2767013"/>
                <a:gd name="T69" fmla="*/ 2336483 h 2578100"/>
                <a:gd name="T70" fmla="*/ 805296 w 2767013"/>
                <a:gd name="T71" fmla="*/ 1978660 h 2578100"/>
                <a:gd name="T72" fmla="*/ 664306 w 2767013"/>
                <a:gd name="T73" fmla="*/ 1706245 h 2578100"/>
                <a:gd name="T74" fmla="*/ 335963 w 2767013"/>
                <a:gd name="T75" fmla="*/ 1411922 h 2578100"/>
                <a:gd name="T76" fmla="*/ 52713 w 2767013"/>
                <a:gd name="T77" fmla="*/ 977265 h 2578100"/>
                <a:gd name="T78" fmla="*/ 0 w 2767013"/>
                <a:gd name="T79" fmla="*/ 758190 h 2578100"/>
                <a:gd name="T80" fmla="*/ 59063 w 2767013"/>
                <a:gd name="T81" fmla="*/ 503237 h 2578100"/>
                <a:gd name="T82" fmla="*/ 192115 w 2767013"/>
                <a:gd name="T83" fmla="*/ 330200 h 2578100"/>
                <a:gd name="T84" fmla="*/ 291846 w 2767013"/>
                <a:gd name="T85" fmla="*/ 139292 h 2578100"/>
                <a:gd name="T86" fmla="*/ 425579 w 2767013"/>
                <a:gd name="T87" fmla="*/ 24440 h 2578100"/>
                <a:gd name="T88" fmla="*/ 606438 w 2767013"/>
                <a:gd name="T89" fmla="*/ 46331 h 2578100"/>
                <a:gd name="T90" fmla="*/ 708330 w 2767013"/>
                <a:gd name="T91" fmla="*/ 190690 h 2578100"/>
                <a:gd name="T92" fmla="*/ 668529 w 2767013"/>
                <a:gd name="T93" fmla="*/ 367093 h 2578100"/>
                <a:gd name="T94" fmla="*/ 514098 w 2767013"/>
                <a:gd name="T95" fmla="*/ 454343 h 2578100"/>
                <a:gd name="T96" fmla="*/ 342792 w 2767013"/>
                <a:gd name="T97" fmla="*/ 398503 h 2578100"/>
                <a:gd name="T98" fmla="*/ 190527 w 2767013"/>
                <a:gd name="T99" fmla="*/ 441642 h 2578100"/>
                <a:gd name="T100" fmla="*/ 96216 w 2767013"/>
                <a:gd name="T101" fmla="*/ 623887 h 2578100"/>
                <a:gd name="T102" fmla="*/ 93994 w 2767013"/>
                <a:gd name="T103" fmla="*/ 860425 h 2578100"/>
                <a:gd name="T104" fmla="*/ 213708 w 2767013"/>
                <a:gd name="T105" fmla="*/ 1118235 h 2578100"/>
                <a:gd name="T106" fmla="*/ 1476905 w 2767013"/>
                <a:gd name="T107" fmla="*/ 1029017 h 2578100"/>
                <a:gd name="T108" fmla="*/ 1548670 w 2767013"/>
                <a:gd name="T109" fmla="*/ 805180 h 2578100"/>
                <a:gd name="T110" fmla="*/ 1503896 w 2767013"/>
                <a:gd name="T111" fmla="*/ 573087 h 2578100"/>
                <a:gd name="T112" fmla="*/ 1387357 w 2767013"/>
                <a:gd name="T113" fmla="*/ 404177 h 2578100"/>
                <a:gd name="T114" fmla="*/ 1214802 w 2767013"/>
                <a:gd name="T115" fmla="*/ 377957 h 2578100"/>
                <a:gd name="T116" fmla="*/ 1047917 w 2767013"/>
                <a:gd name="T117" fmla="*/ 442595 h 2578100"/>
                <a:gd name="T118" fmla="*/ 888646 w 2767013"/>
                <a:gd name="T119" fmla="*/ 362354 h 2578100"/>
                <a:gd name="T120" fmla="*/ 840738 w 2767013"/>
                <a:gd name="T121" fmla="*/ 187864 h 2578100"/>
                <a:gd name="T122" fmla="*/ 935602 w 2767013"/>
                <a:gd name="T123" fmla="*/ 37891 h 257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7013" h="2578100">
                  <a:moveTo>
                    <a:pt x="332788" y="1286192"/>
                  </a:moveTo>
                  <a:lnTo>
                    <a:pt x="352476" y="1310640"/>
                  </a:lnTo>
                  <a:lnTo>
                    <a:pt x="372799" y="1335087"/>
                  </a:lnTo>
                  <a:lnTo>
                    <a:pt x="392804" y="1358582"/>
                  </a:lnTo>
                  <a:lnTo>
                    <a:pt x="413444" y="1381760"/>
                  </a:lnTo>
                  <a:lnTo>
                    <a:pt x="433767" y="1404620"/>
                  </a:lnTo>
                  <a:lnTo>
                    <a:pt x="454408" y="1426527"/>
                  </a:lnTo>
                  <a:lnTo>
                    <a:pt x="475366" y="1448117"/>
                  </a:lnTo>
                  <a:lnTo>
                    <a:pt x="495689" y="1468437"/>
                  </a:lnTo>
                  <a:lnTo>
                    <a:pt x="522998" y="1495107"/>
                  </a:lnTo>
                  <a:lnTo>
                    <a:pt x="549354" y="1519555"/>
                  </a:lnTo>
                  <a:lnTo>
                    <a:pt x="574758" y="1542097"/>
                  </a:lnTo>
                  <a:lnTo>
                    <a:pt x="599209" y="1563052"/>
                  </a:lnTo>
                  <a:lnTo>
                    <a:pt x="622707" y="1581785"/>
                  </a:lnTo>
                  <a:lnTo>
                    <a:pt x="644935" y="1598930"/>
                  </a:lnTo>
                  <a:lnTo>
                    <a:pt x="666211" y="1614487"/>
                  </a:lnTo>
                  <a:lnTo>
                    <a:pt x="685899" y="1628140"/>
                  </a:lnTo>
                  <a:lnTo>
                    <a:pt x="704634" y="1639887"/>
                  </a:lnTo>
                  <a:lnTo>
                    <a:pt x="722416" y="1650047"/>
                  </a:lnTo>
                  <a:lnTo>
                    <a:pt x="730673" y="1654492"/>
                  </a:lnTo>
                  <a:lnTo>
                    <a:pt x="738611" y="1658620"/>
                  </a:lnTo>
                  <a:lnTo>
                    <a:pt x="745915" y="1662430"/>
                  </a:lnTo>
                  <a:lnTo>
                    <a:pt x="753218" y="1665287"/>
                  </a:lnTo>
                  <a:lnTo>
                    <a:pt x="760204" y="1668145"/>
                  </a:lnTo>
                  <a:lnTo>
                    <a:pt x="766555" y="1670685"/>
                  </a:lnTo>
                  <a:lnTo>
                    <a:pt x="772271" y="1672272"/>
                  </a:lnTo>
                  <a:lnTo>
                    <a:pt x="777987" y="1673860"/>
                  </a:lnTo>
                  <a:lnTo>
                    <a:pt x="783385" y="1674812"/>
                  </a:lnTo>
                  <a:lnTo>
                    <a:pt x="788466" y="1675765"/>
                  </a:lnTo>
                  <a:lnTo>
                    <a:pt x="792912" y="1676082"/>
                  </a:lnTo>
                  <a:lnTo>
                    <a:pt x="797040" y="1676082"/>
                  </a:lnTo>
                  <a:lnTo>
                    <a:pt x="801168" y="1675765"/>
                  </a:lnTo>
                  <a:lnTo>
                    <a:pt x="805296" y="1674812"/>
                  </a:lnTo>
                  <a:lnTo>
                    <a:pt x="814822" y="1673225"/>
                  </a:lnTo>
                  <a:lnTo>
                    <a:pt x="824666" y="1670367"/>
                  </a:lnTo>
                  <a:lnTo>
                    <a:pt x="835463" y="1666240"/>
                  </a:lnTo>
                  <a:lnTo>
                    <a:pt x="847212" y="1661477"/>
                  </a:lnTo>
                  <a:lnTo>
                    <a:pt x="859279" y="1656080"/>
                  </a:lnTo>
                  <a:lnTo>
                    <a:pt x="872298" y="1649730"/>
                  </a:lnTo>
                  <a:lnTo>
                    <a:pt x="885635" y="1642427"/>
                  </a:lnTo>
                  <a:lnTo>
                    <a:pt x="899607" y="1634490"/>
                  </a:lnTo>
                  <a:lnTo>
                    <a:pt x="913896" y="1625917"/>
                  </a:lnTo>
                  <a:lnTo>
                    <a:pt x="929139" y="1616392"/>
                  </a:lnTo>
                  <a:lnTo>
                    <a:pt x="944381" y="1606232"/>
                  </a:lnTo>
                  <a:lnTo>
                    <a:pt x="960258" y="1595437"/>
                  </a:lnTo>
                  <a:lnTo>
                    <a:pt x="976453" y="1583690"/>
                  </a:lnTo>
                  <a:lnTo>
                    <a:pt x="992965" y="1571307"/>
                  </a:lnTo>
                  <a:lnTo>
                    <a:pt x="1010113" y="1558290"/>
                  </a:lnTo>
                  <a:lnTo>
                    <a:pt x="1026943" y="1544955"/>
                  </a:lnTo>
                  <a:lnTo>
                    <a:pt x="1044408" y="1530985"/>
                  </a:lnTo>
                  <a:lnTo>
                    <a:pt x="1062190" y="1516380"/>
                  </a:lnTo>
                  <a:lnTo>
                    <a:pt x="1079655" y="1501140"/>
                  </a:lnTo>
                  <a:lnTo>
                    <a:pt x="1097755" y="1485265"/>
                  </a:lnTo>
                  <a:lnTo>
                    <a:pt x="1116173" y="1469072"/>
                  </a:lnTo>
                  <a:lnTo>
                    <a:pt x="1133956" y="1452562"/>
                  </a:lnTo>
                  <a:lnTo>
                    <a:pt x="1152056" y="1435735"/>
                  </a:lnTo>
                  <a:lnTo>
                    <a:pt x="1170473" y="1418272"/>
                  </a:lnTo>
                  <a:lnTo>
                    <a:pt x="1188573" y="1400492"/>
                  </a:lnTo>
                  <a:lnTo>
                    <a:pt x="1206674" y="1382077"/>
                  </a:lnTo>
                  <a:lnTo>
                    <a:pt x="1224774" y="1363345"/>
                  </a:lnTo>
                  <a:lnTo>
                    <a:pt x="1242556" y="1344930"/>
                  </a:lnTo>
                  <a:lnTo>
                    <a:pt x="1260339" y="1325245"/>
                  </a:lnTo>
                  <a:lnTo>
                    <a:pt x="1277486" y="1305877"/>
                  </a:lnTo>
                  <a:lnTo>
                    <a:pt x="1294951" y="1286192"/>
                  </a:lnTo>
                  <a:lnTo>
                    <a:pt x="332788" y="1286192"/>
                  </a:lnTo>
                  <a:close/>
                  <a:moveTo>
                    <a:pt x="1059021" y="0"/>
                  </a:moveTo>
                  <a:lnTo>
                    <a:pt x="1070443" y="318"/>
                  </a:lnTo>
                  <a:lnTo>
                    <a:pt x="1081547" y="1274"/>
                  </a:lnTo>
                  <a:lnTo>
                    <a:pt x="1092652" y="2547"/>
                  </a:lnTo>
                  <a:lnTo>
                    <a:pt x="1103439" y="4776"/>
                  </a:lnTo>
                  <a:lnTo>
                    <a:pt x="1114226" y="7323"/>
                  </a:lnTo>
                  <a:lnTo>
                    <a:pt x="1124696" y="10189"/>
                  </a:lnTo>
                  <a:lnTo>
                    <a:pt x="1134849" y="13692"/>
                  </a:lnTo>
                  <a:lnTo>
                    <a:pt x="1144684" y="17831"/>
                  </a:lnTo>
                  <a:lnTo>
                    <a:pt x="1154520" y="21970"/>
                  </a:lnTo>
                  <a:lnTo>
                    <a:pt x="1164038" y="26747"/>
                  </a:lnTo>
                  <a:lnTo>
                    <a:pt x="1173239" y="32160"/>
                  </a:lnTo>
                  <a:lnTo>
                    <a:pt x="1182123" y="37891"/>
                  </a:lnTo>
                  <a:lnTo>
                    <a:pt x="1190689" y="43941"/>
                  </a:lnTo>
                  <a:lnTo>
                    <a:pt x="1199255" y="50946"/>
                  </a:lnTo>
                  <a:lnTo>
                    <a:pt x="1207187" y="57633"/>
                  </a:lnTo>
                  <a:lnTo>
                    <a:pt x="1214802" y="64956"/>
                  </a:lnTo>
                  <a:lnTo>
                    <a:pt x="1222416" y="72598"/>
                  </a:lnTo>
                  <a:lnTo>
                    <a:pt x="1229079" y="80877"/>
                  </a:lnTo>
                  <a:lnTo>
                    <a:pt x="1235742" y="89156"/>
                  </a:lnTo>
                  <a:lnTo>
                    <a:pt x="1241770" y="97753"/>
                  </a:lnTo>
                  <a:lnTo>
                    <a:pt x="1247481" y="106668"/>
                  </a:lnTo>
                  <a:lnTo>
                    <a:pt x="1252874" y="116221"/>
                  </a:lnTo>
                  <a:lnTo>
                    <a:pt x="1257633" y="125455"/>
                  </a:lnTo>
                  <a:lnTo>
                    <a:pt x="1262392" y="135326"/>
                  </a:lnTo>
                  <a:lnTo>
                    <a:pt x="1266200" y="145515"/>
                  </a:lnTo>
                  <a:lnTo>
                    <a:pt x="1269372" y="155704"/>
                  </a:lnTo>
                  <a:lnTo>
                    <a:pt x="1272545" y="166212"/>
                  </a:lnTo>
                  <a:lnTo>
                    <a:pt x="1275083" y="176719"/>
                  </a:lnTo>
                  <a:lnTo>
                    <a:pt x="1276987" y="187864"/>
                  </a:lnTo>
                  <a:lnTo>
                    <a:pt x="1278573" y="198690"/>
                  </a:lnTo>
                  <a:lnTo>
                    <a:pt x="1279208" y="210153"/>
                  </a:lnTo>
                  <a:lnTo>
                    <a:pt x="1279525" y="221616"/>
                  </a:lnTo>
                  <a:lnTo>
                    <a:pt x="1279423" y="225313"/>
                  </a:lnTo>
                  <a:lnTo>
                    <a:pt x="1289553" y="230822"/>
                  </a:lnTo>
                  <a:lnTo>
                    <a:pt x="1307653" y="241617"/>
                  </a:lnTo>
                  <a:lnTo>
                    <a:pt x="1326071" y="253047"/>
                  </a:lnTo>
                  <a:lnTo>
                    <a:pt x="1344488" y="265430"/>
                  </a:lnTo>
                  <a:lnTo>
                    <a:pt x="1363224" y="278765"/>
                  </a:lnTo>
                  <a:lnTo>
                    <a:pt x="1381641" y="292735"/>
                  </a:lnTo>
                  <a:lnTo>
                    <a:pt x="1400059" y="307657"/>
                  </a:lnTo>
                  <a:lnTo>
                    <a:pt x="1418159" y="323532"/>
                  </a:lnTo>
                  <a:lnTo>
                    <a:pt x="1427050" y="331787"/>
                  </a:lnTo>
                  <a:lnTo>
                    <a:pt x="1436259" y="340360"/>
                  </a:lnTo>
                  <a:lnTo>
                    <a:pt x="1445150" y="349567"/>
                  </a:lnTo>
                  <a:lnTo>
                    <a:pt x="1453724" y="358457"/>
                  </a:lnTo>
                  <a:lnTo>
                    <a:pt x="1462298" y="367665"/>
                  </a:lnTo>
                  <a:lnTo>
                    <a:pt x="1471189" y="377190"/>
                  </a:lnTo>
                  <a:lnTo>
                    <a:pt x="1479763" y="386715"/>
                  </a:lnTo>
                  <a:lnTo>
                    <a:pt x="1488019" y="396875"/>
                  </a:lnTo>
                  <a:lnTo>
                    <a:pt x="1495958" y="407035"/>
                  </a:lnTo>
                  <a:lnTo>
                    <a:pt x="1504214" y="417512"/>
                  </a:lnTo>
                  <a:lnTo>
                    <a:pt x="1511517" y="428307"/>
                  </a:lnTo>
                  <a:lnTo>
                    <a:pt x="1519456" y="439420"/>
                  </a:lnTo>
                  <a:lnTo>
                    <a:pt x="1527077" y="450532"/>
                  </a:lnTo>
                  <a:lnTo>
                    <a:pt x="1534381" y="461962"/>
                  </a:lnTo>
                  <a:lnTo>
                    <a:pt x="1541367" y="473392"/>
                  </a:lnTo>
                  <a:lnTo>
                    <a:pt x="1548353" y="485775"/>
                  </a:lnTo>
                  <a:lnTo>
                    <a:pt x="1554704" y="497840"/>
                  </a:lnTo>
                  <a:lnTo>
                    <a:pt x="1561372" y="510222"/>
                  </a:lnTo>
                  <a:lnTo>
                    <a:pt x="1567405" y="523240"/>
                  </a:lnTo>
                  <a:lnTo>
                    <a:pt x="1573439" y="535940"/>
                  </a:lnTo>
                  <a:lnTo>
                    <a:pt x="1579155" y="548957"/>
                  </a:lnTo>
                  <a:lnTo>
                    <a:pt x="1584553" y="562610"/>
                  </a:lnTo>
                  <a:lnTo>
                    <a:pt x="1589634" y="576262"/>
                  </a:lnTo>
                  <a:lnTo>
                    <a:pt x="1594714" y="590232"/>
                  </a:lnTo>
                  <a:lnTo>
                    <a:pt x="1599160" y="604837"/>
                  </a:lnTo>
                  <a:lnTo>
                    <a:pt x="1603288" y="619125"/>
                  </a:lnTo>
                  <a:lnTo>
                    <a:pt x="1607416" y="634047"/>
                  </a:lnTo>
                  <a:lnTo>
                    <a:pt x="1610909" y="648970"/>
                  </a:lnTo>
                  <a:lnTo>
                    <a:pt x="1614085" y="664210"/>
                  </a:lnTo>
                  <a:lnTo>
                    <a:pt x="1617260" y="680085"/>
                  </a:lnTo>
                  <a:lnTo>
                    <a:pt x="1619800" y="695642"/>
                  </a:lnTo>
                  <a:lnTo>
                    <a:pt x="1622023" y="711835"/>
                  </a:lnTo>
                  <a:lnTo>
                    <a:pt x="1623928" y="728027"/>
                  </a:lnTo>
                  <a:lnTo>
                    <a:pt x="1625199" y="744537"/>
                  </a:lnTo>
                  <a:lnTo>
                    <a:pt x="1626469" y="761682"/>
                  </a:lnTo>
                  <a:lnTo>
                    <a:pt x="1627104" y="778827"/>
                  </a:lnTo>
                  <a:lnTo>
                    <a:pt x="1627104" y="795655"/>
                  </a:lnTo>
                  <a:lnTo>
                    <a:pt x="1626469" y="813117"/>
                  </a:lnTo>
                  <a:lnTo>
                    <a:pt x="1624564" y="830580"/>
                  </a:lnTo>
                  <a:lnTo>
                    <a:pt x="1622023" y="848360"/>
                  </a:lnTo>
                  <a:lnTo>
                    <a:pt x="1618848" y="866140"/>
                  </a:lnTo>
                  <a:lnTo>
                    <a:pt x="1615037" y="884555"/>
                  </a:lnTo>
                  <a:lnTo>
                    <a:pt x="1610274" y="902970"/>
                  </a:lnTo>
                  <a:lnTo>
                    <a:pt x="1604876" y="921702"/>
                  </a:lnTo>
                  <a:lnTo>
                    <a:pt x="1598842" y="940117"/>
                  </a:lnTo>
                  <a:lnTo>
                    <a:pt x="1591856" y="958850"/>
                  </a:lnTo>
                  <a:lnTo>
                    <a:pt x="1584553" y="977900"/>
                  </a:lnTo>
                  <a:lnTo>
                    <a:pt x="1576297" y="996950"/>
                  </a:lnTo>
                  <a:lnTo>
                    <a:pt x="1567723" y="1016635"/>
                  </a:lnTo>
                  <a:lnTo>
                    <a:pt x="1558832" y="1035685"/>
                  </a:lnTo>
                  <a:lnTo>
                    <a:pt x="1548670" y="1055052"/>
                  </a:lnTo>
                  <a:lnTo>
                    <a:pt x="1538509" y="1074420"/>
                  </a:lnTo>
                  <a:lnTo>
                    <a:pt x="1527395" y="1093787"/>
                  </a:lnTo>
                  <a:lnTo>
                    <a:pt x="1516280" y="1113155"/>
                  </a:lnTo>
                  <a:lnTo>
                    <a:pt x="1504531" y="1132522"/>
                  </a:lnTo>
                  <a:lnTo>
                    <a:pt x="1492147" y="1152207"/>
                  </a:lnTo>
                  <a:lnTo>
                    <a:pt x="1479445" y="1171575"/>
                  </a:lnTo>
                  <a:lnTo>
                    <a:pt x="1466426" y="1190625"/>
                  </a:lnTo>
                  <a:lnTo>
                    <a:pt x="1452771" y="1209992"/>
                  </a:lnTo>
                  <a:lnTo>
                    <a:pt x="1438799" y="1229042"/>
                  </a:lnTo>
                  <a:lnTo>
                    <a:pt x="1424510" y="1248410"/>
                  </a:lnTo>
                  <a:lnTo>
                    <a:pt x="1409903" y="1267142"/>
                  </a:lnTo>
                  <a:lnTo>
                    <a:pt x="1395296" y="1286192"/>
                  </a:lnTo>
                  <a:lnTo>
                    <a:pt x="1380054" y="1304925"/>
                  </a:lnTo>
                  <a:lnTo>
                    <a:pt x="1364494" y="1323340"/>
                  </a:lnTo>
                  <a:lnTo>
                    <a:pt x="1348616" y="1342072"/>
                  </a:lnTo>
                  <a:lnTo>
                    <a:pt x="1333057" y="1359852"/>
                  </a:lnTo>
                  <a:lnTo>
                    <a:pt x="1317179" y="1377950"/>
                  </a:lnTo>
                  <a:lnTo>
                    <a:pt x="1300667" y="1395730"/>
                  </a:lnTo>
                  <a:lnTo>
                    <a:pt x="1284472" y="1413192"/>
                  </a:lnTo>
                  <a:lnTo>
                    <a:pt x="1267960" y="1430337"/>
                  </a:lnTo>
                  <a:lnTo>
                    <a:pt x="1251448" y="1447482"/>
                  </a:lnTo>
                  <a:lnTo>
                    <a:pt x="1234300" y="1464310"/>
                  </a:lnTo>
                  <a:lnTo>
                    <a:pt x="1217788" y="1480820"/>
                  </a:lnTo>
                  <a:lnTo>
                    <a:pt x="1200958" y="1496695"/>
                  </a:lnTo>
                  <a:lnTo>
                    <a:pt x="1184128" y="1512252"/>
                  </a:lnTo>
                  <a:lnTo>
                    <a:pt x="1167298" y="1527810"/>
                  </a:lnTo>
                  <a:lnTo>
                    <a:pt x="1150150" y="1543050"/>
                  </a:lnTo>
                  <a:lnTo>
                    <a:pt x="1133638" y="1557655"/>
                  </a:lnTo>
                  <a:lnTo>
                    <a:pt x="1116808" y="1571625"/>
                  </a:lnTo>
                  <a:lnTo>
                    <a:pt x="1100296" y="1585595"/>
                  </a:lnTo>
                  <a:lnTo>
                    <a:pt x="1083783" y="1598930"/>
                  </a:lnTo>
                  <a:lnTo>
                    <a:pt x="1067271" y="1611947"/>
                  </a:lnTo>
                  <a:lnTo>
                    <a:pt x="1051076" y="1624647"/>
                  </a:lnTo>
                  <a:lnTo>
                    <a:pt x="1034881" y="1636395"/>
                  </a:lnTo>
                  <a:lnTo>
                    <a:pt x="1019004" y="1648142"/>
                  </a:lnTo>
                  <a:lnTo>
                    <a:pt x="1003444" y="1658937"/>
                  </a:lnTo>
                  <a:lnTo>
                    <a:pt x="988202" y="1669415"/>
                  </a:lnTo>
                  <a:lnTo>
                    <a:pt x="972960" y="1679575"/>
                  </a:lnTo>
                  <a:lnTo>
                    <a:pt x="957718" y="1688783"/>
                  </a:lnTo>
                  <a:lnTo>
                    <a:pt x="943428" y="1697990"/>
                  </a:lnTo>
                  <a:lnTo>
                    <a:pt x="929139" y="1706245"/>
                  </a:lnTo>
                  <a:lnTo>
                    <a:pt x="915167" y="1713865"/>
                  </a:lnTo>
                  <a:lnTo>
                    <a:pt x="901512" y="1720850"/>
                  </a:lnTo>
                  <a:lnTo>
                    <a:pt x="888493" y="1726883"/>
                  </a:lnTo>
                  <a:lnTo>
                    <a:pt x="875473" y="1732915"/>
                  </a:lnTo>
                  <a:lnTo>
                    <a:pt x="863407" y="1737678"/>
                  </a:lnTo>
                  <a:lnTo>
                    <a:pt x="851340" y="1742440"/>
                  </a:lnTo>
                  <a:lnTo>
                    <a:pt x="839908" y="1746250"/>
                  </a:lnTo>
                  <a:lnTo>
                    <a:pt x="829112" y="1749108"/>
                  </a:lnTo>
                  <a:lnTo>
                    <a:pt x="835145" y="1778953"/>
                  </a:lnTo>
                  <a:lnTo>
                    <a:pt x="839273" y="1797368"/>
                  </a:lnTo>
                  <a:lnTo>
                    <a:pt x="843719" y="1818323"/>
                  </a:lnTo>
                  <a:lnTo>
                    <a:pt x="849117" y="1841500"/>
                  </a:lnTo>
                  <a:lnTo>
                    <a:pt x="855468" y="1866265"/>
                  </a:lnTo>
                  <a:lnTo>
                    <a:pt x="862136" y="1892300"/>
                  </a:lnTo>
                  <a:lnTo>
                    <a:pt x="870075" y="1920558"/>
                  </a:lnTo>
                  <a:lnTo>
                    <a:pt x="878649" y="1949768"/>
                  </a:lnTo>
                  <a:lnTo>
                    <a:pt x="887858" y="1979930"/>
                  </a:lnTo>
                  <a:lnTo>
                    <a:pt x="898019" y="2010728"/>
                  </a:lnTo>
                  <a:lnTo>
                    <a:pt x="908816" y="2042478"/>
                  </a:lnTo>
                  <a:lnTo>
                    <a:pt x="920882" y="2074545"/>
                  </a:lnTo>
                  <a:lnTo>
                    <a:pt x="933902" y="2106613"/>
                  </a:lnTo>
                  <a:lnTo>
                    <a:pt x="940570" y="2122805"/>
                  </a:lnTo>
                  <a:lnTo>
                    <a:pt x="947556" y="2138998"/>
                  </a:lnTo>
                  <a:lnTo>
                    <a:pt x="954542" y="2155190"/>
                  </a:lnTo>
                  <a:lnTo>
                    <a:pt x="961846" y="2171383"/>
                  </a:lnTo>
                  <a:lnTo>
                    <a:pt x="969784" y="2187258"/>
                  </a:lnTo>
                  <a:lnTo>
                    <a:pt x="977723" y="2203133"/>
                  </a:lnTo>
                  <a:lnTo>
                    <a:pt x="985662" y="2219008"/>
                  </a:lnTo>
                  <a:lnTo>
                    <a:pt x="993918" y="2234565"/>
                  </a:lnTo>
                  <a:lnTo>
                    <a:pt x="1002492" y="2249805"/>
                  </a:lnTo>
                  <a:lnTo>
                    <a:pt x="1011383" y="2265045"/>
                  </a:lnTo>
                  <a:lnTo>
                    <a:pt x="1020274" y="2279650"/>
                  </a:lnTo>
                  <a:lnTo>
                    <a:pt x="1029801" y="2294573"/>
                  </a:lnTo>
                  <a:lnTo>
                    <a:pt x="1039327" y="2308860"/>
                  </a:lnTo>
                  <a:lnTo>
                    <a:pt x="1049488" y="2322830"/>
                  </a:lnTo>
                  <a:lnTo>
                    <a:pt x="1059650" y="2336483"/>
                  </a:lnTo>
                  <a:lnTo>
                    <a:pt x="1070129" y="2349818"/>
                  </a:lnTo>
                  <a:lnTo>
                    <a:pt x="1080608" y="2362835"/>
                  </a:lnTo>
                  <a:lnTo>
                    <a:pt x="1091404" y="2375218"/>
                  </a:lnTo>
                  <a:lnTo>
                    <a:pt x="1102518" y="2387283"/>
                  </a:lnTo>
                  <a:lnTo>
                    <a:pt x="1113950" y="2399030"/>
                  </a:lnTo>
                  <a:lnTo>
                    <a:pt x="1125699" y="2410143"/>
                  </a:lnTo>
                  <a:lnTo>
                    <a:pt x="1137766" y="2420620"/>
                  </a:lnTo>
                  <a:lnTo>
                    <a:pt x="1149833" y="2430780"/>
                  </a:lnTo>
                  <a:lnTo>
                    <a:pt x="1162535" y="2439988"/>
                  </a:lnTo>
                  <a:lnTo>
                    <a:pt x="1175554" y="2449195"/>
                  </a:lnTo>
                  <a:lnTo>
                    <a:pt x="1188256" y="2457450"/>
                  </a:lnTo>
                  <a:lnTo>
                    <a:pt x="1201593" y="2464753"/>
                  </a:lnTo>
                  <a:lnTo>
                    <a:pt x="1215565" y="2471738"/>
                  </a:lnTo>
                  <a:lnTo>
                    <a:pt x="1229219" y="2478088"/>
                  </a:lnTo>
                  <a:lnTo>
                    <a:pt x="1243826" y="2483485"/>
                  </a:lnTo>
                  <a:lnTo>
                    <a:pt x="1258116" y="2488565"/>
                  </a:lnTo>
                  <a:lnTo>
                    <a:pt x="1273358" y="2492693"/>
                  </a:lnTo>
                  <a:lnTo>
                    <a:pt x="1288283" y="2495868"/>
                  </a:lnTo>
                  <a:lnTo>
                    <a:pt x="1295904" y="2496820"/>
                  </a:lnTo>
                  <a:lnTo>
                    <a:pt x="1303842" y="2498090"/>
                  </a:lnTo>
                  <a:lnTo>
                    <a:pt x="1311781" y="2499043"/>
                  </a:lnTo>
                  <a:lnTo>
                    <a:pt x="1319720" y="2499678"/>
                  </a:lnTo>
                  <a:lnTo>
                    <a:pt x="1327658" y="2499995"/>
                  </a:lnTo>
                  <a:lnTo>
                    <a:pt x="1335597" y="2500630"/>
                  </a:lnTo>
                  <a:lnTo>
                    <a:pt x="1347981" y="2500630"/>
                  </a:lnTo>
                  <a:lnTo>
                    <a:pt x="1360048" y="2499678"/>
                  </a:lnTo>
                  <a:lnTo>
                    <a:pt x="1371797" y="2499043"/>
                  </a:lnTo>
                  <a:lnTo>
                    <a:pt x="1383229" y="2498090"/>
                  </a:lnTo>
                  <a:lnTo>
                    <a:pt x="1394660" y="2496185"/>
                  </a:lnTo>
                  <a:lnTo>
                    <a:pt x="1405457" y="2494280"/>
                  </a:lnTo>
                  <a:lnTo>
                    <a:pt x="1416254" y="2491740"/>
                  </a:lnTo>
                  <a:lnTo>
                    <a:pt x="1427050" y="2489200"/>
                  </a:lnTo>
                  <a:lnTo>
                    <a:pt x="1437529" y="2486343"/>
                  </a:lnTo>
                  <a:lnTo>
                    <a:pt x="1447691" y="2483168"/>
                  </a:lnTo>
                  <a:lnTo>
                    <a:pt x="1457217" y="2479358"/>
                  </a:lnTo>
                  <a:lnTo>
                    <a:pt x="1467061" y="2475230"/>
                  </a:lnTo>
                  <a:lnTo>
                    <a:pt x="1476587" y="2471103"/>
                  </a:lnTo>
                  <a:lnTo>
                    <a:pt x="1485479" y="2466658"/>
                  </a:lnTo>
                  <a:lnTo>
                    <a:pt x="1494370" y="2461578"/>
                  </a:lnTo>
                  <a:lnTo>
                    <a:pt x="1503261" y="2456498"/>
                  </a:lnTo>
                  <a:lnTo>
                    <a:pt x="1511517" y="2450783"/>
                  </a:lnTo>
                  <a:lnTo>
                    <a:pt x="1520409" y="2445068"/>
                  </a:lnTo>
                  <a:lnTo>
                    <a:pt x="1528347" y="2439353"/>
                  </a:lnTo>
                  <a:lnTo>
                    <a:pt x="1536286" y="2433003"/>
                  </a:lnTo>
                  <a:lnTo>
                    <a:pt x="1543907" y="2426335"/>
                  </a:lnTo>
                  <a:lnTo>
                    <a:pt x="1551528" y="2419668"/>
                  </a:lnTo>
                  <a:lnTo>
                    <a:pt x="1558832" y="2412365"/>
                  </a:lnTo>
                  <a:lnTo>
                    <a:pt x="1566135" y="2405063"/>
                  </a:lnTo>
                  <a:lnTo>
                    <a:pt x="1573121" y="2397760"/>
                  </a:lnTo>
                  <a:lnTo>
                    <a:pt x="1580107" y="2390140"/>
                  </a:lnTo>
                  <a:lnTo>
                    <a:pt x="1586776" y="2381885"/>
                  </a:lnTo>
                  <a:lnTo>
                    <a:pt x="1593444" y="2373948"/>
                  </a:lnTo>
                  <a:lnTo>
                    <a:pt x="1599478" y="2365375"/>
                  </a:lnTo>
                  <a:lnTo>
                    <a:pt x="1605828" y="2357120"/>
                  </a:lnTo>
                  <a:lnTo>
                    <a:pt x="1611544" y="2347913"/>
                  </a:lnTo>
                  <a:lnTo>
                    <a:pt x="1617895" y="2339023"/>
                  </a:lnTo>
                  <a:lnTo>
                    <a:pt x="1629327" y="2320608"/>
                  </a:lnTo>
                  <a:lnTo>
                    <a:pt x="1640123" y="2301558"/>
                  </a:lnTo>
                  <a:lnTo>
                    <a:pt x="1650285" y="2281873"/>
                  </a:lnTo>
                  <a:lnTo>
                    <a:pt x="1660129" y="2261870"/>
                  </a:lnTo>
                  <a:lnTo>
                    <a:pt x="1669655" y="2241233"/>
                  </a:lnTo>
                  <a:lnTo>
                    <a:pt x="1678546" y="2219960"/>
                  </a:lnTo>
                  <a:lnTo>
                    <a:pt x="1687120" y="2198370"/>
                  </a:lnTo>
                  <a:lnTo>
                    <a:pt x="1695376" y="2176463"/>
                  </a:lnTo>
                  <a:lnTo>
                    <a:pt x="1703315" y="2154555"/>
                  </a:lnTo>
                  <a:lnTo>
                    <a:pt x="1710936" y="2132330"/>
                  </a:lnTo>
                  <a:lnTo>
                    <a:pt x="1718557" y="2110105"/>
                  </a:lnTo>
                  <a:lnTo>
                    <a:pt x="1725543" y="2087245"/>
                  </a:lnTo>
                  <a:lnTo>
                    <a:pt x="1739833" y="2042478"/>
                  </a:lnTo>
                  <a:lnTo>
                    <a:pt x="1752852" y="1997393"/>
                  </a:lnTo>
                  <a:lnTo>
                    <a:pt x="1764601" y="1958340"/>
                  </a:lnTo>
                  <a:lnTo>
                    <a:pt x="1776350" y="1920240"/>
                  </a:lnTo>
                  <a:lnTo>
                    <a:pt x="1788100" y="1883093"/>
                  </a:lnTo>
                  <a:lnTo>
                    <a:pt x="1794450" y="1864995"/>
                  </a:lnTo>
                  <a:lnTo>
                    <a:pt x="1800802" y="1847850"/>
                  </a:lnTo>
                  <a:lnTo>
                    <a:pt x="1806835" y="1830705"/>
                  </a:lnTo>
                  <a:lnTo>
                    <a:pt x="1813821" y="1814195"/>
                  </a:lnTo>
                  <a:lnTo>
                    <a:pt x="1820172" y="1798320"/>
                  </a:lnTo>
                  <a:lnTo>
                    <a:pt x="1827475" y="1783080"/>
                  </a:lnTo>
                  <a:lnTo>
                    <a:pt x="1834461" y="1768475"/>
                  </a:lnTo>
                  <a:lnTo>
                    <a:pt x="1842082" y="1754505"/>
                  </a:lnTo>
                  <a:lnTo>
                    <a:pt x="1849704" y="1741170"/>
                  </a:lnTo>
                  <a:lnTo>
                    <a:pt x="1857960" y="1728470"/>
                  </a:lnTo>
                  <a:lnTo>
                    <a:pt x="1864946" y="1718628"/>
                  </a:lnTo>
                  <a:lnTo>
                    <a:pt x="1871614" y="1709103"/>
                  </a:lnTo>
                  <a:lnTo>
                    <a:pt x="1878918" y="1699578"/>
                  </a:lnTo>
                  <a:lnTo>
                    <a:pt x="1885586" y="1691005"/>
                  </a:lnTo>
                  <a:lnTo>
                    <a:pt x="1892890" y="1682433"/>
                  </a:lnTo>
                  <a:lnTo>
                    <a:pt x="1899558" y="1674495"/>
                  </a:lnTo>
                  <a:lnTo>
                    <a:pt x="1906862" y="1666557"/>
                  </a:lnTo>
                  <a:lnTo>
                    <a:pt x="1914165" y="1659572"/>
                  </a:lnTo>
                  <a:lnTo>
                    <a:pt x="1920834" y="1652270"/>
                  </a:lnTo>
                  <a:lnTo>
                    <a:pt x="1928137" y="1645285"/>
                  </a:lnTo>
                  <a:lnTo>
                    <a:pt x="1935441" y="1638935"/>
                  </a:lnTo>
                  <a:lnTo>
                    <a:pt x="1942109" y="1632902"/>
                  </a:lnTo>
                  <a:lnTo>
                    <a:pt x="1949413" y="1627187"/>
                  </a:lnTo>
                  <a:lnTo>
                    <a:pt x="1956081" y="1621790"/>
                  </a:lnTo>
                  <a:lnTo>
                    <a:pt x="1970053" y="1611312"/>
                  </a:lnTo>
                  <a:lnTo>
                    <a:pt x="1983708" y="1602105"/>
                  </a:lnTo>
                  <a:lnTo>
                    <a:pt x="1997680" y="1594485"/>
                  </a:lnTo>
                  <a:lnTo>
                    <a:pt x="2010699" y="1587182"/>
                  </a:lnTo>
                  <a:lnTo>
                    <a:pt x="2024036" y="1581150"/>
                  </a:lnTo>
                  <a:lnTo>
                    <a:pt x="2036738" y="1575752"/>
                  </a:lnTo>
                  <a:lnTo>
                    <a:pt x="2049440" y="1571307"/>
                  </a:lnTo>
                  <a:lnTo>
                    <a:pt x="2061506" y="1567497"/>
                  </a:lnTo>
                  <a:lnTo>
                    <a:pt x="2073256" y="1564640"/>
                  </a:lnTo>
                  <a:lnTo>
                    <a:pt x="2085005" y="1562100"/>
                  </a:lnTo>
                  <a:lnTo>
                    <a:pt x="2096119" y="1560195"/>
                  </a:lnTo>
                  <a:lnTo>
                    <a:pt x="2106598" y="1559242"/>
                  </a:lnTo>
                  <a:lnTo>
                    <a:pt x="2116442" y="1557972"/>
                  </a:lnTo>
                  <a:lnTo>
                    <a:pt x="2125968" y="1557655"/>
                  </a:lnTo>
                  <a:lnTo>
                    <a:pt x="2134860" y="1557655"/>
                  </a:lnTo>
                  <a:lnTo>
                    <a:pt x="2143116" y="1557972"/>
                  </a:lnTo>
                  <a:lnTo>
                    <a:pt x="2150737" y="1558290"/>
                  </a:lnTo>
                  <a:lnTo>
                    <a:pt x="2157723" y="1559242"/>
                  </a:lnTo>
                  <a:lnTo>
                    <a:pt x="2162839" y="1559781"/>
                  </a:lnTo>
                  <a:lnTo>
                    <a:pt x="2167906" y="1548627"/>
                  </a:lnTo>
                  <a:lnTo>
                    <a:pt x="2174894" y="1534961"/>
                  </a:lnTo>
                  <a:lnTo>
                    <a:pt x="2182518" y="1521930"/>
                  </a:lnTo>
                  <a:lnTo>
                    <a:pt x="2190777" y="1508900"/>
                  </a:lnTo>
                  <a:lnTo>
                    <a:pt x="2199354" y="1496822"/>
                  </a:lnTo>
                  <a:lnTo>
                    <a:pt x="2208566" y="1484745"/>
                  </a:lnTo>
                  <a:lnTo>
                    <a:pt x="2218731" y="1473304"/>
                  </a:lnTo>
                  <a:lnTo>
                    <a:pt x="2229214" y="1462498"/>
                  </a:lnTo>
                  <a:lnTo>
                    <a:pt x="2240015" y="1452010"/>
                  </a:lnTo>
                  <a:lnTo>
                    <a:pt x="2251450" y="1442157"/>
                  </a:lnTo>
                  <a:lnTo>
                    <a:pt x="2263204" y="1432623"/>
                  </a:lnTo>
                  <a:lnTo>
                    <a:pt x="2275593" y="1424042"/>
                  </a:lnTo>
                  <a:lnTo>
                    <a:pt x="2288617" y="1415778"/>
                  </a:lnTo>
                  <a:lnTo>
                    <a:pt x="2301958" y="1408151"/>
                  </a:lnTo>
                  <a:lnTo>
                    <a:pt x="2315300" y="1401158"/>
                  </a:lnTo>
                  <a:lnTo>
                    <a:pt x="2329277" y="1394802"/>
                  </a:lnTo>
                  <a:lnTo>
                    <a:pt x="2343572" y="1389081"/>
                  </a:lnTo>
                  <a:lnTo>
                    <a:pt x="2358184" y="1383996"/>
                  </a:lnTo>
                  <a:lnTo>
                    <a:pt x="2373114" y="1380182"/>
                  </a:lnTo>
                  <a:lnTo>
                    <a:pt x="2388680" y="1376686"/>
                  </a:lnTo>
                  <a:lnTo>
                    <a:pt x="2403927" y="1373508"/>
                  </a:lnTo>
                  <a:lnTo>
                    <a:pt x="2419493" y="1371919"/>
                  </a:lnTo>
                  <a:lnTo>
                    <a:pt x="2435693" y="1370330"/>
                  </a:lnTo>
                  <a:lnTo>
                    <a:pt x="2451894" y="1370012"/>
                  </a:lnTo>
                  <a:lnTo>
                    <a:pt x="2468095" y="1370330"/>
                  </a:lnTo>
                  <a:lnTo>
                    <a:pt x="2484295" y="1371919"/>
                  </a:lnTo>
                  <a:lnTo>
                    <a:pt x="2499861" y="1373508"/>
                  </a:lnTo>
                  <a:lnTo>
                    <a:pt x="2515426" y="1376686"/>
                  </a:lnTo>
                  <a:lnTo>
                    <a:pt x="2530674" y="1380182"/>
                  </a:lnTo>
                  <a:lnTo>
                    <a:pt x="2545286" y="1383996"/>
                  </a:lnTo>
                  <a:lnTo>
                    <a:pt x="2560216" y="1389081"/>
                  </a:lnTo>
                  <a:lnTo>
                    <a:pt x="2574511" y="1394802"/>
                  </a:lnTo>
                  <a:lnTo>
                    <a:pt x="2588488" y="1401158"/>
                  </a:lnTo>
                  <a:lnTo>
                    <a:pt x="2601830" y="1408151"/>
                  </a:lnTo>
                  <a:lnTo>
                    <a:pt x="2615171" y="1415778"/>
                  </a:lnTo>
                  <a:lnTo>
                    <a:pt x="2628195" y="1424042"/>
                  </a:lnTo>
                  <a:lnTo>
                    <a:pt x="2640267" y="1432623"/>
                  </a:lnTo>
                  <a:lnTo>
                    <a:pt x="2652338" y="1442157"/>
                  </a:lnTo>
                  <a:lnTo>
                    <a:pt x="2663773" y="1452010"/>
                  </a:lnTo>
                  <a:lnTo>
                    <a:pt x="2674574" y="1462498"/>
                  </a:lnTo>
                  <a:lnTo>
                    <a:pt x="2685057" y="1473304"/>
                  </a:lnTo>
                  <a:lnTo>
                    <a:pt x="2694904" y="1484745"/>
                  </a:lnTo>
                  <a:lnTo>
                    <a:pt x="2704434" y="1496822"/>
                  </a:lnTo>
                  <a:lnTo>
                    <a:pt x="2713011" y="1508900"/>
                  </a:lnTo>
                  <a:lnTo>
                    <a:pt x="2721270" y="1521930"/>
                  </a:lnTo>
                  <a:lnTo>
                    <a:pt x="2728894" y="1534961"/>
                  </a:lnTo>
                  <a:lnTo>
                    <a:pt x="2735565" y="1548627"/>
                  </a:lnTo>
                  <a:lnTo>
                    <a:pt x="2742236" y="1562611"/>
                  </a:lnTo>
                  <a:lnTo>
                    <a:pt x="2747953" y="1576913"/>
                  </a:lnTo>
                  <a:lnTo>
                    <a:pt x="2752718" y="1591533"/>
                  </a:lnTo>
                  <a:lnTo>
                    <a:pt x="2756848" y="1606471"/>
                  </a:lnTo>
                  <a:lnTo>
                    <a:pt x="2760660" y="1621726"/>
                  </a:lnTo>
                  <a:lnTo>
                    <a:pt x="2763519" y="1636981"/>
                  </a:lnTo>
                  <a:lnTo>
                    <a:pt x="2765107" y="1652872"/>
                  </a:lnTo>
                  <a:lnTo>
                    <a:pt x="2766695" y="1669081"/>
                  </a:lnTo>
                  <a:lnTo>
                    <a:pt x="2767013" y="1685290"/>
                  </a:lnTo>
                  <a:lnTo>
                    <a:pt x="2766695" y="1701499"/>
                  </a:lnTo>
                  <a:lnTo>
                    <a:pt x="2765107" y="1717390"/>
                  </a:lnTo>
                  <a:lnTo>
                    <a:pt x="2763519" y="1733281"/>
                  </a:lnTo>
                  <a:lnTo>
                    <a:pt x="2760660" y="1748854"/>
                  </a:lnTo>
                  <a:lnTo>
                    <a:pt x="2756848" y="1764110"/>
                  </a:lnTo>
                  <a:lnTo>
                    <a:pt x="2752718" y="1779047"/>
                  </a:lnTo>
                  <a:lnTo>
                    <a:pt x="2747953" y="1793667"/>
                  </a:lnTo>
                  <a:lnTo>
                    <a:pt x="2742236" y="1807969"/>
                  </a:lnTo>
                  <a:lnTo>
                    <a:pt x="2735565" y="1821635"/>
                  </a:lnTo>
                  <a:lnTo>
                    <a:pt x="2728894" y="1835619"/>
                  </a:lnTo>
                  <a:lnTo>
                    <a:pt x="2721270" y="1848650"/>
                  </a:lnTo>
                  <a:lnTo>
                    <a:pt x="2713011" y="1861363"/>
                  </a:lnTo>
                  <a:lnTo>
                    <a:pt x="2704434" y="1874075"/>
                  </a:lnTo>
                  <a:lnTo>
                    <a:pt x="2694904" y="1885835"/>
                  </a:lnTo>
                  <a:lnTo>
                    <a:pt x="2685057" y="1896959"/>
                  </a:lnTo>
                  <a:lnTo>
                    <a:pt x="2674574" y="1908082"/>
                  </a:lnTo>
                  <a:lnTo>
                    <a:pt x="2663773" y="1918570"/>
                  </a:lnTo>
                  <a:lnTo>
                    <a:pt x="2652338" y="1928423"/>
                  </a:lnTo>
                  <a:lnTo>
                    <a:pt x="2640267" y="1937640"/>
                  </a:lnTo>
                  <a:lnTo>
                    <a:pt x="2628195" y="1946538"/>
                  </a:lnTo>
                  <a:lnTo>
                    <a:pt x="2615171" y="1955120"/>
                  </a:lnTo>
                  <a:lnTo>
                    <a:pt x="2601830" y="1962430"/>
                  </a:lnTo>
                  <a:lnTo>
                    <a:pt x="2588488" y="1969422"/>
                  </a:lnTo>
                  <a:lnTo>
                    <a:pt x="2574511" y="1975778"/>
                  </a:lnTo>
                  <a:lnTo>
                    <a:pt x="2560216" y="1981181"/>
                  </a:lnTo>
                  <a:lnTo>
                    <a:pt x="2545286" y="1986266"/>
                  </a:lnTo>
                  <a:lnTo>
                    <a:pt x="2530674" y="1990716"/>
                  </a:lnTo>
                  <a:lnTo>
                    <a:pt x="2515426" y="1994212"/>
                  </a:lnTo>
                  <a:lnTo>
                    <a:pt x="2499861" y="1996754"/>
                  </a:lnTo>
                  <a:lnTo>
                    <a:pt x="2484295" y="1998979"/>
                  </a:lnTo>
                  <a:lnTo>
                    <a:pt x="2468095" y="1999932"/>
                  </a:lnTo>
                  <a:lnTo>
                    <a:pt x="2451894" y="2000250"/>
                  </a:lnTo>
                  <a:lnTo>
                    <a:pt x="2435693" y="1999932"/>
                  </a:lnTo>
                  <a:lnTo>
                    <a:pt x="2419493" y="1998979"/>
                  </a:lnTo>
                  <a:lnTo>
                    <a:pt x="2403927" y="1996754"/>
                  </a:lnTo>
                  <a:lnTo>
                    <a:pt x="2388680" y="1994212"/>
                  </a:lnTo>
                  <a:lnTo>
                    <a:pt x="2373114" y="1990716"/>
                  </a:lnTo>
                  <a:lnTo>
                    <a:pt x="2358184" y="1986266"/>
                  </a:lnTo>
                  <a:lnTo>
                    <a:pt x="2343572" y="1981181"/>
                  </a:lnTo>
                  <a:lnTo>
                    <a:pt x="2329277" y="1975778"/>
                  </a:lnTo>
                  <a:lnTo>
                    <a:pt x="2315300" y="1969422"/>
                  </a:lnTo>
                  <a:lnTo>
                    <a:pt x="2301958" y="1962430"/>
                  </a:lnTo>
                  <a:lnTo>
                    <a:pt x="2288617" y="1955120"/>
                  </a:lnTo>
                  <a:lnTo>
                    <a:pt x="2275593" y="1946538"/>
                  </a:lnTo>
                  <a:lnTo>
                    <a:pt x="2263204" y="1937640"/>
                  </a:lnTo>
                  <a:lnTo>
                    <a:pt x="2251450" y="1928423"/>
                  </a:lnTo>
                  <a:lnTo>
                    <a:pt x="2240015" y="1918570"/>
                  </a:lnTo>
                  <a:lnTo>
                    <a:pt x="2229214" y="1908082"/>
                  </a:lnTo>
                  <a:lnTo>
                    <a:pt x="2218731" y="1896959"/>
                  </a:lnTo>
                  <a:lnTo>
                    <a:pt x="2208566" y="1885835"/>
                  </a:lnTo>
                  <a:lnTo>
                    <a:pt x="2199354" y="1874075"/>
                  </a:lnTo>
                  <a:lnTo>
                    <a:pt x="2190777" y="1861363"/>
                  </a:lnTo>
                  <a:lnTo>
                    <a:pt x="2182518" y="1848650"/>
                  </a:lnTo>
                  <a:lnTo>
                    <a:pt x="2174894" y="1835619"/>
                  </a:lnTo>
                  <a:lnTo>
                    <a:pt x="2167906" y="1821635"/>
                  </a:lnTo>
                  <a:lnTo>
                    <a:pt x="2161553" y="1807969"/>
                  </a:lnTo>
                  <a:lnTo>
                    <a:pt x="2155835" y="1793667"/>
                  </a:lnTo>
                  <a:lnTo>
                    <a:pt x="2151070" y="1779047"/>
                  </a:lnTo>
                  <a:lnTo>
                    <a:pt x="2146940" y="1764110"/>
                  </a:lnTo>
                  <a:lnTo>
                    <a:pt x="2143128" y="1748854"/>
                  </a:lnTo>
                  <a:lnTo>
                    <a:pt x="2140269" y="1733281"/>
                  </a:lnTo>
                  <a:lnTo>
                    <a:pt x="2138363" y="1717390"/>
                  </a:lnTo>
                  <a:lnTo>
                    <a:pt x="2137093" y="1701499"/>
                  </a:lnTo>
                  <a:lnTo>
                    <a:pt x="2136775" y="1685290"/>
                  </a:lnTo>
                  <a:lnTo>
                    <a:pt x="2137093" y="1669081"/>
                  </a:lnTo>
                  <a:lnTo>
                    <a:pt x="2138363" y="1652872"/>
                  </a:lnTo>
                  <a:lnTo>
                    <a:pt x="2140269" y="1636981"/>
                  </a:lnTo>
                  <a:lnTo>
                    <a:pt x="2140522" y="1635629"/>
                  </a:lnTo>
                  <a:lnTo>
                    <a:pt x="2137718" y="1635442"/>
                  </a:lnTo>
                  <a:lnTo>
                    <a:pt x="2126603" y="1635442"/>
                  </a:lnTo>
                  <a:lnTo>
                    <a:pt x="2120252" y="1635760"/>
                  </a:lnTo>
                  <a:lnTo>
                    <a:pt x="2113584" y="1636395"/>
                  </a:lnTo>
                  <a:lnTo>
                    <a:pt x="2106598" y="1637030"/>
                  </a:lnTo>
                  <a:lnTo>
                    <a:pt x="2098977" y="1638617"/>
                  </a:lnTo>
                  <a:lnTo>
                    <a:pt x="2091038" y="1640522"/>
                  </a:lnTo>
                  <a:lnTo>
                    <a:pt x="2082782" y="1642427"/>
                  </a:lnTo>
                  <a:lnTo>
                    <a:pt x="2074208" y="1644967"/>
                  </a:lnTo>
                  <a:lnTo>
                    <a:pt x="2065000" y="1648142"/>
                  </a:lnTo>
                  <a:lnTo>
                    <a:pt x="2056108" y="1652270"/>
                  </a:lnTo>
                  <a:lnTo>
                    <a:pt x="2046899" y="1656715"/>
                  </a:lnTo>
                  <a:lnTo>
                    <a:pt x="2037055" y="1661477"/>
                  </a:lnTo>
                  <a:lnTo>
                    <a:pt x="2026894" y="1667192"/>
                  </a:lnTo>
                  <a:lnTo>
                    <a:pt x="2017050" y="1673860"/>
                  </a:lnTo>
                  <a:lnTo>
                    <a:pt x="2006889" y="1681163"/>
                  </a:lnTo>
                  <a:lnTo>
                    <a:pt x="1996410" y="1689418"/>
                  </a:lnTo>
                  <a:lnTo>
                    <a:pt x="1985931" y="1698308"/>
                  </a:lnTo>
                  <a:lnTo>
                    <a:pt x="1975452" y="1707833"/>
                  </a:lnTo>
                  <a:lnTo>
                    <a:pt x="1965290" y="1718628"/>
                  </a:lnTo>
                  <a:lnTo>
                    <a:pt x="1954494" y="1730693"/>
                  </a:lnTo>
                  <a:lnTo>
                    <a:pt x="1943697" y="1743710"/>
                  </a:lnTo>
                  <a:lnTo>
                    <a:pt x="1932900" y="1757680"/>
                  </a:lnTo>
                  <a:lnTo>
                    <a:pt x="1922422" y="1772285"/>
                  </a:lnTo>
                  <a:lnTo>
                    <a:pt x="1915436" y="1783080"/>
                  </a:lnTo>
                  <a:lnTo>
                    <a:pt x="1908767" y="1794510"/>
                  </a:lnTo>
                  <a:lnTo>
                    <a:pt x="1902098" y="1806893"/>
                  </a:lnTo>
                  <a:lnTo>
                    <a:pt x="1895748" y="1820228"/>
                  </a:lnTo>
                  <a:lnTo>
                    <a:pt x="1889714" y="1833880"/>
                  </a:lnTo>
                  <a:lnTo>
                    <a:pt x="1883998" y="1848485"/>
                  </a:lnTo>
                  <a:lnTo>
                    <a:pt x="1877648" y="1863725"/>
                  </a:lnTo>
                  <a:lnTo>
                    <a:pt x="1871932" y="1879600"/>
                  </a:lnTo>
                  <a:lnTo>
                    <a:pt x="1866216" y="1895793"/>
                  </a:lnTo>
                  <a:lnTo>
                    <a:pt x="1860818" y="1912303"/>
                  </a:lnTo>
                  <a:lnTo>
                    <a:pt x="1849704" y="1946593"/>
                  </a:lnTo>
                  <a:lnTo>
                    <a:pt x="1838589" y="1982788"/>
                  </a:lnTo>
                  <a:lnTo>
                    <a:pt x="1827793" y="2019618"/>
                  </a:lnTo>
                  <a:lnTo>
                    <a:pt x="1813503" y="2066925"/>
                  </a:lnTo>
                  <a:lnTo>
                    <a:pt x="1798579" y="2115185"/>
                  </a:lnTo>
                  <a:lnTo>
                    <a:pt x="1790640" y="2139633"/>
                  </a:lnTo>
                  <a:lnTo>
                    <a:pt x="1782701" y="2163445"/>
                  </a:lnTo>
                  <a:lnTo>
                    <a:pt x="1774128" y="2187893"/>
                  </a:lnTo>
                  <a:lnTo>
                    <a:pt x="1765554" y="2212023"/>
                  </a:lnTo>
                  <a:lnTo>
                    <a:pt x="1756345" y="2235835"/>
                  </a:lnTo>
                  <a:lnTo>
                    <a:pt x="1746501" y="2259648"/>
                  </a:lnTo>
                  <a:lnTo>
                    <a:pt x="1736340" y="2282825"/>
                  </a:lnTo>
                  <a:lnTo>
                    <a:pt x="1725543" y="2306003"/>
                  </a:lnTo>
                  <a:lnTo>
                    <a:pt x="1714429" y="2328228"/>
                  </a:lnTo>
                  <a:lnTo>
                    <a:pt x="1702680" y="2350135"/>
                  </a:lnTo>
                  <a:lnTo>
                    <a:pt x="1696011" y="2360930"/>
                  </a:lnTo>
                  <a:lnTo>
                    <a:pt x="1689978" y="2371725"/>
                  </a:lnTo>
                  <a:lnTo>
                    <a:pt x="1683627" y="2382203"/>
                  </a:lnTo>
                  <a:lnTo>
                    <a:pt x="1676641" y="2392363"/>
                  </a:lnTo>
                  <a:lnTo>
                    <a:pt x="1669973" y="2402205"/>
                  </a:lnTo>
                  <a:lnTo>
                    <a:pt x="1662669" y="2412365"/>
                  </a:lnTo>
                  <a:lnTo>
                    <a:pt x="1655366" y="2422208"/>
                  </a:lnTo>
                  <a:lnTo>
                    <a:pt x="1648380" y="2431415"/>
                  </a:lnTo>
                  <a:lnTo>
                    <a:pt x="1640441" y="2440940"/>
                  </a:lnTo>
                  <a:lnTo>
                    <a:pt x="1632820" y="2449830"/>
                  </a:lnTo>
                  <a:lnTo>
                    <a:pt x="1624564" y="2458720"/>
                  </a:lnTo>
                  <a:lnTo>
                    <a:pt x="1616307" y="2467293"/>
                  </a:lnTo>
                  <a:lnTo>
                    <a:pt x="1608051" y="2475548"/>
                  </a:lnTo>
                  <a:lnTo>
                    <a:pt x="1599478" y="2483485"/>
                  </a:lnTo>
                  <a:lnTo>
                    <a:pt x="1590586" y="2491423"/>
                  </a:lnTo>
                  <a:lnTo>
                    <a:pt x="1581060" y="2499043"/>
                  </a:lnTo>
                  <a:lnTo>
                    <a:pt x="1571851" y="2506345"/>
                  </a:lnTo>
                  <a:lnTo>
                    <a:pt x="1562007" y="2513013"/>
                  </a:lnTo>
                  <a:lnTo>
                    <a:pt x="1552163" y="2519998"/>
                  </a:lnTo>
                  <a:lnTo>
                    <a:pt x="1542319" y="2526030"/>
                  </a:lnTo>
                  <a:lnTo>
                    <a:pt x="1531840" y="2532063"/>
                  </a:lnTo>
                  <a:lnTo>
                    <a:pt x="1521044" y="2537778"/>
                  </a:lnTo>
                  <a:lnTo>
                    <a:pt x="1510247" y="2543175"/>
                  </a:lnTo>
                  <a:lnTo>
                    <a:pt x="1499133" y="2547938"/>
                  </a:lnTo>
                  <a:lnTo>
                    <a:pt x="1487701" y="2552700"/>
                  </a:lnTo>
                  <a:lnTo>
                    <a:pt x="1475635" y="2556828"/>
                  </a:lnTo>
                  <a:lnTo>
                    <a:pt x="1463886" y="2560955"/>
                  </a:lnTo>
                  <a:lnTo>
                    <a:pt x="1451501" y="2564448"/>
                  </a:lnTo>
                  <a:lnTo>
                    <a:pt x="1439117" y="2567623"/>
                  </a:lnTo>
                  <a:lnTo>
                    <a:pt x="1426098" y="2570480"/>
                  </a:lnTo>
                  <a:lnTo>
                    <a:pt x="1412761" y="2572703"/>
                  </a:lnTo>
                  <a:lnTo>
                    <a:pt x="1399106" y="2574925"/>
                  </a:lnTo>
                  <a:lnTo>
                    <a:pt x="1385452" y="2576513"/>
                  </a:lnTo>
                  <a:lnTo>
                    <a:pt x="1371480" y="2577465"/>
                  </a:lnTo>
                  <a:lnTo>
                    <a:pt x="1356555" y="2578100"/>
                  </a:lnTo>
                  <a:lnTo>
                    <a:pt x="1341948" y="2578100"/>
                  </a:lnTo>
                  <a:lnTo>
                    <a:pt x="1334327" y="2578100"/>
                  </a:lnTo>
                  <a:lnTo>
                    <a:pt x="1324165" y="2578100"/>
                  </a:lnTo>
                  <a:lnTo>
                    <a:pt x="1314322" y="2577465"/>
                  </a:lnTo>
                  <a:lnTo>
                    <a:pt x="1304478" y="2576830"/>
                  </a:lnTo>
                  <a:lnTo>
                    <a:pt x="1294951" y="2575560"/>
                  </a:lnTo>
                  <a:lnTo>
                    <a:pt x="1285107" y="2574290"/>
                  </a:lnTo>
                  <a:lnTo>
                    <a:pt x="1275898" y="2572703"/>
                  </a:lnTo>
                  <a:lnTo>
                    <a:pt x="1266372" y="2571115"/>
                  </a:lnTo>
                  <a:lnTo>
                    <a:pt x="1257163" y="2568893"/>
                  </a:lnTo>
                  <a:lnTo>
                    <a:pt x="1247637" y="2566670"/>
                  </a:lnTo>
                  <a:lnTo>
                    <a:pt x="1238746" y="2564130"/>
                  </a:lnTo>
                  <a:lnTo>
                    <a:pt x="1229854" y="2561273"/>
                  </a:lnTo>
                  <a:lnTo>
                    <a:pt x="1220646" y="2558415"/>
                  </a:lnTo>
                  <a:lnTo>
                    <a:pt x="1212072" y="2555240"/>
                  </a:lnTo>
                  <a:lnTo>
                    <a:pt x="1203498" y="2552065"/>
                  </a:lnTo>
                  <a:lnTo>
                    <a:pt x="1194924" y="2548255"/>
                  </a:lnTo>
                  <a:lnTo>
                    <a:pt x="1186351" y="2544445"/>
                  </a:lnTo>
                  <a:lnTo>
                    <a:pt x="1178094" y="2540318"/>
                  </a:lnTo>
                  <a:lnTo>
                    <a:pt x="1169521" y="2536190"/>
                  </a:lnTo>
                  <a:lnTo>
                    <a:pt x="1161264" y="2531745"/>
                  </a:lnTo>
                  <a:lnTo>
                    <a:pt x="1153008" y="2526983"/>
                  </a:lnTo>
                  <a:lnTo>
                    <a:pt x="1137449" y="2517458"/>
                  </a:lnTo>
                  <a:lnTo>
                    <a:pt x="1121889" y="2506980"/>
                  </a:lnTo>
                  <a:lnTo>
                    <a:pt x="1106647" y="2495868"/>
                  </a:lnTo>
                  <a:lnTo>
                    <a:pt x="1092040" y="2484120"/>
                  </a:lnTo>
                  <a:lnTo>
                    <a:pt x="1077750" y="2471420"/>
                  </a:lnTo>
                  <a:lnTo>
                    <a:pt x="1063460" y="2458403"/>
                  </a:lnTo>
                  <a:lnTo>
                    <a:pt x="1049806" y="2444750"/>
                  </a:lnTo>
                  <a:lnTo>
                    <a:pt x="1036469" y="2430780"/>
                  </a:lnTo>
                  <a:lnTo>
                    <a:pt x="1023767" y="2415858"/>
                  </a:lnTo>
                  <a:lnTo>
                    <a:pt x="1011065" y="2400935"/>
                  </a:lnTo>
                  <a:lnTo>
                    <a:pt x="998999" y="2385378"/>
                  </a:lnTo>
                  <a:lnTo>
                    <a:pt x="986932" y="2369503"/>
                  </a:lnTo>
                  <a:lnTo>
                    <a:pt x="975500" y="2352993"/>
                  </a:lnTo>
                  <a:lnTo>
                    <a:pt x="964386" y="2336483"/>
                  </a:lnTo>
                  <a:lnTo>
                    <a:pt x="953272" y="2319655"/>
                  </a:lnTo>
                  <a:lnTo>
                    <a:pt x="942793" y="2302510"/>
                  </a:lnTo>
                  <a:lnTo>
                    <a:pt x="932632" y="2284730"/>
                  </a:lnTo>
                  <a:lnTo>
                    <a:pt x="922470" y="2266633"/>
                  </a:lnTo>
                  <a:lnTo>
                    <a:pt x="913261" y="2249170"/>
                  </a:lnTo>
                  <a:lnTo>
                    <a:pt x="904052" y="2230755"/>
                  </a:lnTo>
                  <a:lnTo>
                    <a:pt x="894844" y="2212975"/>
                  </a:lnTo>
                  <a:lnTo>
                    <a:pt x="886270" y="2194560"/>
                  </a:lnTo>
                  <a:lnTo>
                    <a:pt x="878014" y="2176145"/>
                  </a:lnTo>
                  <a:lnTo>
                    <a:pt x="870075" y="2157413"/>
                  </a:lnTo>
                  <a:lnTo>
                    <a:pt x="862136" y="2138998"/>
                  </a:lnTo>
                  <a:lnTo>
                    <a:pt x="854515" y="2120900"/>
                  </a:lnTo>
                  <a:lnTo>
                    <a:pt x="847529" y="2102485"/>
                  </a:lnTo>
                  <a:lnTo>
                    <a:pt x="840543" y="2084388"/>
                  </a:lnTo>
                  <a:lnTo>
                    <a:pt x="827524" y="2048193"/>
                  </a:lnTo>
                  <a:lnTo>
                    <a:pt x="816092" y="2012950"/>
                  </a:lnTo>
                  <a:lnTo>
                    <a:pt x="805296" y="1978660"/>
                  </a:lnTo>
                  <a:lnTo>
                    <a:pt x="795769" y="1945640"/>
                  </a:lnTo>
                  <a:lnTo>
                    <a:pt x="786561" y="1914525"/>
                  </a:lnTo>
                  <a:lnTo>
                    <a:pt x="779257" y="1884680"/>
                  </a:lnTo>
                  <a:lnTo>
                    <a:pt x="772271" y="1856423"/>
                  </a:lnTo>
                  <a:lnTo>
                    <a:pt x="766238" y="1831023"/>
                  </a:lnTo>
                  <a:lnTo>
                    <a:pt x="761157" y="1807845"/>
                  </a:lnTo>
                  <a:lnTo>
                    <a:pt x="757029" y="1787843"/>
                  </a:lnTo>
                  <a:lnTo>
                    <a:pt x="753536" y="1770698"/>
                  </a:lnTo>
                  <a:lnTo>
                    <a:pt x="749408" y="1746250"/>
                  </a:lnTo>
                  <a:lnTo>
                    <a:pt x="739246" y="1742758"/>
                  </a:lnTo>
                  <a:lnTo>
                    <a:pt x="728767" y="1738948"/>
                  </a:lnTo>
                  <a:lnTo>
                    <a:pt x="718288" y="1734503"/>
                  </a:lnTo>
                  <a:lnTo>
                    <a:pt x="707492" y="1729423"/>
                  </a:lnTo>
                  <a:lnTo>
                    <a:pt x="697013" y="1724025"/>
                  </a:lnTo>
                  <a:lnTo>
                    <a:pt x="686216" y="1718628"/>
                  </a:lnTo>
                  <a:lnTo>
                    <a:pt x="675102" y="1712595"/>
                  </a:lnTo>
                  <a:lnTo>
                    <a:pt x="664306" y="1706245"/>
                  </a:lnTo>
                  <a:lnTo>
                    <a:pt x="653509" y="1699260"/>
                  </a:lnTo>
                  <a:lnTo>
                    <a:pt x="642395" y="1692275"/>
                  </a:lnTo>
                  <a:lnTo>
                    <a:pt x="620802" y="1677352"/>
                  </a:lnTo>
                  <a:lnTo>
                    <a:pt x="599209" y="1661477"/>
                  </a:lnTo>
                  <a:lnTo>
                    <a:pt x="577933" y="1645285"/>
                  </a:lnTo>
                  <a:lnTo>
                    <a:pt x="557293" y="1628775"/>
                  </a:lnTo>
                  <a:lnTo>
                    <a:pt x="536970" y="1612265"/>
                  </a:lnTo>
                  <a:lnTo>
                    <a:pt x="517917" y="1595755"/>
                  </a:lnTo>
                  <a:lnTo>
                    <a:pt x="500134" y="1579562"/>
                  </a:lnTo>
                  <a:lnTo>
                    <a:pt x="482987" y="1564005"/>
                  </a:lnTo>
                  <a:lnTo>
                    <a:pt x="467745" y="1549717"/>
                  </a:lnTo>
                  <a:lnTo>
                    <a:pt x="441071" y="1524317"/>
                  </a:lnTo>
                  <a:lnTo>
                    <a:pt x="419795" y="1502727"/>
                  </a:lnTo>
                  <a:lnTo>
                    <a:pt x="398520" y="1480820"/>
                  </a:lnTo>
                  <a:lnTo>
                    <a:pt x="377562" y="1458277"/>
                  </a:lnTo>
                  <a:lnTo>
                    <a:pt x="356604" y="1435417"/>
                  </a:lnTo>
                  <a:lnTo>
                    <a:pt x="335963" y="1411922"/>
                  </a:lnTo>
                  <a:lnTo>
                    <a:pt x="315323" y="1388427"/>
                  </a:lnTo>
                  <a:lnTo>
                    <a:pt x="295000" y="1363980"/>
                  </a:lnTo>
                  <a:lnTo>
                    <a:pt x="275312" y="1339532"/>
                  </a:lnTo>
                  <a:lnTo>
                    <a:pt x="255624" y="1314132"/>
                  </a:lnTo>
                  <a:lnTo>
                    <a:pt x="236572" y="1289050"/>
                  </a:lnTo>
                  <a:lnTo>
                    <a:pt x="217836" y="1263650"/>
                  </a:lnTo>
                  <a:lnTo>
                    <a:pt x="199419" y="1237932"/>
                  </a:lnTo>
                  <a:lnTo>
                    <a:pt x="181636" y="1212215"/>
                  </a:lnTo>
                  <a:lnTo>
                    <a:pt x="164489" y="1185862"/>
                  </a:lnTo>
                  <a:lnTo>
                    <a:pt x="147976" y="1159827"/>
                  </a:lnTo>
                  <a:lnTo>
                    <a:pt x="131781" y="1133792"/>
                  </a:lnTo>
                  <a:lnTo>
                    <a:pt x="116539" y="1107440"/>
                  </a:lnTo>
                  <a:lnTo>
                    <a:pt x="102250" y="1081087"/>
                  </a:lnTo>
                  <a:lnTo>
                    <a:pt x="88595" y="1055052"/>
                  </a:lnTo>
                  <a:lnTo>
                    <a:pt x="75576" y="1029017"/>
                  </a:lnTo>
                  <a:lnTo>
                    <a:pt x="63509" y="1003300"/>
                  </a:lnTo>
                  <a:lnTo>
                    <a:pt x="52713" y="977265"/>
                  </a:lnTo>
                  <a:lnTo>
                    <a:pt x="42234" y="951547"/>
                  </a:lnTo>
                  <a:lnTo>
                    <a:pt x="37470" y="938847"/>
                  </a:lnTo>
                  <a:lnTo>
                    <a:pt x="33342" y="926147"/>
                  </a:lnTo>
                  <a:lnTo>
                    <a:pt x="28897" y="913765"/>
                  </a:lnTo>
                  <a:lnTo>
                    <a:pt x="25086" y="901065"/>
                  </a:lnTo>
                  <a:lnTo>
                    <a:pt x="21276" y="888365"/>
                  </a:lnTo>
                  <a:lnTo>
                    <a:pt x="18100" y="876300"/>
                  </a:lnTo>
                  <a:lnTo>
                    <a:pt x="14925" y="863917"/>
                  </a:lnTo>
                  <a:lnTo>
                    <a:pt x="12067" y="851852"/>
                  </a:lnTo>
                  <a:lnTo>
                    <a:pt x="9526" y="839470"/>
                  </a:lnTo>
                  <a:lnTo>
                    <a:pt x="7304" y="827722"/>
                  </a:lnTo>
                  <a:lnTo>
                    <a:pt x="5081" y="815975"/>
                  </a:lnTo>
                  <a:lnTo>
                    <a:pt x="3811" y="803910"/>
                  </a:lnTo>
                  <a:lnTo>
                    <a:pt x="2223" y="792480"/>
                  </a:lnTo>
                  <a:lnTo>
                    <a:pt x="1270" y="781050"/>
                  </a:lnTo>
                  <a:lnTo>
                    <a:pt x="635" y="769620"/>
                  </a:lnTo>
                  <a:lnTo>
                    <a:pt x="0" y="758190"/>
                  </a:lnTo>
                  <a:lnTo>
                    <a:pt x="0" y="746760"/>
                  </a:lnTo>
                  <a:lnTo>
                    <a:pt x="635" y="735965"/>
                  </a:lnTo>
                  <a:lnTo>
                    <a:pt x="1588" y="718185"/>
                  </a:lnTo>
                  <a:lnTo>
                    <a:pt x="3175" y="700405"/>
                  </a:lnTo>
                  <a:lnTo>
                    <a:pt x="5081" y="683260"/>
                  </a:lnTo>
                  <a:lnTo>
                    <a:pt x="7621" y="666115"/>
                  </a:lnTo>
                  <a:lnTo>
                    <a:pt x="10479" y="649605"/>
                  </a:lnTo>
                  <a:lnTo>
                    <a:pt x="13972" y="633412"/>
                  </a:lnTo>
                  <a:lnTo>
                    <a:pt x="17465" y="617855"/>
                  </a:lnTo>
                  <a:lnTo>
                    <a:pt x="21276" y="602297"/>
                  </a:lnTo>
                  <a:lnTo>
                    <a:pt x="25721" y="586740"/>
                  </a:lnTo>
                  <a:lnTo>
                    <a:pt x="30802" y="572135"/>
                  </a:lnTo>
                  <a:lnTo>
                    <a:pt x="35883" y="557530"/>
                  </a:lnTo>
                  <a:lnTo>
                    <a:pt x="41281" y="543560"/>
                  </a:lnTo>
                  <a:lnTo>
                    <a:pt x="46997" y="529907"/>
                  </a:lnTo>
                  <a:lnTo>
                    <a:pt x="52713" y="516572"/>
                  </a:lnTo>
                  <a:lnTo>
                    <a:pt x="59063" y="503237"/>
                  </a:lnTo>
                  <a:lnTo>
                    <a:pt x="65732" y="490855"/>
                  </a:lnTo>
                  <a:lnTo>
                    <a:pt x="72400" y="478155"/>
                  </a:lnTo>
                  <a:lnTo>
                    <a:pt x="79386" y="466407"/>
                  </a:lnTo>
                  <a:lnTo>
                    <a:pt x="86372" y="454342"/>
                  </a:lnTo>
                  <a:lnTo>
                    <a:pt x="93994" y="442912"/>
                  </a:lnTo>
                  <a:lnTo>
                    <a:pt x="101615" y="431800"/>
                  </a:lnTo>
                  <a:lnTo>
                    <a:pt x="109553" y="421005"/>
                  </a:lnTo>
                  <a:lnTo>
                    <a:pt x="117174" y="410527"/>
                  </a:lnTo>
                  <a:lnTo>
                    <a:pt x="125431" y="400685"/>
                  </a:lnTo>
                  <a:lnTo>
                    <a:pt x="133369" y="390842"/>
                  </a:lnTo>
                  <a:lnTo>
                    <a:pt x="141625" y="381000"/>
                  </a:lnTo>
                  <a:lnTo>
                    <a:pt x="149882" y="371792"/>
                  </a:lnTo>
                  <a:lnTo>
                    <a:pt x="158455" y="362902"/>
                  </a:lnTo>
                  <a:lnTo>
                    <a:pt x="166711" y="354012"/>
                  </a:lnTo>
                  <a:lnTo>
                    <a:pt x="175285" y="345757"/>
                  </a:lnTo>
                  <a:lnTo>
                    <a:pt x="183541" y="337502"/>
                  </a:lnTo>
                  <a:lnTo>
                    <a:pt x="192115" y="330200"/>
                  </a:lnTo>
                  <a:lnTo>
                    <a:pt x="208945" y="314959"/>
                  </a:lnTo>
                  <a:lnTo>
                    <a:pt x="226093" y="301625"/>
                  </a:lnTo>
                  <a:lnTo>
                    <a:pt x="242605" y="288925"/>
                  </a:lnTo>
                  <a:lnTo>
                    <a:pt x="258800" y="277495"/>
                  </a:lnTo>
                  <a:lnTo>
                    <a:pt x="272357" y="268175"/>
                  </a:lnTo>
                  <a:lnTo>
                    <a:pt x="271149" y="257634"/>
                  </a:lnTo>
                  <a:lnTo>
                    <a:pt x="270193" y="246530"/>
                  </a:lnTo>
                  <a:lnTo>
                    <a:pt x="269875" y="234791"/>
                  </a:lnTo>
                  <a:lnTo>
                    <a:pt x="270193" y="223686"/>
                  </a:lnTo>
                  <a:lnTo>
                    <a:pt x="271149" y="212582"/>
                  </a:lnTo>
                  <a:lnTo>
                    <a:pt x="272422" y="201477"/>
                  </a:lnTo>
                  <a:lnTo>
                    <a:pt x="274651" y="190690"/>
                  </a:lnTo>
                  <a:lnTo>
                    <a:pt x="277199" y="179903"/>
                  </a:lnTo>
                  <a:lnTo>
                    <a:pt x="280064" y="169433"/>
                  </a:lnTo>
                  <a:lnTo>
                    <a:pt x="283567" y="158963"/>
                  </a:lnTo>
                  <a:lnTo>
                    <a:pt x="287388" y="149127"/>
                  </a:lnTo>
                  <a:lnTo>
                    <a:pt x="291846" y="139292"/>
                  </a:lnTo>
                  <a:lnTo>
                    <a:pt x="296622" y="130091"/>
                  </a:lnTo>
                  <a:lnTo>
                    <a:pt x="302035" y="120573"/>
                  </a:lnTo>
                  <a:lnTo>
                    <a:pt x="307766" y="111689"/>
                  </a:lnTo>
                  <a:lnTo>
                    <a:pt x="313816" y="103123"/>
                  </a:lnTo>
                  <a:lnTo>
                    <a:pt x="320821" y="94874"/>
                  </a:lnTo>
                  <a:lnTo>
                    <a:pt x="327508" y="86942"/>
                  </a:lnTo>
                  <a:lnTo>
                    <a:pt x="334831" y="79010"/>
                  </a:lnTo>
                  <a:lnTo>
                    <a:pt x="342792" y="71713"/>
                  </a:lnTo>
                  <a:lnTo>
                    <a:pt x="350752" y="65050"/>
                  </a:lnTo>
                  <a:lnTo>
                    <a:pt x="359031" y="58071"/>
                  </a:lnTo>
                  <a:lnTo>
                    <a:pt x="367628" y="52042"/>
                  </a:lnTo>
                  <a:lnTo>
                    <a:pt x="376543" y="46331"/>
                  </a:lnTo>
                  <a:lnTo>
                    <a:pt x="386096" y="41255"/>
                  </a:lnTo>
                  <a:lnTo>
                    <a:pt x="395330" y="36179"/>
                  </a:lnTo>
                  <a:lnTo>
                    <a:pt x="405201" y="31737"/>
                  </a:lnTo>
                  <a:lnTo>
                    <a:pt x="415072" y="27930"/>
                  </a:lnTo>
                  <a:lnTo>
                    <a:pt x="425579" y="24440"/>
                  </a:lnTo>
                  <a:lnTo>
                    <a:pt x="436087" y="21584"/>
                  </a:lnTo>
                  <a:lnTo>
                    <a:pt x="446913" y="19046"/>
                  </a:lnTo>
                  <a:lnTo>
                    <a:pt x="457739" y="16825"/>
                  </a:lnTo>
                  <a:lnTo>
                    <a:pt x="468883" y="15556"/>
                  </a:lnTo>
                  <a:lnTo>
                    <a:pt x="480028" y="14604"/>
                  </a:lnTo>
                  <a:lnTo>
                    <a:pt x="491172" y="14287"/>
                  </a:lnTo>
                  <a:lnTo>
                    <a:pt x="502635" y="14604"/>
                  </a:lnTo>
                  <a:lnTo>
                    <a:pt x="514098" y="15556"/>
                  </a:lnTo>
                  <a:lnTo>
                    <a:pt x="525243" y="16825"/>
                  </a:lnTo>
                  <a:lnTo>
                    <a:pt x="536069" y="19046"/>
                  </a:lnTo>
                  <a:lnTo>
                    <a:pt x="546895" y="21584"/>
                  </a:lnTo>
                  <a:lnTo>
                    <a:pt x="557402" y="24440"/>
                  </a:lnTo>
                  <a:lnTo>
                    <a:pt x="567273" y="27930"/>
                  </a:lnTo>
                  <a:lnTo>
                    <a:pt x="577462" y="31737"/>
                  </a:lnTo>
                  <a:lnTo>
                    <a:pt x="587333" y="36179"/>
                  </a:lnTo>
                  <a:lnTo>
                    <a:pt x="596886" y="41255"/>
                  </a:lnTo>
                  <a:lnTo>
                    <a:pt x="606438" y="46331"/>
                  </a:lnTo>
                  <a:lnTo>
                    <a:pt x="615354" y="52042"/>
                  </a:lnTo>
                  <a:lnTo>
                    <a:pt x="623951" y="58071"/>
                  </a:lnTo>
                  <a:lnTo>
                    <a:pt x="632229" y="65050"/>
                  </a:lnTo>
                  <a:lnTo>
                    <a:pt x="640190" y="71713"/>
                  </a:lnTo>
                  <a:lnTo>
                    <a:pt x="647832" y="79010"/>
                  </a:lnTo>
                  <a:lnTo>
                    <a:pt x="655474" y="86942"/>
                  </a:lnTo>
                  <a:lnTo>
                    <a:pt x="662160" y="94874"/>
                  </a:lnTo>
                  <a:lnTo>
                    <a:pt x="668529" y="103123"/>
                  </a:lnTo>
                  <a:lnTo>
                    <a:pt x="674897" y="111689"/>
                  </a:lnTo>
                  <a:lnTo>
                    <a:pt x="680628" y="120573"/>
                  </a:lnTo>
                  <a:lnTo>
                    <a:pt x="686041" y="130091"/>
                  </a:lnTo>
                  <a:lnTo>
                    <a:pt x="691136" y="139292"/>
                  </a:lnTo>
                  <a:lnTo>
                    <a:pt x="695275" y="149127"/>
                  </a:lnTo>
                  <a:lnTo>
                    <a:pt x="699415" y="158963"/>
                  </a:lnTo>
                  <a:lnTo>
                    <a:pt x="702917" y="169433"/>
                  </a:lnTo>
                  <a:lnTo>
                    <a:pt x="705783" y="179903"/>
                  </a:lnTo>
                  <a:lnTo>
                    <a:pt x="708330" y="190690"/>
                  </a:lnTo>
                  <a:lnTo>
                    <a:pt x="710241" y="201477"/>
                  </a:lnTo>
                  <a:lnTo>
                    <a:pt x="711514" y="212582"/>
                  </a:lnTo>
                  <a:lnTo>
                    <a:pt x="712151" y="223686"/>
                  </a:lnTo>
                  <a:lnTo>
                    <a:pt x="712788" y="234791"/>
                  </a:lnTo>
                  <a:lnTo>
                    <a:pt x="712151" y="246530"/>
                  </a:lnTo>
                  <a:lnTo>
                    <a:pt x="711514" y="257634"/>
                  </a:lnTo>
                  <a:lnTo>
                    <a:pt x="710241" y="268739"/>
                  </a:lnTo>
                  <a:lnTo>
                    <a:pt x="708330" y="279526"/>
                  </a:lnTo>
                  <a:lnTo>
                    <a:pt x="705783" y="290313"/>
                  </a:lnTo>
                  <a:lnTo>
                    <a:pt x="702917" y="300783"/>
                  </a:lnTo>
                  <a:lnTo>
                    <a:pt x="699415" y="310619"/>
                  </a:lnTo>
                  <a:lnTo>
                    <a:pt x="695275" y="320771"/>
                  </a:lnTo>
                  <a:lnTo>
                    <a:pt x="691136" y="330607"/>
                  </a:lnTo>
                  <a:lnTo>
                    <a:pt x="686041" y="340125"/>
                  </a:lnTo>
                  <a:lnTo>
                    <a:pt x="680628" y="349643"/>
                  </a:lnTo>
                  <a:lnTo>
                    <a:pt x="674897" y="358527"/>
                  </a:lnTo>
                  <a:lnTo>
                    <a:pt x="668529" y="367093"/>
                  </a:lnTo>
                  <a:lnTo>
                    <a:pt x="662160" y="375342"/>
                  </a:lnTo>
                  <a:lnTo>
                    <a:pt x="655474" y="383274"/>
                  </a:lnTo>
                  <a:lnTo>
                    <a:pt x="647832" y="390889"/>
                  </a:lnTo>
                  <a:lnTo>
                    <a:pt x="640190" y="398503"/>
                  </a:lnTo>
                  <a:lnTo>
                    <a:pt x="632229" y="405166"/>
                  </a:lnTo>
                  <a:lnTo>
                    <a:pt x="623951" y="411511"/>
                  </a:lnTo>
                  <a:lnTo>
                    <a:pt x="615354" y="417857"/>
                  </a:lnTo>
                  <a:lnTo>
                    <a:pt x="606438" y="423568"/>
                  </a:lnTo>
                  <a:lnTo>
                    <a:pt x="596886" y="428961"/>
                  </a:lnTo>
                  <a:lnTo>
                    <a:pt x="587333" y="434038"/>
                  </a:lnTo>
                  <a:lnTo>
                    <a:pt x="577462" y="438162"/>
                  </a:lnTo>
                  <a:lnTo>
                    <a:pt x="567273" y="442287"/>
                  </a:lnTo>
                  <a:lnTo>
                    <a:pt x="557402" y="445777"/>
                  </a:lnTo>
                  <a:lnTo>
                    <a:pt x="546895" y="448632"/>
                  </a:lnTo>
                  <a:lnTo>
                    <a:pt x="536069" y="451170"/>
                  </a:lnTo>
                  <a:lnTo>
                    <a:pt x="525243" y="453074"/>
                  </a:lnTo>
                  <a:lnTo>
                    <a:pt x="514098" y="454343"/>
                  </a:lnTo>
                  <a:lnTo>
                    <a:pt x="502635" y="455295"/>
                  </a:lnTo>
                  <a:lnTo>
                    <a:pt x="491172" y="455612"/>
                  </a:lnTo>
                  <a:lnTo>
                    <a:pt x="480028" y="455295"/>
                  </a:lnTo>
                  <a:lnTo>
                    <a:pt x="468883" y="454343"/>
                  </a:lnTo>
                  <a:lnTo>
                    <a:pt x="457739" y="453074"/>
                  </a:lnTo>
                  <a:lnTo>
                    <a:pt x="446913" y="451170"/>
                  </a:lnTo>
                  <a:lnTo>
                    <a:pt x="436087" y="448632"/>
                  </a:lnTo>
                  <a:lnTo>
                    <a:pt x="425579" y="445777"/>
                  </a:lnTo>
                  <a:lnTo>
                    <a:pt x="415072" y="442287"/>
                  </a:lnTo>
                  <a:lnTo>
                    <a:pt x="405201" y="438162"/>
                  </a:lnTo>
                  <a:lnTo>
                    <a:pt x="395330" y="434038"/>
                  </a:lnTo>
                  <a:lnTo>
                    <a:pt x="386096" y="428961"/>
                  </a:lnTo>
                  <a:lnTo>
                    <a:pt x="376543" y="423568"/>
                  </a:lnTo>
                  <a:lnTo>
                    <a:pt x="367628" y="417857"/>
                  </a:lnTo>
                  <a:lnTo>
                    <a:pt x="359031" y="411511"/>
                  </a:lnTo>
                  <a:lnTo>
                    <a:pt x="350752" y="405166"/>
                  </a:lnTo>
                  <a:lnTo>
                    <a:pt x="342792" y="398503"/>
                  </a:lnTo>
                  <a:lnTo>
                    <a:pt x="334831" y="390889"/>
                  </a:lnTo>
                  <a:lnTo>
                    <a:pt x="327508" y="383274"/>
                  </a:lnTo>
                  <a:lnTo>
                    <a:pt x="320821" y="375342"/>
                  </a:lnTo>
                  <a:lnTo>
                    <a:pt x="313816" y="367093"/>
                  </a:lnTo>
                  <a:lnTo>
                    <a:pt x="307766" y="358527"/>
                  </a:lnTo>
                  <a:lnTo>
                    <a:pt x="302035" y="349643"/>
                  </a:lnTo>
                  <a:lnTo>
                    <a:pt x="298339" y="343145"/>
                  </a:lnTo>
                  <a:lnTo>
                    <a:pt x="296905" y="344170"/>
                  </a:lnTo>
                  <a:lnTo>
                    <a:pt x="283251" y="353695"/>
                  </a:lnTo>
                  <a:lnTo>
                    <a:pt x="268644" y="364807"/>
                  </a:lnTo>
                  <a:lnTo>
                    <a:pt x="254672" y="376555"/>
                  </a:lnTo>
                  <a:lnTo>
                    <a:pt x="240382" y="389255"/>
                  </a:lnTo>
                  <a:lnTo>
                    <a:pt x="225775" y="402907"/>
                  </a:lnTo>
                  <a:lnTo>
                    <a:pt x="211485" y="417830"/>
                  </a:lnTo>
                  <a:lnTo>
                    <a:pt x="204499" y="425450"/>
                  </a:lnTo>
                  <a:lnTo>
                    <a:pt x="197196" y="433705"/>
                  </a:lnTo>
                  <a:lnTo>
                    <a:pt x="190527" y="441642"/>
                  </a:lnTo>
                  <a:lnTo>
                    <a:pt x="183541" y="450215"/>
                  </a:lnTo>
                  <a:lnTo>
                    <a:pt x="176873" y="458787"/>
                  </a:lnTo>
                  <a:lnTo>
                    <a:pt x="169887" y="467995"/>
                  </a:lnTo>
                  <a:lnTo>
                    <a:pt x="163536" y="477202"/>
                  </a:lnTo>
                  <a:lnTo>
                    <a:pt x="156868" y="486727"/>
                  </a:lnTo>
                  <a:lnTo>
                    <a:pt x="150834" y="496570"/>
                  </a:lnTo>
                  <a:lnTo>
                    <a:pt x="144801" y="507047"/>
                  </a:lnTo>
                  <a:lnTo>
                    <a:pt x="139085" y="517525"/>
                  </a:lnTo>
                  <a:lnTo>
                    <a:pt x="133369" y="527685"/>
                  </a:lnTo>
                  <a:lnTo>
                    <a:pt x="127971" y="539115"/>
                  </a:lnTo>
                  <a:lnTo>
                    <a:pt x="122573" y="550227"/>
                  </a:lnTo>
                  <a:lnTo>
                    <a:pt x="117492" y="561657"/>
                  </a:lnTo>
                  <a:lnTo>
                    <a:pt x="112729" y="573405"/>
                  </a:lnTo>
                  <a:lnTo>
                    <a:pt x="107966" y="585787"/>
                  </a:lnTo>
                  <a:lnTo>
                    <a:pt x="103837" y="597852"/>
                  </a:lnTo>
                  <a:lnTo>
                    <a:pt x="99709" y="610870"/>
                  </a:lnTo>
                  <a:lnTo>
                    <a:pt x="96216" y="623887"/>
                  </a:lnTo>
                  <a:lnTo>
                    <a:pt x="92723" y="637222"/>
                  </a:lnTo>
                  <a:lnTo>
                    <a:pt x="89230" y="650875"/>
                  </a:lnTo>
                  <a:lnTo>
                    <a:pt x="86690" y="664845"/>
                  </a:lnTo>
                  <a:lnTo>
                    <a:pt x="84467" y="679132"/>
                  </a:lnTo>
                  <a:lnTo>
                    <a:pt x="82244" y="693737"/>
                  </a:lnTo>
                  <a:lnTo>
                    <a:pt x="80657" y="708660"/>
                  </a:lnTo>
                  <a:lnTo>
                    <a:pt x="79386" y="723900"/>
                  </a:lnTo>
                  <a:lnTo>
                    <a:pt x="78434" y="739140"/>
                  </a:lnTo>
                  <a:lnTo>
                    <a:pt x="78116" y="751840"/>
                  </a:lnTo>
                  <a:lnTo>
                    <a:pt x="78434" y="764857"/>
                  </a:lnTo>
                  <a:lnTo>
                    <a:pt x="79386" y="777875"/>
                  </a:lnTo>
                  <a:lnTo>
                    <a:pt x="80339" y="790892"/>
                  </a:lnTo>
                  <a:lnTo>
                    <a:pt x="82244" y="804227"/>
                  </a:lnTo>
                  <a:lnTo>
                    <a:pt x="84467" y="817880"/>
                  </a:lnTo>
                  <a:lnTo>
                    <a:pt x="87325" y="832167"/>
                  </a:lnTo>
                  <a:lnTo>
                    <a:pt x="90501" y="846137"/>
                  </a:lnTo>
                  <a:lnTo>
                    <a:pt x="93994" y="860425"/>
                  </a:lnTo>
                  <a:lnTo>
                    <a:pt x="98122" y="874712"/>
                  </a:lnTo>
                  <a:lnTo>
                    <a:pt x="102567" y="889317"/>
                  </a:lnTo>
                  <a:lnTo>
                    <a:pt x="107648" y="903922"/>
                  </a:lnTo>
                  <a:lnTo>
                    <a:pt x="112729" y="918845"/>
                  </a:lnTo>
                  <a:lnTo>
                    <a:pt x="118445" y="933450"/>
                  </a:lnTo>
                  <a:lnTo>
                    <a:pt x="124478" y="948690"/>
                  </a:lnTo>
                  <a:lnTo>
                    <a:pt x="131146" y="963612"/>
                  </a:lnTo>
                  <a:lnTo>
                    <a:pt x="137815" y="979170"/>
                  </a:lnTo>
                  <a:lnTo>
                    <a:pt x="145118" y="994092"/>
                  </a:lnTo>
                  <a:lnTo>
                    <a:pt x="152739" y="1009650"/>
                  </a:lnTo>
                  <a:lnTo>
                    <a:pt x="160678" y="1025207"/>
                  </a:lnTo>
                  <a:lnTo>
                    <a:pt x="168934" y="1040447"/>
                  </a:lnTo>
                  <a:lnTo>
                    <a:pt x="177190" y="1056005"/>
                  </a:lnTo>
                  <a:lnTo>
                    <a:pt x="186082" y="1071562"/>
                  </a:lnTo>
                  <a:lnTo>
                    <a:pt x="194973" y="1087120"/>
                  </a:lnTo>
                  <a:lnTo>
                    <a:pt x="204499" y="1102677"/>
                  </a:lnTo>
                  <a:lnTo>
                    <a:pt x="213708" y="1118235"/>
                  </a:lnTo>
                  <a:lnTo>
                    <a:pt x="233396" y="1149032"/>
                  </a:lnTo>
                  <a:lnTo>
                    <a:pt x="254354" y="1180147"/>
                  </a:lnTo>
                  <a:lnTo>
                    <a:pt x="275947" y="1210945"/>
                  </a:lnTo>
                  <a:lnTo>
                    <a:pt x="279123" y="1209992"/>
                  </a:lnTo>
                  <a:lnTo>
                    <a:pt x="282616" y="1209357"/>
                  </a:lnTo>
                  <a:lnTo>
                    <a:pt x="286109" y="1208405"/>
                  </a:lnTo>
                  <a:lnTo>
                    <a:pt x="289602" y="1208405"/>
                  </a:lnTo>
                  <a:lnTo>
                    <a:pt x="1358778" y="1208405"/>
                  </a:lnTo>
                  <a:lnTo>
                    <a:pt x="1379418" y="1181100"/>
                  </a:lnTo>
                  <a:lnTo>
                    <a:pt x="1399106" y="1153477"/>
                  </a:lnTo>
                  <a:lnTo>
                    <a:pt x="1418159" y="1125855"/>
                  </a:lnTo>
                  <a:lnTo>
                    <a:pt x="1436259" y="1098232"/>
                  </a:lnTo>
                  <a:lnTo>
                    <a:pt x="1444833" y="1084580"/>
                  </a:lnTo>
                  <a:lnTo>
                    <a:pt x="1453089" y="1070292"/>
                  </a:lnTo>
                  <a:lnTo>
                    <a:pt x="1461345" y="1056640"/>
                  </a:lnTo>
                  <a:lnTo>
                    <a:pt x="1469284" y="1042670"/>
                  </a:lnTo>
                  <a:lnTo>
                    <a:pt x="1476905" y="1029017"/>
                  </a:lnTo>
                  <a:lnTo>
                    <a:pt x="1483891" y="1015365"/>
                  </a:lnTo>
                  <a:lnTo>
                    <a:pt x="1490877" y="1001395"/>
                  </a:lnTo>
                  <a:lnTo>
                    <a:pt x="1497228" y="987742"/>
                  </a:lnTo>
                  <a:lnTo>
                    <a:pt x="1503261" y="974407"/>
                  </a:lnTo>
                  <a:lnTo>
                    <a:pt x="1509612" y="960755"/>
                  </a:lnTo>
                  <a:lnTo>
                    <a:pt x="1515010" y="947102"/>
                  </a:lnTo>
                  <a:lnTo>
                    <a:pt x="1520091" y="933767"/>
                  </a:lnTo>
                  <a:lnTo>
                    <a:pt x="1524537" y="920432"/>
                  </a:lnTo>
                  <a:lnTo>
                    <a:pt x="1528982" y="907097"/>
                  </a:lnTo>
                  <a:lnTo>
                    <a:pt x="1533110" y="893762"/>
                  </a:lnTo>
                  <a:lnTo>
                    <a:pt x="1536604" y="881062"/>
                  </a:lnTo>
                  <a:lnTo>
                    <a:pt x="1539779" y="868045"/>
                  </a:lnTo>
                  <a:lnTo>
                    <a:pt x="1542637" y="855027"/>
                  </a:lnTo>
                  <a:lnTo>
                    <a:pt x="1544860" y="842327"/>
                  </a:lnTo>
                  <a:lnTo>
                    <a:pt x="1546447" y="829945"/>
                  </a:lnTo>
                  <a:lnTo>
                    <a:pt x="1548035" y="817245"/>
                  </a:lnTo>
                  <a:lnTo>
                    <a:pt x="1548670" y="805180"/>
                  </a:lnTo>
                  <a:lnTo>
                    <a:pt x="1549305" y="792797"/>
                  </a:lnTo>
                  <a:lnTo>
                    <a:pt x="1548988" y="781050"/>
                  </a:lnTo>
                  <a:lnTo>
                    <a:pt x="1548670" y="765175"/>
                  </a:lnTo>
                  <a:lnTo>
                    <a:pt x="1547718" y="749935"/>
                  </a:lnTo>
                  <a:lnTo>
                    <a:pt x="1546130" y="735012"/>
                  </a:lnTo>
                  <a:lnTo>
                    <a:pt x="1544542" y="719772"/>
                  </a:lnTo>
                  <a:lnTo>
                    <a:pt x="1542319" y="705485"/>
                  </a:lnTo>
                  <a:lnTo>
                    <a:pt x="1539779" y="691197"/>
                  </a:lnTo>
                  <a:lnTo>
                    <a:pt x="1537238" y="676592"/>
                  </a:lnTo>
                  <a:lnTo>
                    <a:pt x="1534063" y="662940"/>
                  </a:lnTo>
                  <a:lnTo>
                    <a:pt x="1530252" y="649287"/>
                  </a:lnTo>
                  <a:lnTo>
                    <a:pt x="1526760" y="635952"/>
                  </a:lnTo>
                  <a:lnTo>
                    <a:pt x="1522949" y="623252"/>
                  </a:lnTo>
                  <a:lnTo>
                    <a:pt x="1518503" y="610235"/>
                  </a:lnTo>
                  <a:lnTo>
                    <a:pt x="1513740" y="597535"/>
                  </a:lnTo>
                  <a:lnTo>
                    <a:pt x="1508660" y="585470"/>
                  </a:lnTo>
                  <a:lnTo>
                    <a:pt x="1503896" y="573087"/>
                  </a:lnTo>
                  <a:lnTo>
                    <a:pt x="1498498" y="561340"/>
                  </a:lnTo>
                  <a:lnTo>
                    <a:pt x="1492465" y="549910"/>
                  </a:lnTo>
                  <a:lnTo>
                    <a:pt x="1486749" y="538162"/>
                  </a:lnTo>
                  <a:lnTo>
                    <a:pt x="1480715" y="527050"/>
                  </a:lnTo>
                  <a:lnTo>
                    <a:pt x="1474682" y="516255"/>
                  </a:lnTo>
                  <a:lnTo>
                    <a:pt x="1468014" y="505460"/>
                  </a:lnTo>
                  <a:lnTo>
                    <a:pt x="1461663" y="494982"/>
                  </a:lnTo>
                  <a:lnTo>
                    <a:pt x="1454994" y="485140"/>
                  </a:lnTo>
                  <a:lnTo>
                    <a:pt x="1447691" y="475297"/>
                  </a:lnTo>
                  <a:lnTo>
                    <a:pt x="1440705" y="465772"/>
                  </a:lnTo>
                  <a:lnTo>
                    <a:pt x="1433401" y="455930"/>
                  </a:lnTo>
                  <a:lnTo>
                    <a:pt x="1426098" y="447040"/>
                  </a:lnTo>
                  <a:lnTo>
                    <a:pt x="1418476" y="437832"/>
                  </a:lnTo>
                  <a:lnTo>
                    <a:pt x="1410855" y="428942"/>
                  </a:lnTo>
                  <a:lnTo>
                    <a:pt x="1402917" y="420370"/>
                  </a:lnTo>
                  <a:lnTo>
                    <a:pt x="1395296" y="412115"/>
                  </a:lnTo>
                  <a:lnTo>
                    <a:pt x="1387357" y="404177"/>
                  </a:lnTo>
                  <a:lnTo>
                    <a:pt x="1371480" y="388302"/>
                  </a:lnTo>
                  <a:lnTo>
                    <a:pt x="1355285" y="374015"/>
                  </a:lnTo>
                  <a:lnTo>
                    <a:pt x="1338772" y="360045"/>
                  </a:lnTo>
                  <a:lnTo>
                    <a:pt x="1322260" y="347027"/>
                  </a:lnTo>
                  <a:lnTo>
                    <a:pt x="1306065" y="334962"/>
                  </a:lnTo>
                  <a:lnTo>
                    <a:pt x="1289870" y="323850"/>
                  </a:lnTo>
                  <a:lnTo>
                    <a:pt x="1273676" y="313372"/>
                  </a:lnTo>
                  <a:lnTo>
                    <a:pt x="1262693" y="306783"/>
                  </a:lnTo>
                  <a:lnTo>
                    <a:pt x="1262392" y="307587"/>
                  </a:lnTo>
                  <a:lnTo>
                    <a:pt x="1257633" y="317458"/>
                  </a:lnTo>
                  <a:lnTo>
                    <a:pt x="1252874" y="327011"/>
                  </a:lnTo>
                  <a:lnTo>
                    <a:pt x="1247481" y="336563"/>
                  </a:lnTo>
                  <a:lnTo>
                    <a:pt x="1241770" y="345160"/>
                  </a:lnTo>
                  <a:lnTo>
                    <a:pt x="1235742" y="353757"/>
                  </a:lnTo>
                  <a:lnTo>
                    <a:pt x="1229079" y="362354"/>
                  </a:lnTo>
                  <a:lnTo>
                    <a:pt x="1222416" y="370315"/>
                  </a:lnTo>
                  <a:lnTo>
                    <a:pt x="1214802" y="377957"/>
                  </a:lnTo>
                  <a:lnTo>
                    <a:pt x="1207187" y="385599"/>
                  </a:lnTo>
                  <a:lnTo>
                    <a:pt x="1199255" y="392285"/>
                  </a:lnTo>
                  <a:lnTo>
                    <a:pt x="1190689" y="398972"/>
                  </a:lnTo>
                  <a:lnTo>
                    <a:pt x="1182123" y="405022"/>
                  </a:lnTo>
                  <a:lnTo>
                    <a:pt x="1173239" y="410753"/>
                  </a:lnTo>
                  <a:lnTo>
                    <a:pt x="1164038" y="416166"/>
                  </a:lnTo>
                  <a:lnTo>
                    <a:pt x="1154520" y="421261"/>
                  </a:lnTo>
                  <a:lnTo>
                    <a:pt x="1144684" y="425719"/>
                  </a:lnTo>
                  <a:lnTo>
                    <a:pt x="1134849" y="429540"/>
                  </a:lnTo>
                  <a:lnTo>
                    <a:pt x="1124696" y="432724"/>
                  </a:lnTo>
                  <a:lnTo>
                    <a:pt x="1114226" y="435908"/>
                  </a:lnTo>
                  <a:lnTo>
                    <a:pt x="1103439" y="438455"/>
                  </a:lnTo>
                  <a:lnTo>
                    <a:pt x="1092652" y="440366"/>
                  </a:lnTo>
                  <a:lnTo>
                    <a:pt x="1081547" y="441639"/>
                  </a:lnTo>
                  <a:lnTo>
                    <a:pt x="1070443" y="442595"/>
                  </a:lnTo>
                  <a:lnTo>
                    <a:pt x="1059021" y="442913"/>
                  </a:lnTo>
                  <a:lnTo>
                    <a:pt x="1047917" y="442595"/>
                  </a:lnTo>
                  <a:lnTo>
                    <a:pt x="1036178" y="441639"/>
                  </a:lnTo>
                  <a:lnTo>
                    <a:pt x="1025390" y="440366"/>
                  </a:lnTo>
                  <a:lnTo>
                    <a:pt x="1014286" y="438455"/>
                  </a:lnTo>
                  <a:lnTo>
                    <a:pt x="1003816" y="435908"/>
                  </a:lnTo>
                  <a:lnTo>
                    <a:pt x="993663" y="432724"/>
                  </a:lnTo>
                  <a:lnTo>
                    <a:pt x="983193" y="429540"/>
                  </a:lnTo>
                  <a:lnTo>
                    <a:pt x="973040" y="425719"/>
                  </a:lnTo>
                  <a:lnTo>
                    <a:pt x="963205" y="421261"/>
                  </a:lnTo>
                  <a:lnTo>
                    <a:pt x="954004" y="416166"/>
                  </a:lnTo>
                  <a:lnTo>
                    <a:pt x="944486" y="410753"/>
                  </a:lnTo>
                  <a:lnTo>
                    <a:pt x="935602" y="405022"/>
                  </a:lnTo>
                  <a:lnTo>
                    <a:pt x="927036" y="398972"/>
                  </a:lnTo>
                  <a:lnTo>
                    <a:pt x="918787" y="392285"/>
                  </a:lnTo>
                  <a:lnTo>
                    <a:pt x="910538" y="385599"/>
                  </a:lnTo>
                  <a:lnTo>
                    <a:pt x="902923" y="377957"/>
                  </a:lnTo>
                  <a:lnTo>
                    <a:pt x="895626" y="370315"/>
                  </a:lnTo>
                  <a:lnTo>
                    <a:pt x="888646" y="362354"/>
                  </a:lnTo>
                  <a:lnTo>
                    <a:pt x="881984" y="353757"/>
                  </a:lnTo>
                  <a:lnTo>
                    <a:pt x="875955" y="345160"/>
                  </a:lnTo>
                  <a:lnTo>
                    <a:pt x="870244" y="336563"/>
                  </a:lnTo>
                  <a:lnTo>
                    <a:pt x="864851" y="327011"/>
                  </a:lnTo>
                  <a:lnTo>
                    <a:pt x="860092" y="317458"/>
                  </a:lnTo>
                  <a:lnTo>
                    <a:pt x="855650" y="307587"/>
                  </a:lnTo>
                  <a:lnTo>
                    <a:pt x="851843" y="297398"/>
                  </a:lnTo>
                  <a:lnTo>
                    <a:pt x="848353" y="287527"/>
                  </a:lnTo>
                  <a:lnTo>
                    <a:pt x="845497" y="277020"/>
                  </a:lnTo>
                  <a:lnTo>
                    <a:pt x="842959" y="266194"/>
                  </a:lnTo>
                  <a:lnTo>
                    <a:pt x="840738" y="255367"/>
                  </a:lnTo>
                  <a:lnTo>
                    <a:pt x="839469" y="244223"/>
                  </a:lnTo>
                  <a:lnTo>
                    <a:pt x="838517" y="233079"/>
                  </a:lnTo>
                  <a:lnTo>
                    <a:pt x="838200" y="221616"/>
                  </a:lnTo>
                  <a:lnTo>
                    <a:pt x="838517" y="210153"/>
                  </a:lnTo>
                  <a:lnTo>
                    <a:pt x="839469" y="198690"/>
                  </a:lnTo>
                  <a:lnTo>
                    <a:pt x="840738" y="187864"/>
                  </a:lnTo>
                  <a:lnTo>
                    <a:pt x="842959" y="176719"/>
                  </a:lnTo>
                  <a:lnTo>
                    <a:pt x="845497" y="166212"/>
                  </a:lnTo>
                  <a:lnTo>
                    <a:pt x="848353" y="155704"/>
                  </a:lnTo>
                  <a:lnTo>
                    <a:pt x="851843" y="145515"/>
                  </a:lnTo>
                  <a:lnTo>
                    <a:pt x="855650" y="135326"/>
                  </a:lnTo>
                  <a:lnTo>
                    <a:pt x="860092" y="125455"/>
                  </a:lnTo>
                  <a:lnTo>
                    <a:pt x="864851" y="116221"/>
                  </a:lnTo>
                  <a:lnTo>
                    <a:pt x="870244" y="106668"/>
                  </a:lnTo>
                  <a:lnTo>
                    <a:pt x="875955" y="97753"/>
                  </a:lnTo>
                  <a:lnTo>
                    <a:pt x="881984" y="89156"/>
                  </a:lnTo>
                  <a:lnTo>
                    <a:pt x="888646" y="80877"/>
                  </a:lnTo>
                  <a:lnTo>
                    <a:pt x="895626" y="72598"/>
                  </a:lnTo>
                  <a:lnTo>
                    <a:pt x="902923" y="64956"/>
                  </a:lnTo>
                  <a:lnTo>
                    <a:pt x="910538" y="57633"/>
                  </a:lnTo>
                  <a:lnTo>
                    <a:pt x="918787" y="50946"/>
                  </a:lnTo>
                  <a:lnTo>
                    <a:pt x="927036" y="43941"/>
                  </a:lnTo>
                  <a:lnTo>
                    <a:pt x="935602" y="37891"/>
                  </a:lnTo>
                  <a:lnTo>
                    <a:pt x="944486" y="32160"/>
                  </a:lnTo>
                  <a:lnTo>
                    <a:pt x="954004" y="26747"/>
                  </a:lnTo>
                  <a:lnTo>
                    <a:pt x="963205" y="21970"/>
                  </a:lnTo>
                  <a:lnTo>
                    <a:pt x="973040" y="17831"/>
                  </a:lnTo>
                  <a:lnTo>
                    <a:pt x="983193" y="13692"/>
                  </a:lnTo>
                  <a:lnTo>
                    <a:pt x="993663" y="10189"/>
                  </a:lnTo>
                  <a:lnTo>
                    <a:pt x="1003816" y="7323"/>
                  </a:lnTo>
                  <a:lnTo>
                    <a:pt x="1014286" y="4776"/>
                  </a:lnTo>
                  <a:lnTo>
                    <a:pt x="1025390" y="2547"/>
                  </a:lnTo>
                  <a:lnTo>
                    <a:pt x="1036178" y="1274"/>
                  </a:lnTo>
                  <a:lnTo>
                    <a:pt x="1047917" y="318"/>
                  </a:lnTo>
                  <a:lnTo>
                    <a:pt x="1059021"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8" name="文本框 7"/>
          <p:cNvSpPr txBox="1"/>
          <p:nvPr/>
        </p:nvSpPr>
        <p:spPr>
          <a:xfrm>
            <a:off x="3334956" y="1514216"/>
            <a:ext cx="3916227" cy="830997"/>
          </a:xfrm>
          <a:prstGeom prst="rect">
            <a:avLst/>
          </a:prstGeom>
          <a:noFill/>
        </p:spPr>
        <p:txBody>
          <a:bodyPr wrap="square" rtlCol="0">
            <a:spAutoFit/>
          </a:bodyPr>
          <a:lstStyle/>
          <a:p>
            <a:pPr algn="ctr"/>
            <a:r>
              <a:rPr lang="zh-CN" altLang="en-US" sz="4800" dirty="0" smtClean="0">
                <a:solidFill>
                  <a:srgbClr val="5293FB"/>
                </a:solidFill>
                <a:latin typeface="微软雅黑" panose="020B0503020204020204" pitchFamily="34" charset="-122"/>
                <a:ea typeface="微软雅黑" panose="020B0503020204020204" pitchFamily="34" charset="-122"/>
              </a:rPr>
              <a:t>添加标题</a:t>
            </a:r>
          </a:p>
        </p:txBody>
      </p:sp>
      <p:sp>
        <p:nvSpPr>
          <p:cNvPr id="9" name="文本框 8"/>
          <p:cNvSpPr txBox="1"/>
          <p:nvPr/>
        </p:nvSpPr>
        <p:spPr bwMode="auto">
          <a:xfrm>
            <a:off x="4244251" y="2368581"/>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smtClean="0">
                <a:solidFill>
                  <a:srgbClr val="5293FB"/>
                </a:solidFill>
                <a:latin typeface="微软雅黑" panose="020B0503020204020204" pitchFamily="34" charset="-122"/>
                <a:ea typeface="微软雅黑" panose="020B0503020204020204" pitchFamily="34" charset="-122"/>
              </a:rPr>
              <a:t>添加标题</a:t>
            </a:r>
            <a:endParaRPr lang="zh-CN" altLang="en-US" sz="900" spc="75" dirty="0">
              <a:solidFill>
                <a:srgbClr val="5293FB"/>
              </a:solidFill>
              <a:latin typeface="微软雅黑" panose="020B0503020204020204" pitchFamily="34" charset="-122"/>
              <a:ea typeface="微软雅黑" panose="020B0503020204020204" pitchFamily="34" charset="-122"/>
            </a:endParaRPr>
          </a:p>
        </p:txBody>
      </p:sp>
      <p:sp>
        <p:nvSpPr>
          <p:cNvPr id="10" name="文本框 9"/>
          <p:cNvSpPr txBox="1"/>
          <p:nvPr/>
        </p:nvSpPr>
        <p:spPr bwMode="auto">
          <a:xfrm>
            <a:off x="5293071" y="2362652"/>
            <a:ext cx="913794" cy="300082"/>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1" name="文本框 10"/>
          <p:cNvSpPr txBox="1"/>
          <p:nvPr/>
        </p:nvSpPr>
        <p:spPr bwMode="auto">
          <a:xfrm>
            <a:off x="4244251" y="2960490"/>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2" name="文本框 11"/>
          <p:cNvSpPr txBox="1"/>
          <p:nvPr/>
        </p:nvSpPr>
        <p:spPr bwMode="auto">
          <a:xfrm>
            <a:off x="5293071" y="2960017"/>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3" name="文本框 12"/>
          <p:cNvSpPr txBox="1"/>
          <p:nvPr/>
        </p:nvSpPr>
        <p:spPr bwMode="auto">
          <a:xfrm>
            <a:off x="4244251" y="2659595"/>
            <a:ext cx="104881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
        <p:nvSpPr>
          <p:cNvPr id="14" name="文本框 13"/>
          <p:cNvSpPr txBox="1"/>
          <p:nvPr/>
        </p:nvSpPr>
        <p:spPr bwMode="auto">
          <a:xfrm>
            <a:off x="5293070" y="2655679"/>
            <a:ext cx="102022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293FB"/>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313937715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8" presetClass="emph" presetSubtype="0" fill="hold" grpId="1" nodeType="withEffect">
                                  <p:stCondLst>
                                    <p:cond delay="0"/>
                                  </p:stCondLst>
                                  <p:childTnLst>
                                    <p:animRot by="5400000">
                                      <p:cBhvr>
                                        <p:cTn id="12" dur="3100" fill="hold"/>
                                        <p:tgtEl>
                                          <p:spTgt spid="4"/>
                                        </p:tgtEl>
                                        <p:attrNameLst>
                                          <p:attrName>r</p:attrName>
                                        </p:attrNameLst>
                                      </p:cBhvr>
                                    </p:animRot>
                                  </p:childTnLst>
                                </p:cTn>
                              </p:par>
                              <p:par>
                                <p:cTn id="13" presetID="2" presetClass="entr" presetSubtype="2" decel="100000"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11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3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Freeform 7"/>
          <p:cNvSpPr>
            <a:spLocks/>
          </p:cNvSpPr>
          <p:nvPr/>
        </p:nvSpPr>
        <p:spPr bwMode="auto">
          <a:xfrm>
            <a:off x="1910208" y="1286377"/>
            <a:ext cx="1312746" cy="2875427"/>
          </a:xfrm>
          <a:custGeom>
            <a:avLst/>
            <a:gdLst>
              <a:gd name="T0" fmla="*/ 0 w 2423"/>
              <a:gd name="T1" fmla="*/ 5309 h 5309"/>
              <a:gd name="T2" fmla="*/ 2423 w 2423"/>
              <a:gd name="T3" fmla="*/ 2655 h 5309"/>
              <a:gd name="T4" fmla="*/ 0 w 2423"/>
              <a:gd name="T5" fmla="*/ 0 h 5309"/>
              <a:gd name="T6" fmla="*/ 0 w 2423"/>
              <a:gd name="T7" fmla="*/ 75 h 5309"/>
              <a:gd name="T8" fmla="*/ 2352 w 2423"/>
              <a:gd name="T9" fmla="*/ 2655 h 5309"/>
              <a:gd name="T10" fmla="*/ 0 w 2423"/>
              <a:gd name="T11" fmla="*/ 5234 h 5309"/>
              <a:gd name="T12" fmla="*/ 0 w 2423"/>
              <a:gd name="T13" fmla="*/ 5309 h 5309"/>
            </a:gdLst>
            <a:ahLst/>
            <a:cxnLst>
              <a:cxn ang="0">
                <a:pos x="T0" y="T1"/>
              </a:cxn>
              <a:cxn ang="0">
                <a:pos x="T2" y="T3"/>
              </a:cxn>
              <a:cxn ang="0">
                <a:pos x="T4" y="T5"/>
              </a:cxn>
              <a:cxn ang="0">
                <a:pos x="T6" y="T7"/>
              </a:cxn>
              <a:cxn ang="0">
                <a:pos x="T8" y="T9"/>
              </a:cxn>
              <a:cxn ang="0">
                <a:pos x="T10" y="T11"/>
              </a:cxn>
              <a:cxn ang="0">
                <a:pos x="T12" y="T13"/>
              </a:cxn>
            </a:cxnLst>
            <a:rect l="0" t="0" r="r" b="b"/>
            <a:pathLst>
              <a:path w="2423" h="5309">
                <a:moveTo>
                  <a:pt x="0" y="5309"/>
                </a:moveTo>
                <a:cubicBezTo>
                  <a:pt x="1348" y="5250"/>
                  <a:pt x="2423" y="4084"/>
                  <a:pt x="2423" y="2655"/>
                </a:cubicBezTo>
                <a:cubicBezTo>
                  <a:pt x="2423" y="1225"/>
                  <a:pt x="1348" y="59"/>
                  <a:pt x="0" y="0"/>
                </a:cubicBezTo>
                <a:lnTo>
                  <a:pt x="0" y="75"/>
                </a:lnTo>
                <a:cubicBezTo>
                  <a:pt x="1308" y="134"/>
                  <a:pt x="2352" y="1266"/>
                  <a:pt x="2352" y="2655"/>
                </a:cubicBezTo>
                <a:cubicBezTo>
                  <a:pt x="2352" y="4043"/>
                  <a:pt x="1308" y="5176"/>
                  <a:pt x="0" y="5234"/>
                </a:cubicBezTo>
                <a:lnTo>
                  <a:pt x="0" y="5309"/>
                </a:lnTo>
                <a:close/>
              </a:path>
            </a:pathLst>
          </a:custGeom>
          <a:solidFill>
            <a:srgbClr val="5192FA"/>
          </a:solidFill>
          <a:ln>
            <a:noFill/>
          </a:ln>
        </p:spPr>
        <p:txBody>
          <a:bodyPr/>
          <a:lstStyle/>
          <a:p>
            <a:endParaRPr lang="zh-CN" altLang="en-US"/>
          </a:p>
        </p:txBody>
      </p:sp>
      <p:grpSp>
        <p:nvGrpSpPr>
          <p:cNvPr id="10" name="组合 26"/>
          <p:cNvGrpSpPr>
            <a:grpSpLocks/>
          </p:cNvGrpSpPr>
          <p:nvPr/>
        </p:nvGrpSpPr>
        <p:grpSpPr bwMode="auto">
          <a:xfrm>
            <a:off x="670061" y="1593438"/>
            <a:ext cx="2226789" cy="2227980"/>
            <a:chOff x="0" y="0"/>
            <a:chExt cx="2970213" cy="2971800"/>
          </a:xfrm>
        </p:grpSpPr>
        <p:sp>
          <p:nvSpPr>
            <p:cNvPr id="11" name="Oval 14"/>
            <p:cNvSpPr>
              <a:spLocks noChangeArrowheads="1"/>
            </p:cNvSpPr>
            <p:nvPr/>
          </p:nvSpPr>
          <p:spPr bwMode="auto">
            <a:xfrm>
              <a:off x="0" y="0"/>
              <a:ext cx="2970213" cy="2971800"/>
            </a:xfrm>
            <a:prstGeom prst="ellipse">
              <a:avLst/>
            </a:pr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Oval 15"/>
            <p:cNvSpPr>
              <a:spLocks noChangeArrowheads="1"/>
            </p:cNvSpPr>
            <p:nvPr/>
          </p:nvSpPr>
          <p:spPr bwMode="auto">
            <a:xfrm>
              <a:off x="161925" y="161925"/>
              <a:ext cx="2646363" cy="2647950"/>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3" name="Oval 16"/>
          <p:cNvSpPr>
            <a:spLocks noChangeArrowheads="1"/>
          </p:cNvSpPr>
          <p:nvPr/>
        </p:nvSpPr>
        <p:spPr bwMode="auto">
          <a:xfrm>
            <a:off x="2329144" y="1312561"/>
            <a:ext cx="364189" cy="364189"/>
          </a:xfrm>
          <a:prstGeom prst="ellipse">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 name="Oval 17"/>
          <p:cNvSpPr>
            <a:spLocks noChangeArrowheads="1"/>
          </p:cNvSpPr>
          <p:nvPr/>
        </p:nvSpPr>
        <p:spPr bwMode="auto">
          <a:xfrm>
            <a:off x="2940887" y="2073074"/>
            <a:ext cx="364189" cy="364189"/>
          </a:xfrm>
          <a:prstGeom prst="ellipse">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 name="Oval 18"/>
          <p:cNvSpPr>
            <a:spLocks noChangeArrowheads="1"/>
          </p:cNvSpPr>
          <p:nvPr/>
        </p:nvSpPr>
        <p:spPr bwMode="auto">
          <a:xfrm>
            <a:off x="2940887" y="2971644"/>
            <a:ext cx="364189" cy="364189"/>
          </a:xfrm>
          <a:prstGeom prst="ellipse">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 name="Oval 19"/>
          <p:cNvSpPr>
            <a:spLocks noChangeArrowheads="1"/>
          </p:cNvSpPr>
          <p:nvPr/>
        </p:nvSpPr>
        <p:spPr bwMode="auto">
          <a:xfrm>
            <a:off x="2329144" y="3754770"/>
            <a:ext cx="364189" cy="364189"/>
          </a:xfrm>
          <a:prstGeom prst="ellipse">
            <a:avLst/>
          </a:prstGeom>
          <a:solidFill>
            <a:srgbClr val="5192FA"/>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17" name="组合 33"/>
          <p:cNvGrpSpPr>
            <a:grpSpLocks/>
          </p:cNvGrpSpPr>
          <p:nvPr/>
        </p:nvGrpSpPr>
        <p:grpSpPr bwMode="auto">
          <a:xfrm>
            <a:off x="2682621" y="1163791"/>
            <a:ext cx="1692408" cy="678391"/>
            <a:chOff x="0" y="0"/>
            <a:chExt cx="2257425" cy="904875"/>
          </a:xfrm>
        </p:grpSpPr>
        <p:sp>
          <p:nvSpPr>
            <p:cNvPr id="18" name="Rectangle 5"/>
            <p:cNvSpPr>
              <a:spLocks noChangeArrowheads="1"/>
            </p:cNvSpPr>
            <p:nvPr/>
          </p:nvSpPr>
          <p:spPr bwMode="auto">
            <a:xfrm>
              <a:off x="0" y="441325"/>
              <a:ext cx="1414463" cy="17462"/>
            </a:xfrm>
            <a:prstGeom prst="rect">
              <a:avLst/>
            </a:prstGeom>
            <a:solidFill>
              <a:srgbClr val="5192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Oval 8"/>
            <p:cNvSpPr>
              <a:spLocks noChangeArrowheads="1"/>
            </p:cNvSpPr>
            <p:nvPr/>
          </p:nvSpPr>
          <p:spPr bwMode="auto">
            <a:xfrm>
              <a:off x="1354137" y="0"/>
              <a:ext cx="903288" cy="904875"/>
            </a:xfrm>
            <a:prstGeom prst="ellipse">
              <a:avLst/>
            </a:pr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0" name="Freeform 20"/>
            <p:cNvSpPr>
              <a:spLocks noEditPoints="1"/>
            </p:cNvSpPr>
            <p:nvPr/>
          </p:nvSpPr>
          <p:spPr bwMode="auto">
            <a:xfrm>
              <a:off x="1533525" y="174625"/>
              <a:ext cx="546100" cy="565150"/>
            </a:xfrm>
            <a:custGeom>
              <a:avLst/>
              <a:gdLst>
                <a:gd name="T0" fmla="*/ 0 w 757"/>
                <a:gd name="T1" fmla="*/ 341 h 782"/>
                <a:gd name="T2" fmla="*/ 341 w 757"/>
                <a:gd name="T3" fmla="*/ 0 h 782"/>
                <a:gd name="T4" fmla="*/ 644 w 757"/>
                <a:gd name="T5" fmla="*/ 187 h 782"/>
                <a:gd name="T6" fmla="*/ 614 w 757"/>
                <a:gd name="T7" fmla="*/ 193 h 782"/>
                <a:gd name="T8" fmla="*/ 512 w 757"/>
                <a:gd name="T9" fmla="*/ 195 h 782"/>
                <a:gd name="T10" fmla="*/ 427 w 757"/>
                <a:gd name="T11" fmla="*/ 212 h 782"/>
                <a:gd name="T12" fmla="*/ 341 w 757"/>
                <a:gd name="T13" fmla="*/ 186 h 782"/>
                <a:gd name="T14" fmla="*/ 186 w 757"/>
                <a:gd name="T15" fmla="*/ 341 h 782"/>
                <a:gd name="T16" fmla="*/ 269 w 757"/>
                <a:gd name="T17" fmla="*/ 478 h 782"/>
                <a:gd name="T18" fmla="*/ 265 w 757"/>
                <a:gd name="T19" fmla="*/ 491 h 782"/>
                <a:gd name="T20" fmla="*/ 297 w 757"/>
                <a:gd name="T21" fmla="*/ 530 h 782"/>
                <a:gd name="T22" fmla="*/ 345 w 757"/>
                <a:gd name="T23" fmla="*/ 598 h 782"/>
                <a:gd name="T24" fmla="*/ 388 w 757"/>
                <a:gd name="T25" fmla="*/ 678 h 782"/>
                <a:gd name="T26" fmla="*/ 0 w 757"/>
                <a:gd name="T27" fmla="*/ 341 h 782"/>
                <a:gd name="T28" fmla="*/ 277 w 757"/>
                <a:gd name="T29" fmla="*/ 464 h 782"/>
                <a:gd name="T30" fmla="*/ 202 w 757"/>
                <a:gd name="T31" fmla="*/ 341 h 782"/>
                <a:gd name="T32" fmla="*/ 341 w 757"/>
                <a:gd name="T33" fmla="*/ 202 h 782"/>
                <a:gd name="T34" fmla="*/ 423 w 757"/>
                <a:gd name="T35" fmla="*/ 229 h 782"/>
                <a:gd name="T36" fmla="*/ 422 w 757"/>
                <a:gd name="T37" fmla="*/ 242 h 782"/>
                <a:gd name="T38" fmla="*/ 341 w 757"/>
                <a:gd name="T39" fmla="*/ 212 h 782"/>
                <a:gd name="T40" fmla="*/ 212 w 757"/>
                <a:gd name="T41" fmla="*/ 341 h 782"/>
                <a:gd name="T42" fmla="*/ 284 w 757"/>
                <a:gd name="T43" fmla="*/ 456 h 782"/>
                <a:gd name="T44" fmla="*/ 277 w 757"/>
                <a:gd name="T45" fmla="*/ 464 h 782"/>
                <a:gd name="T46" fmla="*/ 464 w 757"/>
                <a:gd name="T47" fmla="*/ 740 h 782"/>
                <a:gd name="T48" fmla="*/ 462 w 757"/>
                <a:gd name="T49" fmla="*/ 710 h 782"/>
                <a:gd name="T50" fmla="*/ 443 w 757"/>
                <a:gd name="T51" fmla="*/ 680 h 782"/>
                <a:gd name="T52" fmla="*/ 369 w 757"/>
                <a:gd name="T53" fmla="*/ 574 h 782"/>
                <a:gd name="T54" fmla="*/ 330 w 757"/>
                <a:gd name="T55" fmla="*/ 515 h 782"/>
                <a:gd name="T56" fmla="*/ 303 w 757"/>
                <a:gd name="T57" fmla="*/ 482 h 782"/>
                <a:gd name="T58" fmla="*/ 369 w 757"/>
                <a:gd name="T59" fmla="*/ 463 h 782"/>
                <a:gd name="T60" fmla="*/ 442 w 757"/>
                <a:gd name="T61" fmla="*/ 524 h 782"/>
                <a:gd name="T62" fmla="*/ 440 w 757"/>
                <a:gd name="T63" fmla="*/ 403 h 782"/>
                <a:gd name="T64" fmla="*/ 440 w 757"/>
                <a:gd name="T65" fmla="*/ 238 h 782"/>
                <a:gd name="T66" fmla="*/ 514 w 757"/>
                <a:gd name="T67" fmla="*/ 236 h 782"/>
                <a:gd name="T68" fmla="*/ 520 w 757"/>
                <a:gd name="T69" fmla="*/ 404 h 782"/>
                <a:gd name="T70" fmla="*/ 530 w 757"/>
                <a:gd name="T71" fmla="*/ 404 h 782"/>
                <a:gd name="T72" fmla="*/ 530 w 757"/>
                <a:gd name="T73" fmla="*/ 206 h 782"/>
                <a:gd name="T74" fmla="*/ 597 w 757"/>
                <a:gd name="T75" fmla="*/ 205 h 782"/>
                <a:gd name="T76" fmla="*/ 601 w 757"/>
                <a:gd name="T77" fmla="*/ 410 h 782"/>
                <a:gd name="T78" fmla="*/ 611 w 757"/>
                <a:gd name="T79" fmla="*/ 410 h 782"/>
                <a:gd name="T80" fmla="*/ 612 w 757"/>
                <a:gd name="T81" fmla="*/ 234 h 782"/>
                <a:gd name="T82" fmla="*/ 676 w 757"/>
                <a:gd name="T83" fmla="*/ 233 h 782"/>
                <a:gd name="T84" fmla="*/ 680 w 757"/>
                <a:gd name="T85" fmla="*/ 415 h 782"/>
                <a:gd name="T86" fmla="*/ 689 w 757"/>
                <a:gd name="T87" fmla="*/ 415 h 782"/>
                <a:gd name="T88" fmla="*/ 692 w 757"/>
                <a:gd name="T89" fmla="*/ 279 h 782"/>
                <a:gd name="T90" fmla="*/ 749 w 757"/>
                <a:gd name="T91" fmla="*/ 280 h 782"/>
                <a:gd name="T92" fmla="*/ 753 w 757"/>
                <a:gd name="T93" fmla="*/ 429 h 782"/>
                <a:gd name="T94" fmla="*/ 708 w 757"/>
                <a:gd name="T95" fmla="*/ 697 h 782"/>
                <a:gd name="T96" fmla="*/ 702 w 757"/>
                <a:gd name="T97" fmla="*/ 739 h 782"/>
                <a:gd name="T98" fmla="*/ 464 w 757"/>
                <a:gd name="T99" fmla="*/ 740 h 782"/>
                <a:gd name="T100" fmla="*/ 341 w 757"/>
                <a:gd name="T101" fmla="*/ 383 h 782"/>
                <a:gd name="T102" fmla="*/ 298 w 757"/>
                <a:gd name="T103" fmla="*/ 341 h 782"/>
                <a:gd name="T104" fmla="*/ 341 w 757"/>
                <a:gd name="T105" fmla="*/ 298 h 782"/>
                <a:gd name="T106" fmla="*/ 383 w 757"/>
                <a:gd name="T107" fmla="*/ 341 h 782"/>
                <a:gd name="T108" fmla="*/ 341 w 757"/>
                <a:gd name="T109" fmla="*/ 38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7" h="782">
                  <a:moveTo>
                    <a:pt x="0" y="341"/>
                  </a:moveTo>
                  <a:cubicBezTo>
                    <a:pt x="0" y="153"/>
                    <a:pt x="153" y="0"/>
                    <a:pt x="341" y="0"/>
                  </a:cubicBezTo>
                  <a:cubicBezTo>
                    <a:pt x="473" y="0"/>
                    <a:pt x="588" y="76"/>
                    <a:pt x="644" y="187"/>
                  </a:cubicBezTo>
                  <a:cubicBezTo>
                    <a:pt x="634" y="187"/>
                    <a:pt x="623" y="188"/>
                    <a:pt x="614" y="193"/>
                  </a:cubicBezTo>
                  <a:cubicBezTo>
                    <a:pt x="602" y="146"/>
                    <a:pt x="523" y="142"/>
                    <a:pt x="512" y="195"/>
                  </a:cubicBezTo>
                  <a:cubicBezTo>
                    <a:pt x="487" y="174"/>
                    <a:pt x="441" y="178"/>
                    <a:pt x="427" y="212"/>
                  </a:cubicBezTo>
                  <a:cubicBezTo>
                    <a:pt x="402" y="195"/>
                    <a:pt x="373" y="186"/>
                    <a:pt x="341" y="186"/>
                  </a:cubicBezTo>
                  <a:cubicBezTo>
                    <a:pt x="255" y="186"/>
                    <a:pt x="186" y="255"/>
                    <a:pt x="186" y="341"/>
                  </a:cubicBezTo>
                  <a:cubicBezTo>
                    <a:pt x="186" y="401"/>
                    <a:pt x="220" y="453"/>
                    <a:pt x="269" y="478"/>
                  </a:cubicBezTo>
                  <a:cubicBezTo>
                    <a:pt x="267" y="482"/>
                    <a:pt x="265" y="486"/>
                    <a:pt x="265" y="491"/>
                  </a:cubicBezTo>
                  <a:cubicBezTo>
                    <a:pt x="264" y="503"/>
                    <a:pt x="279" y="518"/>
                    <a:pt x="297" y="530"/>
                  </a:cubicBezTo>
                  <a:cubicBezTo>
                    <a:pt x="317" y="544"/>
                    <a:pt x="334" y="568"/>
                    <a:pt x="345" y="598"/>
                  </a:cubicBezTo>
                  <a:cubicBezTo>
                    <a:pt x="361" y="635"/>
                    <a:pt x="374" y="659"/>
                    <a:pt x="388" y="678"/>
                  </a:cubicBezTo>
                  <a:cubicBezTo>
                    <a:pt x="186" y="706"/>
                    <a:pt x="0" y="550"/>
                    <a:pt x="0" y="341"/>
                  </a:cubicBezTo>
                  <a:close/>
                  <a:moveTo>
                    <a:pt x="277" y="464"/>
                  </a:moveTo>
                  <a:cubicBezTo>
                    <a:pt x="231" y="441"/>
                    <a:pt x="202" y="394"/>
                    <a:pt x="202" y="341"/>
                  </a:cubicBezTo>
                  <a:cubicBezTo>
                    <a:pt x="202" y="264"/>
                    <a:pt x="264" y="202"/>
                    <a:pt x="341" y="202"/>
                  </a:cubicBezTo>
                  <a:cubicBezTo>
                    <a:pt x="371" y="202"/>
                    <a:pt x="400" y="212"/>
                    <a:pt x="423" y="229"/>
                  </a:cubicBezTo>
                  <a:cubicBezTo>
                    <a:pt x="423" y="233"/>
                    <a:pt x="422" y="237"/>
                    <a:pt x="422" y="242"/>
                  </a:cubicBezTo>
                  <a:cubicBezTo>
                    <a:pt x="400" y="223"/>
                    <a:pt x="372" y="212"/>
                    <a:pt x="341" y="212"/>
                  </a:cubicBezTo>
                  <a:cubicBezTo>
                    <a:pt x="270" y="212"/>
                    <a:pt x="212" y="270"/>
                    <a:pt x="212" y="341"/>
                  </a:cubicBezTo>
                  <a:cubicBezTo>
                    <a:pt x="212" y="391"/>
                    <a:pt x="241" y="435"/>
                    <a:pt x="284" y="456"/>
                  </a:cubicBezTo>
                  <a:cubicBezTo>
                    <a:pt x="281" y="458"/>
                    <a:pt x="279" y="461"/>
                    <a:pt x="277" y="464"/>
                  </a:cubicBezTo>
                  <a:close/>
                  <a:moveTo>
                    <a:pt x="464" y="740"/>
                  </a:moveTo>
                  <a:cubicBezTo>
                    <a:pt x="462" y="730"/>
                    <a:pt x="462" y="721"/>
                    <a:pt x="462" y="710"/>
                  </a:cubicBezTo>
                  <a:cubicBezTo>
                    <a:pt x="461" y="698"/>
                    <a:pt x="452" y="689"/>
                    <a:pt x="443" y="680"/>
                  </a:cubicBezTo>
                  <a:cubicBezTo>
                    <a:pt x="414" y="656"/>
                    <a:pt x="394" y="638"/>
                    <a:pt x="369" y="574"/>
                  </a:cubicBezTo>
                  <a:cubicBezTo>
                    <a:pt x="360" y="548"/>
                    <a:pt x="347" y="527"/>
                    <a:pt x="330" y="515"/>
                  </a:cubicBezTo>
                  <a:cubicBezTo>
                    <a:pt x="315" y="505"/>
                    <a:pt x="302" y="492"/>
                    <a:pt x="303" y="482"/>
                  </a:cubicBezTo>
                  <a:cubicBezTo>
                    <a:pt x="306" y="455"/>
                    <a:pt x="348" y="459"/>
                    <a:pt x="369" y="463"/>
                  </a:cubicBezTo>
                  <a:cubicBezTo>
                    <a:pt x="398" y="471"/>
                    <a:pt x="432" y="498"/>
                    <a:pt x="442" y="524"/>
                  </a:cubicBezTo>
                  <a:cubicBezTo>
                    <a:pt x="441" y="485"/>
                    <a:pt x="441" y="461"/>
                    <a:pt x="440" y="403"/>
                  </a:cubicBezTo>
                  <a:cubicBezTo>
                    <a:pt x="440" y="353"/>
                    <a:pt x="438" y="288"/>
                    <a:pt x="440" y="238"/>
                  </a:cubicBezTo>
                  <a:cubicBezTo>
                    <a:pt x="442" y="191"/>
                    <a:pt x="512" y="195"/>
                    <a:pt x="514" y="236"/>
                  </a:cubicBezTo>
                  <a:cubicBezTo>
                    <a:pt x="516" y="282"/>
                    <a:pt x="518" y="350"/>
                    <a:pt x="520" y="404"/>
                  </a:cubicBezTo>
                  <a:cubicBezTo>
                    <a:pt x="523" y="404"/>
                    <a:pt x="527" y="404"/>
                    <a:pt x="530" y="404"/>
                  </a:cubicBezTo>
                  <a:cubicBezTo>
                    <a:pt x="529" y="349"/>
                    <a:pt x="528" y="255"/>
                    <a:pt x="530" y="206"/>
                  </a:cubicBezTo>
                  <a:cubicBezTo>
                    <a:pt x="532" y="164"/>
                    <a:pt x="594" y="165"/>
                    <a:pt x="597" y="205"/>
                  </a:cubicBezTo>
                  <a:cubicBezTo>
                    <a:pt x="599" y="249"/>
                    <a:pt x="601" y="346"/>
                    <a:pt x="601" y="410"/>
                  </a:cubicBezTo>
                  <a:cubicBezTo>
                    <a:pt x="604" y="410"/>
                    <a:pt x="608" y="410"/>
                    <a:pt x="611" y="410"/>
                  </a:cubicBezTo>
                  <a:cubicBezTo>
                    <a:pt x="610" y="353"/>
                    <a:pt x="611" y="278"/>
                    <a:pt x="612" y="234"/>
                  </a:cubicBezTo>
                  <a:cubicBezTo>
                    <a:pt x="613" y="192"/>
                    <a:pt x="674" y="197"/>
                    <a:pt x="676" y="233"/>
                  </a:cubicBezTo>
                  <a:cubicBezTo>
                    <a:pt x="678" y="270"/>
                    <a:pt x="680" y="353"/>
                    <a:pt x="680" y="415"/>
                  </a:cubicBezTo>
                  <a:cubicBezTo>
                    <a:pt x="683" y="415"/>
                    <a:pt x="685" y="415"/>
                    <a:pt x="689" y="415"/>
                  </a:cubicBezTo>
                  <a:cubicBezTo>
                    <a:pt x="690" y="363"/>
                    <a:pt x="689" y="319"/>
                    <a:pt x="692" y="279"/>
                  </a:cubicBezTo>
                  <a:cubicBezTo>
                    <a:pt x="691" y="247"/>
                    <a:pt x="748" y="248"/>
                    <a:pt x="749" y="280"/>
                  </a:cubicBezTo>
                  <a:cubicBezTo>
                    <a:pt x="752" y="296"/>
                    <a:pt x="751" y="359"/>
                    <a:pt x="753" y="429"/>
                  </a:cubicBezTo>
                  <a:cubicBezTo>
                    <a:pt x="757" y="612"/>
                    <a:pt x="716" y="649"/>
                    <a:pt x="708" y="697"/>
                  </a:cubicBezTo>
                  <a:cubicBezTo>
                    <a:pt x="705" y="711"/>
                    <a:pt x="704" y="725"/>
                    <a:pt x="702" y="739"/>
                  </a:cubicBezTo>
                  <a:cubicBezTo>
                    <a:pt x="697" y="782"/>
                    <a:pt x="470" y="778"/>
                    <a:pt x="464" y="740"/>
                  </a:cubicBezTo>
                  <a:close/>
                  <a:moveTo>
                    <a:pt x="341" y="383"/>
                  </a:moveTo>
                  <a:cubicBezTo>
                    <a:pt x="317" y="383"/>
                    <a:pt x="298" y="364"/>
                    <a:pt x="298" y="341"/>
                  </a:cubicBezTo>
                  <a:cubicBezTo>
                    <a:pt x="298" y="317"/>
                    <a:pt x="317" y="298"/>
                    <a:pt x="341" y="298"/>
                  </a:cubicBezTo>
                  <a:cubicBezTo>
                    <a:pt x="364" y="298"/>
                    <a:pt x="383" y="317"/>
                    <a:pt x="383" y="341"/>
                  </a:cubicBezTo>
                  <a:cubicBezTo>
                    <a:pt x="383" y="364"/>
                    <a:pt x="364" y="383"/>
                    <a:pt x="341" y="383"/>
                  </a:cubicBezTo>
                  <a:close/>
                </a:path>
              </a:pathLst>
            </a:custGeom>
            <a:solidFill>
              <a:srgbClr val="FFFFFF"/>
            </a:solidFill>
            <a:ln w="5" cap="flat" cmpd="sng">
              <a:solidFill>
                <a:srgbClr val="FFFFFF"/>
              </a:solidFill>
              <a:round/>
              <a:headEnd/>
              <a:tailEnd/>
            </a:ln>
          </p:spPr>
          <p:txBody>
            <a:bodyPr/>
            <a:lstStyle/>
            <a:p>
              <a:endParaRPr lang="zh-CN" altLang="en-US"/>
            </a:p>
          </p:txBody>
        </p:sp>
      </p:grpSp>
      <p:grpSp>
        <p:nvGrpSpPr>
          <p:cNvPr id="21" name="组合 37"/>
          <p:cNvGrpSpPr>
            <a:grpSpLocks/>
          </p:cNvGrpSpPr>
          <p:nvPr/>
        </p:nvGrpSpPr>
        <p:grpSpPr bwMode="auto">
          <a:xfrm>
            <a:off x="3296744" y="2828825"/>
            <a:ext cx="2368419" cy="678391"/>
            <a:chOff x="0" y="0"/>
            <a:chExt cx="3159125" cy="904875"/>
          </a:xfrm>
        </p:grpSpPr>
        <p:sp>
          <p:nvSpPr>
            <p:cNvPr id="22" name="Rectangle 11"/>
            <p:cNvSpPr>
              <a:spLocks noChangeArrowheads="1"/>
            </p:cNvSpPr>
            <p:nvPr/>
          </p:nvSpPr>
          <p:spPr bwMode="auto">
            <a:xfrm>
              <a:off x="0" y="452438"/>
              <a:ext cx="2281238" cy="19050"/>
            </a:xfrm>
            <a:prstGeom prst="rect">
              <a:avLst/>
            </a:prstGeom>
            <a:solidFill>
              <a:srgbClr val="5192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Oval 12"/>
            <p:cNvSpPr>
              <a:spLocks noChangeArrowheads="1"/>
            </p:cNvSpPr>
            <p:nvPr/>
          </p:nvSpPr>
          <p:spPr bwMode="auto">
            <a:xfrm>
              <a:off x="2255837" y="0"/>
              <a:ext cx="903288" cy="904875"/>
            </a:xfrm>
            <a:prstGeom prst="ellipse">
              <a:avLst/>
            </a:pr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4" name="Freeform 21"/>
            <p:cNvSpPr>
              <a:spLocks/>
            </p:cNvSpPr>
            <p:nvPr/>
          </p:nvSpPr>
          <p:spPr bwMode="auto">
            <a:xfrm>
              <a:off x="2484437" y="231775"/>
              <a:ext cx="430213" cy="412750"/>
            </a:xfrm>
            <a:custGeom>
              <a:avLst/>
              <a:gdLst>
                <a:gd name="T0" fmla="*/ 148 w 595"/>
                <a:gd name="T1" fmla="*/ 229 h 572"/>
                <a:gd name="T2" fmla="*/ 90 w 595"/>
                <a:gd name="T3" fmla="*/ 229 h 572"/>
                <a:gd name="T4" fmla="*/ 58 w 595"/>
                <a:gd name="T5" fmla="*/ 309 h 572"/>
                <a:gd name="T6" fmla="*/ 58 w 595"/>
                <a:gd name="T7" fmla="*/ 315 h 572"/>
                <a:gd name="T8" fmla="*/ 63 w 595"/>
                <a:gd name="T9" fmla="*/ 409 h 572"/>
                <a:gd name="T10" fmla="*/ 63 w 595"/>
                <a:gd name="T11" fmla="*/ 412 h 572"/>
                <a:gd name="T12" fmla="*/ 92 w 595"/>
                <a:gd name="T13" fmla="*/ 493 h 572"/>
                <a:gd name="T14" fmla="*/ 97 w 595"/>
                <a:gd name="T15" fmla="*/ 503 h 572"/>
                <a:gd name="T16" fmla="*/ 132 w 595"/>
                <a:gd name="T17" fmla="*/ 568 h 572"/>
                <a:gd name="T18" fmla="*/ 397 w 595"/>
                <a:gd name="T19" fmla="*/ 539 h 572"/>
                <a:gd name="T20" fmla="*/ 488 w 595"/>
                <a:gd name="T21" fmla="*/ 486 h 572"/>
                <a:gd name="T22" fmla="*/ 488 w 595"/>
                <a:gd name="T23" fmla="*/ 517 h 572"/>
                <a:gd name="T24" fmla="*/ 595 w 595"/>
                <a:gd name="T25" fmla="*/ 517 h 572"/>
                <a:gd name="T26" fmla="*/ 595 w 595"/>
                <a:gd name="T27" fmla="*/ 284 h 572"/>
                <a:gd name="T28" fmla="*/ 488 w 595"/>
                <a:gd name="T29" fmla="*/ 284 h 572"/>
                <a:gd name="T30" fmla="*/ 488 w 595"/>
                <a:gd name="T31" fmla="*/ 331 h 572"/>
                <a:gd name="T32" fmla="*/ 396 w 595"/>
                <a:gd name="T33" fmla="*/ 273 h 572"/>
                <a:gd name="T34" fmla="*/ 295 w 595"/>
                <a:gd name="T35" fmla="*/ 191 h 572"/>
                <a:gd name="T36" fmla="*/ 200 w 595"/>
                <a:gd name="T37" fmla="*/ 85 h 572"/>
                <a:gd name="T38" fmla="*/ 124 w 595"/>
                <a:gd name="T39" fmla="*/ 130 h 572"/>
                <a:gd name="T40" fmla="*/ 169 w 595"/>
                <a:gd name="T41" fmla="*/ 207 h 572"/>
                <a:gd name="T42" fmla="*/ 148 w 595"/>
                <a:gd name="T43" fmla="*/ 229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5" h="572">
                  <a:moveTo>
                    <a:pt x="148" y="229"/>
                  </a:moveTo>
                  <a:lnTo>
                    <a:pt x="90" y="229"/>
                  </a:lnTo>
                  <a:cubicBezTo>
                    <a:pt x="35" y="229"/>
                    <a:pt x="28" y="289"/>
                    <a:pt x="58" y="309"/>
                  </a:cubicBezTo>
                  <a:cubicBezTo>
                    <a:pt x="66" y="314"/>
                    <a:pt x="67" y="312"/>
                    <a:pt x="58" y="315"/>
                  </a:cubicBezTo>
                  <a:cubicBezTo>
                    <a:pt x="0" y="332"/>
                    <a:pt x="16" y="404"/>
                    <a:pt x="63" y="409"/>
                  </a:cubicBezTo>
                  <a:cubicBezTo>
                    <a:pt x="71" y="410"/>
                    <a:pt x="71" y="408"/>
                    <a:pt x="63" y="412"/>
                  </a:cubicBezTo>
                  <a:cubicBezTo>
                    <a:pt x="29" y="429"/>
                    <a:pt x="39" y="493"/>
                    <a:pt x="92" y="493"/>
                  </a:cubicBezTo>
                  <a:cubicBezTo>
                    <a:pt x="115" y="494"/>
                    <a:pt x="106" y="492"/>
                    <a:pt x="97" y="503"/>
                  </a:cubicBezTo>
                  <a:cubicBezTo>
                    <a:pt x="77" y="525"/>
                    <a:pt x="85" y="566"/>
                    <a:pt x="132" y="568"/>
                  </a:cubicBezTo>
                  <a:cubicBezTo>
                    <a:pt x="213" y="572"/>
                    <a:pt x="319" y="572"/>
                    <a:pt x="397" y="539"/>
                  </a:cubicBezTo>
                  <a:cubicBezTo>
                    <a:pt x="449" y="510"/>
                    <a:pt x="413" y="483"/>
                    <a:pt x="488" y="486"/>
                  </a:cubicBezTo>
                  <a:lnTo>
                    <a:pt x="488" y="517"/>
                  </a:lnTo>
                  <a:lnTo>
                    <a:pt x="595" y="517"/>
                  </a:lnTo>
                  <a:lnTo>
                    <a:pt x="595" y="284"/>
                  </a:lnTo>
                  <a:lnTo>
                    <a:pt x="488" y="284"/>
                  </a:lnTo>
                  <a:lnTo>
                    <a:pt x="488" y="331"/>
                  </a:lnTo>
                  <a:cubicBezTo>
                    <a:pt x="457" y="331"/>
                    <a:pt x="422" y="344"/>
                    <a:pt x="396" y="273"/>
                  </a:cubicBezTo>
                  <a:cubicBezTo>
                    <a:pt x="383" y="238"/>
                    <a:pt x="330" y="227"/>
                    <a:pt x="295" y="191"/>
                  </a:cubicBezTo>
                  <a:cubicBezTo>
                    <a:pt x="259" y="153"/>
                    <a:pt x="221" y="136"/>
                    <a:pt x="200" y="85"/>
                  </a:cubicBezTo>
                  <a:cubicBezTo>
                    <a:pt x="173" y="0"/>
                    <a:pt x="102" y="59"/>
                    <a:pt x="124" y="130"/>
                  </a:cubicBezTo>
                  <a:cubicBezTo>
                    <a:pt x="137" y="164"/>
                    <a:pt x="148" y="182"/>
                    <a:pt x="169" y="207"/>
                  </a:cubicBezTo>
                  <a:cubicBezTo>
                    <a:pt x="178" y="218"/>
                    <a:pt x="173" y="229"/>
                    <a:pt x="148" y="2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5" name="组合 41"/>
          <p:cNvGrpSpPr>
            <a:grpSpLocks/>
          </p:cNvGrpSpPr>
          <p:nvPr/>
        </p:nvGrpSpPr>
        <p:grpSpPr bwMode="auto">
          <a:xfrm>
            <a:off x="3302695" y="1930255"/>
            <a:ext cx="2368419" cy="678391"/>
            <a:chOff x="0" y="0"/>
            <a:chExt cx="3159125" cy="904875"/>
          </a:xfrm>
        </p:grpSpPr>
        <p:sp>
          <p:nvSpPr>
            <p:cNvPr id="26" name="Rectangle 9"/>
            <p:cNvSpPr>
              <a:spLocks noChangeArrowheads="1"/>
            </p:cNvSpPr>
            <p:nvPr/>
          </p:nvSpPr>
          <p:spPr bwMode="auto">
            <a:xfrm>
              <a:off x="0" y="452437"/>
              <a:ext cx="2281238" cy="17462"/>
            </a:xfrm>
            <a:prstGeom prst="rect">
              <a:avLst/>
            </a:prstGeom>
            <a:solidFill>
              <a:srgbClr val="5192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7" name="Oval 10"/>
            <p:cNvSpPr>
              <a:spLocks noChangeArrowheads="1"/>
            </p:cNvSpPr>
            <p:nvPr/>
          </p:nvSpPr>
          <p:spPr bwMode="auto">
            <a:xfrm>
              <a:off x="2254250" y="0"/>
              <a:ext cx="904875" cy="904875"/>
            </a:xfrm>
            <a:prstGeom prst="ellipse">
              <a:avLst/>
            </a:pr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 name="Freeform 23"/>
            <p:cNvSpPr>
              <a:spLocks noEditPoints="1"/>
            </p:cNvSpPr>
            <p:nvPr/>
          </p:nvSpPr>
          <p:spPr bwMode="auto">
            <a:xfrm>
              <a:off x="2470150" y="217487"/>
              <a:ext cx="473075" cy="468312"/>
            </a:xfrm>
            <a:custGeom>
              <a:avLst/>
              <a:gdLst>
                <a:gd name="T0" fmla="*/ 596 w 654"/>
                <a:gd name="T1" fmla="*/ 0 h 648"/>
                <a:gd name="T2" fmla="*/ 654 w 654"/>
                <a:gd name="T3" fmla="*/ 60 h 648"/>
                <a:gd name="T4" fmla="*/ 596 w 654"/>
                <a:gd name="T5" fmla="*/ 120 h 648"/>
                <a:gd name="T6" fmla="*/ 539 w 654"/>
                <a:gd name="T7" fmla="*/ 60 h 648"/>
                <a:gd name="T8" fmla="*/ 596 w 654"/>
                <a:gd name="T9" fmla="*/ 0 h 648"/>
                <a:gd name="T10" fmla="*/ 0 w 654"/>
                <a:gd name="T11" fmla="*/ 281 h 648"/>
                <a:gd name="T12" fmla="*/ 236 w 654"/>
                <a:gd name="T13" fmla="*/ 53 h 648"/>
                <a:gd name="T14" fmla="*/ 0 w 654"/>
                <a:gd name="T15" fmla="*/ 281 h 648"/>
                <a:gd name="T16" fmla="*/ 563 w 654"/>
                <a:gd name="T17" fmla="*/ 418 h 648"/>
                <a:gd name="T18" fmla="*/ 328 w 654"/>
                <a:gd name="T19" fmla="*/ 648 h 648"/>
                <a:gd name="T20" fmla="*/ 563 w 654"/>
                <a:gd name="T21" fmla="*/ 418 h 648"/>
                <a:gd name="T22" fmla="*/ 472 w 654"/>
                <a:gd name="T23" fmla="*/ 94 h 648"/>
                <a:gd name="T24" fmla="*/ 439 w 654"/>
                <a:gd name="T25" fmla="*/ 61 h 648"/>
                <a:gd name="T26" fmla="*/ 472 w 654"/>
                <a:gd name="T27" fmla="*/ 28 h 648"/>
                <a:gd name="T28" fmla="*/ 505 w 654"/>
                <a:gd name="T29" fmla="*/ 61 h 648"/>
                <a:gd name="T30" fmla="*/ 472 w 654"/>
                <a:gd name="T31" fmla="*/ 94 h 648"/>
                <a:gd name="T32" fmla="*/ 280 w 654"/>
                <a:gd name="T33" fmla="*/ 67 h 648"/>
                <a:gd name="T34" fmla="*/ 552 w 654"/>
                <a:gd name="T35" fmla="*/ 350 h 648"/>
                <a:gd name="T36" fmla="*/ 280 w 654"/>
                <a:gd name="T37" fmla="*/ 633 h 648"/>
                <a:gd name="T38" fmla="*/ 8 w 654"/>
                <a:gd name="T39" fmla="*/ 350 h 648"/>
                <a:gd name="T40" fmla="*/ 280 w 654"/>
                <a:gd name="T41" fmla="*/ 6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4" h="648">
                  <a:moveTo>
                    <a:pt x="596" y="0"/>
                  </a:moveTo>
                  <a:cubicBezTo>
                    <a:pt x="628" y="0"/>
                    <a:pt x="654" y="27"/>
                    <a:pt x="654" y="60"/>
                  </a:cubicBezTo>
                  <a:cubicBezTo>
                    <a:pt x="654" y="93"/>
                    <a:pt x="628" y="120"/>
                    <a:pt x="596" y="120"/>
                  </a:cubicBezTo>
                  <a:cubicBezTo>
                    <a:pt x="564" y="120"/>
                    <a:pt x="539" y="93"/>
                    <a:pt x="539" y="60"/>
                  </a:cubicBezTo>
                  <a:cubicBezTo>
                    <a:pt x="539" y="27"/>
                    <a:pt x="564" y="0"/>
                    <a:pt x="596" y="0"/>
                  </a:cubicBezTo>
                  <a:close/>
                  <a:moveTo>
                    <a:pt x="0" y="281"/>
                  </a:moveTo>
                  <a:cubicBezTo>
                    <a:pt x="2" y="127"/>
                    <a:pt x="69" y="49"/>
                    <a:pt x="236" y="53"/>
                  </a:cubicBezTo>
                  <a:cubicBezTo>
                    <a:pt x="94" y="88"/>
                    <a:pt x="36" y="147"/>
                    <a:pt x="0" y="281"/>
                  </a:cubicBezTo>
                  <a:close/>
                  <a:moveTo>
                    <a:pt x="563" y="418"/>
                  </a:moveTo>
                  <a:cubicBezTo>
                    <a:pt x="552" y="573"/>
                    <a:pt x="515" y="627"/>
                    <a:pt x="328" y="648"/>
                  </a:cubicBezTo>
                  <a:cubicBezTo>
                    <a:pt x="454" y="608"/>
                    <a:pt x="522" y="557"/>
                    <a:pt x="563" y="418"/>
                  </a:cubicBezTo>
                  <a:close/>
                  <a:moveTo>
                    <a:pt x="472" y="94"/>
                  </a:moveTo>
                  <a:cubicBezTo>
                    <a:pt x="454" y="94"/>
                    <a:pt x="439" y="79"/>
                    <a:pt x="439" y="61"/>
                  </a:cubicBezTo>
                  <a:cubicBezTo>
                    <a:pt x="439" y="43"/>
                    <a:pt x="454" y="28"/>
                    <a:pt x="472" y="28"/>
                  </a:cubicBezTo>
                  <a:cubicBezTo>
                    <a:pt x="491" y="28"/>
                    <a:pt x="505" y="43"/>
                    <a:pt x="505" y="61"/>
                  </a:cubicBezTo>
                  <a:cubicBezTo>
                    <a:pt x="505" y="79"/>
                    <a:pt x="491" y="94"/>
                    <a:pt x="472" y="94"/>
                  </a:cubicBezTo>
                  <a:close/>
                  <a:moveTo>
                    <a:pt x="280" y="67"/>
                  </a:moveTo>
                  <a:cubicBezTo>
                    <a:pt x="430" y="67"/>
                    <a:pt x="552" y="193"/>
                    <a:pt x="552" y="350"/>
                  </a:cubicBezTo>
                  <a:cubicBezTo>
                    <a:pt x="552" y="506"/>
                    <a:pt x="430" y="633"/>
                    <a:pt x="280" y="633"/>
                  </a:cubicBezTo>
                  <a:cubicBezTo>
                    <a:pt x="130" y="633"/>
                    <a:pt x="8" y="506"/>
                    <a:pt x="8" y="350"/>
                  </a:cubicBezTo>
                  <a:cubicBezTo>
                    <a:pt x="8" y="193"/>
                    <a:pt x="130" y="67"/>
                    <a:pt x="280"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9" name="组合 45"/>
          <p:cNvGrpSpPr>
            <a:grpSpLocks/>
          </p:cNvGrpSpPr>
          <p:nvPr/>
        </p:nvGrpSpPr>
        <p:grpSpPr bwMode="auto">
          <a:xfrm>
            <a:off x="4447629" y="1217348"/>
            <a:ext cx="2806398" cy="725206"/>
            <a:chOff x="0" y="0"/>
            <a:chExt cx="3744416" cy="966781"/>
          </a:xfrm>
        </p:grpSpPr>
        <p:sp>
          <p:nvSpPr>
            <p:cNvPr id="30" name="TextBox 46"/>
            <p:cNvSpPr txBox="1">
              <a:spLocks noChangeArrowheads="1"/>
            </p:cNvSpPr>
            <p:nvPr/>
          </p:nvSpPr>
          <p:spPr bwMode="auto">
            <a:xfrm>
              <a:off x="7641" y="351330"/>
              <a:ext cx="3736775" cy="6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bg2">
                      <a:lumMod val="10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31" name="TextBox 47"/>
            <p:cNvSpPr txBox="1">
              <a:spLocks noChangeArrowheads="1"/>
            </p:cNvSpPr>
            <p:nvPr/>
          </p:nvSpPr>
          <p:spPr bwMode="auto">
            <a:xfrm>
              <a:off x="0" y="0"/>
              <a:ext cx="1478336" cy="4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dirty="0">
                  <a:solidFill>
                    <a:schemeClr val="bg2">
                      <a:lumMod val="10000"/>
                    </a:schemeClr>
                  </a:solidFill>
                  <a:latin typeface="华文楷体" panose="02010600040101010101" pitchFamily="2" charset="-122"/>
                  <a:ea typeface="华文楷体" panose="02010600040101010101" pitchFamily="2" charset="-122"/>
                </a:rPr>
                <a:t>您的标题</a:t>
              </a:r>
            </a:p>
          </p:txBody>
        </p:sp>
      </p:grpSp>
      <p:grpSp>
        <p:nvGrpSpPr>
          <p:cNvPr id="32" name="组合 48"/>
          <p:cNvGrpSpPr>
            <a:grpSpLocks/>
          </p:cNvGrpSpPr>
          <p:nvPr/>
        </p:nvGrpSpPr>
        <p:grpSpPr bwMode="auto">
          <a:xfrm>
            <a:off x="5797271" y="1973100"/>
            <a:ext cx="2806398" cy="731971"/>
            <a:chOff x="0" y="0"/>
            <a:chExt cx="3744416" cy="974965"/>
          </a:xfrm>
        </p:grpSpPr>
        <p:sp>
          <p:nvSpPr>
            <p:cNvPr id="33" name="TextBox 49"/>
            <p:cNvSpPr txBox="1">
              <a:spLocks noChangeArrowheads="1"/>
            </p:cNvSpPr>
            <p:nvPr/>
          </p:nvSpPr>
          <p:spPr bwMode="auto">
            <a:xfrm>
              <a:off x="7641" y="360040"/>
              <a:ext cx="3736775" cy="6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bg2">
                      <a:lumMod val="10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34" name="TextBox 50"/>
            <p:cNvSpPr txBox="1">
              <a:spLocks noChangeArrowheads="1"/>
            </p:cNvSpPr>
            <p:nvPr/>
          </p:nvSpPr>
          <p:spPr bwMode="auto">
            <a:xfrm>
              <a:off x="0" y="0"/>
              <a:ext cx="1478336" cy="49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dirty="0">
                  <a:solidFill>
                    <a:schemeClr val="bg2">
                      <a:lumMod val="10000"/>
                    </a:schemeClr>
                  </a:solidFill>
                  <a:latin typeface="华文楷体" panose="02010600040101010101" pitchFamily="2" charset="-122"/>
                  <a:ea typeface="华文楷体" panose="02010600040101010101" pitchFamily="2" charset="-122"/>
                </a:rPr>
                <a:t>您的标题</a:t>
              </a:r>
            </a:p>
          </p:txBody>
        </p:sp>
      </p:grpSp>
      <p:grpSp>
        <p:nvGrpSpPr>
          <p:cNvPr id="35" name="组合 51"/>
          <p:cNvGrpSpPr>
            <a:grpSpLocks/>
          </p:cNvGrpSpPr>
          <p:nvPr/>
        </p:nvGrpSpPr>
        <p:grpSpPr bwMode="auto">
          <a:xfrm>
            <a:off x="5761566" y="2837157"/>
            <a:ext cx="2831390" cy="731517"/>
            <a:chOff x="0" y="0"/>
            <a:chExt cx="3777592" cy="975999"/>
          </a:xfrm>
        </p:grpSpPr>
        <p:sp>
          <p:nvSpPr>
            <p:cNvPr id="36" name="TextBox 52"/>
            <p:cNvSpPr txBox="1">
              <a:spLocks noChangeArrowheads="1"/>
            </p:cNvSpPr>
            <p:nvPr/>
          </p:nvSpPr>
          <p:spPr bwMode="auto">
            <a:xfrm>
              <a:off x="40817" y="360040"/>
              <a:ext cx="3736775" cy="61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bg2">
                      <a:lumMod val="10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37" name="TextBox 53"/>
            <p:cNvSpPr txBox="1">
              <a:spLocks noChangeArrowheads="1"/>
            </p:cNvSpPr>
            <p:nvPr/>
          </p:nvSpPr>
          <p:spPr bwMode="auto">
            <a:xfrm>
              <a:off x="0" y="0"/>
              <a:ext cx="1478269" cy="49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dirty="0">
                  <a:solidFill>
                    <a:schemeClr val="bg2">
                      <a:lumMod val="10000"/>
                    </a:schemeClr>
                  </a:solidFill>
                  <a:latin typeface="华文楷体" panose="02010600040101010101" pitchFamily="2" charset="-122"/>
                  <a:ea typeface="华文楷体" panose="02010600040101010101" pitchFamily="2" charset="-122"/>
                </a:rPr>
                <a:t>您的标题</a:t>
              </a:r>
            </a:p>
          </p:txBody>
        </p:sp>
      </p:grpSp>
      <p:grpSp>
        <p:nvGrpSpPr>
          <p:cNvPr id="38" name="组合 54"/>
          <p:cNvGrpSpPr>
            <a:grpSpLocks/>
          </p:cNvGrpSpPr>
          <p:nvPr/>
        </p:nvGrpSpPr>
        <p:grpSpPr bwMode="auto">
          <a:xfrm>
            <a:off x="4447629" y="3647655"/>
            <a:ext cx="2801637" cy="731518"/>
            <a:chOff x="0" y="0"/>
            <a:chExt cx="3736775" cy="975999"/>
          </a:xfrm>
        </p:grpSpPr>
        <p:sp>
          <p:nvSpPr>
            <p:cNvPr id="39" name="TextBox 55"/>
            <p:cNvSpPr txBox="1">
              <a:spLocks noChangeArrowheads="1"/>
            </p:cNvSpPr>
            <p:nvPr/>
          </p:nvSpPr>
          <p:spPr bwMode="auto">
            <a:xfrm>
              <a:off x="0" y="360041"/>
              <a:ext cx="3736775" cy="61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bg2">
                      <a:lumMod val="10000"/>
                    </a:schemeClr>
                  </a:solidFill>
                  <a:latin typeface="华文楷体" panose="02010600040101010101" pitchFamily="2" charset="-122"/>
                  <a:ea typeface="华文楷体" panose="02010600040101010101" pitchFamily="2" charset="-122"/>
                </a:rPr>
                <a:t>再次录入上述图表的综合描述说明，再次录入上述图表的综合描述说明</a:t>
              </a:r>
            </a:p>
          </p:txBody>
        </p:sp>
        <p:sp>
          <p:nvSpPr>
            <p:cNvPr id="40" name="TextBox 56"/>
            <p:cNvSpPr txBox="1">
              <a:spLocks noChangeArrowheads="1"/>
            </p:cNvSpPr>
            <p:nvPr/>
          </p:nvSpPr>
          <p:spPr bwMode="auto">
            <a:xfrm>
              <a:off x="0" y="0"/>
              <a:ext cx="1477826" cy="49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799" dirty="0">
                  <a:solidFill>
                    <a:schemeClr val="bg2">
                      <a:lumMod val="10000"/>
                    </a:schemeClr>
                  </a:solidFill>
                  <a:latin typeface="华文楷体" panose="02010600040101010101" pitchFamily="2" charset="-122"/>
                  <a:ea typeface="华文楷体" panose="02010600040101010101" pitchFamily="2" charset="-122"/>
                </a:rPr>
                <a:t>您的标题</a:t>
              </a:r>
            </a:p>
          </p:txBody>
        </p:sp>
      </p:grpSp>
      <p:grpSp>
        <p:nvGrpSpPr>
          <p:cNvPr id="41" name="组合 57"/>
          <p:cNvGrpSpPr>
            <a:grpSpLocks/>
          </p:cNvGrpSpPr>
          <p:nvPr/>
        </p:nvGrpSpPr>
        <p:grpSpPr bwMode="auto">
          <a:xfrm>
            <a:off x="2685001" y="3622662"/>
            <a:ext cx="1695979" cy="678391"/>
            <a:chOff x="0" y="0"/>
            <a:chExt cx="2262187" cy="904875"/>
          </a:xfrm>
        </p:grpSpPr>
        <p:sp>
          <p:nvSpPr>
            <p:cNvPr id="42" name="Rectangle 6"/>
            <p:cNvSpPr>
              <a:spLocks noChangeArrowheads="1"/>
            </p:cNvSpPr>
            <p:nvPr/>
          </p:nvSpPr>
          <p:spPr bwMode="auto">
            <a:xfrm>
              <a:off x="0" y="446087"/>
              <a:ext cx="1360488" cy="17462"/>
            </a:xfrm>
            <a:prstGeom prst="rect">
              <a:avLst/>
            </a:prstGeom>
            <a:solidFill>
              <a:srgbClr val="5192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3" name="Oval 13"/>
            <p:cNvSpPr>
              <a:spLocks noChangeArrowheads="1"/>
            </p:cNvSpPr>
            <p:nvPr/>
          </p:nvSpPr>
          <p:spPr bwMode="auto">
            <a:xfrm>
              <a:off x="1357312" y="0"/>
              <a:ext cx="904875" cy="904875"/>
            </a:xfrm>
            <a:prstGeom prst="ellipse">
              <a:avLst/>
            </a:prstGeom>
            <a:solidFill>
              <a:srgbClr val="5192F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44" name="组合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248" y="118765"/>
              <a:ext cx="445008" cy="6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5738199"/>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31"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90"/>
                                          </p:val>
                                        </p:tav>
                                        <p:tav tm="100000">
                                          <p:val>
                                            <p:fltVal val="0"/>
                                          </p:val>
                                        </p:tav>
                                      </p:tavLst>
                                    </p:anim>
                                    <p:animEffect transition="in" filter="fade">
                                      <p:cBhvr>
                                        <p:cTn id="26" dur="500"/>
                                        <p:tgtEl>
                                          <p:spTgt spid="10"/>
                                        </p:tgtEl>
                                      </p:cBhvr>
                                    </p:animEffect>
                                  </p:childTnLst>
                                </p:cTn>
                              </p:par>
                            </p:childTnLst>
                          </p:cTn>
                        </p:par>
                        <p:par>
                          <p:cTn id="27" fill="hold">
                            <p:stCondLst>
                              <p:cond delay="2850"/>
                            </p:stCondLst>
                            <p:childTnLst>
                              <p:par>
                                <p:cTn id="28" presetID="22"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300"/>
                                        <p:tgtEl>
                                          <p:spTgt spid="9"/>
                                        </p:tgtEl>
                                      </p:cBhvr>
                                    </p:animEffect>
                                  </p:childTnLst>
                                </p:cTn>
                              </p:par>
                            </p:childTnLst>
                          </p:cTn>
                        </p:par>
                        <p:par>
                          <p:cTn id="31" fill="hold">
                            <p:stCondLst>
                              <p:cond delay="3150"/>
                            </p:stCondLst>
                            <p:childTnLst>
                              <p:par>
                                <p:cTn id="32" presetID="3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400" fill="hold"/>
                                        <p:tgtEl>
                                          <p:spTgt spid="13"/>
                                        </p:tgtEl>
                                        <p:attrNameLst>
                                          <p:attrName>ppt_w</p:attrName>
                                        </p:attrNameLst>
                                      </p:cBhvr>
                                      <p:tavLst>
                                        <p:tav tm="0">
                                          <p:val>
                                            <p:fltVal val="0"/>
                                          </p:val>
                                        </p:tav>
                                        <p:tav tm="100000">
                                          <p:val>
                                            <p:strVal val="#ppt_w"/>
                                          </p:val>
                                        </p:tav>
                                      </p:tavLst>
                                    </p:anim>
                                    <p:anim calcmode="lin" valueType="num">
                                      <p:cBhvr>
                                        <p:cTn id="35" dur="400" fill="hold"/>
                                        <p:tgtEl>
                                          <p:spTgt spid="13"/>
                                        </p:tgtEl>
                                        <p:attrNameLst>
                                          <p:attrName>ppt_h</p:attrName>
                                        </p:attrNameLst>
                                      </p:cBhvr>
                                      <p:tavLst>
                                        <p:tav tm="0">
                                          <p:val>
                                            <p:fltVal val="0"/>
                                          </p:val>
                                        </p:tav>
                                        <p:tav tm="100000">
                                          <p:val>
                                            <p:strVal val="#ppt_h"/>
                                          </p:val>
                                        </p:tav>
                                      </p:tavLst>
                                    </p:anim>
                                    <p:anim calcmode="lin" valueType="num">
                                      <p:cBhvr>
                                        <p:cTn id="36" dur="400" fill="hold"/>
                                        <p:tgtEl>
                                          <p:spTgt spid="13"/>
                                        </p:tgtEl>
                                        <p:attrNameLst>
                                          <p:attrName>style.rotation</p:attrName>
                                        </p:attrNameLst>
                                      </p:cBhvr>
                                      <p:tavLst>
                                        <p:tav tm="0">
                                          <p:val>
                                            <p:fltVal val="90"/>
                                          </p:val>
                                        </p:tav>
                                        <p:tav tm="100000">
                                          <p:val>
                                            <p:fltVal val="0"/>
                                          </p:val>
                                        </p:tav>
                                      </p:tavLst>
                                    </p:anim>
                                    <p:animEffect transition="in" filter="fade">
                                      <p:cBhvr>
                                        <p:cTn id="37" dur="400"/>
                                        <p:tgtEl>
                                          <p:spTgt spid="13"/>
                                        </p:tgtEl>
                                      </p:cBhvr>
                                    </p:animEffect>
                                  </p:childTnLst>
                                </p:cTn>
                              </p:par>
                            </p:childTnLst>
                          </p:cTn>
                        </p:par>
                        <p:par>
                          <p:cTn id="38" fill="hold">
                            <p:stCondLst>
                              <p:cond delay="3550"/>
                            </p:stCondLst>
                            <p:childTnLst>
                              <p:par>
                                <p:cTn id="39" presetID="31"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400" fill="hold"/>
                                        <p:tgtEl>
                                          <p:spTgt spid="14"/>
                                        </p:tgtEl>
                                        <p:attrNameLst>
                                          <p:attrName>ppt_w</p:attrName>
                                        </p:attrNameLst>
                                      </p:cBhvr>
                                      <p:tavLst>
                                        <p:tav tm="0">
                                          <p:val>
                                            <p:fltVal val="0"/>
                                          </p:val>
                                        </p:tav>
                                        <p:tav tm="100000">
                                          <p:val>
                                            <p:strVal val="#ppt_w"/>
                                          </p:val>
                                        </p:tav>
                                      </p:tavLst>
                                    </p:anim>
                                    <p:anim calcmode="lin" valueType="num">
                                      <p:cBhvr>
                                        <p:cTn id="42" dur="400" fill="hold"/>
                                        <p:tgtEl>
                                          <p:spTgt spid="14"/>
                                        </p:tgtEl>
                                        <p:attrNameLst>
                                          <p:attrName>ppt_h</p:attrName>
                                        </p:attrNameLst>
                                      </p:cBhvr>
                                      <p:tavLst>
                                        <p:tav tm="0">
                                          <p:val>
                                            <p:fltVal val="0"/>
                                          </p:val>
                                        </p:tav>
                                        <p:tav tm="100000">
                                          <p:val>
                                            <p:strVal val="#ppt_h"/>
                                          </p:val>
                                        </p:tav>
                                      </p:tavLst>
                                    </p:anim>
                                    <p:anim calcmode="lin" valueType="num">
                                      <p:cBhvr>
                                        <p:cTn id="43" dur="400" fill="hold"/>
                                        <p:tgtEl>
                                          <p:spTgt spid="14"/>
                                        </p:tgtEl>
                                        <p:attrNameLst>
                                          <p:attrName>style.rotation</p:attrName>
                                        </p:attrNameLst>
                                      </p:cBhvr>
                                      <p:tavLst>
                                        <p:tav tm="0">
                                          <p:val>
                                            <p:fltVal val="90"/>
                                          </p:val>
                                        </p:tav>
                                        <p:tav tm="100000">
                                          <p:val>
                                            <p:fltVal val="0"/>
                                          </p:val>
                                        </p:tav>
                                      </p:tavLst>
                                    </p:anim>
                                    <p:animEffect transition="in" filter="fade">
                                      <p:cBhvr>
                                        <p:cTn id="44" dur="400"/>
                                        <p:tgtEl>
                                          <p:spTgt spid="14"/>
                                        </p:tgtEl>
                                      </p:cBhvr>
                                    </p:animEffect>
                                  </p:childTnLst>
                                </p:cTn>
                              </p:par>
                            </p:childTnLst>
                          </p:cTn>
                        </p:par>
                        <p:par>
                          <p:cTn id="45" fill="hold">
                            <p:stCondLst>
                              <p:cond delay="3950"/>
                            </p:stCondLst>
                            <p:childTnLst>
                              <p:par>
                                <p:cTn id="46" presetID="3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400" fill="hold"/>
                                        <p:tgtEl>
                                          <p:spTgt spid="15"/>
                                        </p:tgtEl>
                                        <p:attrNameLst>
                                          <p:attrName>ppt_w</p:attrName>
                                        </p:attrNameLst>
                                      </p:cBhvr>
                                      <p:tavLst>
                                        <p:tav tm="0">
                                          <p:val>
                                            <p:fltVal val="0"/>
                                          </p:val>
                                        </p:tav>
                                        <p:tav tm="100000">
                                          <p:val>
                                            <p:strVal val="#ppt_w"/>
                                          </p:val>
                                        </p:tav>
                                      </p:tavLst>
                                    </p:anim>
                                    <p:anim calcmode="lin" valueType="num">
                                      <p:cBhvr>
                                        <p:cTn id="49" dur="400" fill="hold"/>
                                        <p:tgtEl>
                                          <p:spTgt spid="15"/>
                                        </p:tgtEl>
                                        <p:attrNameLst>
                                          <p:attrName>ppt_h</p:attrName>
                                        </p:attrNameLst>
                                      </p:cBhvr>
                                      <p:tavLst>
                                        <p:tav tm="0">
                                          <p:val>
                                            <p:fltVal val="0"/>
                                          </p:val>
                                        </p:tav>
                                        <p:tav tm="100000">
                                          <p:val>
                                            <p:strVal val="#ppt_h"/>
                                          </p:val>
                                        </p:tav>
                                      </p:tavLst>
                                    </p:anim>
                                    <p:anim calcmode="lin" valueType="num">
                                      <p:cBhvr>
                                        <p:cTn id="50" dur="400" fill="hold"/>
                                        <p:tgtEl>
                                          <p:spTgt spid="15"/>
                                        </p:tgtEl>
                                        <p:attrNameLst>
                                          <p:attrName>style.rotation</p:attrName>
                                        </p:attrNameLst>
                                      </p:cBhvr>
                                      <p:tavLst>
                                        <p:tav tm="0">
                                          <p:val>
                                            <p:fltVal val="90"/>
                                          </p:val>
                                        </p:tav>
                                        <p:tav tm="100000">
                                          <p:val>
                                            <p:fltVal val="0"/>
                                          </p:val>
                                        </p:tav>
                                      </p:tavLst>
                                    </p:anim>
                                    <p:animEffect transition="in" filter="fade">
                                      <p:cBhvr>
                                        <p:cTn id="51" dur="400"/>
                                        <p:tgtEl>
                                          <p:spTgt spid="15"/>
                                        </p:tgtEl>
                                      </p:cBhvr>
                                    </p:animEffect>
                                  </p:childTnLst>
                                </p:cTn>
                              </p:par>
                            </p:childTnLst>
                          </p:cTn>
                        </p:par>
                        <p:par>
                          <p:cTn id="52" fill="hold">
                            <p:stCondLst>
                              <p:cond delay="4350"/>
                            </p:stCondLst>
                            <p:childTnLst>
                              <p:par>
                                <p:cTn id="53" presetID="31"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400" fill="hold"/>
                                        <p:tgtEl>
                                          <p:spTgt spid="16"/>
                                        </p:tgtEl>
                                        <p:attrNameLst>
                                          <p:attrName>ppt_w</p:attrName>
                                        </p:attrNameLst>
                                      </p:cBhvr>
                                      <p:tavLst>
                                        <p:tav tm="0">
                                          <p:val>
                                            <p:fltVal val="0"/>
                                          </p:val>
                                        </p:tav>
                                        <p:tav tm="100000">
                                          <p:val>
                                            <p:strVal val="#ppt_w"/>
                                          </p:val>
                                        </p:tav>
                                      </p:tavLst>
                                    </p:anim>
                                    <p:anim calcmode="lin" valueType="num">
                                      <p:cBhvr>
                                        <p:cTn id="56" dur="400" fill="hold"/>
                                        <p:tgtEl>
                                          <p:spTgt spid="16"/>
                                        </p:tgtEl>
                                        <p:attrNameLst>
                                          <p:attrName>ppt_h</p:attrName>
                                        </p:attrNameLst>
                                      </p:cBhvr>
                                      <p:tavLst>
                                        <p:tav tm="0">
                                          <p:val>
                                            <p:fltVal val="0"/>
                                          </p:val>
                                        </p:tav>
                                        <p:tav tm="100000">
                                          <p:val>
                                            <p:strVal val="#ppt_h"/>
                                          </p:val>
                                        </p:tav>
                                      </p:tavLst>
                                    </p:anim>
                                    <p:anim calcmode="lin" valueType="num">
                                      <p:cBhvr>
                                        <p:cTn id="57" dur="400" fill="hold"/>
                                        <p:tgtEl>
                                          <p:spTgt spid="16"/>
                                        </p:tgtEl>
                                        <p:attrNameLst>
                                          <p:attrName>style.rotation</p:attrName>
                                        </p:attrNameLst>
                                      </p:cBhvr>
                                      <p:tavLst>
                                        <p:tav tm="0">
                                          <p:val>
                                            <p:fltVal val="90"/>
                                          </p:val>
                                        </p:tav>
                                        <p:tav tm="100000">
                                          <p:val>
                                            <p:fltVal val="0"/>
                                          </p:val>
                                        </p:tav>
                                      </p:tavLst>
                                    </p:anim>
                                    <p:animEffect transition="in" filter="fade">
                                      <p:cBhvr>
                                        <p:cTn id="58" dur="400"/>
                                        <p:tgtEl>
                                          <p:spTgt spid="16"/>
                                        </p:tgtEl>
                                      </p:cBhvr>
                                    </p:animEffect>
                                  </p:childTnLst>
                                </p:cTn>
                              </p:par>
                            </p:childTnLst>
                          </p:cTn>
                        </p:par>
                        <p:par>
                          <p:cTn id="59" fill="hold">
                            <p:stCondLst>
                              <p:cond delay="4750"/>
                            </p:stCondLst>
                            <p:childTnLst>
                              <p:par>
                                <p:cTn id="60" presetID="2" presetClass="entr" presetSubtype="2"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400" fill="hold"/>
                                        <p:tgtEl>
                                          <p:spTgt spid="17"/>
                                        </p:tgtEl>
                                        <p:attrNameLst>
                                          <p:attrName>ppt_x</p:attrName>
                                        </p:attrNameLst>
                                      </p:cBhvr>
                                      <p:tavLst>
                                        <p:tav tm="0">
                                          <p:val>
                                            <p:strVal val="1+#ppt_w/2"/>
                                          </p:val>
                                        </p:tav>
                                        <p:tav tm="100000">
                                          <p:val>
                                            <p:strVal val="#ppt_x"/>
                                          </p:val>
                                        </p:tav>
                                      </p:tavLst>
                                    </p:anim>
                                    <p:anim calcmode="lin" valueType="num">
                                      <p:cBhvr additive="base">
                                        <p:cTn id="63" dur="4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5150"/>
                            </p:stCondLst>
                            <p:childTnLst>
                              <p:par>
                                <p:cTn id="65" presetID="22" presetClass="entr" presetSubtype="8"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200"/>
                                        <p:tgtEl>
                                          <p:spTgt spid="29"/>
                                        </p:tgtEl>
                                      </p:cBhvr>
                                    </p:animEffect>
                                  </p:childTnLst>
                                </p:cTn>
                              </p:par>
                            </p:childTnLst>
                          </p:cTn>
                        </p:par>
                        <p:par>
                          <p:cTn id="68" fill="hold">
                            <p:stCondLst>
                              <p:cond delay="5350"/>
                            </p:stCondLst>
                            <p:childTnLst>
                              <p:par>
                                <p:cTn id="69" presetID="2" presetClass="entr" presetSubtype="2"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400" fill="hold"/>
                                        <p:tgtEl>
                                          <p:spTgt spid="25"/>
                                        </p:tgtEl>
                                        <p:attrNameLst>
                                          <p:attrName>ppt_x</p:attrName>
                                        </p:attrNameLst>
                                      </p:cBhvr>
                                      <p:tavLst>
                                        <p:tav tm="0">
                                          <p:val>
                                            <p:strVal val="1+#ppt_w/2"/>
                                          </p:val>
                                        </p:tav>
                                        <p:tav tm="100000">
                                          <p:val>
                                            <p:strVal val="#ppt_x"/>
                                          </p:val>
                                        </p:tav>
                                      </p:tavLst>
                                    </p:anim>
                                    <p:anim calcmode="lin" valueType="num">
                                      <p:cBhvr additive="base">
                                        <p:cTn id="72" dur="400" fill="hold"/>
                                        <p:tgtEl>
                                          <p:spTgt spid="25"/>
                                        </p:tgtEl>
                                        <p:attrNameLst>
                                          <p:attrName>ppt_y</p:attrName>
                                        </p:attrNameLst>
                                      </p:cBhvr>
                                      <p:tavLst>
                                        <p:tav tm="0">
                                          <p:val>
                                            <p:strVal val="#ppt_y"/>
                                          </p:val>
                                        </p:tav>
                                        <p:tav tm="100000">
                                          <p:val>
                                            <p:strVal val="#ppt_y"/>
                                          </p:val>
                                        </p:tav>
                                      </p:tavLst>
                                    </p:anim>
                                  </p:childTnLst>
                                </p:cTn>
                              </p:par>
                            </p:childTnLst>
                          </p:cTn>
                        </p:par>
                        <p:par>
                          <p:cTn id="73" fill="hold">
                            <p:stCondLst>
                              <p:cond delay="5750"/>
                            </p:stCondLst>
                            <p:childTnLst>
                              <p:par>
                                <p:cTn id="74" presetID="22" presetClass="entr" presetSubtype="8"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200"/>
                                        <p:tgtEl>
                                          <p:spTgt spid="32"/>
                                        </p:tgtEl>
                                      </p:cBhvr>
                                    </p:animEffect>
                                  </p:childTnLst>
                                </p:cTn>
                              </p:par>
                            </p:childTnLst>
                          </p:cTn>
                        </p:par>
                        <p:par>
                          <p:cTn id="77" fill="hold">
                            <p:stCondLst>
                              <p:cond delay="5950"/>
                            </p:stCondLst>
                            <p:childTnLst>
                              <p:par>
                                <p:cTn id="78" presetID="2" presetClass="entr" presetSubtype="2"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400" fill="hold"/>
                                        <p:tgtEl>
                                          <p:spTgt spid="21"/>
                                        </p:tgtEl>
                                        <p:attrNameLst>
                                          <p:attrName>ppt_x</p:attrName>
                                        </p:attrNameLst>
                                      </p:cBhvr>
                                      <p:tavLst>
                                        <p:tav tm="0">
                                          <p:val>
                                            <p:strVal val="1+#ppt_w/2"/>
                                          </p:val>
                                        </p:tav>
                                        <p:tav tm="100000">
                                          <p:val>
                                            <p:strVal val="#ppt_x"/>
                                          </p:val>
                                        </p:tav>
                                      </p:tavLst>
                                    </p:anim>
                                    <p:anim calcmode="lin" valueType="num">
                                      <p:cBhvr additive="base">
                                        <p:cTn id="81" dur="400" fill="hold"/>
                                        <p:tgtEl>
                                          <p:spTgt spid="21"/>
                                        </p:tgtEl>
                                        <p:attrNameLst>
                                          <p:attrName>ppt_y</p:attrName>
                                        </p:attrNameLst>
                                      </p:cBhvr>
                                      <p:tavLst>
                                        <p:tav tm="0">
                                          <p:val>
                                            <p:strVal val="#ppt_y"/>
                                          </p:val>
                                        </p:tav>
                                        <p:tav tm="100000">
                                          <p:val>
                                            <p:strVal val="#ppt_y"/>
                                          </p:val>
                                        </p:tav>
                                      </p:tavLst>
                                    </p:anim>
                                  </p:childTnLst>
                                </p:cTn>
                              </p:par>
                            </p:childTnLst>
                          </p:cTn>
                        </p:par>
                        <p:par>
                          <p:cTn id="82" fill="hold">
                            <p:stCondLst>
                              <p:cond delay="6350"/>
                            </p:stCondLst>
                            <p:childTnLst>
                              <p:par>
                                <p:cTn id="83" presetID="22" presetClass="entr" presetSubtype="8"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200"/>
                                        <p:tgtEl>
                                          <p:spTgt spid="35"/>
                                        </p:tgtEl>
                                      </p:cBhvr>
                                    </p:animEffect>
                                  </p:childTnLst>
                                </p:cTn>
                              </p:par>
                            </p:childTnLst>
                          </p:cTn>
                        </p:par>
                        <p:par>
                          <p:cTn id="86" fill="hold">
                            <p:stCondLst>
                              <p:cond delay="6550"/>
                            </p:stCondLst>
                            <p:childTnLst>
                              <p:par>
                                <p:cTn id="87" presetID="2" presetClass="entr" presetSubtype="2"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400" fill="hold"/>
                                        <p:tgtEl>
                                          <p:spTgt spid="41"/>
                                        </p:tgtEl>
                                        <p:attrNameLst>
                                          <p:attrName>ppt_x</p:attrName>
                                        </p:attrNameLst>
                                      </p:cBhvr>
                                      <p:tavLst>
                                        <p:tav tm="0">
                                          <p:val>
                                            <p:strVal val="1+#ppt_w/2"/>
                                          </p:val>
                                        </p:tav>
                                        <p:tav tm="100000">
                                          <p:val>
                                            <p:strVal val="#ppt_x"/>
                                          </p:val>
                                        </p:tav>
                                      </p:tavLst>
                                    </p:anim>
                                    <p:anim calcmode="lin" valueType="num">
                                      <p:cBhvr additive="base">
                                        <p:cTn id="90" dur="400" fill="hold"/>
                                        <p:tgtEl>
                                          <p:spTgt spid="41"/>
                                        </p:tgtEl>
                                        <p:attrNameLst>
                                          <p:attrName>ppt_y</p:attrName>
                                        </p:attrNameLst>
                                      </p:cBhvr>
                                      <p:tavLst>
                                        <p:tav tm="0">
                                          <p:val>
                                            <p:strVal val="#ppt_y"/>
                                          </p:val>
                                        </p:tav>
                                        <p:tav tm="100000">
                                          <p:val>
                                            <p:strVal val="#ppt_y"/>
                                          </p:val>
                                        </p:tav>
                                      </p:tavLst>
                                    </p:anim>
                                  </p:childTnLst>
                                </p:cTn>
                              </p:par>
                            </p:childTnLst>
                          </p:cTn>
                        </p:par>
                        <p:par>
                          <p:cTn id="91" fill="hold">
                            <p:stCondLst>
                              <p:cond delay="6950"/>
                            </p:stCondLst>
                            <p:childTnLst>
                              <p:par>
                                <p:cTn id="92" presetID="22" presetClass="entr" presetSubtype="8" fill="hold"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left)">
                                      <p:cBhvr>
                                        <p:cTn id="94" dur="2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3" grpId="0" animBg="1" autoUpdateAnimBg="0"/>
      <p:bldP spid="14" grpId="0" animBg="1" autoUpdateAnimBg="0"/>
      <p:bldP spid="15" grpId="0" animBg="1" autoUpdateAnimBg="0"/>
      <p:bldP spid="1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grpSp>
        <p:nvGrpSpPr>
          <p:cNvPr id="25" name="组合 24"/>
          <p:cNvGrpSpPr/>
          <p:nvPr/>
        </p:nvGrpSpPr>
        <p:grpSpPr>
          <a:xfrm>
            <a:off x="1220004" y="1947391"/>
            <a:ext cx="6958857" cy="1799366"/>
            <a:chOff x="1260022" y="2163164"/>
            <a:chExt cx="6960165" cy="1748634"/>
          </a:xfrm>
          <a:noFill/>
          <a:effectLst>
            <a:outerShdw blurRad="76200" dist="38100" dir="5400000" algn="t" rotWithShape="0">
              <a:prstClr val="black">
                <a:alpha val="28000"/>
              </a:prstClr>
            </a:outerShdw>
          </a:effectLst>
        </p:grpSpPr>
        <p:sp>
          <p:nvSpPr>
            <p:cNvPr id="26"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itchFamily="34" charset="-122"/>
                <a:ea typeface="微软雅黑" pitchFamily="34" charset="-122"/>
              </a:endParaRPr>
            </a:p>
          </p:txBody>
        </p:sp>
        <p:sp>
          <p:nvSpPr>
            <p:cNvPr id="27"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itchFamily="34" charset="-122"/>
                <a:ea typeface="微软雅黑" pitchFamily="34" charset="-122"/>
              </a:endParaRPr>
            </a:p>
          </p:txBody>
        </p:sp>
        <p:sp>
          <p:nvSpPr>
            <p:cNvPr id="28"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itchFamily="34" charset="-122"/>
                <a:ea typeface="微软雅黑" pitchFamily="34" charset="-122"/>
              </a:endParaRPr>
            </a:p>
          </p:txBody>
        </p:sp>
        <p:sp>
          <p:nvSpPr>
            <p:cNvPr id="29"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微软雅黑" pitchFamily="34" charset="-122"/>
                <a:ea typeface="微软雅黑" pitchFamily="34" charset="-122"/>
              </a:endParaRPr>
            </a:p>
          </p:txBody>
        </p:sp>
      </p:grpSp>
      <p:grpSp>
        <p:nvGrpSpPr>
          <p:cNvPr id="30" name="组合 29"/>
          <p:cNvGrpSpPr/>
          <p:nvPr/>
        </p:nvGrpSpPr>
        <p:grpSpPr>
          <a:xfrm>
            <a:off x="1268132" y="1347361"/>
            <a:ext cx="1669225" cy="811434"/>
            <a:chOff x="6084168" y="1274556"/>
            <a:chExt cx="1669538" cy="788557"/>
          </a:xfrm>
        </p:grpSpPr>
        <p:sp>
          <p:nvSpPr>
            <p:cNvPr id="31" name="TextBox 43"/>
            <p:cNvSpPr txBox="1"/>
            <p:nvPr/>
          </p:nvSpPr>
          <p:spPr>
            <a:xfrm>
              <a:off x="6084168" y="1514664"/>
              <a:ext cx="1669538" cy="548449"/>
            </a:xfrm>
            <a:prstGeom prst="rect">
              <a:avLst/>
            </a:prstGeom>
            <a:noFill/>
          </p:spPr>
          <p:txBody>
            <a:bodyPr wrap="square" lIns="68557" tIns="34278" rIns="68557" bIns="34278"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32" name="TextBox 44"/>
            <p:cNvSpPr txBox="1"/>
            <p:nvPr/>
          </p:nvSpPr>
          <p:spPr>
            <a:xfrm>
              <a:off x="6532344" y="1274556"/>
              <a:ext cx="1008112" cy="269189"/>
            </a:xfrm>
            <a:prstGeom prst="rect">
              <a:avLst/>
            </a:prstGeom>
            <a:noFill/>
          </p:spPr>
          <p:txBody>
            <a:bodyPr wrap="square" lIns="68557" tIns="0" rIns="68557"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33" name="组合 32"/>
          <p:cNvGrpSpPr/>
          <p:nvPr/>
        </p:nvGrpSpPr>
        <p:grpSpPr>
          <a:xfrm>
            <a:off x="3015883" y="3732749"/>
            <a:ext cx="1669225" cy="811434"/>
            <a:chOff x="6084168" y="1274556"/>
            <a:chExt cx="1669538" cy="788558"/>
          </a:xfrm>
        </p:grpSpPr>
        <p:sp>
          <p:nvSpPr>
            <p:cNvPr id="34" name="TextBox 46"/>
            <p:cNvSpPr txBox="1"/>
            <p:nvPr/>
          </p:nvSpPr>
          <p:spPr>
            <a:xfrm>
              <a:off x="6084168" y="1514664"/>
              <a:ext cx="1669538" cy="548450"/>
            </a:xfrm>
            <a:prstGeom prst="rect">
              <a:avLst/>
            </a:prstGeom>
            <a:noFill/>
          </p:spPr>
          <p:txBody>
            <a:bodyPr wrap="square" lIns="68557" tIns="34278" rIns="68557" bIns="34278"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35" name="TextBox 47"/>
            <p:cNvSpPr txBox="1"/>
            <p:nvPr/>
          </p:nvSpPr>
          <p:spPr>
            <a:xfrm>
              <a:off x="6532344" y="1274556"/>
              <a:ext cx="1008112" cy="269190"/>
            </a:xfrm>
            <a:prstGeom prst="rect">
              <a:avLst/>
            </a:prstGeom>
            <a:noFill/>
          </p:spPr>
          <p:txBody>
            <a:bodyPr wrap="square" lIns="68557" tIns="0" rIns="68557"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36" name="组合 35"/>
          <p:cNvGrpSpPr/>
          <p:nvPr/>
        </p:nvGrpSpPr>
        <p:grpSpPr>
          <a:xfrm>
            <a:off x="4699430" y="1347360"/>
            <a:ext cx="1669225" cy="811434"/>
            <a:chOff x="6084168" y="1274556"/>
            <a:chExt cx="1669538" cy="788558"/>
          </a:xfrm>
        </p:grpSpPr>
        <p:sp>
          <p:nvSpPr>
            <p:cNvPr id="37" name="TextBox 49"/>
            <p:cNvSpPr txBox="1"/>
            <p:nvPr/>
          </p:nvSpPr>
          <p:spPr>
            <a:xfrm>
              <a:off x="6084168" y="1514664"/>
              <a:ext cx="1669538" cy="548450"/>
            </a:xfrm>
            <a:prstGeom prst="rect">
              <a:avLst/>
            </a:prstGeom>
            <a:noFill/>
          </p:spPr>
          <p:txBody>
            <a:bodyPr wrap="square" lIns="68557" tIns="34278" rIns="68557" bIns="34278"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38" name="TextBox 50"/>
            <p:cNvSpPr txBox="1"/>
            <p:nvPr/>
          </p:nvSpPr>
          <p:spPr>
            <a:xfrm>
              <a:off x="6532344" y="1274556"/>
              <a:ext cx="1008112" cy="269190"/>
            </a:xfrm>
            <a:prstGeom prst="rect">
              <a:avLst/>
            </a:prstGeom>
            <a:noFill/>
          </p:spPr>
          <p:txBody>
            <a:bodyPr wrap="square" lIns="68557" tIns="0" rIns="68557"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39" name="组合 38"/>
          <p:cNvGrpSpPr/>
          <p:nvPr/>
        </p:nvGrpSpPr>
        <p:grpSpPr>
          <a:xfrm>
            <a:off x="6512482" y="3732749"/>
            <a:ext cx="1669225" cy="811434"/>
            <a:chOff x="6084168" y="1274556"/>
            <a:chExt cx="1669538" cy="788557"/>
          </a:xfrm>
        </p:grpSpPr>
        <p:sp>
          <p:nvSpPr>
            <p:cNvPr id="40" name="TextBox 52"/>
            <p:cNvSpPr txBox="1"/>
            <p:nvPr/>
          </p:nvSpPr>
          <p:spPr>
            <a:xfrm>
              <a:off x="6084168" y="1514664"/>
              <a:ext cx="1669538" cy="548449"/>
            </a:xfrm>
            <a:prstGeom prst="rect">
              <a:avLst/>
            </a:prstGeom>
            <a:noFill/>
          </p:spPr>
          <p:txBody>
            <a:bodyPr wrap="square" lIns="68557" tIns="34278" rIns="68557" bIns="34278"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41" name="TextBox 53"/>
            <p:cNvSpPr txBox="1"/>
            <p:nvPr/>
          </p:nvSpPr>
          <p:spPr>
            <a:xfrm>
              <a:off x="6532344" y="1274556"/>
              <a:ext cx="1008112" cy="269189"/>
            </a:xfrm>
            <a:prstGeom prst="rect">
              <a:avLst/>
            </a:prstGeom>
            <a:noFill/>
          </p:spPr>
          <p:txBody>
            <a:bodyPr wrap="square" lIns="68557" tIns="0" rIns="68557"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42" name="组合 41"/>
          <p:cNvGrpSpPr/>
          <p:nvPr/>
        </p:nvGrpSpPr>
        <p:grpSpPr>
          <a:xfrm>
            <a:off x="1517778" y="2248189"/>
            <a:ext cx="1206369" cy="1206613"/>
            <a:chOff x="2201071" y="3406041"/>
            <a:chExt cx="1805286" cy="1805938"/>
          </a:xfrm>
        </p:grpSpPr>
        <p:grpSp>
          <p:nvGrpSpPr>
            <p:cNvPr id="43" name="组合 42"/>
            <p:cNvGrpSpPr/>
            <p:nvPr/>
          </p:nvGrpSpPr>
          <p:grpSpPr>
            <a:xfrm>
              <a:off x="2201071" y="3406041"/>
              <a:ext cx="1805286" cy="1805938"/>
              <a:chOff x="4345444" y="2542859"/>
              <a:chExt cx="1810550" cy="1811205"/>
            </a:xfrm>
          </p:grpSpPr>
          <p:grpSp>
            <p:nvGrpSpPr>
              <p:cNvPr id="45" name="组合 4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itchFamily="34" charset="-122"/>
                    <a:ea typeface="微软雅黑" pitchFamily="34" charset="-122"/>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46" name="椭圆 45"/>
              <p:cNvSpPr/>
              <p:nvPr/>
            </p:nvSpPr>
            <p:spPr>
              <a:xfrm>
                <a:off x="4565570" y="2763062"/>
                <a:ext cx="1370298" cy="1370793"/>
              </a:xfrm>
              <a:prstGeom prst="ellipse">
                <a:avLst/>
              </a:prstGeom>
              <a:solidFill>
                <a:srgbClr val="5293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44" name="TextBox 56"/>
            <p:cNvSpPr txBox="1"/>
            <p:nvPr/>
          </p:nvSpPr>
          <p:spPr>
            <a:xfrm>
              <a:off x="2694007" y="3876616"/>
              <a:ext cx="1023613" cy="967364"/>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添加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内容</a:t>
              </a:r>
            </a:p>
          </p:txBody>
        </p:sp>
      </p:grpSp>
      <p:grpSp>
        <p:nvGrpSpPr>
          <p:cNvPr id="49" name="组合 48"/>
          <p:cNvGrpSpPr/>
          <p:nvPr/>
        </p:nvGrpSpPr>
        <p:grpSpPr>
          <a:xfrm>
            <a:off x="4980070" y="2248189"/>
            <a:ext cx="1206369" cy="1206613"/>
            <a:chOff x="7382260" y="3406041"/>
            <a:chExt cx="1805286" cy="1805938"/>
          </a:xfrm>
        </p:grpSpPr>
        <p:grpSp>
          <p:nvGrpSpPr>
            <p:cNvPr id="50" name="组合 49"/>
            <p:cNvGrpSpPr/>
            <p:nvPr/>
          </p:nvGrpSpPr>
          <p:grpSpPr>
            <a:xfrm>
              <a:off x="7382260" y="3406041"/>
              <a:ext cx="1805286" cy="1805938"/>
              <a:chOff x="4345444" y="2542859"/>
              <a:chExt cx="1810550" cy="1811205"/>
            </a:xfrm>
          </p:grpSpPr>
          <p:grpSp>
            <p:nvGrpSpPr>
              <p:cNvPr id="52" name="组合 5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4" name="同心圆 5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itchFamily="34" charset="-122"/>
                    <a:ea typeface="微软雅黑" pitchFamily="34" charset="-122"/>
                  </a:endParaRPr>
                </a:p>
              </p:txBody>
            </p:sp>
            <p:sp>
              <p:nvSpPr>
                <p:cNvPr id="55" name="椭圆 5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53" name="椭圆 52"/>
              <p:cNvSpPr/>
              <p:nvPr/>
            </p:nvSpPr>
            <p:spPr>
              <a:xfrm>
                <a:off x="4565570" y="2763062"/>
                <a:ext cx="1370298" cy="1370793"/>
              </a:xfrm>
              <a:prstGeom prst="ellipse">
                <a:avLst/>
              </a:prstGeom>
              <a:solidFill>
                <a:srgbClr val="5293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51" name="TextBox 63"/>
            <p:cNvSpPr txBox="1"/>
            <p:nvPr/>
          </p:nvSpPr>
          <p:spPr>
            <a:xfrm>
              <a:off x="7875196" y="3876616"/>
              <a:ext cx="1023613" cy="967364"/>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添加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内容</a:t>
              </a:r>
            </a:p>
          </p:txBody>
        </p:sp>
      </p:grpSp>
      <p:grpSp>
        <p:nvGrpSpPr>
          <p:cNvPr id="56" name="组合 55"/>
          <p:cNvGrpSpPr/>
          <p:nvPr/>
        </p:nvGrpSpPr>
        <p:grpSpPr>
          <a:xfrm>
            <a:off x="3261904" y="2248189"/>
            <a:ext cx="1206369" cy="1206613"/>
            <a:chOff x="4811090" y="3406041"/>
            <a:chExt cx="1805286" cy="1805938"/>
          </a:xfrm>
        </p:grpSpPr>
        <p:grpSp>
          <p:nvGrpSpPr>
            <p:cNvPr id="57" name="组合 56"/>
            <p:cNvGrpSpPr/>
            <p:nvPr/>
          </p:nvGrpSpPr>
          <p:grpSpPr>
            <a:xfrm>
              <a:off x="4811090" y="3406041"/>
              <a:ext cx="1805286" cy="1805938"/>
              <a:chOff x="4345444" y="2542859"/>
              <a:chExt cx="1810550" cy="1811205"/>
            </a:xfrm>
          </p:grpSpPr>
          <p:grpSp>
            <p:nvGrpSpPr>
              <p:cNvPr id="59" name="组合 5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1" name="同心圆 6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itchFamily="34" charset="-122"/>
                    <a:ea typeface="微软雅黑" pitchFamily="34" charset="-122"/>
                  </a:endParaRPr>
                </a:p>
              </p:txBody>
            </p:sp>
            <p:sp>
              <p:nvSpPr>
                <p:cNvPr id="62" name="椭圆 6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60" name="椭圆 59"/>
              <p:cNvSpPr/>
              <p:nvPr/>
            </p:nvSpPr>
            <p:spPr>
              <a:xfrm>
                <a:off x="4565570" y="2763062"/>
                <a:ext cx="1370298" cy="1370793"/>
              </a:xfrm>
              <a:prstGeom prst="ellipse">
                <a:avLst/>
              </a:prstGeom>
              <a:solidFill>
                <a:srgbClr val="5192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58" name="TextBox 70"/>
            <p:cNvSpPr txBox="1"/>
            <p:nvPr/>
          </p:nvSpPr>
          <p:spPr>
            <a:xfrm>
              <a:off x="5304026" y="3876616"/>
              <a:ext cx="1023613" cy="967364"/>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添加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内容</a:t>
              </a:r>
            </a:p>
          </p:txBody>
        </p:sp>
      </p:grpSp>
      <p:grpSp>
        <p:nvGrpSpPr>
          <p:cNvPr id="63" name="组合 62"/>
          <p:cNvGrpSpPr/>
          <p:nvPr/>
        </p:nvGrpSpPr>
        <p:grpSpPr>
          <a:xfrm>
            <a:off x="6705819" y="2248189"/>
            <a:ext cx="1206369" cy="1206613"/>
            <a:chOff x="9964778" y="3406041"/>
            <a:chExt cx="1805286" cy="1805938"/>
          </a:xfrm>
        </p:grpSpPr>
        <p:grpSp>
          <p:nvGrpSpPr>
            <p:cNvPr id="64" name="组合 63"/>
            <p:cNvGrpSpPr/>
            <p:nvPr/>
          </p:nvGrpSpPr>
          <p:grpSpPr>
            <a:xfrm>
              <a:off x="9964778" y="3406041"/>
              <a:ext cx="1805286" cy="1805938"/>
              <a:chOff x="4345444" y="2542859"/>
              <a:chExt cx="1810550" cy="1811205"/>
            </a:xfrm>
          </p:grpSpPr>
          <p:grpSp>
            <p:nvGrpSpPr>
              <p:cNvPr id="66" name="组合 6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8" name="同心圆 6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itchFamily="34" charset="-122"/>
                    <a:ea typeface="微软雅黑" pitchFamily="34" charset="-122"/>
                  </a:endParaRPr>
                </a:p>
              </p:txBody>
            </p:sp>
            <p:sp>
              <p:nvSpPr>
                <p:cNvPr id="69" name="椭圆 6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67" name="椭圆 66"/>
              <p:cNvSpPr/>
              <p:nvPr/>
            </p:nvSpPr>
            <p:spPr>
              <a:xfrm>
                <a:off x="4565570" y="2763062"/>
                <a:ext cx="1370298" cy="1370793"/>
              </a:xfrm>
              <a:prstGeom prst="ellipse">
                <a:avLst/>
              </a:prstGeom>
              <a:solidFill>
                <a:srgbClr val="5192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itchFamily="34" charset="-122"/>
                  <a:ea typeface="微软雅黑" pitchFamily="34" charset="-122"/>
                </a:endParaRPr>
              </a:p>
            </p:txBody>
          </p:sp>
        </p:grpSp>
        <p:sp>
          <p:nvSpPr>
            <p:cNvPr id="65" name="TextBox 77"/>
            <p:cNvSpPr txBox="1"/>
            <p:nvPr/>
          </p:nvSpPr>
          <p:spPr>
            <a:xfrm>
              <a:off x="10457714" y="3876616"/>
              <a:ext cx="1023613" cy="967364"/>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添加</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内容</a:t>
              </a:r>
            </a:p>
          </p:txBody>
        </p:sp>
      </p:grpSp>
    </p:spTree>
    <p:extLst>
      <p:ext uri="{BB962C8B-B14F-4D97-AF65-F5344CB8AC3E}">
        <p14:creationId xmlns:p14="http://schemas.microsoft.com/office/powerpoint/2010/main" val="4170934704"/>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000"/>
                                            <p:tgtEl>
                                              <p:spTgt spid="25"/>
                                            </p:tgtEl>
                                          </p:cBhvr>
                                        </p:animEffect>
                                      </p:childTnLst>
                                    </p:cTn>
                                  </p:par>
                                </p:childTnLst>
                              </p:cTn>
                            </p:par>
                            <p:par>
                              <p:cTn id="24" fill="hold">
                                <p:stCondLst>
                                  <p:cond delay="3350"/>
                                </p:stCondLst>
                                <p:childTnLst>
                                  <p:par>
                                    <p:cTn id="25" presetID="2" presetClass="entr" presetSubtype="12" accel="58000" fill="hold" nodeType="afterEffect" p14:presetBounceEnd="58000">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14:bounceEnd="58000">
                                          <p:cBhvr additive="base">
                                            <p:cTn id="27" dur="2000" fill="hold"/>
                                            <p:tgtEl>
                                              <p:spTgt spid="42"/>
                                            </p:tgtEl>
                                            <p:attrNameLst>
                                              <p:attrName>ppt_x</p:attrName>
                                            </p:attrNameLst>
                                          </p:cBhvr>
                                          <p:tavLst>
                                            <p:tav tm="0">
                                              <p:val>
                                                <p:strVal val="0-#ppt_w/2"/>
                                              </p:val>
                                            </p:tav>
                                            <p:tav tm="100000">
                                              <p:val>
                                                <p:strVal val="#ppt_x"/>
                                              </p:val>
                                            </p:tav>
                                          </p:tavLst>
                                        </p:anim>
                                        <p:anim calcmode="lin" valueType="num" p14:bounceEnd="58000">
                                          <p:cBhvr additive="base">
                                            <p:cTn id="28" dur="20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3" accel="58000" fill="hold" nodeType="withEffect" p14:presetBounceEnd="58000">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14:bounceEnd="58000">
                                          <p:cBhvr additive="base">
                                            <p:cTn id="31" dur="2000" fill="hold"/>
                                            <p:tgtEl>
                                              <p:spTgt spid="56"/>
                                            </p:tgtEl>
                                            <p:attrNameLst>
                                              <p:attrName>ppt_x</p:attrName>
                                            </p:attrNameLst>
                                          </p:cBhvr>
                                          <p:tavLst>
                                            <p:tav tm="0">
                                              <p:val>
                                                <p:strVal val="1+#ppt_w/2"/>
                                              </p:val>
                                            </p:tav>
                                            <p:tav tm="100000">
                                              <p:val>
                                                <p:strVal val="#ppt_x"/>
                                              </p:val>
                                            </p:tav>
                                          </p:tavLst>
                                        </p:anim>
                                        <p:anim calcmode="lin" valueType="num" p14:bounceEnd="58000">
                                          <p:cBhvr additive="base">
                                            <p:cTn id="32" dur="2000" fill="hold"/>
                                            <p:tgtEl>
                                              <p:spTgt spid="56"/>
                                            </p:tgtEl>
                                            <p:attrNameLst>
                                              <p:attrName>ppt_y</p:attrName>
                                            </p:attrNameLst>
                                          </p:cBhvr>
                                          <p:tavLst>
                                            <p:tav tm="0">
                                              <p:val>
                                                <p:strVal val="0-#ppt_h/2"/>
                                              </p:val>
                                            </p:tav>
                                            <p:tav tm="100000">
                                              <p:val>
                                                <p:strVal val="#ppt_y"/>
                                              </p:val>
                                            </p:tav>
                                          </p:tavLst>
                                        </p:anim>
                                      </p:childTnLst>
                                    </p:cTn>
                                  </p:par>
                                  <p:par>
                                    <p:cTn id="33" presetID="2" presetClass="entr" presetSubtype="12" accel="58000" fill="hold" nodeType="withEffect" p14:presetBounceEnd="58000">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14:bounceEnd="58000">
                                          <p:cBhvr additive="base">
                                            <p:cTn id="35" dur="2000" fill="hold"/>
                                            <p:tgtEl>
                                              <p:spTgt spid="49"/>
                                            </p:tgtEl>
                                            <p:attrNameLst>
                                              <p:attrName>ppt_x</p:attrName>
                                            </p:attrNameLst>
                                          </p:cBhvr>
                                          <p:tavLst>
                                            <p:tav tm="0">
                                              <p:val>
                                                <p:strVal val="0-#ppt_w/2"/>
                                              </p:val>
                                            </p:tav>
                                            <p:tav tm="100000">
                                              <p:val>
                                                <p:strVal val="#ppt_x"/>
                                              </p:val>
                                            </p:tav>
                                          </p:tavLst>
                                        </p:anim>
                                        <p:anim calcmode="lin" valueType="num" p14:bounceEnd="58000">
                                          <p:cBhvr additive="base">
                                            <p:cTn id="36" dur="20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3" accel="58000" fill="hold" nodeType="withEffect" p14:presetBounceEnd="58000">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14:bounceEnd="58000">
                                          <p:cBhvr additive="base">
                                            <p:cTn id="39" dur="2000" fill="hold"/>
                                            <p:tgtEl>
                                              <p:spTgt spid="63"/>
                                            </p:tgtEl>
                                            <p:attrNameLst>
                                              <p:attrName>ppt_x</p:attrName>
                                            </p:attrNameLst>
                                          </p:cBhvr>
                                          <p:tavLst>
                                            <p:tav tm="0">
                                              <p:val>
                                                <p:strVal val="1+#ppt_w/2"/>
                                              </p:val>
                                            </p:tav>
                                            <p:tav tm="100000">
                                              <p:val>
                                                <p:strVal val="#ppt_x"/>
                                              </p:val>
                                            </p:tav>
                                          </p:tavLst>
                                        </p:anim>
                                        <p:anim calcmode="lin" valueType="num" p14:bounceEnd="58000">
                                          <p:cBhvr additive="base">
                                            <p:cTn id="40" dur="2000" fill="hold"/>
                                            <p:tgtEl>
                                              <p:spTgt spid="63"/>
                                            </p:tgtEl>
                                            <p:attrNameLst>
                                              <p:attrName>ppt_y</p:attrName>
                                            </p:attrNameLst>
                                          </p:cBhvr>
                                          <p:tavLst>
                                            <p:tav tm="0">
                                              <p:val>
                                                <p:strVal val="0-#ppt_h/2"/>
                                              </p:val>
                                            </p:tav>
                                            <p:tav tm="100000">
                                              <p:val>
                                                <p:strVal val="#ppt_y"/>
                                              </p:val>
                                            </p:tav>
                                          </p:tavLst>
                                        </p:anim>
                                      </p:childTnLst>
                                    </p:cTn>
                                  </p:par>
                                </p:childTnLst>
                              </p:cTn>
                            </p:par>
                            <p:par>
                              <p:cTn id="41" fill="hold">
                                <p:stCondLst>
                                  <p:cond delay="5350"/>
                                </p:stCondLst>
                                <p:childTnLst>
                                  <p:par>
                                    <p:cTn id="42" presetID="42"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000"/>
                                            <p:tgtEl>
                                              <p:spTgt spid="25"/>
                                            </p:tgtEl>
                                          </p:cBhvr>
                                        </p:animEffect>
                                      </p:childTnLst>
                                    </p:cTn>
                                  </p:par>
                                </p:childTnLst>
                              </p:cTn>
                            </p:par>
                            <p:par>
                              <p:cTn id="24" fill="hold">
                                <p:stCondLst>
                                  <p:cond delay="3350"/>
                                </p:stCondLst>
                                <p:childTnLst>
                                  <p:par>
                                    <p:cTn id="25" presetID="2" presetClass="entr" presetSubtype="12" accel="5800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000" fill="hold"/>
                                            <p:tgtEl>
                                              <p:spTgt spid="42"/>
                                            </p:tgtEl>
                                            <p:attrNameLst>
                                              <p:attrName>ppt_x</p:attrName>
                                            </p:attrNameLst>
                                          </p:cBhvr>
                                          <p:tavLst>
                                            <p:tav tm="0">
                                              <p:val>
                                                <p:strVal val="0-#ppt_w/2"/>
                                              </p:val>
                                            </p:tav>
                                            <p:tav tm="100000">
                                              <p:val>
                                                <p:strVal val="#ppt_x"/>
                                              </p:val>
                                            </p:tav>
                                          </p:tavLst>
                                        </p:anim>
                                        <p:anim calcmode="lin" valueType="num">
                                          <p:cBhvr additive="base">
                                            <p:cTn id="28" dur="20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3" accel="5800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2000" fill="hold"/>
                                            <p:tgtEl>
                                              <p:spTgt spid="56"/>
                                            </p:tgtEl>
                                            <p:attrNameLst>
                                              <p:attrName>ppt_x</p:attrName>
                                            </p:attrNameLst>
                                          </p:cBhvr>
                                          <p:tavLst>
                                            <p:tav tm="0">
                                              <p:val>
                                                <p:strVal val="1+#ppt_w/2"/>
                                              </p:val>
                                            </p:tav>
                                            <p:tav tm="100000">
                                              <p:val>
                                                <p:strVal val="#ppt_x"/>
                                              </p:val>
                                            </p:tav>
                                          </p:tavLst>
                                        </p:anim>
                                        <p:anim calcmode="lin" valueType="num">
                                          <p:cBhvr additive="base">
                                            <p:cTn id="32" dur="2000" fill="hold"/>
                                            <p:tgtEl>
                                              <p:spTgt spid="56"/>
                                            </p:tgtEl>
                                            <p:attrNameLst>
                                              <p:attrName>ppt_y</p:attrName>
                                            </p:attrNameLst>
                                          </p:cBhvr>
                                          <p:tavLst>
                                            <p:tav tm="0">
                                              <p:val>
                                                <p:strVal val="0-#ppt_h/2"/>
                                              </p:val>
                                            </p:tav>
                                            <p:tav tm="100000">
                                              <p:val>
                                                <p:strVal val="#ppt_y"/>
                                              </p:val>
                                            </p:tav>
                                          </p:tavLst>
                                        </p:anim>
                                      </p:childTnLst>
                                    </p:cTn>
                                  </p:par>
                                  <p:par>
                                    <p:cTn id="33" presetID="2" presetClass="entr" presetSubtype="12" accel="5800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2000" fill="hold"/>
                                            <p:tgtEl>
                                              <p:spTgt spid="49"/>
                                            </p:tgtEl>
                                            <p:attrNameLst>
                                              <p:attrName>ppt_x</p:attrName>
                                            </p:attrNameLst>
                                          </p:cBhvr>
                                          <p:tavLst>
                                            <p:tav tm="0">
                                              <p:val>
                                                <p:strVal val="0-#ppt_w/2"/>
                                              </p:val>
                                            </p:tav>
                                            <p:tav tm="100000">
                                              <p:val>
                                                <p:strVal val="#ppt_x"/>
                                              </p:val>
                                            </p:tav>
                                          </p:tavLst>
                                        </p:anim>
                                        <p:anim calcmode="lin" valueType="num">
                                          <p:cBhvr additive="base">
                                            <p:cTn id="36" dur="20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3" accel="5800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2000" fill="hold"/>
                                            <p:tgtEl>
                                              <p:spTgt spid="63"/>
                                            </p:tgtEl>
                                            <p:attrNameLst>
                                              <p:attrName>ppt_x</p:attrName>
                                            </p:attrNameLst>
                                          </p:cBhvr>
                                          <p:tavLst>
                                            <p:tav tm="0">
                                              <p:val>
                                                <p:strVal val="1+#ppt_w/2"/>
                                              </p:val>
                                            </p:tav>
                                            <p:tav tm="100000">
                                              <p:val>
                                                <p:strVal val="#ppt_x"/>
                                              </p:val>
                                            </p:tav>
                                          </p:tavLst>
                                        </p:anim>
                                        <p:anim calcmode="lin" valueType="num">
                                          <p:cBhvr additive="base">
                                            <p:cTn id="40" dur="2000" fill="hold"/>
                                            <p:tgtEl>
                                              <p:spTgt spid="63"/>
                                            </p:tgtEl>
                                            <p:attrNameLst>
                                              <p:attrName>ppt_y</p:attrName>
                                            </p:attrNameLst>
                                          </p:cBhvr>
                                          <p:tavLst>
                                            <p:tav tm="0">
                                              <p:val>
                                                <p:strVal val="0-#ppt_h/2"/>
                                              </p:val>
                                            </p:tav>
                                            <p:tav tm="100000">
                                              <p:val>
                                                <p:strVal val="#ppt_y"/>
                                              </p:val>
                                            </p:tav>
                                          </p:tavLst>
                                        </p:anim>
                                      </p:childTnLst>
                                    </p:cTn>
                                  </p:par>
                                </p:childTnLst>
                              </p:cTn>
                            </p:par>
                            <p:par>
                              <p:cTn id="41" fill="hold">
                                <p:stCondLst>
                                  <p:cond delay="5350"/>
                                </p:stCondLst>
                                <p:childTnLst>
                                  <p:par>
                                    <p:cTn id="42" presetID="42"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任意多边形 35"/>
          <p:cNvSpPr>
            <a:spLocks noChangeArrowheads="1"/>
          </p:cNvSpPr>
          <p:nvPr/>
        </p:nvSpPr>
        <p:spPr bwMode="auto">
          <a:xfrm>
            <a:off x="1796653" y="2509837"/>
            <a:ext cx="1014413" cy="1309688"/>
          </a:xfrm>
          <a:custGeom>
            <a:avLst/>
            <a:gdLst>
              <a:gd name="T0" fmla="*/ 901473 w 1352638"/>
              <a:gd name="T1" fmla="*/ 16 h 1747217"/>
              <a:gd name="T2" fmla="*/ 974192 w 1352638"/>
              <a:gd name="T3" fmla="*/ 31619 h 1747217"/>
              <a:gd name="T4" fmla="*/ 1352550 w 1352638"/>
              <a:gd name="T5" fmla="*/ 423231 h 1747217"/>
              <a:gd name="T6" fmla="*/ 948292 w 1352638"/>
              <a:gd name="T7" fmla="*/ 813428 h 1747217"/>
              <a:gd name="T8" fmla="*/ 945734 w 1352638"/>
              <a:gd name="T9" fmla="*/ 959852 h 1747217"/>
              <a:gd name="T10" fmla="*/ 1312064 w 1352638"/>
              <a:gd name="T11" fmla="*/ 1339012 h 1747217"/>
              <a:gd name="T12" fmla="*/ 920260 w 1352638"/>
              <a:gd name="T13" fmla="*/ 1717186 h 1747217"/>
              <a:gd name="T14" fmla="*/ 773764 w 1352638"/>
              <a:gd name="T15" fmla="*/ 1714631 h 1747217"/>
              <a:gd name="T16" fmla="*/ 29077 w 1352638"/>
              <a:gd name="T17" fmla="*/ 943861 h 1747217"/>
              <a:gd name="T18" fmla="*/ 15 w 1352638"/>
              <a:gd name="T19" fmla="*/ 870119 h 1747217"/>
              <a:gd name="T20" fmla="*/ 31634 w 1352638"/>
              <a:gd name="T21" fmla="*/ 797436 h 1747217"/>
              <a:gd name="T22" fmla="*/ 827695 w 1352638"/>
              <a:gd name="T23" fmla="*/ 29064 h 1747217"/>
              <a:gd name="T24" fmla="*/ 901473 w 1352638"/>
              <a:gd name="T25" fmla="*/ 16 h 1747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7"/>
              <a:gd name="T41" fmla="*/ 1352638 w 1352638"/>
              <a:gd name="T42" fmla="*/ 1747217 h 17472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5192FA"/>
          </a:solidFill>
          <a:ln>
            <a:noFill/>
          </a:ln>
        </p:spPr>
        <p:txBody>
          <a:bodyPr lIns="162000" tIns="0" rIns="0" bIns="0" anchor="ctr"/>
          <a:lstStyle/>
          <a:p>
            <a:pPr>
              <a:defRPr/>
            </a:pPr>
            <a:r>
              <a:rPr lang="zh-CN" altLang="en-US" sz="1500" b="1" kern="0">
                <a:solidFill>
                  <a:schemeClr val="bg1"/>
                </a:solidFill>
                <a:latin typeface="微软雅黑" pitchFamily="34" charset="-122"/>
                <a:ea typeface="微软雅黑" pitchFamily="34" charset="-122"/>
              </a:rPr>
              <a:t>标题</a:t>
            </a:r>
          </a:p>
        </p:txBody>
      </p:sp>
      <p:sp>
        <p:nvSpPr>
          <p:cNvPr id="10" name="任意多边形 36"/>
          <p:cNvSpPr>
            <a:spLocks noChangeArrowheads="1"/>
          </p:cNvSpPr>
          <p:nvPr/>
        </p:nvSpPr>
        <p:spPr bwMode="auto">
          <a:xfrm>
            <a:off x="1820466" y="1789510"/>
            <a:ext cx="1312069" cy="1008459"/>
          </a:xfrm>
          <a:custGeom>
            <a:avLst/>
            <a:gdLst>
              <a:gd name="T0" fmla="*/ 861672 w 1747878"/>
              <a:gd name="T1" fmla="*/ 0 h 1344614"/>
              <a:gd name="T2" fmla="*/ 934935 w 1747878"/>
              <a:gd name="T3" fmla="*/ 30347 h 1344614"/>
              <a:gd name="T4" fmla="*/ 1717492 w 1747878"/>
              <a:gd name="T5" fmla="*/ 812921 h 1344614"/>
              <a:gd name="T6" fmla="*/ 1717492 w 1747878"/>
              <a:gd name="T7" fmla="*/ 959449 h 1344614"/>
              <a:gd name="T8" fmla="*/ 1332337 w 1747878"/>
              <a:gd name="T9" fmla="*/ 1344613 h 1344614"/>
              <a:gd name="T10" fmla="*/ 934936 w 1747878"/>
              <a:gd name="T11" fmla="*/ 947204 h 1344614"/>
              <a:gd name="T12" fmla="*/ 788411 w 1747878"/>
              <a:gd name="T13" fmla="*/ 947204 h 1344614"/>
              <a:gd name="T14" fmla="*/ 415502 w 1747878"/>
              <a:gd name="T15" fmla="*/ 1320121 h 1344614"/>
              <a:gd name="T16" fmla="*/ 30346 w 1747878"/>
              <a:gd name="T17" fmla="*/ 934956 h 1344614"/>
              <a:gd name="T18" fmla="*/ 30346 w 1747878"/>
              <a:gd name="T19" fmla="*/ 788428 h 1344614"/>
              <a:gd name="T20" fmla="*/ 788410 w 1747878"/>
              <a:gd name="T21" fmla="*/ 30347 h 1344614"/>
              <a:gd name="T22" fmla="*/ 861672 w 1747878"/>
              <a:gd name="T23" fmla="*/ 0 h 13446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7878"/>
              <a:gd name="T37" fmla="*/ 0 h 1344614"/>
              <a:gd name="T38" fmla="*/ 1747878 w 1747878"/>
              <a:gd name="T39" fmla="*/ 1344614 h 13446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5293FB"/>
          </a:solidFill>
          <a:ln>
            <a:noFill/>
          </a:ln>
          <a:extLst/>
        </p:spPr>
        <p:txBody>
          <a:bodyPr lIns="0" tIns="0" rIns="0" bIns="162000" anchor="ctr"/>
          <a:lstStyle/>
          <a:p>
            <a:pPr algn="ctr">
              <a:defRPr/>
            </a:pPr>
            <a:r>
              <a:rPr lang="zh-CN" altLang="en-US" sz="1500" b="1" kern="0" dirty="0">
                <a:solidFill>
                  <a:schemeClr val="bg1"/>
                </a:solidFill>
                <a:latin typeface="微软雅黑" pitchFamily="34" charset="-122"/>
                <a:ea typeface="微软雅黑" pitchFamily="34" charset="-122"/>
              </a:rPr>
              <a:t>标题</a:t>
            </a:r>
          </a:p>
        </p:txBody>
      </p:sp>
      <p:sp>
        <p:nvSpPr>
          <p:cNvPr id="11" name="任意多边形 37"/>
          <p:cNvSpPr>
            <a:spLocks noChangeArrowheads="1"/>
          </p:cNvSpPr>
          <p:nvPr/>
        </p:nvSpPr>
        <p:spPr bwMode="auto">
          <a:xfrm>
            <a:off x="2844403" y="1813323"/>
            <a:ext cx="1014413" cy="1310878"/>
          </a:xfrm>
          <a:custGeom>
            <a:avLst/>
            <a:gdLst>
              <a:gd name="T0" fmla="*/ 506068 w 1352638"/>
              <a:gd name="T1" fmla="*/ 15 h 1747216"/>
              <a:gd name="T2" fmla="*/ 578786 w 1352638"/>
              <a:gd name="T3" fmla="*/ 31647 h 1747216"/>
              <a:gd name="T4" fmla="*/ 1323474 w 1352638"/>
              <a:gd name="T5" fmla="*/ 803119 h 1747216"/>
              <a:gd name="T6" fmla="*/ 1352535 w 1352638"/>
              <a:gd name="T7" fmla="*/ 876927 h 1747216"/>
              <a:gd name="T8" fmla="*/ 1320917 w 1352638"/>
              <a:gd name="T9" fmla="*/ 949676 h 1747216"/>
              <a:gd name="T10" fmla="*/ 524855 w 1352638"/>
              <a:gd name="T11" fmla="*/ 1718748 h 1747216"/>
              <a:gd name="T12" fmla="*/ 378358 w 1352638"/>
              <a:gd name="T13" fmla="*/ 1716190 h 1747216"/>
              <a:gd name="T14" fmla="*/ 0 w 1352638"/>
              <a:gd name="T15" fmla="*/ 1324223 h 1747216"/>
              <a:gd name="T16" fmla="*/ 404259 w 1352638"/>
              <a:gd name="T17" fmla="*/ 933670 h 1747216"/>
              <a:gd name="T18" fmla="*/ 406816 w 1352638"/>
              <a:gd name="T19" fmla="*/ 787113 h 1747216"/>
              <a:gd name="T20" fmla="*/ 40487 w 1352638"/>
              <a:gd name="T21" fmla="*/ 407608 h 1747216"/>
              <a:gd name="T22" fmla="*/ 432290 w 1352638"/>
              <a:gd name="T23" fmla="*/ 29089 h 1747216"/>
              <a:gd name="T24" fmla="*/ 506068 w 1352638"/>
              <a:gd name="T25" fmla="*/ 15 h 1747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6"/>
              <a:gd name="T41" fmla="*/ 1352638 w 1352638"/>
              <a:gd name="T42" fmla="*/ 1747216 h 1747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5192FA"/>
          </a:solidFill>
          <a:ln>
            <a:noFill/>
          </a:ln>
        </p:spPr>
        <p:txBody>
          <a:bodyPr lIns="0" tIns="0" rIns="162000" bIns="0" anchor="ctr"/>
          <a:lstStyle/>
          <a:p>
            <a:pPr algn="r">
              <a:defRPr/>
            </a:pPr>
            <a:r>
              <a:rPr lang="zh-CN" altLang="en-US" sz="1500" b="1" kern="0" dirty="0">
                <a:solidFill>
                  <a:schemeClr val="bg1"/>
                </a:solidFill>
                <a:latin typeface="微软雅黑" pitchFamily="34" charset="-122"/>
                <a:ea typeface="微软雅黑" pitchFamily="34" charset="-122"/>
              </a:rPr>
              <a:t>标题</a:t>
            </a:r>
          </a:p>
        </p:txBody>
      </p:sp>
      <p:sp>
        <p:nvSpPr>
          <p:cNvPr id="12" name="任意多边形 38"/>
          <p:cNvSpPr>
            <a:spLocks noChangeArrowheads="1"/>
          </p:cNvSpPr>
          <p:nvPr/>
        </p:nvSpPr>
        <p:spPr bwMode="auto">
          <a:xfrm>
            <a:off x="2518173" y="2838450"/>
            <a:ext cx="1312069" cy="1014413"/>
          </a:xfrm>
          <a:custGeom>
            <a:avLst/>
            <a:gdLst>
              <a:gd name="T0" fmla="*/ 423615 w 1747216"/>
              <a:gd name="T1" fmla="*/ 0 h 1352638"/>
              <a:gd name="T2" fmla="*/ 814167 w 1747216"/>
              <a:gd name="T3" fmla="*/ 404259 h 1352638"/>
              <a:gd name="T4" fmla="*/ 960725 w 1747216"/>
              <a:gd name="T5" fmla="*/ 406816 h 1352638"/>
              <a:gd name="T6" fmla="*/ 1340229 w 1747216"/>
              <a:gd name="T7" fmla="*/ 40487 h 1352638"/>
              <a:gd name="T8" fmla="*/ 1718748 w 1747216"/>
              <a:gd name="T9" fmla="*/ 432290 h 1352638"/>
              <a:gd name="T10" fmla="*/ 1716190 w 1747216"/>
              <a:gd name="T11" fmla="*/ 578786 h 1352638"/>
              <a:gd name="T12" fmla="*/ 944719 w 1747216"/>
              <a:gd name="T13" fmla="*/ 1323474 h 1352638"/>
              <a:gd name="T14" fmla="*/ 870910 w 1747216"/>
              <a:gd name="T15" fmla="*/ 1352535 h 1352638"/>
              <a:gd name="T16" fmla="*/ 798161 w 1747216"/>
              <a:gd name="T17" fmla="*/ 1320917 h 1352638"/>
              <a:gd name="T18" fmla="*/ 29089 w 1747216"/>
              <a:gd name="T19" fmla="*/ 524855 h 1352638"/>
              <a:gd name="T20" fmla="*/ 31647 w 1747216"/>
              <a:gd name="T21" fmla="*/ 378358 h 1352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7216"/>
              <a:gd name="T34" fmla="*/ 0 h 1352638"/>
              <a:gd name="T35" fmla="*/ 1747216 w 1747216"/>
              <a:gd name="T36" fmla="*/ 1352638 h 13526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rgbClr val="5293FB"/>
          </a:solidFill>
          <a:ln>
            <a:noFill/>
          </a:ln>
          <a:extLst/>
        </p:spPr>
        <p:txBody>
          <a:bodyPr lIns="0" tIns="162000" rIns="0" bIns="0" anchor="ctr"/>
          <a:lstStyle/>
          <a:p>
            <a:pPr algn="ctr">
              <a:defRPr/>
            </a:pPr>
            <a:r>
              <a:rPr lang="zh-CN" altLang="en-US" sz="1500" b="1" kern="0">
                <a:solidFill>
                  <a:schemeClr val="bg1"/>
                </a:solidFill>
                <a:latin typeface="微软雅黑" pitchFamily="34" charset="-122"/>
                <a:ea typeface="微软雅黑" pitchFamily="34" charset="-122"/>
              </a:rPr>
              <a:t>标题</a:t>
            </a:r>
          </a:p>
        </p:txBody>
      </p:sp>
      <p:sp>
        <p:nvSpPr>
          <p:cNvPr id="13" name="矩形 39"/>
          <p:cNvSpPr>
            <a:spLocks noChangeArrowheads="1"/>
          </p:cNvSpPr>
          <p:nvPr/>
        </p:nvSpPr>
        <p:spPr bwMode="auto">
          <a:xfrm>
            <a:off x="3889772" y="2241948"/>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a:p>
            <a:pP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p:txBody>
      </p:sp>
      <p:sp>
        <p:nvSpPr>
          <p:cNvPr id="14" name="矩形 40"/>
          <p:cNvSpPr>
            <a:spLocks noChangeArrowheads="1"/>
          </p:cNvSpPr>
          <p:nvPr/>
        </p:nvSpPr>
        <p:spPr bwMode="auto">
          <a:xfrm>
            <a:off x="2489597" y="3921919"/>
            <a:ext cx="1357313"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a:p>
            <a:pPr algn="ct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p:txBody>
      </p:sp>
      <p:sp>
        <p:nvSpPr>
          <p:cNvPr id="15" name="矩形 41"/>
          <p:cNvSpPr>
            <a:spLocks noChangeArrowheads="1"/>
          </p:cNvSpPr>
          <p:nvPr/>
        </p:nvSpPr>
        <p:spPr bwMode="auto">
          <a:xfrm>
            <a:off x="1784747" y="1291829"/>
            <a:ext cx="1357313"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a:p>
            <a:pPr algn="ct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p:txBody>
      </p:sp>
      <p:sp>
        <p:nvSpPr>
          <p:cNvPr id="16" name="矩形 42"/>
          <p:cNvSpPr>
            <a:spLocks noChangeArrowheads="1"/>
          </p:cNvSpPr>
          <p:nvPr/>
        </p:nvSpPr>
        <p:spPr bwMode="auto">
          <a:xfrm>
            <a:off x="394098" y="2934891"/>
            <a:ext cx="1354931"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a:p>
            <a:pPr algn="r">
              <a:lnSpc>
                <a:spcPct val="120000"/>
              </a:lnSpc>
              <a:defRPr/>
            </a:pPr>
            <a:r>
              <a:rPr lang="zh-CN" altLang="en-US" sz="1200" kern="0" dirty="0">
                <a:solidFill>
                  <a:schemeClr val="tx1">
                    <a:lumMod val="75000"/>
                    <a:lumOff val="25000"/>
                  </a:schemeClr>
                </a:solidFill>
                <a:latin typeface="微软雅黑" pitchFamily="34" charset="-122"/>
                <a:ea typeface="微软雅黑" pitchFamily="34" charset="-122"/>
              </a:rPr>
              <a:t>此处输入文本</a:t>
            </a:r>
            <a:endParaRPr lang="en-US" sz="1200" kern="0" dirty="0">
              <a:solidFill>
                <a:schemeClr val="tx1">
                  <a:lumMod val="75000"/>
                  <a:lumOff val="25000"/>
                </a:schemeClr>
              </a:solidFill>
              <a:latin typeface="微软雅黑" pitchFamily="34" charset="-122"/>
              <a:ea typeface="微软雅黑" pitchFamily="34" charset="-122"/>
            </a:endParaRPr>
          </a:p>
        </p:txBody>
      </p:sp>
      <p:grpSp>
        <p:nvGrpSpPr>
          <p:cNvPr id="17" name="Group 18"/>
          <p:cNvGrpSpPr>
            <a:grpSpLocks/>
          </p:cNvGrpSpPr>
          <p:nvPr/>
        </p:nvGrpSpPr>
        <p:grpSpPr bwMode="auto">
          <a:xfrm>
            <a:off x="5522119" y="1394223"/>
            <a:ext cx="2887266" cy="695406"/>
            <a:chOff x="0" y="0"/>
            <a:chExt cx="3850501" cy="928543"/>
          </a:xfrm>
        </p:grpSpPr>
        <p:sp>
          <p:nvSpPr>
            <p:cNvPr id="18" name="文本框 44"/>
            <p:cNvSpPr txBox="1">
              <a:spLocks noChangeArrowheads="1"/>
            </p:cNvSpPr>
            <p:nvPr/>
          </p:nvSpPr>
          <p:spPr bwMode="auto">
            <a:xfrm>
              <a:off x="0" y="0"/>
              <a:ext cx="2674843" cy="3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smtClean="0">
                  <a:solidFill>
                    <a:srgbClr val="5293FB"/>
                  </a:solidFill>
                  <a:latin typeface="微软雅黑" pitchFamily="34" charset="-122"/>
                  <a:ea typeface="微软雅黑" pitchFamily="34" charset="-122"/>
                </a:rPr>
                <a:t>添加标题</a:t>
              </a:r>
              <a:endParaRPr lang="zh-CN" altLang="en-US" sz="1100" b="1" kern="0" dirty="0">
                <a:solidFill>
                  <a:srgbClr val="5293FB"/>
                </a:solidFill>
                <a:latin typeface="微软雅黑" pitchFamily="34" charset="-122"/>
                <a:ea typeface="微软雅黑" pitchFamily="34" charset="-122"/>
              </a:endParaRPr>
            </a:p>
          </p:txBody>
        </p:sp>
        <p:sp>
          <p:nvSpPr>
            <p:cNvPr id="19" name="文本框 14"/>
            <p:cNvSpPr txBox="1">
              <a:spLocks noChangeArrowheads="1"/>
            </p:cNvSpPr>
            <p:nvPr/>
          </p:nvSpPr>
          <p:spPr bwMode="auto">
            <a:xfrm>
              <a:off x="0" y="353200"/>
              <a:ext cx="3850501" cy="57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grpSp>
        <p:nvGrpSpPr>
          <p:cNvPr id="20" name="Group 21"/>
          <p:cNvGrpSpPr>
            <a:grpSpLocks/>
          </p:cNvGrpSpPr>
          <p:nvPr/>
        </p:nvGrpSpPr>
        <p:grpSpPr bwMode="auto">
          <a:xfrm>
            <a:off x="5522119" y="2464594"/>
            <a:ext cx="2887266" cy="695854"/>
            <a:chOff x="0" y="0"/>
            <a:chExt cx="3850501" cy="927568"/>
          </a:xfrm>
        </p:grpSpPr>
        <p:sp>
          <p:nvSpPr>
            <p:cNvPr id="21" name="文本框 47"/>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a:solidFill>
                    <a:srgbClr val="5192FA"/>
                  </a:solidFill>
                  <a:latin typeface="微软雅黑" pitchFamily="34" charset="-122"/>
                  <a:ea typeface="微软雅黑" pitchFamily="34" charset="-122"/>
                </a:rPr>
                <a:t>添加标题</a:t>
              </a:r>
            </a:p>
          </p:txBody>
        </p:sp>
        <p:sp>
          <p:nvSpPr>
            <p:cNvPr id="22"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grpSp>
        <p:nvGrpSpPr>
          <p:cNvPr id="23" name="Group 24"/>
          <p:cNvGrpSpPr>
            <a:grpSpLocks/>
          </p:cNvGrpSpPr>
          <p:nvPr/>
        </p:nvGrpSpPr>
        <p:grpSpPr bwMode="auto">
          <a:xfrm>
            <a:off x="5522119" y="3536157"/>
            <a:ext cx="2887266" cy="695854"/>
            <a:chOff x="0" y="0"/>
            <a:chExt cx="3850501" cy="927568"/>
          </a:xfrm>
        </p:grpSpPr>
        <p:sp>
          <p:nvSpPr>
            <p:cNvPr id="24" name="文本框 50"/>
            <p:cNvSpPr txBox="1">
              <a:spLocks noChangeArrowheads="1"/>
            </p:cNvSpPr>
            <p:nvPr/>
          </p:nvSpPr>
          <p:spPr bwMode="auto">
            <a:xfrm>
              <a:off x="0" y="0"/>
              <a:ext cx="2674843" cy="34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defRPr/>
              </a:pPr>
              <a:r>
                <a:rPr lang="zh-CN" altLang="en-US" sz="1100" b="1" kern="0" dirty="0">
                  <a:solidFill>
                    <a:srgbClr val="5293FB"/>
                  </a:solidFill>
                  <a:latin typeface="微软雅黑" pitchFamily="34" charset="-122"/>
                  <a:ea typeface="微软雅黑" pitchFamily="34" charset="-122"/>
                </a:rPr>
                <a:t>添加标题</a:t>
              </a:r>
            </a:p>
          </p:txBody>
        </p:sp>
        <p:sp>
          <p:nvSpPr>
            <p:cNvPr id="25" name="文本框 14"/>
            <p:cNvSpPr txBox="1">
              <a:spLocks noChangeArrowheads="1"/>
            </p:cNvSpPr>
            <p:nvPr/>
          </p:nvSpPr>
          <p:spPr bwMode="auto">
            <a:xfrm>
              <a:off x="0" y="353199"/>
              <a:ext cx="3850501" cy="5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a:t>
              </a:r>
            </a:p>
          </p:txBody>
        </p:sp>
      </p:grpSp>
    </p:spTree>
    <p:extLst>
      <p:ext uri="{BB962C8B-B14F-4D97-AF65-F5344CB8AC3E}">
        <p14:creationId xmlns:p14="http://schemas.microsoft.com/office/powerpoint/2010/main" val="3438003547"/>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2850"/>
                            </p:stCondLst>
                            <p:childTnLst>
                              <p:par>
                                <p:cTn id="42" presetID="12" presetClass="entr" presetSubtype="4"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ppt_y</p:attrName>
                                        </p:attrNameLst>
                                      </p:cBhvr>
                                      <p:tavLst>
                                        <p:tav tm="0">
                                          <p:val>
                                            <p:strVal val="#ppt_y+#ppt_h*1.125000"/>
                                          </p:val>
                                        </p:tav>
                                        <p:tav tm="100000">
                                          <p:val>
                                            <p:strVal val="#ppt_y"/>
                                          </p:val>
                                        </p:tav>
                                      </p:tavLst>
                                    </p:anim>
                                    <p:animEffect transition="in" filter="wipe(up)">
                                      <p:cBhvr>
                                        <p:cTn id="45" dur="500"/>
                                        <p:tgtEl>
                                          <p:spTgt spid="15"/>
                                        </p:tgtEl>
                                      </p:cBhvr>
                                    </p:animEffect>
                                  </p:childTnLst>
                                </p:cTn>
                              </p:par>
                              <p:par>
                                <p:cTn id="46" presetID="12" presetClass="entr" presetSubtype="2"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ppt_x</p:attrName>
                                        </p:attrNameLst>
                                      </p:cBhvr>
                                      <p:tavLst>
                                        <p:tav tm="0">
                                          <p:val>
                                            <p:strVal val="#ppt_x+#ppt_w*1.125000"/>
                                          </p:val>
                                        </p:tav>
                                        <p:tav tm="100000">
                                          <p:val>
                                            <p:strVal val="#ppt_x"/>
                                          </p:val>
                                        </p:tav>
                                      </p:tavLst>
                                    </p:anim>
                                    <p:animEffect transition="in" filter="wipe(left)">
                                      <p:cBhvr>
                                        <p:cTn id="49" dur="500"/>
                                        <p:tgtEl>
                                          <p:spTgt spid="16"/>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p:tgtEl>
                                          <p:spTgt spid="14"/>
                                        </p:tgtEl>
                                        <p:attrNameLst>
                                          <p:attrName>ppt_y</p:attrName>
                                        </p:attrNameLst>
                                      </p:cBhvr>
                                      <p:tavLst>
                                        <p:tav tm="0">
                                          <p:val>
                                            <p:strVal val="#ppt_y-#ppt_h*1.125000"/>
                                          </p:val>
                                        </p:tav>
                                        <p:tav tm="100000">
                                          <p:val>
                                            <p:strVal val="#ppt_y"/>
                                          </p:val>
                                        </p:tav>
                                      </p:tavLst>
                                    </p:anim>
                                    <p:animEffect transition="in" filter="wipe(down)">
                                      <p:cBhvr>
                                        <p:cTn id="53" dur="500"/>
                                        <p:tgtEl>
                                          <p:spTgt spid="14"/>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p:tgtEl>
                                          <p:spTgt spid="13"/>
                                        </p:tgtEl>
                                        <p:attrNameLst>
                                          <p:attrName>ppt_x</p:attrName>
                                        </p:attrNameLst>
                                      </p:cBhvr>
                                      <p:tavLst>
                                        <p:tav tm="0">
                                          <p:val>
                                            <p:strVal val="#ppt_x-#ppt_w*1.125000"/>
                                          </p:val>
                                        </p:tav>
                                        <p:tav tm="100000">
                                          <p:val>
                                            <p:strVal val="#ppt_x"/>
                                          </p:val>
                                        </p:tav>
                                      </p:tavLst>
                                    </p:anim>
                                    <p:animEffect transition="in" filter="wipe(right)">
                                      <p:cBhvr>
                                        <p:cTn id="57" dur="500"/>
                                        <p:tgtEl>
                                          <p:spTgt spid="13"/>
                                        </p:tgtEl>
                                      </p:cBhvr>
                                    </p:animEffect>
                                  </p:childTnLst>
                                </p:cTn>
                              </p:par>
                            </p:childTnLst>
                          </p:cTn>
                        </p:par>
                        <p:par>
                          <p:cTn id="58" fill="hold">
                            <p:stCondLst>
                              <p:cond delay="3350"/>
                            </p:stCondLst>
                            <p:childTnLst>
                              <p:par>
                                <p:cTn id="59" presetID="22" presetClass="entr" presetSubtype="8"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par>
                          <p:cTn id="62" fill="hold">
                            <p:stCondLst>
                              <p:cond delay="385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par>
                          <p:cTn id="66" fill="hold">
                            <p:stCondLst>
                              <p:cond delay="4350"/>
                            </p:stCondLst>
                            <p:childTnLst>
                              <p:par>
                                <p:cTn id="67" presetID="22" presetClass="entr" presetSubtype="8"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animBg="1"/>
      <p:bldP spid="12" grpId="0" animBg="1"/>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a:off x="1746915" y="1398272"/>
            <a:ext cx="1886226" cy="1886226"/>
          </a:xfrm>
          <a:prstGeom prst="arc">
            <a:avLst>
              <a:gd name="adj1" fmla="val 16287970"/>
              <a:gd name="adj2" fmla="val 10968934"/>
            </a:avLst>
          </a:prstGeom>
          <a:ln w="28575">
            <a:solidFill>
              <a:srgbClr val="5192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 name="组合 4"/>
          <p:cNvGrpSpPr/>
          <p:nvPr/>
        </p:nvGrpSpPr>
        <p:grpSpPr>
          <a:xfrm>
            <a:off x="1857935" y="1509292"/>
            <a:ext cx="1664187" cy="1664187"/>
            <a:chOff x="2575133" y="1870105"/>
            <a:chExt cx="606751" cy="606751"/>
          </a:xfrm>
        </p:grpSpPr>
        <p:sp>
          <p:nvSpPr>
            <p:cNvPr id="6" name="流程图: 联系 5"/>
            <p:cNvSpPr/>
            <p:nvPr/>
          </p:nvSpPr>
          <p:spPr>
            <a:xfrm>
              <a:off x="2575133" y="1870105"/>
              <a:ext cx="606751" cy="606751"/>
            </a:xfrm>
            <a:prstGeom prst="flowChartConnector">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Shape"/>
            <p:cNvSpPr>
              <a:spLocks/>
            </p:cNvSpPr>
            <p:nvPr/>
          </p:nvSpPr>
          <p:spPr bwMode="auto">
            <a:xfrm>
              <a:off x="2742170" y="2015490"/>
              <a:ext cx="273914" cy="345996"/>
            </a:xfrm>
            <a:custGeom>
              <a:avLst/>
              <a:gdLst>
                <a:gd name="T0" fmla="*/ 409258 w 1908175"/>
                <a:gd name="T1" fmla="*/ 1596961 h 2408238"/>
                <a:gd name="T2" fmla="*/ 401003 w 1908175"/>
                <a:gd name="T3" fmla="*/ 1624631 h 2408238"/>
                <a:gd name="T4" fmla="*/ 401003 w 1908175"/>
                <a:gd name="T5" fmla="*/ 1652937 h 2408238"/>
                <a:gd name="T6" fmla="*/ 409258 w 1908175"/>
                <a:gd name="T7" fmla="*/ 1679971 h 2408238"/>
                <a:gd name="T8" fmla="*/ 425133 w 1908175"/>
                <a:gd name="T9" fmla="*/ 1704142 h 2408238"/>
                <a:gd name="T10" fmla="*/ 554990 w 1908175"/>
                <a:gd name="T11" fmla="*/ 1802737 h 2408238"/>
                <a:gd name="T12" fmla="*/ 581660 w 1908175"/>
                <a:gd name="T13" fmla="*/ 1815459 h 2408238"/>
                <a:gd name="T14" fmla="*/ 609600 w 1908175"/>
                <a:gd name="T15" fmla="*/ 1819275 h 2408238"/>
                <a:gd name="T16" fmla="*/ 637540 w 1908175"/>
                <a:gd name="T17" fmla="*/ 1815459 h 2408238"/>
                <a:gd name="T18" fmla="*/ 663575 w 1908175"/>
                <a:gd name="T19" fmla="*/ 1803055 h 2408238"/>
                <a:gd name="T20" fmla="*/ 685483 w 1908175"/>
                <a:gd name="T21" fmla="*/ 1783336 h 2408238"/>
                <a:gd name="T22" fmla="*/ 915988 w 1908175"/>
                <a:gd name="T23" fmla="*/ 1192088 h 2408238"/>
                <a:gd name="T24" fmla="*/ 1603504 w 1908175"/>
                <a:gd name="T25" fmla="*/ 317 h 2408238"/>
                <a:gd name="T26" fmla="*/ 1642621 w 1908175"/>
                <a:gd name="T27" fmla="*/ 16177 h 2408238"/>
                <a:gd name="T28" fmla="*/ 1902769 w 1908175"/>
                <a:gd name="T29" fmla="*/ 238854 h 2408238"/>
                <a:gd name="T30" fmla="*/ 1907221 w 1908175"/>
                <a:gd name="T31" fmla="*/ 279456 h 2408238"/>
                <a:gd name="T32" fmla="*/ 1887503 w 1908175"/>
                <a:gd name="T33" fmla="*/ 316886 h 2408238"/>
                <a:gd name="T34" fmla="*/ 1850612 w 1908175"/>
                <a:gd name="T35" fmla="*/ 336552 h 2408238"/>
                <a:gd name="T36" fmla="*/ 1809586 w 1908175"/>
                <a:gd name="T37" fmla="*/ 332746 h 2408238"/>
                <a:gd name="T38" fmla="*/ 1514715 w 1908175"/>
                <a:gd name="T39" fmla="*/ 544883 h 2408238"/>
                <a:gd name="T40" fmla="*/ 1542348 w 1908175"/>
                <a:gd name="T41" fmla="*/ 572827 h 2408238"/>
                <a:gd name="T42" fmla="*/ 1559817 w 1908175"/>
                <a:gd name="T43" fmla="*/ 606169 h 2408238"/>
                <a:gd name="T44" fmla="*/ 1567122 w 1908175"/>
                <a:gd name="T45" fmla="*/ 642687 h 2408238"/>
                <a:gd name="T46" fmla="*/ 1563311 w 1908175"/>
                <a:gd name="T47" fmla="*/ 680157 h 2408238"/>
                <a:gd name="T48" fmla="*/ 1549018 w 1908175"/>
                <a:gd name="T49" fmla="*/ 715722 h 2408238"/>
                <a:gd name="T50" fmla="*/ 708286 w 1908175"/>
                <a:gd name="T51" fmla="*/ 1844913 h 2408238"/>
                <a:gd name="T52" fmla="*/ 677477 w 1908175"/>
                <a:gd name="T53" fmla="*/ 1867776 h 2408238"/>
                <a:gd name="T54" fmla="*/ 642222 w 1908175"/>
                <a:gd name="T55" fmla="*/ 1879843 h 2408238"/>
                <a:gd name="T56" fmla="*/ 605060 w 1908175"/>
                <a:gd name="T57" fmla="*/ 1882066 h 2408238"/>
                <a:gd name="T58" fmla="*/ 568217 w 1908175"/>
                <a:gd name="T59" fmla="*/ 1873174 h 2408238"/>
                <a:gd name="T60" fmla="*/ 481825 w 1908175"/>
                <a:gd name="T61" fmla="*/ 1814111 h 2408238"/>
                <a:gd name="T62" fmla="*/ 45102 w 1908175"/>
                <a:gd name="T63" fmla="*/ 2399982 h 2408238"/>
                <a:gd name="T64" fmla="*/ 32079 w 1908175"/>
                <a:gd name="T65" fmla="*/ 2407603 h 2408238"/>
                <a:gd name="T66" fmla="*/ 17469 w 1908175"/>
                <a:gd name="T67" fmla="*/ 2406650 h 2408238"/>
                <a:gd name="T68" fmla="*/ 4764 w 1908175"/>
                <a:gd name="T69" fmla="*/ 2397124 h 2408238"/>
                <a:gd name="T70" fmla="*/ 0 w 1908175"/>
                <a:gd name="T71" fmla="*/ 2379659 h 2408238"/>
                <a:gd name="T72" fmla="*/ 435770 w 1908175"/>
                <a:gd name="T73" fmla="*/ 1796328 h 2408238"/>
                <a:gd name="T74" fmla="*/ 388763 w 1908175"/>
                <a:gd name="T75" fmla="*/ 1744569 h 2408238"/>
                <a:gd name="T76" fmla="*/ 362719 w 1908175"/>
                <a:gd name="T77" fmla="*/ 1715989 h 2408238"/>
                <a:gd name="T78" fmla="*/ 346838 w 1908175"/>
                <a:gd name="T79" fmla="*/ 1681695 h 2408238"/>
                <a:gd name="T80" fmla="*/ 341438 w 1908175"/>
                <a:gd name="T81" fmla="*/ 1644542 h 2408238"/>
                <a:gd name="T82" fmla="*/ 346838 w 1908175"/>
                <a:gd name="T83" fmla="*/ 1607707 h 2408238"/>
                <a:gd name="T84" fmla="*/ 363036 w 1908175"/>
                <a:gd name="T85" fmla="*/ 1572459 h 2408238"/>
                <a:gd name="T86" fmla="*/ 1205039 w 1908175"/>
                <a:gd name="T87" fmla="*/ 444538 h 2408238"/>
                <a:gd name="T88" fmla="*/ 1236800 w 1908175"/>
                <a:gd name="T89" fmla="*/ 423263 h 2408238"/>
                <a:gd name="T90" fmla="*/ 1272374 w 1908175"/>
                <a:gd name="T91" fmla="*/ 412784 h 2408238"/>
                <a:gd name="T92" fmla="*/ 1309852 w 1908175"/>
                <a:gd name="T93" fmla="*/ 412466 h 2408238"/>
                <a:gd name="T94" fmla="*/ 1346378 w 1908175"/>
                <a:gd name="T95" fmla="*/ 423263 h 2408238"/>
                <a:gd name="T96" fmla="*/ 1396879 w 1908175"/>
                <a:gd name="T97" fmla="*/ 456287 h 2408238"/>
                <a:gd name="T98" fmla="*/ 1533856 w 1908175"/>
                <a:gd name="T99" fmla="*/ 105629 h 2408238"/>
                <a:gd name="T100" fmla="*/ 1525905 w 1908175"/>
                <a:gd name="T101" fmla="*/ 65344 h 2408238"/>
                <a:gd name="T102" fmla="*/ 1541806 w 1908175"/>
                <a:gd name="T103" fmla="*/ 26645 h 2408238"/>
                <a:gd name="T104" fmla="*/ 1576153 w 1908175"/>
                <a:gd name="T105" fmla="*/ 3172 h 2408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8175" h="2408238">
                  <a:moveTo>
                    <a:pt x="790575" y="1079500"/>
                  </a:moveTo>
                  <a:lnTo>
                    <a:pt x="419418" y="1579468"/>
                  </a:lnTo>
                  <a:lnTo>
                    <a:pt x="416560" y="1583921"/>
                  </a:lnTo>
                  <a:lnTo>
                    <a:pt x="414020" y="1587738"/>
                  </a:lnTo>
                  <a:lnTo>
                    <a:pt x="411480" y="1592190"/>
                  </a:lnTo>
                  <a:lnTo>
                    <a:pt x="409258" y="1596961"/>
                  </a:lnTo>
                  <a:lnTo>
                    <a:pt x="407035" y="1601096"/>
                  </a:lnTo>
                  <a:lnTo>
                    <a:pt x="405765" y="1605866"/>
                  </a:lnTo>
                  <a:lnTo>
                    <a:pt x="404178" y="1610637"/>
                  </a:lnTo>
                  <a:lnTo>
                    <a:pt x="402908" y="1615090"/>
                  </a:lnTo>
                  <a:lnTo>
                    <a:pt x="401638" y="1619860"/>
                  </a:lnTo>
                  <a:lnTo>
                    <a:pt x="401003" y="1624631"/>
                  </a:lnTo>
                  <a:lnTo>
                    <a:pt x="400685" y="1629084"/>
                  </a:lnTo>
                  <a:lnTo>
                    <a:pt x="400368" y="1633854"/>
                  </a:lnTo>
                  <a:lnTo>
                    <a:pt x="400050" y="1638625"/>
                  </a:lnTo>
                  <a:lnTo>
                    <a:pt x="400368" y="1643396"/>
                  </a:lnTo>
                  <a:lnTo>
                    <a:pt x="400685" y="1648166"/>
                  </a:lnTo>
                  <a:lnTo>
                    <a:pt x="401003" y="1652937"/>
                  </a:lnTo>
                  <a:lnTo>
                    <a:pt x="401955" y="1657708"/>
                  </a:lnTo>
                  <a:lnTo>
                    <a:pt x="402908" y="1662160"/>
                  </a:lnTo>
                  <a:lnTo>
                    <a:pt x="404178" y="1666613"/>
                  </a:lnTo>
                  <a:lnTo>
                    <a:pt x="405765" y="1671384"/>
                  </a:lnTo>
                  <a:lnTo>
                    <a:pt x="407353" y="1675836"/>
                  </a:lnTo>
                  <a:lnTo>
                    <a:pt x="409258" y="1679971"/>
                  </a:lnTo>
                  <a:lnTo>
                    <a:pt x="411480" y="1684424"/>
                  </a:lnTo>
                  <a:lnTo>
                    <a:pt x="413703" y="1688558"/>
                  </a:lnTo>
                  <a:lnTo>
                    <a:pt x="416243" y="1692693"/>
                  </a:lnTo>
                  <a:lnTo>
                    <a:pt x="419100" y="1696509"/>
                  </a:lnTo>
                  <a:lnTo>
                    <a:pt x="421958" y="1700644"/>
                  </a:lnTo>
                  <a:lnTo>
                    <a:pt x="425133" y="1704142"/>
                  </a:lnTo>
                  <a:lnTo>
                    <a:pt x="428625" y="1707641"/>
                  </a:lnTo>
                  <a:lnTo>
                    <a:pt x="432435" y="1711457"/>
                  </a:lnTo>
                  <a:lnTo>
                    <a:pt x="435928" y="1714638"/>
                  </a:lnTo>
                  <a:lnTo>
                    <a:pt x="439738" y="1717818"/>
                  </a:lnTo>
                  <a:lnTo>
                    <a:pt x="550545" y="1799874"/>
                  </a:lnTo>
                  <a:lnTo>
                    <a:pt x="554990" y="1802737"/>
                  </a:lnTo>
                  <a:lnTo>
                    <a:pt x="558800" y="1805599"/>
                  </a:lnTo>
                  <a:lnTo>
                    <a:pt x="563245" y="1807825"/>
                  </a:lnTo>
                  <a:lnTo>
                    <a:pt x="568008" y="1810370"/>
                  </a:lnTo>
                  <a:lnTo>
                    <a:pt x="572135" y="1812278"/>
                  </a:lnTo>
                  <a:lnTo>
                    <a:pt x="576898" y="1813868"/>
                  </a:lnTo>
                  <a:lnTo>
                    <a:pt x="581660" y="1815459"/>
                  </a:lnTo>
                  <a:lnTo>
                    <a:pt x="586105" y="1816413"/>
                  </a:lnTo>
                  <a:lnTo>
                    <a:pt x="590868" y="1817685"/>
                  </a:lnTo>
                  <a:lnTo>
                    <a:pt x="595630" y="1818321"/>
                  </a:lnTo>
                  <a:lnTo>
                    <a:pt x="600075" y="1818957"/>
                  </a:lnTo>
                  <a:lnTo>
                    <a:pt x="604838" y="1819275"/>
                  </a:lnTo>
                  <a:lnTo>
                    <a:pt x="609600" y="1819275"/>
                  </a:lnTo>
                  <a:lnTo>
                    <a:pt x="614363" y="1819275"/>
                  </a:lnTo>
                  <a:lnTo>
                    <a:pt x="619125" y="1818957"/>
                  </a:lnTo>
                  <a:lnTo>
                    <a:pt x="623888" y="1818321"/>
                  </a:lnTo>
                  <a:lnTo>
                    <a:pt x="628650" y="1817685"/>
                  </a:lnTo>
                  <a:lnTo>
                    <a:pt x="633095" y="1816413"/>
                  </a:lnTo>
                  <a:lnTo>
                    <a:pt x="637540" y="1815459"/>
                  </a:lnTo>
                  <a:lnTo>
                    <a:pt x="642303" y="1813550"/>
                  </a:lnTo>
                  <a:lnTo>
                    <a:pt x="646748" y="1812278"/>
                  </a:lnTo>
                  <a:lnTo>
                    <a:pt x="650875" y="1810052"/>
                  </a:lnTo>
                  <a:lnTo>
                    <a:pt x="655320" y="1808143"/>
                  </a:lnTo>
                  <a:lnTo>
                    <a:pt x="659448" y="1805599"/>
                  </a:lnTo>
                  <a:lnTo>
                    <a:pt x="663575" y="1803055"/>
                  </a:lnTo>
                  <a:lnTo>
                    <a:pt x="667385" y="1800192"/>
                  </a:lnTo>
                  <a:lnTo>
                    <a:pt x="671513" y="1797330"/>
                  </a:lnTo>
                  <a:lnTo>
                    <a:pt x="675005" y="1794149"/>
                  </a:lnTo>
                  <a:lnTo>
                    <a:pt x="678498" y="1790969"/>
                  </a:lnTo>
                  <a:lnTo>
                    <a:pt x="682308" y="1787470"/>
                  </a:lnTo>
                  <a:lnTo>
                    <a:pt x="685483" y="1783336"/>
                  </a:lnTo>
                  <a:lnTo>
                    <a:pt x="688658" y="1779519"/>
                  </a:lnTo>
                  <a:lnTo>
                    <a:pt x="1036638" y="1310401"/>
                  </a:lnTo>
                  <a:lnTo>
                    <a:pt x="1006793" y="1280505"/>
                  </a:lnTo>
                  <a:lnTo>
                    <a:pt x="976630" y="1250609"/>
                  </a:lnTo>
                  <a:lnTo>
                    <a:pt x="946468" y="1221031"/>
                  </a:lnTo>
                  <a:lnTo>
                    <a:pt x="915988" y="1192088"/>
                  </a:lnTo>
                  <a:lnTo>
                    <a:pt x="885508" y="1163146"/>
                  </a:lnTo>
                  <a:lnTo>
                    <a:pt x="854075" y="1135158"/>
                  </a:lnTo>
                  <a:lnTo>
                    <a:pt x="822325" y="1106852"/>
                  </a:lnTo>
                  <a:lnTo>
                    <a:pt x="790575" y="1079500"/>
                  </a:lnTo>
                  <a:close/>
                  <a:moveTo>
                    <a:pt x="1596825" y="0"/>
                  </a:moveTo>
                  <a:lnTo>
                    <a:pt x="1603504" y="317"/>
                  </a:lnTo>
                  <a:lnTo>
                    <a:pt x="1610501" y="1586"/>
                  </a:lnTo>
                  <a:lnTo>
                    <a:pt x="1617179" y="2855"/>
                  </a:lnTo>
                  <a:lnTo>
                    <a:pt x="1624176" y="5392"/>
                  </a:lnTo>
                  <a:lnTo>
                    <a:pt x="1630536" y="8247"/>
                  </a:lnTo>
                  <a:lnTo>
                    <a:pt x="1636897" y="11737"/>
                  </a:lnTo>
                  <a:lnTo>
                    <a:pt x="1642621" y="16177"/>
                  </a:lnTo>
                  <a:lnTo>
                    <a:pt x="1882097" y="210623"/>
                  </a:lnTo>
                  <a:lnTo>
                    <a:pt x="1887503" y="215698"/>
                  </a:lnTo>
                  <a:lnTo>
                    <a:pt x="1891956" y="221090"/>
                  </a:lnTo>
                  <a:lnTo>
                    <a:pt x="1896408" y="226800"/>
                  </a:lnTo>
                  <a:lnTo>
                    <a:pt x="1899906" y="232510"/>
                  </a:lnTo>
                  <a:lnTo>
                    <a:pt x="1902769" y="238854"/>
                  </a:lnTo>
                  <a:lnTo>
                    <a:pt x="1905313" y="245515"/>
                  </a:lnTo>
                  <a:lnTo>
                    <a:pt x="1906903" y="252176"/>
                  </a:lnTo>
                  <a:lnTo>
                    <a:pt x="1907857" y="259155"/>
                  </a:lnTo>
                  <a:lnTo>
                    <a:pt x="1908175" y="265816"/>
                  </a:lnTo>
                  <a:lnTo>
                    <a:pt x="1908175" y="272794"/>
                  </a:lnTo>
                  <a:lnTo>
                    <a:pt x="1907221" y="279456"/>
                  </a:lnTo>
                  <a:lnTo>
                    <a:pt x="1905313" y="286434"/>
                  </a:lnTo>
                  <a:lnTo>
                    <a:pt x="1903405" y="292778"/>
                  </a:lnTo>
                  <a:lnTo>
                    <a:pt x="1900542" y="299122"/>
                  </a:lnTo>
                  <a:lnTo>
                    <a:pt x="1896726" y="305783"/>
                  </a:lnTo>
                  <a:lnTo>
                    <a:pt x="1892592" y="311493"/>
                  </a:lnTo>
                  <a:lnTo>
                    <a:pt x="1887503" y="316886"/>
                  </a:lnTo>
                  <a:lnTo>
                    <a:pt x="1882097" y="321961"/>
                  </a:lnTo>
                  <a:lnTo>
                    <a:pt x="1876372" y="325767"/>
                  </a:lnTo>
                  <a:lnTo>
                    <a:pt x="1870012" y="329574"/>
                  </a:lnTo>
                  <a:lnTo>
                    <a:pt x="1863969" y="332746"/>
                  </a:lnTo>
                  <a:lnTo>
                    <a:pt x="1857608" y="334966"/>
                  </a:lnTo>
                  <a:lnTo>
                    <a:pt x="1850612" y="336552"/>
                  </a:lnTo>
                  <a:lnTo>
                    <a:pt x="1843933" y="337821"/>
                  </a:lnTo>
                  <a:lnTo>
                    <a:pt x="1836937" y="338138"/>
                  </a:lnTo>
                  <a:lnTo>
                    <a:pt x="1830258" y="337821"/>
                  </a:lnTo>
                  <a:lnTo>
                    <a:pt x="1823261" y="336552"/>
                  </a:lnTo>
                  <a:lnTo>
                    <a:pt x="1816583" y="335283"/>
                  </a:lnTo>
                  <a:lnTo>
                    <a:pt x="1809586" y="332746"/>
                  </a:lnTo>
                  <a:lnTo>
                    <a:pt x="1803226" y="329891"/>
                  </a:lnTo>
                  <a:lnTo>
                    <a:pt x="1797183" y="326084"/>
                  </a:lnTo>
                  <a:lnTo>
                    <a:pt x="1791141" y="321961"/>
                  </a:lnTo>
                  <a:lnTo>
                    <a:pt x="1723056" y="266679"/>
                  </a:lnTo>
                  <a:lnTo>
                    <a:pt x="1503281" y="536626"/>
                  </a:lnTo>
                  <a:lnTo>
                    <a:pt x="1514715" y="544883"/>
                  </a:lnTo>
                  <a:lnTo>
                    <a:pt x="1519797" y="549328"/>
                  </a:lnTo>
                  <a:lnTo>
                    <a:pt x="1524879" y="553456"/>
                  </a:lnTo>
                  <a:lnTo>
                    <a:pt x="1529643" y="558220"/>
                  </a:lnTo>
                  <a:lnTo>
                    <a:pt x="1534408" y="562983"/>
                  </a:lnTo>
                  <a:lnTo>
                    <a:pt x="1538219" y="567428"/>
                  </a:lnTo>
                  <a:lnTo>
                    <a:pt x="1542348" y="572827"/>
                  </a:lnTo>
                  <a:lnTo>
                    <a:pt x="1545842" y="577907"/>
                  </a:lnTo>
                  <a:lnTo>
                    <a:pt x="1549336" y="583306"/>
                  </a:lnTo>
                  <a:lnTo>
                    <a:pt x="1552194" y="588704"/>
                  </a:lnTo>
                  <a:lnTo>
                    <a:pt x="1555053" y="594420"/>
                  </a:lnTo>
                  <a:lnTo>
                    <a:pt x="1557594" y="600136"/>
                  </a:lnTo>
                  <a:lnTo>
                    <a:pt x="1559817" y="606169"/>
                  </a:lnTo>
                  <a:lnTo>
                    <a:pt x="1561723" y="612202"/>
                  </a:lnTo>
                  <a:lnTo>
                    <a:pt x="1563311" y="618236"/>
                  </a:lnTo>
                  <a:lnTo>
                    <a:pt x="1564899" y="624269"/>
                  </a:lnTo>
                  <a:lnTo>
                    <a:pt x="1565852" y="630620"/>
                  </a:lnTo>
                  <a:lnTo>
                    <a:pt x="1566804" y="636653"/>
                  </a:lnTo>
                  <a:lnTo>
                    <a:pt x="1567122" y="642687"/>
                  </a:lnTo>
                  <a:lnTo>
                    <a:pt x="1567440" y="648720"/>
                  </a:lnTo>
                  <a:lnTo>
                    <a:pt x="1567122" y="655388"/>
                  </a:lnTo>
                  <a:lnTo>
                    <a:pt x="1566804" y="661422"/>
                  </a:lnTo>
                  <a:lnTo>
                    <a:pt x="1565852" y="667455"/>
                  </a:lnTo>
                  <a:lnTo>
                    <a:pt x="1564899" y="674124"/>
                  </a:lnTo>
                  <a:lnTo>
                    <a:pt x="1563311" y="680157"/>
                  </a:lnTo>
                  <a:lnTo>
                    <a:pt x="1562040" y="686190"/>
                  </a:lnTo>
                  <a:lnTo>
                    <a:pt x="1559817" y="692224"/>
                  </a:lnTo>
                  <a:lnTo>
                    <a:pt x="1557594" y="698257"/>
                  </a:lnTo>
                  <a:lnTo>
                    <a:pt x="1555053" y="704290"/>
                  </a:lnTo>
                  <a:lnTo>
                    <a:pt x="1552194" y="710006"/>
                  </a:lnTo>
                  <a:lnTo>
                    <a:pt x="1549018" y="715722"/>
                  </a:lnTo>
                  <a:lnTo>
                    <a:pt x="1545524" y="721120"/>
                  </a:lnTo>
                  <a:lnTo>
                    <a:pt x="1541713" y="726836"/>
                  </a:lnTo>
                  <a:lnTo>
                    <a:pt x="721308" y="1829988"/>
                  </a:lnTo>
                  <a:lnTo>
                    <a:pt x="717497" y="1835386"/>
                  </a:lnTo>
                  <a:lnTo>
                    <a:pt x="713050" y="1840467"/>
                  </a:lnTo>
                  <a:lnTo>
                    <a:pt x="708286" y="1844913"/>
                  </a:lnTo>
                  <a:lnTo>
                    <a:pt x="703839" y="1849358"/>
                  </a:lnTo>
                  <a:lnTo>
                    <a:pt x="698757" y="1853487"/>
                  </a:lnTo>
                  <a:lnTo>
                    <a:pt x="693675" y="1857615"/>
                  </a:lnTo>
                  <a:lnTo>
                    <a:pt x="688594" y="1861108"/>
                  </a:lnTo>
                  <a:lnTo>
                    <a:pt x="683194" y="1864283"/>
                  </a:lnTo>
                  <a:lnTo>
                    <a:pt x="677477" y="1867776"/>
                  </a:lnTo>
                  <a:lnTo>
                    <a:pt x="672078" y="1870316"/>
                  </a:lnTo>
                  <a:lnTo>
                    <a:pt x="666360" y="1872539"/>
                  </a:lnTo>
                  <a:lnTo>
                    <a:pt x="660326" y="1875080"/>
                  </a:lnTo>
                  <a:lnTo>
                    <a:pt x="654291" y="1876985"/>
                  </a:lnTo>
                  <a:lnTo>
                    <a:pt x="648256" y="1878890"/>
                  </a:lnTo>
                  <a:lnTo>
                    <a:pt x="642222" y="1879843"/>
                  </a:lnTo>
                  <a:lnTo>
                    <a:pt x="636187" y="1881113"/>
                  </a:lnTo>
                  <a:lnTo>
                    <a:pt x="629834" y="1881748"/>
                  </a:lnTo>
                  <a:lnTo>
                    <a:pt x="623800" y="1882383"/>
                  </a:lnTo>
                  <a:lnTo>
                    <a:pt x="617447" y="1882383"/>
                  </a:lnTo>
                  <a:lnTo>
                    <a:pt x="611413" y="1882383"/>
                  </a:lnTo>
                  <a:lnTo>
                    <a:pt x="605060" y="1882066"/>
                  </a:lnTo>
                  <a:lnTo>
                    <a:pt x="598708" y="1881431"/>
                  </a:lnTo>
                  <a:lnTo>
                    <a:pt x="592673" y="1880160"/>
                  </a:lnTo>
                  <a:lnTo>
                    <a:pt x="586321" y="1878890"/>
                  </a:lnTo>
                  <a:lnTo>
                    <a:pt x="580286" y="1876985"/>
                  </a:lnTo>
                  <a:lnTo>
                    <a:pt x="574252" y="1875080"/>
                  </a:lnTo>
                  <a:lnTo>
                    <a:pt x="568217" y="1873174"/>
                  </a:lnTo>
                  <a:lnTo>
                    <a:pt x="562500" y="1870634"/>
                  </a:lnTo>
                  <a:lnTo>
                    <a:pt x="556465" y="1867141"/>
                  </a:lnTo>
                  <a:lnTo>
                    <a:pt x="550748" y="1864283"/>
                  </a:lnTo>
                  <a:lnTo>
                    <a:pt x="545031" y="1860790"/>
                  </a:lnTo>
                  <a:lnTo>
                    <a:pt x="539631" y="1856980"/>
                  </a:lnTo>
                  <a:lnTo>
                    <a:pt x="481825" y="1814111"/>
                  </a:lnTo>
                  <a:lnTo>
                    <a:pt x="481507" y="1817604"/>
                  </a:lnTo>
                  <a:lnTo>
                    <a:pt x="480554" y="1821414"/>
                  </a:lnTo>
                  <a:lnTo>
                    <a:pt x="479284" y="1824590"/>
                  </a:lnTo>
                  <a:lnTo>
                    <a:pt x="477061" y="1827765"/>
                  </a:lnTo>
                  <a:lnTo>
                    <a:pt x="47007" y="2397759"/>
                  </a:lnTo>
                  <a:lnTo>
                    <a:pt x="45102" y="2399982"/>
                  </a:lnTo>
                  <a:lnTo>
                    <a:pt x="43196" y="2401570"/>
                  </a:lnTo>
                  <a:lnTo>
                    <a:pt x="41290" y="2403475"/>
                  </a:lnTo>
                  <a:lnTo>
                    <a:pt x="39067" y="2404428"/>
                  </a:lnTo>
                  <a:lnTo>
                    <a:pt x="36844" y="2406015"/>
                  </a:lnTo>
                  <a:lnTo>
                    <a:pt x="34620" y="2406650"/>
                  </a:lnTo>
                  <a:lnTo>
                    <a:pt x="32079" y="2407603"/>
                  </a:lnTo>
                  <a:lnTo>
                    <a:pt x="29538" y="2407921"/>
                  </a:lnTo>
                  <a:lnTo>
                    <a:pt x="26997" y="2408238"/>
                  </a:lnTo>
                  <a:lnTo>
                    <a:pt x="24457" y="2408238"/>
                  </a:lnTo>
                  <a:lnTo>
                    <a:pt x="21916" y="2407921"/>
                  </a:lnTo>
                  <a:lnTo>
                    <a:pt x="20010" y="2407603"/>
                  </a:lnTo>
                  <a:lnTo>
                    <a:pt x="17469" y="2406650"/>
                  </a:lnTo>
                  <a:lnTo>
                    <a:pt x="14928" y="2405698"/>
                  </a:lnTo>
                  <a:lnTo>
                    <a:pt x="12705" y="2404428"/>
                  </a:lnTo>
                  <a:lnTo>
                    <a:pt x="10481" y="2402840"/>
                  </a:lnTo>
                  <a:lnTo>
                    <a:pt x="8258" y="2400935"/>
                  </a:lnTo>
                  <a:lnTo>
                    <a:pt x="6352" y="2399347"/>
                  </a:lnTo>
                  <a:lnTo>
                    <a:pt x="4764" y="2397124"/>
                  </a:lnTo>
                  <a:lnTo>
                    <a:pt x="3494" y="2394584"/>
                  </a:lnTo>
                  <a:lnTo>
                    <a:pt x="1906" y="2392043"/>
                  </a:lnTo>
                  <a:lnTo>
                    <a:pt x="1270" y="2389503"/>
                  </a:lnTo>
                  <a:lnTo>
                    <a:pt x="635" y="2386963"/>
                  </a:lnTo>
                  <a:lnTo>
                    <a:pt x="0" y="2384422"/>
                  </a:lnTo>
                  <a:lnTo>
                    <a:pt x="0" y="2379659"/>
                  </a:lnTo>
                  <a:lnTo>
                    <a:pt x="1270" y="2375213"/>
                  </a:lnTo>
                  <a:lnTo>
                    <a:pt x="1906" y="2372991"/>
                  </a:lnTo>
                  <a:lnTo>
                    <a:pt x="2541" y="2370768"/>
                  </a:lnTo>
                  <a:lnTo>
                    <a:pt x="4129" y="2368545"/>
                  </a:lnTo>
                  <a:lnTo>
                    <a:pt x="5399" y="2366322"/>
                  </a:lnTo>
                  <a:lnTo>
                    <a:pt x="435770" y="1796328"/>
                  </a:lnTo>
                  <a:lnTo>
                    <a:pt x="438311" y="1793788"/>
                  </a:lnTo>
                  <a:lnTo>
                    <a:pt x="441170" y="1791248"/>
                  </a:lnTo>
                  <a:lnTo>
                    <a:pt x="444029" y="1789660"/>
                  </a:lnTo>
                  <a:lnTo>
                    <a:pt x="447205" y="1788390"/>
                  </a:lnTo>
                  <a:lnTo>
                    <a:pt x="394163" y="1748697"/>
                  </a:lnTo>
                  <a:lnTo>
                    <a:pt x="388763" y="1744569"/>
                  </a:lnTo>
                  <a:lnTo>
                    <a:pt x="383681" y="1740440"/>
                  </a:lnTo>
                  <a:lnTo>
                    <a:pt x="378917" y="1735677"/>
                  </a:lnTo>
                  <a:lnTo>
                    <a:pt x="374470" y="1730914"/>
                  </a:lnTo>
                  <a:lnTo>
                    <a:pt x="370341" y="1726468"/>
                  </a:lnTo>
                  <a:lnTo>
                    <a:pt x="366212" y="1721070"/>
                  </a:lnTo>
                  <a:lnTo>
                    <a:pt x="362719" y="1715989"/>
                  </a:lnTo>
                  <a:lnTo>
                    <a:pt x="359542" y="1710591"/>
                  </a:lnTo>
                  <a:lnTo>
                    <a:pt x="356366" y="1705193"/>
                  </a:lnTo>
                  <a:lnTo>
                    <a:pt x="353825" y="1699477"/>
                  </a:lnTo>
                  <a:lnTo>
                    <a:pt x="351284" y="1693444"/>
                  </a:lnTo>
                  <a:lnTo>
                    <a:pt x="349061" y="1687728"/>
                  </a:lnTo>
                  <a:lnTo>
                    <a:pt x="346838" y="1681695"/>
                  </a:lnTo>
                  <a:lnTo>
                    <a:pt x="345567" y="1675661"/>
                  </a:lnTo>
                  <a:lnTo>
                    <a:pt x="343979" y="1669628"/>
                  </a:lnTo>
                  <a:lnTo>
                    <a:pt x="343026" y="1663277"/>
                  </a:lnTo>
                  <a:lnTo>
                    <a:pt x="342073" y="1657244"/>
                  </a:lnTo>
                  <a:lnTo>
                    <a:pt x="341438" y="1651210"/>
                  </a:lnTo>
                  <a:lnTo>
                    <a:pt x="341438" y="1644542"/>
                  </a:lnTo>
                  <a:lnTo>
                    <a:pt x="341438" y="1638508"/>
                  </a:lnTo>
                  <a:lnTo>
                    <a:pt x="342073" y="1632475"/>
                  </a:lnTo>
                  <a:lnTo>
                    <a:pt x="343026" y="1626124"/>
                  </a:lnTo>
                  <a:lnTo>
                    <a:pt x="343662" y="1619773"/>
                  </a:lnTo>
                  <a:lnTo>
                    <a:pt x="345250" y="1613740"/>
                  </a:lnTo>
                  <a:lnTo>
                    <a:pt x="346838" y="1607707"/>
                  </a:lnTo>
                  <a:lnTo>
                    <a:pt x="348743" y="1601673"/>
                  </a:lnTo>
                  <a:lnTo>
                    <a:pt x="350967" y="1595322"/>
                  </a:lnTo>
                  <a:lnTo>
                    <a:pt x="353825" y="1589606"/>
                  </a:lnTo>
                  <a:lnTo>
                    <a:pt x="356684" y="1583891"/>
                  </a:lnTo>
                  <a:lnTo>
                    <a:pt x="359860" y="1578175"/>
                  </a:lnTo>
                  <a:lnTo>
                    <a:pt x="363036" y="1572459"/>
                  </a:lnTo>
                  <a:lnTo>
                    <a:pt x="367165" y="1567061"/>
                  </a:lnTo>
                  <a:lnTo>
                    <a:pt x="1187252" y="463909"/>
                  </a:lnTo>
                  <a:lnTo>
                    <a:pt x="1191381" y="458510"/>
                  </a:lnTo>
                  <a:lnTo>
                    <a:pt x="1195828" y="453430"/>
                  </a:lnTo>
                  <a:lnTo>
                    <a:pt x="1200274" y="448984"/>
                  </a:lnTo>
                  <a:lnTo>
                    <a:pt x="1205039" y="444538"/>
                  </a:lnTo>
                  <a:lnTo>
                    <a:pt x="1209803" y="440410"/>
                  </a:lnTo>
                  <a:lnTo>
                    <a:pt x="1214885" y="436282"/>
                  </a:lnTo>
                  <a:lnTo>
                    <a:pt x="1220284" y="432789"/>
                  </a:lnTo>
                  <a:lnTo>
                    <a:pt x="1225684" y="429614"/>
                  </a:lnTo>
                  <a:lnTo>
                    <a:pt x="1231083" y="426121"/>
                  </a:lnTo>
                  <a:lnTo>
                    <a:pt x="1236800" y="423263"/>
                  </a:lnTo>
                  <a:lnTo>
                    <a:pt x="1242518" y="421040"/>
                  </a:lnTo>
                  <a:lnTo>
                    <a:pt x="1248235" y="418817"/>
                  </a:lnTo>
                  <a:lnTo>
                    <a:pt x="1254587" y="416912"/>
                  </a:lnTo>
                  <a:lnTo>
                    <a:pt x="1260304" y="415007"/>
                  </a:lnTo>
                  <a:lnTo>
                    <a:pt x="1266339" y="414054"/>
                  </a:lnTo>
                  <a:lnTo>
                    <a:pt x="1272374" y="412784"/>
                  </a:lnTo>
                  <a:lnTo>
                    <a:pt x="1279044" y="412149"/>
                  </a:lnTo>
                  <a:lnTo>
                    <a:pt x="1285078" y="411514"/>
                  </a:lnTo>
                  <a:lnTo>
                    <a:pt x="1291113" y="411514"/>
                  </a:lnTo>
                  <a:lnTo>
                    <a:pt x="1297465" y="411514"/>
                  </a:lnTo>
                  <a:lnTo>
                    <a:pt x="1303818" y="411831"/>
                  </a:lnTo>
                  <a:lnTo>
                    <a:pt x="1309852" y="412466"/>
                  </a:lnTo>
                  <a:lnTo>
                    <a:pt x="1315887" y="413736"/>
                  </a:lnTo>
                  <a:lnTo>
                    <a:pt x="1322557" y="415007"/>
                  </a:lnTo>
                  <a:lnTo>
                    <a:pt x="1328592" y="416594"/>
                  </a:lnTo>
                  <a:lnTo>
                    <a:pt x="1334626" y="418817"/>
                  </a:lnTo>
                  <a:lnTo>
                    <a:pt x="1340344" y="420722"/>
                  </a:lnTo>
                  <a:lnTo>
                    <a:pt x="1346378" y="423263"/>
                  </a:lnTo>
                  <a:lnTo>
                    <a:pt x="1352413" y="426121"/>
                  </a:lnTo>
                  <a:lnTo>
                    <a:pt x="1358130" y="429614"/>
                  </a:lnTo>
                  <a:lnTo>
                    <a:pt x="1363530" y="433107"/>
                  </a:lnTo>
                  <a:lnTo>
                    <a:pt x="1368929" y="436917"/>
                  </a:lnTo>
                  <a:lnTo>
                    <a:pt x="1414031" y="470577"/>
                  </a:lnTo>
                  <a:lnTo>
                    <a:pt x="1396879" y="456287"/>
                  </a:lnTo>
                  <a:lnTo>
                    <a:pt x="1619666" y="182730"/>
                  </a:lnTo>
                  <a:lnTo>
                    <a:pt x="1551665" y="127515"/>
                  </a:lnTo>
                  <a:lnTo>
                    <a:pt x="1546259" y="122440"/>
                  </a:lnTo>
                  <a:lnTo>
                    <a:pt x="1541806" y="117048"/>
                  </a:lnTo>
                  <a:lnTo>
                    <a:pt x="1537354" y="111338"/>
                  </a:lnTo>
                  <a:lnTo>
                    <a:pt x="1533856" y="105629"/>
                  </a:lnTo>
                  <a:lnTo>
                    <a:pt x="1530993" y="99284"/>
                  </a:lnTo>
                  <a:lnTo>
                    <a:pt x="1528449" y="92623"/>
                  </a:lnTo>
                  <a:lnTo>
                    <a:pt x="1526859" y="85962"/>
                  </a:lnTo>
                  <a:lnTo>
                    <a:pt x="1525905" y="78984"/>
                  </a:lnTo>
                  <a:lnTo>
                    <a:pt x="1525587" y="72322"/>
                  </a:lnTo>
                  <a:lnTo>
                    <a:pt x="1525905" y="65344"/>
                  </a:lnTo>
                  <a:lnTo>
                    <a:pt x="1526541" y="58683"/>
                  </a:lnTo>
                  <a:lnTo>
                    <a:pt x="1528449" y="51704"/>
                  </a:lnTo>
                  <a:lnTo>
                    <a:pt x="1530357" y="45360"/>
                  </a:lnTo>
                  <a:lnTo>
                    <a:pt x="1533220" y="38699"/>
                  </a:lnTo>
                  <a:lnTo>
                    <a:pt x="1537036" y="32355"/>
                  </a:lnTo>
                  <a:lnTo>
                    <a:pt x="1541806" y="26645"/>
                  </a:lnTo>
                  <a:lnTo>
                    <a:pt x="1546259" y="21253"/>
                  </a:lnTo>
                  <a:lnTo>
                    <a:pt x="1551665" y="16177"/>
                  </a:lnTo>
                  <a:lnTo>
                    <a:pt x="1557390" y="12371"/>
                  </a:lnTo>
                  <a:lnTo>
                    <a:pt x="1563750" y="8565"/>
                  </a:lnTo>
                  <a:lnTo>
                    <a:pt x="1569793" y="5392"/>
                  </a:lnTo>
                  <a:lnTo>
                    <a:pt x="1576153" y="3172"/>
                  </a:lnTo>
                  <a:lnTo>
                    <a:pt x="1583150" y="1586"/>
                  </a:lnTo>
                  <a:lnTo>
                    <a:pt x="1589829" y="317"/>
                  </a:lnTo>
                  <a:lnTo>
                    <a:pt x="1596825"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8" name="文本框 7"/>
          <p:cNvSpPr txBox="1"/>
          <p:nvPr/>
        </p:nvSpPr>
        <p:spPr>
          <a:xfrm>
            <a:off x="3334956" y="1514216"/>
            <a:ext cx="3916227" cy="830997"/>
          </a:xfrm>
          <a:prstGeom prst="rect">
            <a:avLst/>
          </a:prstGeom>
          <a:noFill/>
        </p:spPr>
        <p:txBody>
          <a:bodyPr wrap="square" rtlCol="0">
            <a:spAutoFit/>
          </a:bodyPr>
          <a:lstStyle/>
          <a:p>
            <a:pPr algn="ctr"/>
            <a:r>
              <a:rPr lang="zh-CN" altLang="en-US" sz="4800" dirty="0" smtClean="0">
                <a:solidFill>
                  <a:srgbClr val="5192FA"/>
                </a:solidFill>
                <a:latin typeface="微软雅黑" panose="020B0503020204020204" pitchFamily="34" charset="-122"/>
                <a:ea typeface="微软雅黑" panose="020B0503020204020204" pitchFamily="34" charset="-122"/>
              </a:rPr>
              <a:t>添加标题</a:t>
            </a:r>
          </a:p>
        </p:txBody>
      </p:sp>
      <p:sp>
        <p:nvSpPr>
          <p:cNvPr id="9" name="文本框 8"/>
          <p:cNvSpPr txBox="1"/>
          <p:nvPr/>
        </p:nvSpPr>
        <p:spPr bwMode="auto">
          <a:xfrm>
            <a:off x="4244251" y="2368581"/>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smtClean="0">
                <a:solidFill>
                  <a:srgbClr val="5192FA"/>
                </a:solidFill>
                <a:latin typeface="微软雅黑" panose="020B0503020204020204" pitchFamily="34" charset="-122"/>
                <a:ea typeface="微软雅黑" panose="020B0503020204020204" pitchFamily="34" charset="-122"/>
              </a:rPr>
              <a:t>添加标题</a:t>
            </a:r>
            <a:endParaRPr lang="zh-CN" altLang="en-US" sz="900" spc="75" dirty="0">
              <a:solidFill>
                <a:srgbClr val="5192FA"/>
              </a:solidFill>
              <a:latin typeface="微软雅黑" panose="020B0503020204020204" pitchFamily="34" charset="-122"/>
              <a:ea typeface="微软雅黑" panose="020B0503020204020204" pitchFamily="34" charset="-122"/>
            </a:endParaRPr>
          </a:p>
        </p:txBody>
      </p:sp>
      <p:sp>
        <p:nvSpPr>
          <p:cNvPr id="10" name="文本框 9"/>
          <p:cNvSpPr txBox="1"/>
          <p:nvPr/>
        </p:nvSpPr>
        <p:spPr bwMode="auto">
          <a:xfrm>
            <a:off x="5293071" y="2362652"/>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1" name="文本框 10"/>
          <p:cNvSpPr txBox="1"/>
          <p:nvPr/>
        </p:nvSpPr>
        <p:spPr bwMode="auto">
          <a:xfrm>
            <a:off x="4244251" y="2960490"/>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2" name="文本框 11"/>
          <p:cNvSpPr txBox="1"/>
          <p:nvPr/>
        </p:nvSpPr>
        <p:spPr bwMode="auto">
          <a:xfrm>
            <a:off x="5293071" y="2960017"/>
            <a:ext cx="913794"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3" name="文本框 12"/>
          <p:cNvSpPr txBox="1"/>
          <p:nvPr/>
        </p:nvSpPr>
        <p:spPr bwMode="auto">
          <a:xfrm>
            <a:off x="4244251" y="2659595"/>
            <a:ext cx="104881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
        <p:nvSpPr>
          <p:cNvPr id="14" name="文本框 13"/>
          <p:cNvSpPr txBox="1"/>
          <p:nvPr/>
        </p:nvSpPr>
        <p:spPr bwMode="auto">
          <a:xfrm>
            <a:off x="5293070" y="2655679"/>
            <a:ext cx="1020229" cy="275588"/>
          </a:xfrm>
          <a:prstGeom prst="rect">
            <a:avLst/>
          </a:prstGeom>
          <a:noFill/>
        </p:spPr>
        <p:txBody>
          <a:bodyPr wrap="square">
            <a:spAutoFit/>
          </a:bodyPr>
          <a:lstStyle/>
          <a:p>
            <a:pPr marL="171450" indent="-171450">
              <a:lnSpc>
                <a:spcPct val="150000"/>
              </a:lnSpc>
              <a:buFont typeface="Wingdings" panose="05000000000000000000" pitchFamily="2" charset="2"/>
              <a:buChar char="u"/>
              <a:defRPr/>
            </a:pPr>
            <a:r>
              <a:rPr lang="zh-CN" altLang="en-US" sz="900" spc="75" dirty="0">
                <a:solidFill>
                  <a:srgbClr val="5192FA"/>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172953877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8" presetClass="emph" presetSubtype="0" fill="hold" grpId="1" nodeType="withEffect">
                                  <p:stCondLst>
                                    <p:cond delay="0"/>
                                  </p:stCondLst>
                                  <p:childTnLst>
                                    <p:animRot by="-5400000">
                                      <p:cBhvr>
                                        <p:cTn id="12" dur="2700" fill="hold"/>
                                        <p:tgtEl>
                                          <p:spTgt spid="4"/>
                                        </p:tgtEl>
                                        <p:attrNameLst>
                                          <p:attrName>r</p:attrName>
                                        </p:attrNameLst>
                                      </p:cBhvr>
                                    </p:animRot>
                                  </p:childTnLst>
                                </p:cTn>
                              </p:par>
                              <p:par>
                                <p:cTn id="13" presetID="2" presetClass="entr" presetSubtype="2" decel="100000"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11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3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9"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sp>
        <p:nvSpPr>
          <p:cNvPr id="9" name="椭圆 8"/>
          <p:cNvSpPr/>
          <p:nvPr/>
        </p:nvSpPr>
        <p:spPr>
          <a:xfrm>
            <a:off x="4794227" y="3394828"/>
            <a:ext cx="581660" cy="581660"/>
          </a:xfrm>
          <a:prstGeom prst="ellipse">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椭圆 9"/>
          <p:cNvSpPr/>
          <p:nvPr/>
        </p:nvSpPr>
        <p:spPr>
          <a:xfrm>
            <a:off x="4794227" y="2341711"/>
            <a:ext cx="581660" cy="581660"/>
          </a:xfrm>
          <a:prstGeom prst="ellipse">
            <a:avLst/>
          </a:prstGeom>
          <a:solidFill>
            <a:srgbClr val="519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椭圆 10"/>
          <p:cNvSpPr/>
          <p:nvPr/>
        </p:nvSpPr>
        <p:spPr>
          <a:xfrm>
            <a:off x="4794227" y="1281809"/>
            <a:ext cx="581660" cy="581660"/>
          </a:xfrm>
          <a:prstGeom prst="ellipse">
            <a:avLst/>
          </a:prstGeom>
          <a:solidFill>
            <a:srgbClr val="529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1852" y="1271141"/>
            <a:ext cx="3154626" cy="1774477"/>
          </a:xfrm>
          <a:prstGeom prst="rect">
            <a:avLst/>
          </a:prstGeom>
          <a:ln>
            <a:noFill/>
          </a:ln>
          <a:effectLst/>
          <a:extLst/>
        </p:spPr>
      </p:pic>
      <p:sp>
        <p:nvSpPr>
          <p:cNvPr id="13" name="TextBox 42"/>
          <p:cNvSpPr txBox="1"/>
          <p:nvPr/>
        </p:nvSpPr>
        <p:spPr>
          <a:xfrm>
            <a:off x="790812" y="3332398"/>
            <a:ext cx="3345643" cy="957955"/>
          </a:xfrm>
          <a:prstGeom prst="rect">
            <a:avLst/>
          </a:prstGeom>
          <a:noFill/>
        </p:spPr>
        <p:txBody>
          <a:bodyPr wrap="square" rtlCol="0">
            <a:spAutoFit/>
          </a:bodyPr>
          <a:lstStyle/>
          <a:p>
            <a:pPr indent="216000" algn="just">
              <a:lnSpc>
                <a:spcPct val="150000"/>
              </a:lnSpc>
            </a:pPr>
            <a:r>
              <a:rPr lang="zh-CN" altLang="en-US" sz="75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r>
              <a:rPr lang="en-US" altLang="zh-CN" sz="750" dirty="0">
                <a:solidFill>
                  <a:schemeClr val="tx1">
                    <a:lumMod val="75000"/>
                    <a:lumOff val="25000"/>
                  </a:schemeClr>
                </a:solidFill>
                <a:latin typeface="微软雅黑" pitchFamily="34" charset="-122"/>
                <a:ea typeface="微软雅黑" pitchFamily="34" charset="-122"/>
              </a:rPr>
              <a:t>nic</a:t>
            </a:r>
            <a:r>
              <a:rPr lang="zh-CN" altLang="en-US" sz="75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4" name="Freeform 8"/>
          <p:cNvSpPr>
            <a:spLocks noEditPoints="1"/>
          </p:cNvSpPr>
          <p:nvPr/>
        </p:nvSpPr>
        <p:spPr bwMode="auto">
          <a:xfrm>
            <a:off x="4911923" y="2459406"/>
            <a:ext cx="346269" cy="346269"/>
          </a:xfrm>
          <a:custGeom>
            <a:avLst/>
            <a:gdLst>
              <a:gd name="T0" fmla="*/ 43 w 280"/>
              <a:gd name="T1" fmla="*/ 91 h 280"/>
              <a:gd name="T2" fmla="*/ 32 w 280"/>
              <a:gd name="T3" fmla="*/ 101 h 280"/>
              <a:gd name="T4" fmla="*/ 134 w 280"/>
              <a:gd name="T5" fmla="*/ 26 h 280"/>
              <a:gd name="T6" fmla="*/ 134 w 280"/>
              <a:gd name="T7" fmla="*/ 0 h 280"/>
              <a:gd name="T8" fmla="*/ 177 w 280"/>
              <a:gd name="T9" fmla="*/ 43 h 280"/>
              <a:gd name="T10" fmla="*/ 134 w 280"/>
              <a:gd name="T11" fmla="*/ 86 h 280"/>
              <a:gd name="T12" fmla="*/ 134 w 280"/>
              <a:gd name="T13" fmla="*/ 61 h 280"/>
              <a:gd name="T14" fmla="*/ 65 w 280"/>
              <a:gd name="T15" fmla="*/ 113 h 280"/>
              <a:gd name="T16" fmla="*/ 65 w 280"/>
              <a:gd name="T17" fmla="*/ 113 h 280"/>
              <a:gd name="T18" fmla="*/ 43 w 280"/>
              <a:gd name="T19" fmla="*/ 91 h 280"/>
              <a:gd name="T20" fmla="*/ 87 w 280"/>
              <a:gd name="T21" fmla="*/ 140 h 280"/>
              <a:gd name="T22" fmla="*/ 140 w 280"/>
              <a:gd name="T23" fmla="*/ 193 h 280"/>
              <a:gd name="T24" fmla="*/ 193 w 280"/>
              <a:gd name="T25" fmla="*/ 140 h 280"/>
              <a:gd name="T26" fmla="*/ 140 w 280"/>
              <a:gd name="T27" fmla="*/ 87 h 280"/>
              <a:gd name="T28" fmla="*/ 87 w 280"/>
              <a:gd name="T29" fmla="*/ 140 h 280"/>
              <a:gd name="T30" fmla="*/ 190 w 280"/>
              <a:gd name="T31" fmla="*/ 43 h 280"/>
              <a:gd name="T32" fmla="*/ 167 w 280"/>
              <a:gd name="T33" fmla="*/ 66 h 280"/>
              <a:gd name="T34" fmla="*/ 219 w 280"/>
              <a:gd name="T35" fmla="*/ 135 h 280"/>
              <a:gd name="T36" fmla="*/ 194 w 280"/>
              <a:gd name="T37" fmla="*/ 135 h 280"/>
              <a:gd name="T38" fmla="*/ 237 w 280"/>
              <a:gd name="T39" fmla="*/ 177 h 280"/>
              <a:gd name="T40" fmla="*/ 280 w 280"/>
              <a:gd name="T41" fmla="*/ 135 h 280"/>
              <a:gd name="T42" fmla="*/ 255 w 280"/>
              <a:gd name="T43" fmla="*/ 135 h 280"/>
              <a:gd name="T44" fmla="*/ 179 w 280"/>
              <a:gd name="T45" fmla="*/ 32 h 280"/>
              <a:gd name="T46" fmla="*/ 190 w 280"/>
              <a:gd name="T47" fmla="*/ 43 h 280"/>
              <a:gd name="T48" fmla="*/ 214 w 280"/>
              <a:gd name="T49" fmla="*/ 167 h 280"/>
              <a:gd name="T50" fmla="*/ 214 w 280"/>
              <a:gd name="T51" fmla="*/ 167 h 280"/>
              <a:gd name="T52" fmla="*/ 146 w 280"/>
              <a:gd name="T53" fmla="*/ 219 h 280"/>
              <a:gd name="T54" fmla="*/ 146 w 280"/>
              <a:gd name="T55" fmla="*/ 195 h 280"/>
              <a:gd name="T56" fmla="*/ 103 w 280"/>
              <a:gd name="T57" fmla="*/ 238 h 280"/>
              <a:gd name="T58" fmla="*/ 146 w 280"/>
              <a:gd name="T59" fmla="*/ 280 h 280"/>
              <a:gd name="T60" fmla="*/ 146 w 280"/>
              <a:gd name="T61" fmla="*/ 255 h 280"/>
              <a:gd name="T62" fmla="*/ 248 w 280"/>
              <a:gd name="T63" fmla="*/ 179 h 280"/>
              <a:gd name="T64" fmla="*/ 237 w 280"/>
              <a:gd name="T65" fmla="*/ 190 h 280"/>
              <a:gd name="T66" fmla="*/ 214 w 280"/>
              <a:gd name="T67" fmla="*/ 167 h 280"/>
              <a:gd name="T68" fmla="*/ 113 w 280"/>
              <a:gd name="T69" fmla="*/ 215 h 280"/>
              <a:gd name="T70" fmla="*/ 113 w 280"/>
              <a:gd name="T71" fmla="*/ 215 h 280"/>
              <a:gd name="T72" fmla="*/ 61 w 280"/>
              <a:gd name="T73" fmla="*/ 146 h 280"/>
              <a:gd name="T74" fmla="*/ 86 w 280"/>
              <a:gd name="T75" fmla="*/ 146 h 280"/>
              <a:gd name="T76" fmla="*/ 43 w 280"/>
              <a:gd name="T77" fmla="*/ 103 h 280"/>
              <a:gd name="T78" fmla="*/ 0 w 280"/>
              <a:gd name="T79" fmla="*/ 146 h 280"/>
              <a:gd name="T80" fmla="*/ 25 w 280"/>
              <a:gd name="T81" fmla="*/ 146 h 280"/>
              <a:gd name="T82" fmla="*/ 101 w 280"/>
              <a:gd name="T83" fmla="*/ 248 h 280"/>
              <a:gd name="T84" fmla="*/ 90 w 280"/>
              <a:gd name="T85" fmla="*/ 238 h 280"/>
              <a:gd name="T86" fmla="*/ 113 w 280"/>
              <a:gd name="T87" fmla="*/ 2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0">
                <a:moveTo>
                  <a:pt x="43" y="91"/>
                </a:moveTo>
                <a:cubicBezTo>
                  <a:pt x="32" y="101"/>
                  <a:pt x="32" y="101"/>
                  <a:pt x="32" y="101"/>
                </a:cubicBezTo>
                <a:cubicBezTo>
                  <a:pt x="47" y="59"/>
                  <a:pt x="87" y="28"/>
                  <a:pt x="134" y="26"/>
                </a:cubicBezTo>
                <a:cubicBezTo>
                  <a:pt x="134" y="0"/>
                  <a:pt x="134" y="0"/>
                  <a:pt x="134" y="0"/>
                </a:cubicBezTo>
                <a:cubicBezTo>
                  <a:pt x="177" y="43"/>
                  <a:pt x="177" y="43"/>
                  <a:pt x="177" y="43"/>
                </a:cubicBezTo>
                <a:cubicBezTo>
                  <a:pt x="134" y="86"/>
                  <a:pt x="134" y="86"/>
                  <a:pt x="134" y="86"/>
                </a:cubicBezTo>
                <a:cubicBezTo>
                  <a:pt x="134" y="61"/>
                  <a:pt x="134" y="61"/>
                  <a:pt x="134" y="61"/>
                </a:cubicBezTo>
                <a:cubicBezTo>
                  <a:pt x="102" y="64"/>
                  <a:pt x="76" y="85"/>
                  <a:pt x="65" y="113"/>
                </a:cubicBezTo>
                <a:cubicBezTo>
                  <a:pt x="65" y="113"/>
                  <a:pt x="65" y="113"/>
                  <a:pt x="65" y="113"/>
                </a:cubicBezTo>
                <a:lnTo>
                  <a:pt x="43" y="91"/>
                </a:lnTo>
                <a:close/>
                <a:moveTo>
                  <a:pt x="87" y="140"/>
                </a:moveTo>
                <a:cubicBezTo>
                  <a:pt x="87" y="170"/>
                  <a:pt x="111" y="193"/>
                  <a:pt x="140" y="193"/>
                </a:cubicBezTo>
                <a:cubicBezTo>
                  <a:pt x="169" y="193"/>
                  <a:pt x="193" y="170"/>
                  <a:pt x="193" y="140"/>
                </a:cubicBezTo>
                <a:cubicBezTo>
                  <a:pt x="193" y="111"/>
                  <a:pt x="169" y="87"/>
                  <a:pt x="140" y="87"/>
                </a:cubicBezTo>
                <a:cubicBezTo>
                  <a:pt x="111" y="87"/>
                  <a:pt x="87" y="111"/>
                  <a:pt x="87" y="140"/>
                </a:cubicBezTo>
                <a:close/>
                <a:moveTo>
                  <a:pt x="190" y="43"/>
                </a:moveTo>
                <a:cubicBezTo>
                  <a:pt x="167" y="66"/>
                  <a:pt x="167" y="66"/>
                  <a:pt x="167" y="66"/>
                </a:cubicBezTo>
                <a:cubicBezTo>
                  <a:pt x="196" y="76"/>
                  <a:pt x="217" y="103"/>
                  <a:pt x="219" y="135"/>
                </a:cubicBezTo>
                <a:cubicBezTo>
                  <a:pt x="194" y="135"/>
                  <a:pt x="194" y="135"/>
                  <a:pt x="194" y="135"/>
                </a:cubicBezTo>
                <a:cubicBezTo>
                  <a:pt x="237" y="177"/>
                  <a:pt x="237" y="177"/>
                  <a:pt x="237" y="177"/>
                </a:cubicBezTo>
                <a:cubicBezTo>
                  <a:pt x="280" y="135"/>
                  <a:pt x="280" y="135"/>
                  <a:pt x="280" y="135"/>
                </a:cubicBezTo>
                <a:cubicBezTo>
                  <a:pt x="255" y="135"/>
                  <a:pt x="255" y="135"/>
                  <a:pt x="255" y="135"/>
                </a:cubicBezTo>
                <a:cubicBezTo>
                  <a:pt x="252" y="87"/>
                  <a:pt x="221" y="48"/>
                  <a:pt x="179" y="32"/>
                </a:cubicBezTo>
                <a:cubicBezTo>
                  <a:pt x="190" y="43"/>
                  <a:pt x="190" y="43"/>
                  <a:pt x="190" y="43"/>
                </a:cubicBezTo>
                <a:close/>
                <a:moveTo>
                  <a:pt x="214" y="167"/>
                </a:moveTo>
                <a:cubicBezTo>
                  <a:pt x="214" y="167"/>
                  <a:pt x="214" y="167"/>
                  <a:pt x="214" y="167"/>
                </a:cubicBezTo>
                <a:cubicBezTo>
                  <a:pt x="204" y="196"/>
                  <a:pt x="177" y="217"/>
                  <a:pt x="146" y="219"/>
                </a:cubicBezTo>
                <a:cubicBezTo>
                  <a:pt x="146" y="195"/>
                  <a:pt x="146" y="195"/>
                  <a:pt x="146" y="195"/>
                </a:cubicBezTo>
                <a:cubicBezTo>
                  <a:pt x="103" y="238"/>
                  <a:pt x="103" y="238"/>
                  <a:pt x="103" y="238"/>
                </a:cubicBezTo>
                <a:cubicBezTo>
                  <a:pt x="146" y="280"/>
                  <a:pt x="146" y="280"/>
                  <a:pt x="146" y="280"/>
                </a:cubicBezTo>
                <a:cubicBezTo>
                  <a:pt x="146" y="255"/>
                  <a:pt x="146" y="255"/>
                  <a:pt x="146" y="255"/>
                </a:cubicBezTo>
                <a:cubicBezTo>
                  <a:pt x="193" y="253"/>
                  <a:pt x="232" y="222"/>
                  <a:pt x="248" y="179"/>
                </a:cubicBezTo>
                <a:cubicBezTo>
                  <a:pt x="237" y="190"/>
                  <a:pt x="237" y="190"/>
                  <a:pt x="237" y="190"/>
                </a:cubicBezTo>
                <a:lnTo>
                  <a:pt x="214" y="167"/>
                </a:lnTo>
                <a:close/>
                <a:moveTo>
                  <a:pt x="113" y="215"/>
                </a:moveTo>
                <a:cubicBezTo>
                  <a:pt x="113" y="215"/>
                  <a:pt x="113" y="215"/>
                  <a:pt x="113" y="215"/>
                </a:cubicBezTo>
                <a:cubicBezTo>
                  <a:pt x="84" y="204"/>
                  <a:pt x="63" y="178"/>
                  <a:pt x="61" y="146"/>
                </a:cubicBezTo>
                <a:cubicBezTo>
                  <a:pt x="86" y="146"/>
                  <a:pt x="86" y="146"/>
                  <a:pt x="86" y="146"/>
                </a:cubicBezTo>
                <a:cubicBezTo>
                  <a:pt x="43" y="103"/>
                  <a:pt x="43" y="103"/>
                  <a:pt x="43" y="103"/>
                </a:cubicBezTo>
                <a:cubicBezTo>
                  <a:pt x="0" y="146"/>
                  <a:pt x="0" y="146"/>
                  <a:pt x="0" y="146"/>
                </a:cubicBezTo>
                <a:cubicBezTo>
                  <a:pt x="25" y="146"/>
                  <a:pt x="25" y="146"/>
                  <a:pt x="25" y="146"/>
                </a:cubicBezTo>
                <a:cubicBezTo>
                  <a:pt x="28" y="193"/>
                  <a:pt x="59" y="233"/>
                  <a:pt x="101" y="248"/>
                </a:cubicBezTo>
                <a:cubicBezTo>
                  <a:pt x="90" y="238"/>
                  <a:pt x="90" y="238"/>
                  <a:pt x="90" y="238"/>
                </a:cubicBezTo>
                <a:lnTo>
                  <a:pt x="113" y="215"/>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 name="Freeform 9"/>
          <p:cNvSpPr>
            <a:spLocks/>
          </p:cNvSpPr>
          <p:nvPr/>
        </p:nvSpPr>
        <p:spPr bwMode="auto">
          <a:xfrm>
            <a:off x="4927376" y="3544740"/>
            <a:ext cx="315362" cy="281835"/>
          </a:xfrm>
          <a:custGeom>
            <a:avLst/>
            <a:gdLst>
              <a:gd name="T0" fmla="*/ 255 w 255"/>
              <a:gd name="T1" fmla="*/ 228 h 228"/>
              <a:gd name="T2" fmla="*/ 0 w 255"/>
              <a:gd name="T3" fmla="*/ 228 h 228"/>
              <a:gd name="T4" fmla="*/ 7 w 255"/>
              <a:gd name="T5" fmla="*/ 191 h 228"/>
              <a:gd name="T6" fmla="*/ 24 w 255"/>
              <a:gd name="T7" fmla="*/ 176 h 228"/>
              <a:gd name="T8" fmla="*/ 67 w 255"/>
              <a:gd name="T9" fmla="*/ 159 h 228"/>
              <a:gd name="T10" fmla="*/ 68 w 255"/>
              <a:gd name="T11" fmla="*/ 158 h 228"/>
              <a:gd name="T12" fmla="*/ 69 w 255"/>
              <a:gd name="T13" fmla="*/ 158 h 228"/>
              <a:gd name="T14" fmla="*/ 69 w 255"/>
              <a:gd name="T15" fmla="*/ 158 h 228"/>
              <a:gd name="T16" fmla="*/ 69 w 255"/>
              <a:gd name="T17" fmla="*/ 157 h 228"/>
              <a:gd name="T18" fmla="*/ 86 w 255"/>
              <a:gd name="T19" fmla="*/ 145 h 228"/>
              <a:gd name="T20" fmla="*/ 90 w 255"/>
              <a:gd name="T21" fmla="*/ 143 h 228"/>
              <a:gd name="T22" fmla="*/ 91 w 255"/>
              <a:gd name="T23" fmla="*/ 143 h 228"/>
              <a:gd name="T24" fmla="*/ 94 w 255"/>
              <a:gd name="T25" fmla="*/ 132 h 228"/>
              <a:gd name="T26" fmla="*/ 96 w 255"/>
              <a:gd name="T27" fmla="*/ 133 h 228"/>
              <a:gd name="T28" fmla="*/ 95 w 255"/>
              <a:gd name="T29" fmla="*/ 129 h 228"/>
              <a:gd name="T30" fmla="*/ 94 w 255"/>
              <a:gd name="T31" fmla="*/ 122 h 228"/>
              <a:gd name="T32" fmla="*/ 92 w 255"/>
              <a:gd name="T33" fmla="*/ 120 h 228"/>
              <a:gd name="T34" fmla="*/ 88 w 255"/>
              <a:gd name="T35" fmla="*/ 107 h 228"/>
              <a:gd name="T36" fmla="*/ 81 w 255"/>
              <a:gd name="T37" fmla="*/ 95 h 228"/>
              <a:gd name="T38" fmla="*/ 78 w 255"/>
              <a:gd name="T39" fmla="*/ 71 h 228"/>
              <a:gd name="T40" fmla="*/ 80 w 255"/>
              <a:gd name="T41" fmla="*/ 72 h 228"/>
              <a:gd name="T42" fmla="*/ 79 w 255"/>
              <a:gd name="T43" fmla="*/ 68 h 228"/>
              <a:gd name="T44" fmla="*/ 76 w 255"/>
              <a:gd name="T45" fmla="*/ 56 h 228"/>
              <a:gd name="T46" fmla="*/ 82 w 255"/>
              <a:gd name="T47" fmla="*/ 19 h 228"/>
              <a:gd name="T48" fmla="*/ 103 w 255"/>
              <a:gd name="T49" fmla="*/ 3 h 228"/>
              <a:gd name="T50" fmla="*/ 145 w 255"/>
              <a:gd name="T51" fmla="*/ 3 h 228"/>
              <a:gd name="T52" fmla="*/ 154 w 255"/>
              <a:gd name="T53" fmla="*/ 9 h 228"/>
              <a:gd name="T54" fmla="*/ 168 w 255"/>
              <a:gd name="T55" fmla="*/ 21 h 228"/>
              <a:gd name="T56" fmla="*/ 173 w 255"/>
              <a:gd name="T57" fmla="*/ 56 h 228"/>
              <a:gd name="T58" fmla="*/ 171 w 255"/>
              <a:gd name="T59" fmla="*/ 73 h 228"/>
              <a:gd name="T60" fmla="*/ 173 w 255"/>
              <a:gd name="T61" fmla="*/ 71 h 228"/>
              <a:gd name="T62" fmla="*/ 171 w 255"/>
              <a:gd name="T63" fmla="*/ 95 h 228"/>
              <a:gd name="T64" fmla="*/ 164 w 255"/>
              <a:gd name="T65" fmla="*/ 107 h 228"/>
              <a:gd name="T66" fmla="*/ 160 w 255"/>
              <a:gd name="T67" fmla="*/ 120 h 228"/>
              <a:gd name="T68" fmla="*/ 158 w 255"/>
              <a:gd name="T69" fmla="*/ 122 h 228"/>
              <a:gd name="T70" fmla="*/ 157 w 255"/>
              <a:gd name="T71" fmla="*/ 130 h 228"/>
              <a:gd name="T72" fmla="*/ 159 w 255"/>
              <a:gd name="T73" fmla="*/ 132 h 228"/>
              <a:gd name="T74" fmla="*/ 162 w 255"/>
              <a:gd name="T75" fmla="*/ 142 h 228"/>
              <a:gd name="T76" fmla="*/ 163 w 255"/>
              <a:gd name="T77" fmla="*/ 143 h 228"/>
              <a:gd name="T78" fmla="*/ 163 w 255"/>
              <a:gd name="T79" fmla="*/ 143 h 228"/>
              <a:gd name="T80" fmla="*/ 163 w 255"/>
              <a:gd name="T81" fmla="*/ 143 h 228"/>
              <a:gd name="T82" fmla="*/ 163 w 255"/>
              <a:gd name="T83" fmla="*/ 143 h 228"/>
              <a:gd name="T84" fmla="*/ 163 w 255"/>
              <a:gd name="T85" fmla="*/ 143 h 228"/>
              <a:gd name="T86" fmla="*/ 163 w 255"/>
              <a:gd name="T87" fmla="*/ 143 h 228"/>
              <a:gd name="T88" fmla="*/ 164 w 255"/>
              <a:gd name="T89" fmla="*/ 143 h 228"/>
              <a:gd name="T90" fmla="*/ 167 w 255"/>
              <a:gd name="T91" fmla="*/ 145 h 228"/>
              <a:gd name="T92" fmla="*/ 167 w 255"/>
              <a:gd name="T93" fmla="*/ 145 h 228"/>
              <a:gd name="T94" fmla="*/ 167 w 255"/>
              <a:gd name="T95" fmla="*/ 146 h 228"/>
              <a:gd name="T96" fmla="*/ 167 w 255"/>
              <a:gd name="T97" fmla="*/ 146 h 228"/>
              <a:gd name="T98" fmla="*/ 167 w 255"/>
              <a:gd name="T99" fmla="*/ 146 h 228"/>
              <a:gd name="T100" fmla="*/ 167 w 255"/>
              <a:gd name="T101" fmla="*/ 146 h 228"/>
              <a:gd name="T102" fmla="*/ 167 w 255"/>
              <a:gd name="T103" fmla="*/ 146 h 228"/>
              <a:gd name="T104" fmla="*/ 167 w 255"/>
              <a:gd name="T105" fmla="*/ 147 h 228"/>
              <a:gd name="T106" fmla="*/ 184 w 255"/>
              <a:gd name="T107" fmla="*/ 158 h 228"/>
              <a:gd name="T108" fmla="*/ 184 w 255"/>
              <a:gd name="T109" fmla="*/ 158 h 228"/>
              <a:gd name="T110" fmla="*/ 186 w 255"/>
              <a:gd name="T111" fmla="*/ 159 h 228"/>
              <a:gd name="T112" fmla="*/ 229 w 255"/>
              <a:gd name="T113" fmla="*/ 176 h 228"/>
              <a:gd name="T114" fmla="*/ 246 w 255"/>
              <a:gd name="T115" fmla="*/ 191 h 228"/>
              <a:gd name="T116" fmla="*/ 246 w 255"/>
              <a:gd name="T117" fmla="*/ 191 h 228"/>
              <a:gd name="T118" fmla="*/ 255 w 255"/>
              <a:gd name="T11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228">
                <a:moveTo>
                  <a:pt x="255" y="228"/>
                </a:moveTo>
                <a:cubicBezTo>
                  <a:pt x="0" y="228"/>
                  <a:pt x="0" y="228"/>
                  <a:pt x="0" y="228"/>
                </a:cubicBezTo>
                <a:cubicBezTo>
                  <a:pt x="7" y="191"/>
                  <a:pt x="7" y="191"/>
                  <a:pt x="7" y="191"/>
                </a:cubicBezTo>
                <a:cubicBezTo>
                  <a:pt x="7" y="180"/>
                  <a:pt x="15" y="180"/>
                  <a:pt x="24" y="176"/>
                </a:cubicBezTo>
                <a:cubicBezTo>
                  <a:pt x="67" y="159"/>
                  <a:pt x="67" y="159"/>
                  <a:pt x="67" y="159"/>
                </a:cubicBezTo>
                <a:cubicBezTo>
                  <a:pt x="67" y="159"/>
                  <a:pt x="68" y="159"/>
                  <a:pt x="68" y="158"/>
                </a:cubicBezTo>
                <a:cubicBezTo>
                  <a:pt x="69" y="158"/>
                  <a:pt x="69" y="158"/>
                  <a:pt x="69" y="158"/>
                </a:cubicBezTo>
                <a:cubicBezTo>
                  <a:pt x="69" y="158"/>
                  <a:pt x="69" y="158"/>
                  <a:pt x="69" y="158"/>
                </a:cubicBezTo>
                <a:cubicBezTo>
                  <a:pt x="69" y="157"/>
                  <a:pt x="69" y="157"/>
                  <a:pt x="69" y="157"/>
                </a:cubicBezTo>
                <a:cubicBezTo>
                  <a:pt x="77" y="154"/>
                  <a:pt x="84" y="149"/>
                  <a:pt x="86" y="145"/>
                </a:cubicBezTo>
                <a:cubicBezTo>
                  <a:pt x="87" y="143"/>
                  <a:pt x="89" y="142"/>
                  <a:pt x="90" y="143"/>
                </a:cubicBezTo>
                <a:cubicBezTo>
                  <a:pt x="90" y="143"/>
                  <a:pt x="90" y="143"/>
                  <a:pt x="91" y="143"/>
                </a:cubicBezTo>
                <a:cubicBezTo>
                  <a:pt x="92" y="139"/>
                  <a:pt x="93" y="136"/>
                  <a:pt x="94" y="132"/>
                </a:cubicBezTo>
                <a:cubicBezTo>
                  <a:pt x="94" y="131"/>
                  <a:pt x="95" y="132"/>
                  <a:pt x="96" y="133"/>
                </a:cubicBezTo>
                <a:cubicBezTo>
                  <a:pt x="95" y="129"/>
                  <a:pt x="95" y="129"/>
                  <a:pt x="95" y="129"/>
                </a:cubicBezTo>
                <a:cubicBezTo>
                  <a:pt x="94" y="122"/>
                  <a:pt x="94" y="122"/>
                  <a:pt x="94" y="122"/>
                </a:cubicBezTo>
                <a:cubicBezTo>
                  <a:pt x="93" y="121"/>
                  <a:pt x="93" y="121"/>
                  <a:pt x="92" y="120"/>
                </a:cubicBezTo>
                <a:cubicBezTo>
                  <a:pt x="90" y="117"/>
                  <a:pt x="89" y="109"/>
                  <a:pt x="88" y="107"/>
                </a:cubicBezTo>
                <a:cubicBezTo>
                  <a:pt x="87" y="105"/>
                  <a:pt x="84" y="104"/>
                  <a:pt x="81" y="95"/>
                </a:cubicBezTo>
                <a:cubicBezTo>
                  <a:pt x="78" y="85"/>
                  <a:pt x="75" y="72"/>
                  <a:pt x="78" y="71"/>
                </a:cubicBezTo>
                <a:cubicBezTo>
                  <a:pt x="79" y="71"/>
                  <a:pt x="79" y="71"/>
                  <a:pt x="80" y="72"/>
                </a:cubicBezTo>
                <a:cubicBezTo>
                  <a:pt x="79" y="70"/>
                  <a:pt x="79" y="70"/>
                  <a:pt x="79" y="68"/>
                </a:cubicBezTo>
                <a:cubicBezTo>
                  <a:pt x="78" y="65"/>
                  <a:pt x="76" y="59"/>
                  <a:pt x="76" y="56"/>
                </a:cubicBezTo>
                <a:cubicBezTo>
                  <a:pt x="76" y="48"/>
                  <a:pt x="78" y="26"/>
                  <a:pt x="82" y="19"/>
                </a:cubicBezTo>
                <a:cubicBezTo>
                  <a:pt x="86" y="12"/>
                  <a:pt x="93" y="6"/>
                  <a:pt x="103" y="3"/>
                </a:cubicBezTo>
                <a:cubicBezTo>
                  <a:pt x="111" y="2"/>
                  <a:pt x="137" y="0"/>
                  <a:pt x="145" y="3"/>
                </a:cubicBezTo>
                <a:cubicBezTo>
                  <a:pt x="147" y="5"/>
                  <a:pt x="150" y="6"/>
                  <a:pt x="154" y="9"/>
                </a:cubicBezTo>
                <a:cubicBezTo>
                  <a:pt x="159" y="12"/>
                  <a:pt x="165" y="16"/>
                  <a:pt x="168" y="21"/>
                </a:cubicBezTo>
                <a:cubicBezTo>
                  <a:pt x="172" y="28"/>
                  <a:pt x="173" y="48"/>
                  <a:pt x="173" y="56"/>
                </a:cubicBezTo>
                <a:cubicBezTo>
                  <a:pt x="172" y="61"/>
                  <a:pt x="171" y="69"/>
                  <a:pt x="171" y="73"/>
                </a:cubicBezTo>
                <a:cubicBezTo>
                  <a:pt x="172" y="72"/>
                  <a:pt x="173" y="71"/>
                  <a:pt x="173" y="71"/>
                </a:cubicBezTo>
                <a:cubicBezTo>
                  <a:pt x="177" y="72"/>
                  <a:pt x="174" y="85"/>
                  <a:pt x="171" y="95"/>
                </a:cubicBezTo>
                <a:cubicBezTo>
                  <a:pt x="168" y="104"/>
                  <a:pt x="165" y="105"/>
                  <a:pt x="164" y="107"/>
                </a:cubicBezTo>
                <a:cubicBezTo>
                  <a:pt x="162" y="109"/>
                  <a:pt x="162" y="117"/>
                  <a:pt x="160" y="120"/>
                </a:cubicBezTo>
                <a:cubicBezTo>
                  <a:pt x="159" y="121"/>
                  <a:pt x="158" y="121"/>
                  <a:pt x="158" y="122"/>
                </a:cubicBezTo>
                <a:cubicBezTo>
                  <a:pt x="157" y="130"/>
                  <a:pt x="157" y="130"/>
                  <a:pt x="157" y="130"/>
                </a:cubicBezTo>
                <a:cubicBezTo>
                  <a:pt x="157" y="135"/>
                  <a:pt x="158" y="131"/>
                  <a:pt x="159" y="132"/>
                </a:cubicBezTo>
                <a:cubicBezTo>
                  <a:pt x="159" y="133"/>
                  <a:pt x="161" y="139"/>
                  <a:pt x="162" y="142"/>
                </a:cubicBezTo>
                <a:cubicBezTo>
                  <a:pt x="162" y="143"/>
                  <a:pt x="162" y="144"/>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3" y="143"/>
                  <a:pt x="163" y="143"/>
                  <a:pt x="163" y="143"/>
                </a:cubicBezTo>
                <a:cubicBezTo>
                  <a:pt x="164" y="143"/>
                  <a:pt x="164" y="143"/>
                  <a:pt x="164" y="143"/>
                </a:cubicBezTo>
                <a:cubicBezTo>
                  <a:pt x="164" y="143"/>
                  <a:pt x="166" y="144"/>
                  <a:pt x="167" y="145"/>
                </a:cubicBezTo>
                <a:cubicBezTo>
                  <a:pt x="167" y="145"/>
                  <a:pt x="167" y="145"/>
                  <a:pt x="167" y="145"/>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6"/>
                  <a:pt x="167" y="146"/>
                  <a:pt x="167" y="146"/>
                </a:cubicBezTo>
                <a:cubicBezTo>
                  <a:pt x="167" y="147"/>
                  <a:pt x="167" y="147"/>
                  <a:pt x="167" y="147"/>
                </a:cubicBezTo>
                <a:cubicBezTo>
                  <a:pt x="170" y="150"/>
                  <a:pt x="177" y="155"/>
                  <a:pt x="184" y="158"/>
                </a:cubicBezTo>
                <a:cubicBezTo>
                  <a:pt x="184" y="158"/>
                  <a:pt x="184" y="158"/>
                  <a:pt x="184" y="158"/>
                </a:cubicBezTo>
                <a:cubicBezTo>
                  <a:pt x="185" y="158"/>
                  <a:pt x="186" y="159"/>
                  <a:pt x="186" y="159"/>
                </a:cubicBezTo>
                <a:cubicBezTo>
                  <a:pt x="229" y="176"/>
                  <a:pt x="229" y="176"/>
                  <a:pt x="229" y="176"/>
                </a:cubicBezTo>
                <a:cubicBezTo>
                  <a:pt x="238" y="180"/>
                  <a:pt x="245" y="180"/>
                  <a:pt x="246" y="191"/>
                </a:cubicBezTo>
                <a:cubicBezTo>
                  <a:pt x="246" y="191"/>
                  <a:pt x="246" y="191"/>
                  <a:pt x="246" y="191"/>
                </a:cubicBezTo>
                <a:lnTo>
                  <a:pt x="255" y="22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 name="Freeform 10"/>
          <p:cNvSpPr>
            <a:spLocks noEditPoints="1"/>
          </p:cNvSpPr>
          <p:nvPr/>
        </p:nvSpPr>
        <p:spPr bwMode="auto">
          <a:xfrm>
            <a:off x="4931044" y="1423341"/>
            <a:ext cx="308027" cy="298598"/>
          </a:xfrm>
          <a:custGeom>
            <a:avLst/>
            <a:gdLst>
              <a:gd name="T0" fmla="*/ 172 w 249"/>
              <a:gd name="T1" fmla="*/ 108 h 241"/>
              <a:gd name="T2" fmla="*/ 173 w 249"/>
              <a:gd name="T3" fmla="*/ 179 h 241"/>
              <a:gd name="T4" fmla="*/ 166 w 249"/>
              <a:gd name="T5" fmla="*/ 210 h 241"/>
              <a:gd name="T6" fmla="*/ 148 w 249"/>
              <a:gd name="T7" fmla="*/ 226 h 241"/>
              <a:gd name="T8" fmla="*/ 118 w 249"/>
              <a:gd name="T9" fmla="*/ 236 h 241"/>
              <a:gd name="T10" fmla="*/ 118 w 249"/>
              <a:gd name="T11" fmla="*/ 236 h 241"/>
              <a:gd name="T12" fmla="*/ 37 w 249"/>
              <a:gd name="T13" fmla="*/ 236 h 241"/>
              <a:gd name="T14" fmla="*/ 15 w 249"/>
              <a:gd name="T15" fmla="*/ 217 h 241"/>
              <a:gd name="T16" fmla="*/ 1 w 249"/>
              <a:gd name="T17" fmla="*/ 171 h 241"/>
              <a:gd name="T18" fmla="*/ 8 w 249"/>
              <a:gd name="T19" fmla="*/ 113 h 241"/>
              <a:gd name="T20" fmla="*/ 18 w 249"/>
              <a:gd name="T21" fmla="*/ 98 h 241"/>
              <a:gd name="T22" fmla="*/ 43 w 249"/>
              <a:gd name="T23" fmla="*/ 92 h 241"/>
              <a:gd name="T24" fmla="*/ 85 w 249"/>
              <a:gd name="T25" fmla="*/ 97 h 241"/>
              <a:gd name="T26" fmla="*/ 71 w 249"/>
              <a:gd name="T27" fmla="*/ 62 h 241"/>
              <a:gd name="T28" fmla="*/ 71 w 249"/>
              <a:gd name="T29" fmla="*/ 25 h 241"/>
              <a:gd name="T30" fmla="*/ 74 w 249"/>
              <a:gd name="T31" fmla="*/ 13 h 241"/>
              <a:gd name="T32" fmla="*/ 103 w 249"/>
              <a:gd name="T33" fmla="*/ 3 h 241"/>
              <a:gd name="T34" fmla="*/ 141 w 249"/>
              <a:gd name="T35" fmla="*/ 82 h 241"/>
              <a:gd name="T36" fmla="*/ 172 w 249"/>
              <a:gd name="T37" fmla="*/ 108 h 241"/>
              <a:gd name="T38" fmla="*/ 216 w 249"/>
              <a:gd name="T39" fmla="*/ 99 h 241"/>
              <a:gd name="T40" fmla="*/ 183 w 249"/>
              <a:gd name="T41" fmla="*/ 133 h 241"/>
              <a:gd name="T42" fmla="*/ 183 w 249"/>
              <a:gd name="T43" fmla="*/ 200 h 241"/>
              <a:gd name="T44" fmla="*/ 216 w 249"/>
              <a:gd name="T45" fmla="*/ 233 h 241"/>
              <a:gd name="T46" fmla="*/ 249 w 249"/>
              <a:gd name="T47" fmla="*/ 233 h 241"/>
              <a:gd name="T48" fmla="*/ 249 w 249"/>
              <a:gd name="T49" fmla="*/ 99 h 241"/>
              <a:gd name="T50" fmla="*/ 216 w 249"/>
              <a:gd name="T51" fmla="*/ 9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241">
                <a:moveTo>
                  <a:pt x="172" y="108"/>
                </a:moveTo>
                <a:cubicBezTo>
                  <a:pt x="177" y="131"/>
                  <a:pt x="177" y="156"/>
                  <a:pt x="173" y="179"/>
                </a:cubicBezTo>
                <a:cubicBezTo>
                  <a:pt x="172" y="190"/>
                  <a:pt x="171" y="201"/>
                  <a:pt x="166" y="210"/>
                </a:cubicBezTo>
                <a:cubicBezTo>
                  <a:pt x="162" y="217"/>
                  <a:pt x="155" y="223"/>
                  <a:pt x="148" y="226"/>
                </a:cubicBezTo>
                <a:cubicBezTo>
                  <a:pt x="139" y="231"/>
                  <a:pt x="128" y="234"/>
                  <a:pt x="118" y="236"/>
                </a:cubicBezTo>
                <a:cubicBezTo>
                  <a:pt x="118" y="236"/>
                  <a:pt x="118" y="236"/>
                  <a:pt x="118" y="236"/>
                </a:cubicBezTo>
                <a:cubicBezTo>
                  <a:pt x="94" y="240"/>
                  <a:pt x="50" y="241"/>
                  <a:pt x="37" y="236"/>
                </a:cubicBezTo>
                <a:cubicBezTo>
                  <a:pt x="28" y="232"/>
                  <a:pt x="21" y="225"/>
                  <a:pt x="15" y="217"/>
                </a:cubicBezTo>
                <a:cubicBezTo>
                  <a:pt x="6" y="204"/>
                  <a:pt x="2" y="187"/>
                  <a:pt x="1" y="171"/>
                </a:cubicBezTo>
                <a:cubicBezTo>
                  <a:pt x="0" y="151"/>
                  <a:pt x="3" y="132"/>
                  <a:pt x="8" y="113"/>
                </a:cubicBezTo>
                <a:cubicBezTo>
                  <a:pt x="9" y="107"/>
                  <a:pt x="13" y="102"/>
                  <a:pt x="18" y="98"/>
                </a:cubicBezTo>
                <a:cubicBezTo>
                  <a:pt x="25" y="94"/>
                  <a:pt x="34" y="92"/>
                  <a:pt x="43" y="92"/>
                </a:cubicBezTo>
                <a:cubicBezTo>
                  <a:pt x="57" y="91"/>
                  <a:pt x="72" y="94"/>
                  <a:pt x="85" y="97"/>
                </a:cubicBezTo>
                <a:cubicBezTo>
                  <a:pt x="77" y="87"/>
                  <a:pt x="73" y="75"/>
                  <a:pt x="71" y="62"/>
                </a:cubicBezTo>
                <a:cubicBezTo>
                  <a:pt x="70" y="50"/>
                  <a:pt x="70" y="37"/>
                  <a:pt x="71" y="25"/>
                </a:cubicBezTo>
                <a:cubicBezTo>
                  <a:pt x="71" y="21"/>
                  <a:pt x="72" y="17"/>
                  <a:pt x="74" y="13"/>
                </a:cubicBezTo>
                <a:cubicBezTo>
                  <a:pt x="81" y="5"/>
                  <a:pt x="96" y="0"/>
                  <a:pt x="103" y="3"/>
                </a:cubicBezTo>
                <a:cubicBezTo>
                  <a:pt x="109" y="7"/>
                  <a:pt x="116" y="57"/>
                  <a:pt x="141" y="82"/>
                </a:cubicBezTo>
                <a:cubicBezTo>
                  <a:pt x="151" y="91"/>
                  <a:pt x="161" y="100"/>
                  <a:pt x="172" y="108"/>
                </a:cubicBezTo>
                <a:close/>
                <a:moveTo>
                  <a:pt x="216" y="99"/>
                </a:moveTo>
                <a:cubicBezTo>
                  <a:pt x="198" y="99"/>
                  <a:pt x="183" y="114"/>
                  <a:pt x="183" y="133"/>
                </a:cubicBezTo>
                <a:cubicBezTo>
                  <a:pt x="183" y="200"/>
                  <a:pt x="183" y="200"/>
                  <a:pt x="183" y="200"/>
                </a:cubicBezTo>
                <a:cubicBezTo>
                  <a:pt x="183" y="218"/>
                  <a:pt x="198" y="233"/>
                  <a:pt x="216" y="233"/>
                </a:cubicBezTo>
                <a:cubicBezTo>
                  <a:pt x="249" y="233"/>
                  <a:pt x="249" y="233"/>
                  <a:pt x="249" y="233"/>
                </a:cubicBezTo>
                <a:cubicBezTo>
                  <a:pt x="249" y="99"/>
                  <a:pt x="249" y="99"/>
                  <a:pt x="249" y="99"/>
                </a:cubicBezTo>
                <a:lnTo>
                  <a:pt x="216" y="9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 name="TextBox 46"/>
          <p:cNvSpPr txBox="1"/>
          <p:nvPr/>
        </p:nvSpPr>
        <p:spPr>
          <a:xfrm>
            <a:off x="5598114" y="1221601"/>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5293FB"/>
                </a:solidFill>
                <a:latin typeface="微软雅黑" pitchFamily="34" charset="-122"/>
                <a:ea typeface="微软雅黑" pitchFamily="34" charset="-122"/>
                <a:cs typeface="华文黑体" pitchFamily="2" charset="-122"/>
              </a:rPr>
              <a:t>添加标题文字</a:t>
            </a:r>
            <a:endParaRPr lang="zh-CN" altLang="en-US" sz="1200" b="1" dirty="0">
              <a:solidFill>
                <a:srgbClr val="5293FB"/>
              </a:solidFill>
              <a:latin typeface="微软雅黑" pitchFamily="34" charset="-122"/>
              <a:ea typeface="微软雅黑" pitchFamily="34" charset="-122"/>
              <a:cs typeface="华文黑体" pitchFamily="2" charset="-122"/>
            </a:endParaRPr>
          </a:p>
        </p:txBody>
      </p:sp>
      <p:sp>
        <p:nvSpPr>
          <p:cNvPr id="18" name="TextBox 47"/>
          <p:cNvSpPr txBox="1"/>
          <p:nvPr/>
        </p:nvSpPr>
        <p:spPr>
          <a:xfrm>
            <a:off x="5572583" y="1466208"/>
            <a:ext cx="2808312" cy="587469"/>
          </a:xfrm>
          <a:prstGeom prst="rect">
            <a:avLst/>
          </a:prstGeom>
          <a:noFill/>
        </p:spPr>
        <p:txBody>
          <a:bodyPr wrap="square"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19" name="TextBox 48"/>
          <p:cNvSpPr txBox="1"/>
          <p:nvPr/>
        </p:nvSpPr>
        <p:spPr>
          <a:xfrm>
            <a:off x="5598114" y="2272295"/>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5192FA"/>
                </a:solidFill>
                <a:latin typeface="微软雅黑" pitchFamily="34" charset="-122"/>
                <a:ea typeface="微软雅黑" pitchFamily="34" charset="-122"/>
                <a:cs typeface="华文黑体" pitchFamily="2" charset="-122"/>
              </a:rPr>
              <a:t>添加标题文字</a:t>
            </a:r>
            <a:endParaRPr lang="zh-CN" altLang="en-US" sz="1200" b="1" dirty="0">
              <a:solidFill>
                <a:srgbClr val="5192FA"/>
              </a:solidFill>
              <a:latin typeface="微软雅黑" pitchFamily="34" charset="-122"/>
              <a:ea typeface="微软雅黑" pitchFamily="34" charset="-122"/>
              <a:cs typeface="华文黑体" pitchFamily="2" charset="-122"/>
            </a:endParaRPr>
          </a:p>
        </p:txBody>
      </p:sp>
      <p:sp>
        <p:nvSpPr>
          <p:cNvPr id="20" name="TextBox 49"/>
          <p:cNvSpPr txBox="1"/>
          <p:nvPr/>
        </p:nvSpPr>
        <p:spPr>
          <a:xfrm>
            <a:off x="5572583" y="2516902"/>
            <a:ext cx="2808312" cy="587469"/>
          </a:xfrm>
          <a:prstGeom prst="rect">
            <a:avLst/>
          </a:prstGeom>
          <a:noFill/>
        </p:spPr>
        <p:txBody>
          <a:bodyPr wrap="square"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21" name="TextBox 50"/>
          <p:cNvSpPr txBox="1"/>
          <p:nvPr/>
        </p:nvSpPr>
        <p:spPr>
          <a:xfrm>
            <a:off x="5598114" y="3332399"/>
            <a:ext cx="1890210" cy="244362"/>
          </a:xfrm>
          <a:prstGeom prst="rect">
            <a:avLst/>
          </a:prstGeom>
          <a:noFill/>
        </p:spPr>
        <p:txBody>
          <a:bodyPr wrap="square" tIns="0" bIns="0" rtlCol="0" anchor="t">
            <a:spAutoFit/>
          </a:bodyPr>
          <a:lstStyle/>
          <a:p>
            <a:pPr>
              <a:lnSpc>
                <a:spcPct val="150000"/>
              </a:lnSpc>
            </a:pPr>
            <a:r>
              <a:rPr lang="zh-CN" altLang="en-US" sz="1200" b="1" dirty="0" smtClean="0">
                <a:solidFill>
                  <a:srgbClr val="5293FB"/>
                </a:solidFill>
                <a:latin typeface="微软雅黑" pitchFamily="34" charset="-122"/>
                <a:ea typeface="微软雅黑" pitchFamily="34" charset="-122"/>
                <a:cs typeface="华文黑体" pitchFamily="2" charset="-122"/>
              </a:rPr>
              <a:t>添加标题文字</a:t>
            </a:r>
            <a:endParaRPr lang="zh-CN" altLang="en-US" sz="1200" b="1" dirty="0">
              <a:solidFill>
                <a:srgbClr val="5293FB"/>
              </a:solidFill>
              <a:latin typeface="微软雅黑" pitchFamily="34" charset="-122"/>
              <a:ea typeface="微软雅黑" pitchFamily="34" charset="-122"/>
              <a:cs typeface="华文黑体" pitchFamily="2" charset="-122"/>
            </a:endParaRPr>
          </a:p>
        </p:txBody>
      </p:sp>
      <p:sp>
        <p:nvSpPr>
          <p:cNvPr id="22" name="TextBox 51"/>
          <p:cNvSpPr txBox="1"/>
          <p:nvPr/>
        </p:nvSpPr>
        <p:spPr>
          <a:xfrm>
            <a:off x="5572583" y="3577006"/>
            <a:ext cx="2808312" cy="587469"/>
          </a:xfrm>
          <a:prstGeom prst="rect">
            <a:avLst/>
          </a:prstGeom>
          <a:noFill/>
        </p:spPr>
        <p:txBody>
          <a:bodyPr wrap="square" rtlCol="0">
            <a:spAutoFit/>
          </a:bodyPr>
          <a:lstStyle/>
          <a:p>
            <a:pPr>
              <a:lnSpc>
                <a:spcPct val="130000"/>
              </a:lnSpc>
            </a:pPr>
            <a:r>
              <a:rPr lang="zh-CN" altLang="en-US" sz="825"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Tree>
    <p:extLst>
      <p:ext uri="{BB962C8B-B14F-4D97-AF65-F5344CB8AC3E}">
        <p14:creationId xmlns:p14="http://schemas.microsoft.com/office/powerpoint/2010/main" val="50569033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85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20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40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4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par>
                          <p:cTn id="51" fill="hold">
                            <p:stCondLst>
                              <p:cond delay="3750"/>
                            </p:stCondLst>
                            <p:childTnLst>
                              <p:par>
                                <p:cTn id="52" presetID="2" presetClass="entr" presetSubtype="2" accel="10000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1+#ppt_w/2"/>
                                          </p:val>
                                        </p:tav>
                                        <p:tav tm="100000">
                                          <p:val>
                                            <p:strVal val="#ppt_x"/>
                                          </p:val>
                                        </p:tav>
                                      </p:tavLst>
                                    </p:anim>
                                    <p:anim calcmode="lin" valueType="num">
                                      <p:cBhvr additive="base">
                                        <p:cTn id="55" dur="500" fill="hold"/>
                                        <p:tgtEl>
                                          <p:spTgt spid="17"/>
                                        </p:tgtEl>
                                        <p:attrNameLst>
                                          <p:attrName>ppt_y</p:attrName>
                                        </p:attrNameLst>
                                      </p:cBhvr>
                                      <p:tavLst>
                                        <p:tav tm="0">
                                          <p:val>
                                            <p:strVal val="#ppt_y"/>
                                          </p:val>
                                        </p:tav>
                                        <p:tav tm="100000">
                                          <p:val>
                                            <p:strVal val="#ppt_y"/>
                                          </p:val>
                                        </p:tav>
                                      </p:tavLst>
                                    </p:anim>
                                  </p:childTnLst>
                                </p:cTn>
                              </p:par>
                              <p:par>
                                <p:cTn id="56" presetID="2" presetClass="entr" presetSubtype="2" accel="10000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par>
                                <p:cTn id="60" presetID="2" presetClass="entr" presetSubtype="2" accel="100000" fill="hold" grpId="0" nodeType="withEffect">
                                  <p:stCondLst>
                                    <p:cond delay="20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1+#ppt_w/2"/>
                                          </p:val>
                                        </p:tav>
                                        <p:tav tm="100000">
                                          <p:val>
                                            <p:strVal val="#ppt_x"/>
                                          </p:val>
                                        </p:tav>
                                      </p:tavLst>
                                    </p:anim>
                                    <p:anim calcmode="lin" valueType="num">
                                      <p:cBhvr additive="base">
                                        <p:cTn id="63" dur="500" fill="hold"/>
                                        <p:tgtEl>
                                          <p:spTgt spid="19"/>
                                        </p:tgtEl>
                                        <p:attrNameLst>
                                          <p:attrName>ppt_y</p:attrName>
                                        </p:attrNameLst>
                                      </p:cBhvr>
                                      <p:tavLst>
                                        <p:tav tm="0">
                                          <p:val>
                                            <p:strVal val="#ppt_y"/>
                                          </p:val>
                                        </p:tav>
                                        <p:tav tm="100000">
                                          <p:val>
                                            <p:strVal val="#ppt_y"/>
                                          </p:val>
                                        </p:tav>
                                      </p:tavLst>
                                    </p:anim>
                                  </p:childTnLst>
                                </p:cTn>
                              </p:par>
                              <p:par>
                                <p:cTn id="64" presetID="2" presetClass="entr" presetSubtype="2" accel="100000" fill="hold" grpId="0" nodeType="withEffect">
                                  <p:stCondLst>
                                    <p:cond delay="20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1+#ppt_w/2"/>
                                          </p:val>
                                        </p:tav>
                                        <p:tav tm="100000">
                                          <p:val>
                                            <p:strVal val="#ppt_x"/>
                                          </p:val>
                                        </p:tav>
                                      </p:tavLst>
                                    </p:anim>
                                    <p:anim calcmode="lin" valueType="num">
                                      <p:cBhvr additive="base">
                                        <p:cTn id="67" dur="500" fill="hold"/>
                                        <p:tgtEl>
                                          <p:spTgt spid="20"/>
                                        </p:tgtEl>
                                        <p:attrNameLst>
                                          <p:attrName>ppt_y</p:attrName>
                                        </p:attrNameLst>
                                      </p:cBhvr>
                                      <p:tavLst>
                                        <p:tav tm="0">
                                          <p:val>
                                            <p:strVal val="#ppt_y"/>
                                          </p:val>
                                        </p:tav>
                                        <p:tav tm="100000">
                                          <p:val>
                                            <p:strVal val="#ppt_y"/>
                                          </p:val>
                                        </p:tav>
                                      </p:tavLst>
                                    </p:anim>
                                  </p:childTnLst>
                                </p:cTn>
                              </p:par>
                              <p:par>
                                <p:cTn id="68" presetID="2" presetClass="entr" presetSubtype="2" accel="100000" fill="hold" grpId="0" nodeType="withEffect">
                                  <p:stCondLst>
                                    <p:cond delay="40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1+#ppt_w/2"/>
                                          </p:val>
                                        </p:tav>
                                        <p:tav tm="100000">
                                          <p:val>
                                            <p:strVal val="#ppt_x"/>
                                          </p:val>
                                        </p:tav>
                                      </p:tavLst>
                                    </p:anim>
                                    <p:anim calcmode="lin" valueType="num">
                                      <p:cBhvr additive="base">
                                        <p:cTn id="71" dur="500" fill="hold"/>
                                        <p:tgtEl>
                                          <p:spTgt spid="21"/>
                                        </p:tgtEl>
                                        <p:attrNameLst>
                                          <p:attrName>ppt_y</p:attrName>
                                        </p:attrNameLst>
                                      </p:cBhvr>
                                      <p:tavLst>
                                        <p:tav tm="0">
                                          <p:val>
                                            <p:strVal val="#ppt_y"/>
                                          </p:val>
                                        </p:tav>
                                        <p:tav tm="100000">
                                          <p:val>
                                            <p:strVal val="#ppt_y"/>
                                          </p:val>
                                        </p:tav>
                                      </p:tavLst>
                                    </p:anim>
                                  </p:childTnLst>
                                </p:cTn>
                              </p:par>
                              <p:par>
                                <p:cTn id="72" presetID="2" presetClass="entr" presetSubtype="2" accel="100000" fill="hold" grpId="0" nodeType="withEffect">
                                  <p:stCondLst>
                                    <p:cond delay="40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1+#ppt_w/2"/>
                                          </p:val>
                                        </p:tav>
                                        <p:tav tm="100000">
                                          <p:val>
                                            <p:strVal val="#ppt_x"/>
                                          </p:val>
                                        </p:tav>
                                      </p:tavLst>
                                    </p:anim>
                                    <p:anim calcmode="lin" valueType="num">
                                      <p:cBhvr additive="base">
                                        <p:cTn id="75" dur="500" fill="hold"/>
                                        <p:tgtEl>
                                          <p:spTgt spid="22"/>
                                        </p:tgtEl>
                                        <p:attrNameLst>
                                          <p:attrName>ppt_y</p:attrName>
                                        </p:attrNameLst>
                                      </p:cBhvr>
                                      <p:tavLst>
                                        <p:tav tm="0">
                                          <p:val>
                                            <p:strVal val="#ppt_y"/>
                                          </p:val>
                                        </p:tav>
                                        <p:tav tm="100000">
                                          <p:val>
                                            <p:strVal val="#ppt_y"/>
                                          </p:val>
                                        </p:tav>
                                      </p:tavLst>
                                    </p:anim>
                                  </p:childTnLst>
                                </p:cTn>
                              </p:par>
                            </p:childTnLst>
                          </p:cTn>
                        </p:par>
                        <p:par>
                          <p:cTn id="76" fill="hold">
                            <p:stCondLst>
                              <p:cond delay="4650"/>
                            </p:stCondLst>
                            <p:childTnLst>
                              <p:par>
                                <p:cTn id="77" presetID="53" presetClass="entr" presetSubtype="16"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animBg="1"/>
      <p:bldP spid="10" grpId="0" animBg="1"/>
      <p:bldP spid="11" grpId="0" animBg="1"/>
      <p:bldP spid="13" grpId="0"/>
      <p:bldP spid="14" grpId="0" animBg="1"/>
      <p:bldP spid="15" grpId="0" animBg="1"/>
      <p:bldP spid="16" grpId="0" animBg="1"/>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flipV="1">
            <a:off x="1133567" y="-1052477"/>
            <a:ext cx="631717" cy="2898841"/>
          </a:xfrm>
          <a:prstGeom prst="rect">
            <a:avLst/>
          </a:prstGeom>
          <a:gradFill>
            <a:gsLst>
              <a:gs pos="0">
                <a:srgbClr val="5293FB">
                  <a:alpha val="95000"/>
                </a:srgbClr>
              </a:gs>
              <a:gs pos="100000">
                <a:schemeClr val="bg1">
                  <a:alpha val="8000"/>
                </a:schemeClr>
              </a:gs>
              <a:gs pos="50000">
                <a:srgbClr val="8DC7F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5400000" flipV="1">
            <a:off x="1422261" y="-1277804"/>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flipV="1">
            <a:off x="1422260" y="-833250"/>
            <a:ext cx="54321" cy="2898842"/>
          </a:xfrm>
          <a:prstGeom prst="rect">
            <a:avLst/>
          </a:prstGeom>
          <a:gradFill>
            <a:gsLst>
              <a:gs pos="0">
                <a:schemeClr val="bg1"/>
              </a:gs>
              <a:gs pos="100000">
                <a:schemeClr val="bg1">
                  <a:alpha val="50000"/>
                </a:schemeClr>
              </a:gs>
              <a:gs pos="5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十字形 6"/>
          <p:cNvSpPr/>
          <p:nvPr/>
        </p:nvSpPr>
        <p:spPr>
          <a:xfrm>
            <a:off x="39954" y="262149"/>
            <a:ext cx="257390" cy="257390"/>
          </a:xfrm>
          <a:prstGeom prst="plus">
            <a:avLst>
              <a:gd name="adj" fmla="val 33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3771" y="243851"/>
            <a:ext cx="2019778" cy="300082"/>
          </a:xfrm>
          <a:prstGeom prst="rect">
            <a:avLst/>
          </a:prstGeom>
          <a:noFill/>
        </p:spPr>
        <p:txBody>
          <a:bodyPr wrap="square" rtlCol="0">
            <a:spAutoFit/>
          </a:bodyPr>
          <a:lstStyle/>
          <a:p>
            <a:r>
              <a:rPr lang="zh-CN" altLang="en-US" b="1" dirty="0" smtClean="0">
                <a:solidFill>
                  <a:schemeClr val="bg1"/>
                </a:solidFill>
                <a:latin typeface="华文细黑" panose="02010600040101010101" pitchFamily="2" charset="-122"/>
                <a:ea typeface="华文细黑" panose="02010600040101010101" pitchFamily="2" charset="-122"/>
              </a:rPr>
              <a:t>单击此处添加标题</a:t>
            </a:r>
            <a:endParaRPr lang="zh-CN" altLang="en-US" b="1" dirty="0">
              <a:solidFill>
                <a:schemeClr val="bg1"/>
              </a:solidFill>
              <a:latin typeface="华文细黑" panose="02010600040101010101" pitchFamily="2" charset="-122"/>
              <a:ea typeface="华文细黑" panose="02010600040101010101" pitchFamily="2" charset="-122"/>
            </a:endParaRPr>
          </a:p>
        </p:txBody>
      </p:sp>
      <p:grpSp>
        <p:nvGrpSpPr>
          <p:cNvPr id="9" name="组合 8"/>
          <p:cNvGrpSpPr/>
          <p:nvPr/>
        </p:nvGrpSpPr>
        <p:grpSpPr>
          <a:xfrm>
            <a:off x="1187747" y="1707715"/>
            <a:ext cx="2070722" cy="2071751"/>
            <a:chOff x="1689963" y="2421800"/>
            <a:chExt cx="2642282" cy="2642282"/>
          </a:xfrm>
        </p:grpSpPr>
        <p:sp>
          <p:nvSpPr>
            <p:cNvPr id="10" name="椭圆 9"/>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a:gradFill>
                <a:gsLst>
                  <a:gs pos="0">
                    <a:schemeClr val="bg1"/>
                  </a:gs>
                  <a:gs pos="100000">
                    <a:schemeClr val="bg1">
                      <a:lumMod val="75000"/>
                    </a:schemeClr>
                  </a:gs>
                </a:gsLst>
                <a:lin ang="5400000" scaled="1"/>
              </a:grad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12" name="组合 11"/>
          <p:cNvGrpSpPr/>
          <p:nvPr/>
        </p:nvGrpSpPr>
        <p:grpSpPr>
          <a:xfrm>
            <a:off x="4171611" y="1096970"/>
            <a:ext cx="3595296" cy="943018"/>
            <a:chOff x="5233132" y="1556744"/>
            <a:chExt cx="4794629" cy="1256969"/>
          </a:xfrm>
        </p:grpSpPr>
        <p:grpSp>
          <p:nvGrpSpPr>
            <p:cNvPr id="13" name="组合 12"/>
            <p:cNvGrpSpPr/>
            <p:nvPr/>
          </p:nvGrpSpPr>
          <p:grpSpPr>
            <a:xfrm>
              <a:off x="5442041" y="1556744"/>
              <a:ext cx="4585720" cy="1256969"/>
              <a:chOff x="5841004" y="1388597"/>
              <a:chExt cx="4585720" cy="1256969"/>
            </a:xfrm>
          </p:grpSpPr>
          <p:sp>
            <p:nvSpPr>
              <p:cNvPr id="15" name="MH_SubTitle_1"/>
              <p:cNvSpPr>
                <a:spLocks noChangeArrowheads="1"/>
              </p:cNvSpPr>
              <p:nvPr/>
            </p:nvSpPr>
            <p:spPr bwMode="auto">
              <a:xfrm flipH="1">
                <a:off x="5841004" y="1388597"/>
                <a:ext cx="1631522" cy="399986"/>
              </a:xfrm>
              <a:prstGeom prst="rect">
                <a:avLst/>
              </a:prstGeom>
              <a:noFill/>
            </p:spPr>
            <p:txBody>
              <a:bodyPr wrap="none" rtlCol="0">
                <a:spAutoFit/>
              </a:bodyPr>
              <a:lstStyle/>
              <a:p>
                <a:r>
                  <a:rPr lang="zh-CN" altLang="en-US" b="1" dirty="0">
                    <a:solidFill>
                      <a:schemeClr val="tx1">
                        <a:lumMod val="75000"/>
                        <a:lumOff val="25000"/>
                      </a:schemeClr>
                    </a:solidFill>
                    <a:latin typeface="微软雅黑" pitchFamily="34" charset="-122"/>
                    <a:ea typeface="微软雅黑" pitchFamily="34" charset="-122"/>
                  </a:rPr>
                  <a:t>添加标题内容</a:t>
                </a:r>
              </a:p>
            </p:txBody>
          </p:sp>
          <p:sp>
            <p:nvSpPr>
              <p:cNvPr id="16" name="Rectangle 5"/>
              <p:cNvSpPr/>
              <p:nvPr/>
            </p:nvSpPr>
            <p:spPr bwMode="auto">
              <a:xfrm>
                <a:off x="5980703" y="1833058"/>
                <a:ext cx="4446021"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dirty="0">
                    <a:solidFill>
                      <a:schemeClr val="tx1">
                        <a:lumMod val="75000"/>
                        <a:lumOff val="25000"/>
                      </a:schemeClr>
                    </a:solidFill>
                    <a:latin typeface="微软雅黑" pitchFamily="34" charset="-122"/>
                    <a:ea typeface="微软雅黑" pitchFamily="34" charset="-122"/>
                    <a:sym typeface="Gill Sans" charset="0"/>
                  </a:rPr>
                  <a:t>此处添加详细文本描述，建议与标题相关并符合整体语言风格，语言描述尽量简洁生动。尽量将每页幻灯片的字数控制在 </a:t>
                </a:r>
                <a:r>
                  <a:rPr lang="en-US" altLang="zh-CN" sz="900" dirty="0">
                    <a:solidFill>
                      <a:schemeClr val="tx1">
                        <a:lumMod val="75000"/>
                        <a:lumOff val="25000"/>
                      </a:schemeClr>
                    </a:solidFill>
                    <a:latin typeface="微软雅黑" pitchFamily="34" charset="-122"/>
                    <a:ea typeface="微软雅黑" pitchFamily="34" charset="-122"/>
                    <a:sym typeface="Gill Sans" charset="0"/>
                  </a:rPr>
                  <a:t>200</a:t>
                </a:r>
                <a:r>
                  <a:rPr lang="zh-CN" altLang="en-US" sz="900" dirty="0">
                    <a:solidFill>
                      <a:schemeClr val="tx1">
                        <a:lumMod val="75000"/>
                        <a:lumOff val="25000"/>
                      </a:schemeClr>
                    </a:solidFill>
                    <a:latin typeface="微软雅黑" pitchFamily="34" charset="-122"/>
                    <a:ea typeface="微软雅黑" pitchFamily="34" charset="-122"/>
                    <a:sym typeface="Gill Sans" charset="0"/>
                  </a:rPr>
                  <a:t>字以内。</a:t>
                </a:r>
                <a:endParaRPr lang="en-US" altLang="zh-CN" sz="900" dirty="0">
                  <a:solidFill>
                    <a:schemeClr val="tx1">
                      <a:lumMod val="75000"/>
                      <a:lumOff val="25000"/>
                    </a:schemeClr>
                  </a:solidFill>
                  <a:latin typeface="微软雅黑" pitchFamily="34" charset="-122"/>
                  <a:ea typeface="微软雅黑" pitchFamily="34" charset="-122"/>
                  <a:cs typeface="Lato Light" charset="0"/>
                  <a:sym typeface="Lato Light" charset="0"/>
                </a:endParaRPr>
              </a:p>
            </p:txBody>
          </p:sp>
        </p:grpSp>
        <p:cxnSp>
          <p:nvCxnSpPr>
            <p:cNvPr id="14" name="直接连接符 13"/>
            <p:cNvCxnSpPr/>
            <p:nvPr/>
          </p:nvCxnSpPr>
          <p:spPr>
            <a:xfrm>
              <a:off x="5233132" y="1985192"/>
              <a:ext cx="2966458" cy="0"/>
            </a:xfrm>
            <a:prstGeom prst="line">
              <a:avLst/>
            </a:prstGeom>
            <a:ln w="19050">
              <a:solidFill>
                <a:srgbClr val="006DF0"/>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4677519" y="2338822"/>
            <a:ext cx="3521335" cy="969595"/>
            <a:chOff x="5907805" y="3212034"/>
            <a:chExt cx="4695996" cy="1292393"/>
          </a:xfrm>
        </p:grpSpPr>
        <p:grpSp>
          <p:nvGrpSpPr>
            <p:cNvPr id="18" name="组合 17"/>
            <p:cNvGrpSpPr/>
            <p:nvPr/>
          </p:nvGrpSpPr>
          <p:grpSpPr>
            <a:xfrm>
              <a:off x="5931266" y="3212034"/>
              <a:ext cx="4672535" cy="1292393"/>
              <a:chOff x="5841004" y="2643475"/>
              <a:chExt cx="4672535" cy="1292393"/>
            </a:xfrm>
          </p:grpSpPr>
          <p:sp>
            <p:nvSpPr>
              <p:cNvPr id="20" name="MH_SubTitle_1"/>
              <p:cNvSpPr>
                <a:spLocks noChangeArrowheads="1"/>
              </p:cNvSpPr>
              <p:nvPr/>
            </p:nvSpPr>
            <p:spPr bwMode="auto">
              <a:xfrm flipH="1">
                <a:off x="5841004" y="2643475"/>
                <a:ext cx="1631522" cy="399985"/>
              </a:xfrm>
              <a:prstGeom prst="rect">
                <a:avLst/>
              </a:prstGeom>
              <a:noFill/>
            </p:spPr>
            <p:txBody>
              <a:bodyPr wrap="none" rtlCol="0">
                <a:spAutoFit/>
              </a:bodyPr>
              <a:lstStyle/>
              <a:p>
                <a:r>
                  <a:rPr lang="zh-CN" altLang="en-US" b="1" dirty="0">
                    <a:solidFill>
                      <a:schemeClr val="tx1">
                        <a:lumMod val="75000"/>
                        <a:lumOff val="25000"/>
                      </a:schemeClr>
                    </a:solidFill>
                    <a:latin typeface="微软雅黑" pitchFamily="34" charset="-122"/>
                    <a:ea typeface="微软雅黑" pitchFamily="34" charset="-122"/>
                  </a:rPr>
                  <a:t>添加标题内容</a:t>
                </a:r>
              </a:p>
            </p:txBody>
          </p:sp>
          <p:sp>
            <p:nvSpPr>
              <p:cNvPr id="21" name="Rectangle 5"/>
              <p:cNvSpPr/>
              <p:nvPr/>
            </p:nvSpPr>
            <p:spPr bwMode="auto">
              <a:xfrm>
                <a:off x="5980706" y="3123360"/>
                <a:ext cx="4532833"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dirty="0">
                    <a:solidFill>
                      <a:schemeClr val="tx1">
                        <a:lumMod val="75000"/>
                        <a:lumOff val="25000"/>
                      </a:schemeClr>
                    </a:solidFill>
                    <a:latin typeface="微软雅黑" pitchFamily="34" charset="-122"/>
                    <a:ea typeface="微软雅黑" pitchFamily="34" charset="-122"/>
                    <a:sym typeface="Gill Sans" charset="0"/>
                  </a:rPr>
                  <a:t>此处添加详细文本描述，建议与标题相关并符合整体语言风格，语言描述尽量简洁生动。尽量将每页幻灯片的字数控制在 </a:t>
                </a:r>
                <a:r>
                  <a:rPr lang="en-US" altLang="zh-CN" sz="900" dirty="0">
                    <a:solidFill>
                      <a:schemeClr val="tx1">
                        <a:lumMod val="75000"/>
                        <a:lumOff val="25000"/>
                      </a:schemeClr>
                    </a:solidFill>
                    <a:latin typeface="微软雅黑" pitchFamily="34" charset="-122"/>
                    <a:ea typeface="微软雅黑" pitchFamily="34" charset="-122"/>
                    <a:sym typeface="Gill Sans" charset="0"/>
                  </a:rPr>
                  <a:t>200</a:t>
                </a:r>
                <a:r>
                  <a:rPr lang="zh-CN" altLang="en-US" sz="900" dirty="0">
                    <a:solidFill>
                      <a:schemeClr val="tx1">
                        <a:lumMod val="75000"/>
                        <a:lumOff val="25000"/>
                      </a:schemeClr>
                    </a:solidFill>
                    <a:latin typeface="微软雅黑" pitchFamily="34" charset="-122"/>
                    <a:ea typeface="微软雅黑" pitchFamily="34" charset="-122"/>
                    <a:sym typeface="Gill Sans" charset="0"/>
                  </a:rPr>
                  <a:t>字以内。</a:t>
                </a:r>
                <a:endParaRPr lang="en-US" altLang="zh-CN" sz="900" dirty="0">
                  <a:solidFill>
                    <a:schemeClr val="tx1">
                      <a:lumMod val="75000"/>
                      <a:lumOff val="25000"/>
                    </a:schemeClr>
                  </a:solidFill>
                  <a:latin typeface="微软雅黑" pitchFamily="34" charset="-122"/>
                  <a:ea typeface="微软雅黑" pitchFamily="34" charset="-122"/>
                  <a:cs typeface="Lato Light" charset="0"/>
                  <a:sym typeface="Lato Light" charset="0"/>
                </a:endParaRPr>
              </a:p>
            </p:txBody>
          </p:sp>
        </p:grpSp>
        <p:cxnSp>
          <p:nvCxnSpPr>
            <p:cNvPr id="19" name="直接连接符 18"/>
            <p:cNvCxnSpPr/>
            <p:nvPr/>
          </p:nvCxnSpPr>
          <p:spPr>
            <a:xfrm>
              <a:off x="5907805" y="3669060"/>
              <a:ext cx="2966458" cy="0"/>
            </a:xfrm>
            <a:prstGeom prst="line">
              <a:avLst/>
            </a:prstGeom>
            <a:ln w="19050">
              <a:solidFill>
                <a:srgbClr val="5192FA"/>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4145179" y="3539898"/>
            <a:ext cx="3612437" cy="1005853"/>
            <a:chOff x="5210272" y="4939293"/>
            <a:chExt cx="4817489" cy="1340722"/>
          </a:xfrm>
        </p:grpSpPr>
        <p:grpSp>
          <p:nvGrpSpPr>
            <p:cNvPr id="23" name="组合 22"/>
            <p:cNvGrpSpPr/>
            <p:nvPr/>
          </p:nvGrpSpPr>
          <p:grpSpPr>
            <a:xfrm>
              <a:off x="5302340" y="4939293"/>
              <a:ext cx="4725421" cy="1340722"/>
              <a:chOff x="5678803" y="4892574"/>
              <a:chExt cx="4725421" cy="1340722"/>
            </a:xfrm>
          </p:grpSpPr>
          <p:sp>
            <p:nvSpPr>
              <p:cNvPr id="25" name="MH_SubTitle_1"/>
              <p:cNvSpPr>
                <a:spLocks noChangeArrowheads="1"/>
              </p:cNvSpPr>
              <p:nvPr/>
            </p:nvSpPr>
            <p:spPr bwMode="auto">
              <a:xfrm flipH="1">
                <a:off x="5678803" y="4892574"/>
                <a:ext cx="1631523" cy="399985"/>
              </a:xfrm>
              <a:prstGeom prst="rect">
                <a:avLst/>
              </a:prstGeom>
              <a:noFill/>
            </p:spPr>
            <p:txBody>
              <a:bodyPr wrap="none" rtlCol="0">
                <a:spAutoFit/>
              </a:bodyPr>
              <a:lstStyle/>
              <a:p>
                <a:r>
                  <a:rPr lang="zh-CN" altLang="en-US" b="1" dirty="0">
                    <a:solidFill>
                      <a:schemeClr val="tx1">
                        <a:lumMod val="75000"/>
                        <a:lumOff val="25000"/>
                      </a:schemeClr>
                    </a:solidFill>
                    <a:latin typeface="微软雅黑" pitchFamily="34" charset="-122"/>
                    <a:ea typeface="微软雅黑" pitchFamily="34" charset="-122"/>
                  </a:rPr>
                  <a:t>添加标题内容</a:t>
                </a:r>
              </a:p>
            </p:txBody>
          </p:sp>
          <p:sp>
            <p:nvSpPr>
              <p:cNvPr id="26" name="Rectangle 5"/>
              <p:cNvSpPr/>
              <p:nvPr/>
            </p:nvSpPr>
            <p:spPr bwMode="auto">
              <a:xfrm>
                <a:off x="5818504" y="5420788"/>
                <a:ext cx="4585720"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900" dirty="0">
                    <a:solidFill>
                      <a:schemeClr val="tx1">
                        <a:lumMod val="75000"/>
                        <a:lumOff val="25000"/>
                      </a:schemeClr>
                    </a:solidFill>
                    <a:latin typeface="微软雅黑" pitchFamily="34" charset="-122"/>
                    <a:ea typeface="微软雅黑" pitchFamily="34" charset="-122"/>
                    <a:sym typeface="Gill Sans" charset="0"/>
                  </a:rPr>
                  <a:t>此处添加详细文本描述，建议与标题相关并符合整体语言风格，语言描述尽量简洁生动。尽量将每页幻灯片的字数控制在 </a:t>
                </a:r>
                <a:r>
                  <a:rPr lang="en-US" altLang="zh-CN" sz="900" dirty="0">
                    <a:solidFill>
                      <a:schemeClr val="tx1">
                        <a:lumMod val="75000"/>
                        <a:lumOff val="25000"/>
                      </a:schemeClr>
                    </a:solidFill>
                    <a:latin typeface="微软雅黑" pitchFamily="34" charset="-122"/>
                    <a:ea typeface="微软雅黑" pitchFamily="34" charset="-122"/>
                    <a:sym typeface="Gill Sans" charset="0"/>
                  </a:rPr>
                  <a:t>200</a:t>
                </a:r>
                <a:r>
                  <a:rPr lang="zh-CN" altLang="en-US" sz="900" dirty="0">
                    <a:solidFill>
                      <a:schemeClr val="tx1">
                        <a:lumMod val="75000"/>
                        <a:lumOff val="25000"/>
                      </a:schemeClr>
                    </a:solidFill>
                    <a:latin typeface="微软雅黑" pitchFamily="34" charset="-122"/>
                    <a:ea typeface="微软雅黑" pitchFamily="34" charset="-122"/>
                    <a:sym typeface="Gill Sans" charset="0"/>
                  </a:rPr>
                  <a:t>字以内。</a:t>
                </a:r>
                <a:endParaRPr lang="en-US" altLang="zh-CN" sz="900" dirty="0">
                  <a:solidFill>
                    <a:schemeClr val="tx1">
                      <a:lumMod val="75000"/>
                      <a:lumOff val="25000"/>
                    </a:schemeClr>
                  </a:solidFill>
                  <a:latin typeface="微软雅黑" pitchFamily="34" charset="-122"/>
                  <a:ea typeface="微软雅黑" pitchFamily="34" charset="-122"/>
                  <a:cs typeface="Lato Light" charset="0"/>
                  <a:sym typeface="Lato Light" charset="0"/>
                </a:endParaRPr>
              </a:p>
            </p:txBody>
          </p:sp>
        </p:grpSp>
        <p:cxnSp>
          <p:nvCxnSpPr>
            <p:cNvPr id="24" name="直接连接符 23"/>
            <p:cNvCxnSpPr/>
            <p:nvPr/>
          </p:nvCxnSpPr>
          <p:spPr>
            <a:xfrm>
              <a:off x="5210272" y="5432319"/>
              <a:ext cx="2966458" cy="0"/>
            </a:xfrm>
            <a:prstGeom prst="line">
              <a:avLst/>
            </a:prstGeom>
            <a:ln w="19050">
              <a:solidFill>
                <a:srgbClr val="006DF0"/>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3334630" y="1133374"/>
            <a:ext cx="724046" cy="724406"/>
            <a:chOff x="4116949" y="1605269"/>
            <a:chExt cx="965576" cy="965576"/>
          </a:xfrm>
        </p:grpSpPr>
        <p:sp>
          <p:nvSpPr>
            <p:cNvPr id="28" name="椭圆 27"/>
            <p:cNvSpPr/>
            <p:nvPr/>
          </p:nvSpPr>
          <p:spPr>
            <a:xfrm>
              <a:off x="4116949" y="1605269"/>
              <a:ext cx="965576" cy="965576"/>
            </a:xfrm>
            <a:prstGeom prst="ellipse">
              <a:avLst/>
            </a:prstGeom>
            <a:solidFill>
              <a:srgbClr val="5293FB"/>
            </a:solidFill>
            <a:ln w="28575" cap="flat">
              <a:no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prstTxWarp prst="textNoShape">
                <a:avLst/>
              </a:prstTxWarp>
            </a:bodyPr>
            <a:lstStyle/>
            <a:p>
              <a:endParaRPr lang="zh-CN" altLang="en-US">
                <a:solidFill>
                  <a:prstClr val="black"/>
                </a:solidFill>
                <a:latin typeface="微软雅黑" pitchFamily="34" charset="-122"/>
                <a:ea typeface="微软雅黑" pitchFamily="34" charset="-122"/>
              </a:endParaRPr>
            </a:p>
          </p:txBody>
        </p:sp>
        <p:sp>
          <p:nvSpPr>
            <p:cNvPr id="29"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latin typeface="微软雅黑" pitchFamily="34" charset="-122"/>
                <a:ea typeface="微软雅黑" pitchFamily="34" charset="-122"/>
              </a:endParaRPr>
            </a:p>
          </p:txBody>
        </p:sp>
      </p:grpSp>
      <p:grpSp>
        <p:nvGrpSpPr>
          <p:cNvPr id="30" name="组合 29"/>
          <p:cNvGrpSpPr/>
          <p:nvPr/>
        </p:nvGrpSpPr>
        <p:grpSpPr>
          <a:xfrm>
            <a:off x="3829837" y="2409971"/>
            <a:ext cx="724046" cy="724406"/>
            <a:chOff x="4777349" y="3344972"/>
            <a:chExt cx="965576" cy="965576"/>
          </a:xfrm>
        </p:grpSpPr>
        <p:sp>
          <p:nvSpPr>
            <p:cNvPr id="31" name="椭圆 30"/>
            <p:cNvSpPr/>
            <p:nvPr/>
          </p:nvSpPr>
          <p:spPr>
            <a:xfrm>
              <a:off x="4777349" y="3344972"/>
              <a:ext cx="965576" cy="965576"/>
            </a:xfrm>
            <a:prstGeom prst="ellipse">
              <a:avLst/>
            </a:prstGeom>
            <a:solidFill>
              <a:srgbClr val="5192FA"/>
            </a:solidFill>
            <a:ln w="28575" cap="flat">
              <a:no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prstTxWarp prst="textNoShape">
                <a:avLst/>
              </a:prstTxWarp>
            </a:bodyPr>
            <a:lstStyle/>
            <a:p>
              <a:endParaRPr lang="zh-CN" altLang="en-US">
                <a:solidFill>
                  <a:prstClr val="black"/>
                </a:solidFill>
                <a:latin typeface="微软雅黑" pitchFamily="34" charset="-122"/>
                <a:ea typeface="微软雅黑" pitchFamily="34" charset="-122"/>
              </a:endParaRPr>
            </a:p>
          </p:txBody>
        </p:sp>
        <p:sp>
          <p:nvSpPr>
            <p:cNvPr id="32" name="KSO_Shape"/>
            <p:cNvSpPr/>
            <p:nvPr/>
          </p:nvSpPr>
          <p:spPr bwMode="auto">
            <a:xfrm>
              <a:off x="4974429" y="3534853"/>
              <a:ext cx="546016"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a:solidFill>
                  <a:srgbClr val="FFFFFF"/>
                </a:solidFill>
                <a:latin typeface="微软雅黑" pitchFamily="34" charset="-122"/>
                <a:ea typeface="微软雅黑" pitchFamily="34" charset="-122"/>
              </a:endParaRPr>
            </a:p>
          </p:txBody>
        </p:sp>
      </p:grpSp>
      <p:grpSp>
        <p:nvGrpSpPr>
          <p:cNvPr id="33" name="组合 32"/>
          <p:cNvGrpSpPr/>
          <p:nvPr/>
        </p:nvGrpSpPr>
        <p:grpSpPr>
          <a:xfrm>
            <a:off x="3320345" y="3665130"/>
            <a:ext cx="724046" cy="724406"/>
            <a:chOff x="4097899" y="4979900"/>
            <a:chExt cx="965576" cy="965576"/>
          </a:xfrm>
        </p:grpSpPr>
        <p:sp>
          <p:nvSpPr>
            <p:cNvPr id="34" name="椭圆 33"/>
            <p:cNvSpPr/>
            <p:nvPr/>
          </p:nvSpPr>
          <p:spPr>
            <a:xfrm>
              <a:off x="4097899" y="4979900"/>
              <a:ext cx="965576" cy="965576"/>
            </a:xfrm>
            <a:prstGeom prst="ellipse">
              <a:avLst/>
            </a:prstGeom>
            <a:solidFill>
              <a:srgbClr val="5293FB"/>
            </a:solidFill>
            <a:ln w="28575" cap="flat">
              <a:no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68564" tIns="34282" rIns="68564" bIns="34282" numCol="1" anchor="t" anchorCtr="0" compatLnSpc="1">
              <a:prstTxWarp prst="textNoShape">
                <a:avLst/>
              </a:prstTxWarp>
            </a:bodyPr>
            <a:lstStyle/>
            <a:p>
              <a:endParaRPr lang="zh-CN" altLang="en-US">
                <a:solidFill>
                  <a:prstClr val="black"/>
                </a:solidFill>
                <a:latin typeface="微软雅黑" pitchFamily="34" charset="-122"/>
                <a:ea typeface="微软雅黑" pitchFamily="34" charset="-122"/>
              </a:endParaRPr>
            </a:p>
          </p:txBody>
        </p:sp>
        <p:sp>
          <p:nvSpPr>
            <p:cNvPr id="35"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5045772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childTnLst>
                          </p:cTn>
                        </p:par>
                        <p:par>
                          <p:cTn id="8" fill="hold">
                            <p:stCondLst>
                              <p:cond delay="9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animEffect transition="in" filter="fade">
                                      <p:cBhvr>
                                        <p:cTn id="13" dur="600"/>
                                        <p:tgtEl>
                                          <p:spTgt spid="7"/>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3"/>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235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85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85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435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48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5350"/>
                            </p:stCondLst>
                            <p:childTnLst>
                              <p:par>
                                <p:cTn id="47" presetID="2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3BF639E-95AD-48EA-A898-94B3599046E1"/>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83ec5c690528"/>
</p:tagLst>
</file>

<file path=ppt/tags/tag1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6"/>
</p:tagLst>
</file>

<file path=ppt/tags/tag1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5"/>
</p:tagLst>
</file>

<file path=ppt/tags/tag1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1"/>
</p:tagLst>
</file>

<file path=ppt/tags/tag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2"/>
</p:tagLst>
</file>

<file path=ppt/tags/tag21.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4"/>
</p:tagLst>
</file>

<file path=ppt/tags/tag2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8"/>
</p:tagLst>
</file>

<file path=ppt/tags/tag23.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9"/>
</p:tagLst>
</file>

<file path=ppt/tags/tag2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0"/>
</p:tagLst>
</file>

<file path=ppt/tags/tag2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3"/>
</p:tagLst>
</file>

<file path=ppt/tags/tag3.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TotalTime>
  <Words>1920</Words>
  <Application>Microsoft Office PowerPoint</Application>
  <PresentationFormat>全屏显示(16:9)</PresentationFormat>
  <Paragraphs>265</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2016-11-29T11:00:23Z</dcterms:created>
  <dcterms:modified xsi:type="dcterms:W3CDTF">2017-08-08T03:32:23Z</dcterms:modified>
</cp:coreProperties>
</file>