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62" r:id="rId5"/>
    <p:sldId id="263" r:id="rId6"/>
    <p:sldId id="264" r:id="rId7"/>
    <p:sldId id="265" r:id="rId8"/>
    <p:sldId id="259" r:id="rId9"/>
    <p:sldId id="266" r:id="rId10"/>
    <p:sldId id="267" r:id="rId11"/>
    <p:sldId id="268" r:id="rId12"/>
    <p:sldId id="269" r:id="rId13"/>
    <p:sldId id="260" r:id="rId14"/>
    <p:sldId id="270" r:id="rId15"/>
    <p:sldId id="271" r:id="rId16"/>
    <p:sldId id="272" r:id="rId17"/>
    <p:sldId id="273" r:id="rId18"/>
    <p:sldId id="261" r:id="rId19"/>
    <p:sldId id="274" r:id="rId20"/>
    <p:sldId id="275" r:id="rId21"/>
    <p:sldId id="276" r:id="rId22"/>
    <p:sldId id="277" r:id="rId23"/>
    <p:sldId id="278" r:id="rId24"/>
  </p:sldIdLst>
  <p:sldSz cx="9144000" cy="5143500" type="screen16x9"/>
  <p:notesSz cx="6858000" cy="9144000"/>
  <p:custDataLst>
    <p:tags r:id="rId2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FFFF"/>
    <a:srgbClr val="17375E"/>
    <a:srgbClr val="10253F"/>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67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8F1B7A-027D-4A24-BAC9-A09585AA5FFC}" type="datetimeFigureOut">
              <a:rPr lang="zh-CN" altLang="en-US" smtClean="0"/>
              <a:t>2017/7/31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930BE-8D2A-4B44-883C-D78E7398B32E}" type="slidenum">
              <a:rPr lang="zh-CN" altLang="en-US" smtClean="0"/>
              <a:t>‹#›</a:t>
            </a:fld>
            <a:endParaRPr lang="zh-CN" altLang="en-US"/>
          </a:p>
        </p:txBody>
      </p:sp>
    </p:spTree>
    <p:extLst>
      <p:ext uri="{BB962C8B-B14F-4D97-AF65-F5344CB8AC3E}">
        <p14:creationId xmlns:p14="http://schemas.microsoft.com/office/powerpoint/2010/main" val="106338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1</a:t>
            </a:fld>
            <a:endParaRPr lang="zh-CN" altLang="en-US"/>
          </a:p>
        </p:txBody>
      </p:sp>
    </p:spTree>
    <p:extLst>
      <p:ext uri="{BB962C8B-B14F-4D97-AF65-F5344CB8AC3E}">
        <p14:creationId xmlns:p14="http://schemas.microsoft.com/office/powerpoint/2010/main" val="1046532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10</a:t>
            </a:fld>
            <a:endParaRPr lang="zh-CN" altLang="en-US"/>
          </a:p>
        </p:txBody>
      </p:sp>
    </p:spTree>
    <p:extLst>
      <p:ext uri="{BB962C8B-B14F-4D97-AF65-F5344CB8AC3E}">
        <p14:creationId xmlns:p14="http://schemas.microsoft.com/office/powerpoint/2010/main" val="393795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11</a:t>
            </a:fld>
            <a:endParaRPr lang="zh-CN" altLang="en-US"/>
          </a:p>
        </p:txBody>
      </p:sp>
    </p:spTree>
    <p:extLst>
      <p:ext uri="{BB962C8B-B14F-4D97-AF65-F5344CB8AC3E}">
        <p14:creationId xmlns:p14="http://schemas.microsoft.com/office/powerpoint/2010/main" val="828496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12</a:t>
            </a:fld>
            <a:endParaRPr lang="zh-CN" altLang="en-US"/>
          </a:p>
        </p:txBody>
      </p:sp>
    </p:spTree>
    <p:extLst>
      <p:ext uri="{BB962C8B-B14F-4D97-AF65-F5344CB8AC3E}">
        <p14:creationId xmlns:p14="http://schemas.microsoft.com/office/powerpoint/2010/main" val="3255055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13</a:t>
            </a:fld>
            <a:endParaRPr lang="zh-CN" altLang="en-US"/>
          </a:p>
        </p:txBody>
      </p:sp>
    </p:spTree>
    <p:extLst>
      <p:ext uri="{BB962C8B-B14F-4D97-AF65-F5344CB8AC3E}">
        <p14:creationId xmlns:p14="http://schemas.microsoft.com/office/powerpoint/2010/main" val="3798468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14</a:t>
            </a:fld>
            <a:endParaRPr lang="zh-CN" altLang="en-US"/>
          </a:p>
        </p:txBody>
      </p:sp>
    </p:spTree>
    <p:extLst>
      <p:ext uri="{BB962C8B-B14F-4D97-AF65-F5344CB8AC3E}">
        <p14:creationId xmlns:p14="http://schemas.microsoft.com/office/powerpoint/2010/main" val="58315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15</a:t>
            </a:fld>
            <a:endParaRPr lang="zh-CN" altLang="en-US"/>
          </a:p>
        </p:txBody>
      </p:sp>
    </p:spTree>
    <p:extLst>
      <p:ext uri="{BB962C8B-B14F-4D97-AF65-F5344CB8AC3E}">
        <p14:creationId xmlns:p14="http://schemas.microsoft.com/office/powerpoint/2010/main" val="2006308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16</a:t>
            </a:fld>
            <a:endParaRPr lang="zh-CN" altLang="en-US"/>
          </a:p>
        </p:txBody>
      </p:sp>
    </p:spTree>
    <p:extLst>
      <p:ext uri="{BB962C8B-B14F-4D97-AF65-F5344CB8AC3E}">
        <p14:creationId xmlns:p14="http://schemas.microsoft.com/office/powerpoint/2010/main" val="1451984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17</a:t>
            </a:fld>
            <a:endParaRPr lang="zh-CN" altLang="en-US"/>
          </a:p>
        </p:txBody>
      </p:sp>
    </p:spTree>
    <p:extLst>
      <p:ext uri="{BB962C8B-B14F-4D97-AF65-F5344CB8AC3E}">
        <p14:creationId xmlns:p14="http://schemas.microsoft.com/office/powerpoint/2010/main" val="1590806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18</a:t>
            </a:fld>
            <a:endParaRPr lang="zh-CN" altLang="en-US"/>
          </a:p>
        </p:txBody>
      </p:sp>
    </p:spTree>
    <p:extLst>
      <p:ext uri="{BB962C8B-B14F-4D97-AF65-F5344CB8AC3E}">
        <p14:creationId xmlns:p14="http://schemas.microsoft.com/office/powerpoint/2010/main" val="3704745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19</a:t>
            </a:fld>
            <a:endParaRPr lang="zh-CN" altLang="en-US"/>
          </a:p>
        </p:txBody>
      </p:sp>
    </p:spTree>
    <p:extLst>
      <p:ext uri="{BB962C8B-B14F-4D97-AF65-F5344CB8AC3E}">
        <p14:creationId xmlns:p14="http://schemas.microsoft.com/office/powerpoint/2010/main" val="365634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2</a:t>
            </a:fld>
            <a:endParaRPr lang="zh-CN" altLang="en-US"/>
          </a:p>
        </p:txBody>
      </p:sp>
    </p:spTree>
    <p:extLst>
      <p:ext uri="{BB962C8B-B14F-4D97-AF65-F5344CB8AC3E}">
        <p14:creationId xmlns:p14="http://schemas.microsoft.com/office/powerpoint/2010/main" val="1525730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20</a:t>
            </a:fld>
            <a:endParaRPr lang="zh-CN" altLang="en-US"/>
          </a:p>
        </p:txBody>
      </p:sp>
    </p:spTree>
    <p:extLst>
      <p:ext uri="{BB962C8B-B14F-4D97-AF65-F5344CB8AC3E}">
        <p14:creationId xmlns:p14="http://schemas.microsoft.com/office/powerpoint/2010/main" val="1473760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21</a:t>
            </a:fld>
            <a:endParaRPr lang="zh-CN" altLang="en-US"/>
          </a:p>
        </p:txBody>
      </p:sp>
    </p:spTree>
    <p:extLst>
      <p:ext uri="{BB962C8B-B14F-4D97-AF65-F5344CB8AC3E}">
        <p14:creationId xmlns:p14="http://schemas.microsoft.com/office/powerpoint/2010/main" val="1972568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22</a:t>
            </a:fld>
            <a:endParaRPr lang="zh-CN" altLang="en-US"/>
          </a:p>
        </p:txBody>
      </p:sp>
    </p:spTree>
    <p:extLst>
      <p:ext uri="{BB962C8B-B14F-4D97-AF65-F5344CB8AC3E}">
        <p14:creationId xmlns:p14="http://schemas.microsoft.com/office/powerpoint/2010/main" val="1343735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23</a:t>
            </a:fld>
            <a:endParaRPr lang="zh-CN" altLang="en-US"/>
          </a:p>
        </p:txBody>
      </p:sp>
    </p:spTree>
    <p:extLst>
      <p:ext uri="{BB962C8B-B14F-4D97-AF65-F5344CB8AC3E}">
        <p14:creationId xmlns:p14="http://schemas.microsoft.com/office/powerpoint/2010/main" val="1753623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3</a:t>
            </a:fld>
            <a:endParaRPr lang="zh-CN" altLang="en-US"/>
          </a:p>
        </p:txBody>
      </p:sp>
    </p:spTree>
    <p:extLst>
      <p:ext uri="{BB962C8B-B14F-4D97-AF65-F5344CB8AC3E}">
        <p14:creationId xmlns:p14="http://schemas.microsoft.com/office/powerpoint/2010/main" val="570360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4</a:t>
            </a:fld>
            <a:endParaRPr lang="zh-CN" altLang="en-US"/>
          </a:p>
        </p:txBody>
      </p:sp>
    </p:spTree>
    <p:extLst>
      <p:ext uri="{BB962C8B-B14F-4D97-AF65-F5344CB8AC3E}">
        <p14:creationId xmlns:p14="http://schemas.microsoft.com/office/powerpoint/2010/main" val="997763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5</a:t>
            </a:fld>
            <a:endParaRPr lang="zh-CN" altLang="en-US"/>
          </a:p>
        </p:txBody>
      </p:sp>
    </p:spTree>
    <p:extLst>
      <p:ext uri="{BB962C8B-B14F-4D97-AF65-F5344CB8AC3E}">
        <p14:creationId xmlns:p14="http://schemas.microsoft.com/office/powerpoint/2010/main" val="7712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6</a:t>
            </a:fld>
            <a:endParaRPr lang="zh-CN" altLang="en-US"/>
          </a:p>
        </p:txBody>
      </p:sp>
    </p:spTree>
    <p:extLst>
      <p:ext uri="{BB962C8B-B14F-4D97-AF65-F5344CB8AC3E}">
        <p14:creationId xmlns:p14="http://schemas.microsoft.com/office/powerpoint/2010/main" val="2079982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7</a:t>
            </a:fld>
            <a:endParaRPr lang="zh-CN" altLang="en-US"/>
          </a:p>
        </p:txBody>
      </p:sp>
    </p:spTree>
    <p:extLst>
      <p:ext uri="{BB962C8B-B14F-4D97-AF65-F5344CB8AC3E}">
        <p14:creationId xmlns:p14="http://schemas.microsoft.com/office/powerpoint/2010/main" val="1430591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8</a:t>
            </a:fld>
            <a:endParaRPr lang="zh-CN" altLang="en-US"/>
          </a:p>
        </p:txBody>
      </p:sp>
    </p:spTree>
    <p:extLst>
      <p:ext uri="{BB962C8B-B14F-4D97-AF65-F5344CB8AC3E}">
        <p14:creationId xmlns:p14="http://schemas.microsoft.com/office/powerpoint/2010/main" val="4260311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8930BE-8D2A-4B44-883C-D78E7398B32E}" type="slidenum">
              <a:rPr lang="zh-CN" altLang="en-US" smtClean="0"/>
              <a:t>9</a:t>
            </a:fld>
            <a:endParaRPr lang="zh-CN" altLang="en-US"/>
          </a:p>
        </p:txBody>
      </p:sp>
    </p:spTree>
    <p:extLst>
      <p:ext uri="{BB962C8B-B14F-4D97-AF65-F5344CB8AC3E}">
        <p14:creationId xmlns:p14="http://schemas.microsoft.com/office/powerpoint/2010/main" val="24611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7787894-3614-420E-AAB0-DE3AFABE032F}" type="datetimeFigureOut">
              <a:rPr lang="zh-CN" altLang="en-US" smtClean="0"/>
              <a:t>2017/7/31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63294C3-DB90-4608-ADE6-4AD5E33CBB66}" type="slidenum">
              <a:rPr lang="zh-CN" altLang="en-US" smtClean="0"/>
              <a:t>‹#›</a:t>
            </a:fld>
            <a:endParaRPr lang="zh-CN" altLang="en-US"/>
          </a:p>
        </p:txBody>
      </p:sp>
    </p:spTree>
    <p:extLst>
      <p:ext uri="{BB962C8B-B14F-4D97-AF65-F5344CB8AC3E}">
        <p14:creationId xmlns:p14="http://schemas.microsoft.com/office/powerpoint/2010/main" val="11304051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7787894-3614-420E-AAB0-DE3AFABE032F}" type="datetimeFigureOut">
              <a:rPr lang="zh-CN" altLang="en-US" smtClean="0"/>
              <a:t>2017/7/31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63294C3-DB90-4608-ADE6-4AD5E33CBB66}" type="slidenum">
              <a:rPr lang="zh-CN" altLang="en-US" smtClean="0"/>
              <a:t>‹#›</a:t>
            </a:fld>
            <a:endParaRPr lang="zh-CN" altLang="en-US"/>
          </a:p>
        </p:txBody>
      </p:sp>
    </p:spTree>
    <p:extLst>
      <p:ext uri="{BB962C8B-B14F-4D97-AF65-F5344CB8AC3E}">
        <p14:creationId xmlns:p14="http://schemas.microsoft.com/office/powerpoint/2010/main" val="193220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7787894-3614-420E-AAB0-DE3AFABE032F}" type="datetimeFigureOut">
              <a:rPr lang="zh-CN" altLang="en-US" smtClean="0"/>
              <a:t>2017/7/31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63294C3-DB90-4608-ADE6-4AD5E33CBB66}" type="slidenum">
              <a:rPr lang="zh-CN" altLang="en-US" smtClean="0"/>
              <a:t>‹#›</a:t>
            </a:fld>
            <a:endParaRPr lang="zh-CN" altLang="en-US"/>
          </a:p>
        </p:txBody>
      </p:sp>
    </p:spTree>
    <p:extLst>
      <p:ext uri="{BB962C8B-B14F-4D97-AF65-F5344CB8AC3E}">
        <p14:creationId xmlns:p14="http://schemas.microsoft.com/office/powerpoint/2010/main" val="202508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7787894-3614-420E-AAB0-DE3AFABE032F}" type="datetimeFigureOut">
              <a:rPr lang="zh-CN" altLang="en-US" smtClean="0"/>
              <a:t>2017/7/31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63294C3-DB90-4608-ADE6-4AD5E33CBB66}" type="slidenum">
              <a:rPr lang="zh-CN" altLang="en-US" smtClean="0"/>
              <a:t>‹#›</a:t>
            </a:fld>
            <a:endParaRPr lang="zh-CN" altLang="en-US"/>
          </a:p>
        </p:txBody>
      </p:sp>
    </p:spTree>
    <p:extLst>
      <p:ext uri="{BB962C8B-B14F-4D97-AF65-F5344CB8AC3E}">
        <p14:creationId xmlns:p14="http://schemas.microsoft.com/office/powerpoint/2010/main" val="27685464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7787894-3614-420E-AAB0-DE3AFABE032F}" type="datetimeFigureOut">
              <a:rPr lang="zh-CN" altLang="en-US" smtClean="0"/>
              <a:t>2017/7/31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63294C3-DB90-4608-ADE6-4AD5E33CBB66}" type="slidenum">
              <a:rPr lang="zh-CN" altLang="en-US" smtClean="0"/>
              <a:t>‹#›</a:t>
            </a:fld>
            <a:endParaRPr lang="zh-CN" altLang="en-US"/>
          </a:p>
        </p:txBody>
      </p:sp>
    </p:spTree>
    <p:extLst>
      <p:ext uri="{BB962C8B-B14F-4D97-AF65-F5344CB8AC3E}">
        <p14:creationId xmlns:p14="http://schemas.microsoft.com/office/powerpoint/2010/main" val="1218744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7787894-3614-420E-AAB0-DE3AFABE032F}" type="datetimeFigureOut">
              <a:rPr lang="zh-CN" altLang="en-US" smtClean="0"/>
              <a:t>2017/7/31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63294C3-DB90-4608-ADE6-4AD5E33CBB66}" type="slidenum">
              <a:rPr lang="zh-CN" altLang="en-US" smtClean="0"/>
              <a:t>‹#›</a:t>
            </a:fld>
            <a:endParaRPr lang="zh-CN" altLang="en-US"/>
          </a:p>
        </p:txBody>
      </p:sp>
    </p:spTree>
    <p:extLst>
      <p:ext uri="{BB962C8B-B14F-4D97-AF65-F5344CB8AC3E}">
        <p14:creationId xmlns:p14="http://schemas.microsoft.com/office/powerpoint/2010/main" val="192418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7787894-3614-420E-AAB0-DE3AFABE032F}" type="datetimeFigureOut">
              <a:rPr lang="zh-CN" altLang="en-US" smtClean="0"/>
              <a:t>2017/7/31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63294C3-DB90-4608-ADE6-4AD5E33CBB66}" type="slidenum">
              <a:rPr lang="zh-CN" altLang="en-US" smtClean="0"/>
              <a:t>‹#›</a:t>
            </a:fld>
            <a:endParaRPr lang="zh-CN" altLang="en-US"/>
          </a:p>
        </p:txBody>
      </p:sp>
    </p:spTree>
    <p:extLst>
      <p:ext uri="{BB962C8B-B14F-4D97-AF65-F5344CB8AC3E}">
        <p14:creationId xmlns:p14="http://schemas.microsoft.com/office/powerpoint/2010/main" val="3568779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7787894-3614-420E-AAB0-DE3AFABE032F}" type="datetimeFigureOut">
              <a:rPr lang="zh-CN" altLang="en-US" smtClean="0"/>
              <a:t>2017/7/31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63294C3-DB90-4608-ADE6-4AD5E33CBB66}" type="slidenum">
              <a:rPr lang="zh-CN" altLang="en-US" smtClean="0"/>
              <a:t>‹#›</a:t>
            </a:fld>
            <a:endParaRPr lang="zh-CN" altLang="en-US"/>
          </a:p>
        </p:txBody>
      </p:sp>
    </p:spTree>
    <p:extLst>
      <p:ext uri="{BB962C8B-B14F-4D97-AF65-F5344CB8AC3E}">
        <p14:creationId xmlns:p14="http://schemas.microsoft.com/office/powerpoint/2010/main" val="67369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87894-3614-420E-AAB0-DE3AFABE032F}" type="datetimeFigureOut">
              <a:rPr lang="zh-CN" altLang="en-US" smtClean="0"/>
              <a:t>2017/7/31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63294C3-DB90-4608-ADE6-4AD5E33CBB66}" type="slidenum">
              <a:rPr lang="zh-CN" altLang="en-US" smtClean="0"/>
              <a:t>‹#›</a:t>
            </a:fld>
            <a:endParaRPr lang="zh-CN" altLang="en-US"/>
          </a:p>
        </p:txBody>
      </p:sp>
    </p:spTree>
    <p:extLst>
      <p:ext uri="{BB962C8B-B14F-4D97-AF65-F5344CB8AC3E}">
        <p14:creationId xmlns:p14="http://schemas.microsoft.com/office/powerpoint/2010/main" val="40111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7787894-3614-420E-AAB0-DE3AFABE032F}" type="datetimeFigureOut">
              <a:rPr lang="zh-CN" altLang="en-US" smtClean="0"/>
              <a:t>2017/7/31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63294C3-DB90-4608-ADE6-4AD5E33CBB66}" type="slidenum">
              <a:rPr lang="zh-CN" altLang="en-US" smtClean="0"/>
              <a:t>‹#›</a:t>
            </a:fld>
            <a:endParaRPr lang="zh-CN" altLang="en-US"/>
          </a:p>
        </p:txBody>
      </p:sp>
    </p:spTree>
    <p:extLst>
      <p:ext uri="{BB962C8B-B14F-4D97-AF65-F5344CB8AC3E}">
        <p14:creationId xmlns:p14="http://schemas.microsoft.com/office/powerpoint/2010/main" val="407039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7787894-3614-420E-AAB0-DE3AFABE032F}" type="datetimeFigureOut">
              <a:rPr lang="zh-CN" altLang="en-US" smtClean="0"/>
              <a:t>2017/7/31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63294C3-DB90-4608-ADE6-4AD5E33CBB66}" type="slidenum">
              <a:rPr lang="zh-CN" altLang="en-US" smtClean="0"/>
              <a:t>‹#›</a:t>
            </a:fld>
            <a:endParaRPr lang="zh-CN" altLang="en-US"/>
          </a:p>
        </p:txBody>
      </p:sp>
    </p:spTree>
    <p:extLst>
      <p:ext uri="{BB962C8B-B14F-4D97-AF65-F5344CB8AC3E}">
        <p14:creationId xmlns:p14="http://schemas.microsoft.com/office/powerpoint/2010/main" val="399919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78000">
              <a:srgbClr val="10253F"/>
            </a:gs>
            <a:gs pos="9000">
              <a:srgbClr val="558ED5"/>
            </a:gs>
            <a:gs pos="100000">
              <a:srgbClr val="17375E"/>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7787894-3614-420E-AAB0-DE3AFABE032F}" type="datetimeFigureOut">
              <a:rPr lang="zh-CN" altLang="en-US" smtClean="0"/>
              <a:t>2017/7/31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63294C3-DB90-4608-ADE6-4AD5E33CBB66}" type="slidenum">
              <a:rPr lang="zh-CN" altLang="en-US" smtClean="0"/>
              <a:t>‹#›</a:t>
            </a:fld>
            <a:endParaRPr lang="zh-CN" altLang="en-US"/>
          </a:p>
        </p:txBody>
      </p:sp>
    </p:spTree>
    <p:extLst>
      <p:ext uri="{BB962C8B-B14F-4D97-AF65-F5344CB8AC3E}">
        <p14:creationId xmlns:p14="http://schemas.microsoft.com/office/powerpoint/2010/main" val="1672831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900363" y="674688"/>
            <a:ext cx="3341687" cy="3792537"/>
            <a:chOff x="2900363" y="674688"/>
            <a:chExt cx="3341687" cy="3792537"/>
          </a:xfrm>
        </p:grpSpPr>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0363" y="674688"/>
              <a:ext cx="3341687" cy="379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组合 13"/>
            <p:cNvGrpSpPr/>
            <p:nvPr/>
          </p:nvGrpSpPr>
          <p:grpSpPr>
            <a:xfrm>
              <a:off x="3102767" y="883585"/>
              <a:ext cx="2952330" cy="3368401"/>
              <a:chOff x="3102768" y="102739"/>
              <a:chExt cx="2952330" cy="3368401"/>
            </a:xfrm>
          </p:grpSpPr>
          <p:pic>
            <p:nvPicPr>
              <p:cNvPr id="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50000"/>
              <a:stretch/>
            </p:blipFill>
            <p:spPr bwMode="auto">
              <a:xfrm>
                <a:off x="3102769" y="102739"/>
                <a:ext cx="2952329" cy="136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50000"/>
              <a:stretch/>
            </p:blipFill>
            <p:spPr bwMode="auto">
              <a:xfrm>
                <a:off x="3102768" y="2102715"/>
                <a:ext cx="2952329"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8" name="TextBox 5"/>
          <p:cNvSpPr txBox="1"/>
          <p:nvPr/>
        </p:nvSpPr>
        <p:spPr>
          <a:xfrm>
            <a:off x="3851124" y="911883"/>
            <a:ext cx="1440160" cy="1323439"/>
          </a:xfrm>
          <a:prstGeom prst="rect">
            <a:avLst/>
          </a:prstGeom>
          <a:noFill/>
        </p:spPr>
        <p:txBody>
          <a:bodyPr wrap="square" rtlCol="0">
            <a:spAutoFit/>
          </a:bodyPr>
          <a:lstStyle/>
          <a:p>
            <a:r>
              <a:rPr lang="en-US" altLang="zh-CN" sz="4000" dirty="0" smtClean="0">
                <a:solidFill>
                  <a:schemeClr val="bg1"/>
                </a:solidFill>
                <a:latin typeface="微软雅黑" panose="020B0503020204020204" pitchFamily="34" charset="-122"/>
                <a:ea typeface="微软雅黑" panose="020B0503020204020204" pitchFamily="34" charset="-122"/>
              </a:rPr>
              <a:t>  2017</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190707" y="2956807"/>
            <a:ext cx="3144820" cy="300082"/>
          </a:xfrm>
          <a:prstGeom prst="rect">
            <a:avLst/>
          </a:prstGeom>
          <a:noFill/>
        </p:spPr>
        <p:txBody>
          <a:bodyPr wrap="squar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Business project financing plan</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5868144" y="0"/>
            <a:ext cx="720080" cy="6995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6077206" y="545257"/>
            <a:ext cx="360040" cy="3497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907704" y="4155926"/>
            <a:ext cx="1008112" cy="9875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2699792" y="4371950"/>
            <a:ext cx="360040" cy="3497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3"/>
          <p:cNvSpPr txBox="1"/>
          <p:nvPr/>
        </p:nvSpPr>
        <p:spPr>
          <a:xfrm>
            <a:off x="2483768" y="2162076"/>
            <a:ext cx="4104456" cy="769441"/>
          </a:xfrm>
          <a:prstGeom prst="rect">
            <a:avLst/>
          </a:prstGeom>
          <a:noFill/>
        </p:spPr>
        <p:txBody>
          <a:bodyPr wrap="square" rtlCol="0">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rPr>
              <a:t>商业项目计划书</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16" name="Children%27s Dawn Bless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9165989" y="33419"/>
            <a:ext cx="443702" cy="443702"/>
          </a:xfrm>
          <a:prstGeom prst="rect">
            <a:avLst/>
          </a:prstGeom>
        </p:spPr>
      </p:pic>
    </p:spTree>
    <p:extLst>
      <p:ext uri="{BB962C8B-B14F-4D97-AF65-F5344CB8AC3E}">
        <p14:creationId xmlns:p14="http://schemas.microsoft.com/office/powerpoint/2010/main" val="2910628023"/>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2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8"/>
                                        </p:tgtEl>
                                        <p:attrNameLst>
                                          <p:attrName>style.visibility</p:attrName>
                                        </p:attrNameLst>
                                      </p:cBhvr>
                                      <p:to>
                                        <p:strVal val="visible"/>
                                      </p:to>
                                    </p:set>
                                    <p:set>
                                      <p:cBhvr>
                                        <p:cTn id="26" dur="455" fill="hold">
                                          <p:stCondLst>
                                            <p:cond delay="0"/>
                                          </p:stCondLst>
                                        </p:cTn>
                                        <p:tgtEl>
                                          <p:spTgt spid="8"/>
                                        </p:tgtEl>
                                        <p:attrNameLst>
                                          <p:attrName>style.rotation</p:attrName>
                                        </p:attrNameLst>
                                      </p:cBhvr>
                                      <p:to>
                                        <p:strVal val="-45.0"/>
                                      </p:to>
                                    </p:set>
                                    <p:anim calcmode="lin" valueType="num">
                                      <p:cBhvr>
                                        <p:cTn id="27"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5"/>
                                        </p:tgtEl>
                                        <p:attrNameLst>
                                          <p:attrName>ppt_y</p:attrName>
                                        </p:attrNameLst>
                                      </p:cBhvr>
                                      <p:tavLst>
                                        <p:tav tm="0">
                                          <p:val>
                                            <p:strVal val="#ppt_y"/>
                                          </p:val>
                                        </p:tav>
                                        <p:tav tm="100000">
                                          <p:val>
                                            <p:strVal val="#ppt_y"/>
                                          </p:val>
                                        </p:tav>
                                      </p:tavLst>
                                    </p:anim>
                                    <p:anim calcmode="lin" valueType="num">
                                      <p:cBhvr>
                                        <p:cTn id="3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iterate type="lt">
                                    <p:tmPct val="10000"/>
                                  </p:iterate>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5" repeatCount="indefinite" fill="remove" display="0">
                  <p:stCondLst>
                    <p:cond delay="indefinite"/>
                  </p:stCondLst>
                  <p:endCondLst>
                    <p:cond evt="onStopAudio" delay="0">
                      <p:tgtEl>
                        <p:sldTgt/>
                      </p:tgtEl>
                    </p:cond>
                  </p:endCondLst>
                </p:cTn>
                <p:tgtEl>
                  <p:spTgt spid="16"/>
                </p:tgtEl>
              </p:cMediaNode>
            </p:audio>
          </p:childTnLst>
        </p:cTn>
      </p:par>
    </p:tnLst>
    <p:bldLst>
      <p:bldP spid="8" grpId="0"/>
      <p:bldP spid="9"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7544" y="315086"/>
            <a:ext cx="2038241" cy="528472"/>
            <a:chOff x="1769309" y="2262425"/>
            <a:chExt cx="1722616" cy="602283"/>
          </a:xfrm>
        </p:grpSpPr>
        <p:grpSp>
          <p:nvGrpSpPr>
            <p:cNvPr id="5" name="组合 4"/>
            <p:cNvGrpSpPr/>
            <p:nvPr/>
          </p:nvGrpSpPr>
          <p:grpSpPr>
            <a:xfrm>
              <a:off x="1769309" y="2355726"/>
              <a:ext cx="1722616" cy="508982"/>
              <a:chOff x="1769309" y="2355726"/>
              <a:chExt cx="1944216" cy="574458"/>
            </a:xfrm>
          </p:grpSpPr>
          <p:sp>
            <p:nvSpPr>
              <p:cNvPr id="7" name="矩形 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添加标题</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007241" y="1552641"/>
            <a:ext cx="1657678" cy="740147"/>
            <a:chOff x="465719" y="1295954"/>
            <a:chExt cx="1658494" cy="740511"/>
          </a:xfrm>
        </p:grpSpPr>
        <p:sp>
          <p:nvSpPr>
            <p:cNvPr id="14"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0070C0"/>
            </a:solidFill>
            <a:ln>
              <a:noFill/>
            </a:ln>
            <a:effectLst/>
          </p:spPr>
          <p:txBody>
            <a:bodyPr wrap="none" anchor="ctr"/>
            <a:lstStyle/>
            <a:p>
              <a:endParaRPr lang="en-US" sz="2399">
                <a:solidFill>
                  <a:schemeClr val="bg1"/>
                </a:solidFill>
                <a:latin typeface="+mn-ea"/>
              </a:endParaRPr>
            </a:p>
          </p:txBody>
        </p:sp>
        <p:sp>
          <p:nvSpPr>
            <p:cNvPr id="15"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headEnd/>
              <a:tailEnd/>
            </a:ln>
          </p:spPr>
          <p:txBody>
            <a:bodyPr/>
            <a:lstStyle/>
            <a:p>
              <a:pPr>
                <a:defRPr/>
              </a:pPr>
              <a:endParaRPr lang="en-US" sz="2399" kern="0" dirty="0">
                <a:solidFill>
                  <a:schemeClr val="bg1"/>
                </a:solidFill>
                <a:latin typeface="微软雅黑" panose="020B0503020204020204" pitchFamily="34" charset="-122"/>
                <a:ea typeface="微软雅黑" panose="020B0503020204020204" pitchFamily="34" charset="-122"/>
              </a:endParaRPr>
            </a:p>
          </p:txBody>
        </p:sp>
      </p:grpSp>
      <p:sp>
        <p:nvSpPr>
          <p:cNvPr id="16" name="TextBox 6"/>
          <p:cNvSpPr txBox="1"/>
          <p:nvPr/>
        </p:nvSpPr>
        <p:spPr>
          <a:xfrm>
            <a:off x="2841739" y="1724755"/>
            <a:ext cx="6084312" cy="571921"/>
          </a:xfrm>
          <a:prstGeom prst="rect">
            <a:avLst/>
          </a:prstGeom>
          <a:noFill/>
        </p:spPr>
        <p:txBody>
          <a:bodyPr wrap="square" lIns="86328" tIns="43165" rIns="86328" bIns="43165" rtlCol="0">
            <a:spAutoFit/>
          </a:bodyPr>
          <a:lstStyle/>
          <a:p>
            <a:pPr>
              <a:lnSpc>
                <a:spcPct val="150000"/>
              </a:lnSpc>
            </a:pPr>
            <a:r>
              <a:rPr lang="zh-CN" altLang="en-US" sz="1050" dirty="0">
                <a:solidFill>
                  <a:schemeClr val="bg1"/>
                </a:solidFill>
                <a:latin typeface="+mj-ea"/>
                <a:ea typeface="+mj-ea"/>
              </a:rPr>
              <a:t>单击此处添加文本单击此处添加文本 单击此处添加文本单击此处添加文本单击此处添加文本</a:t>
            </a:r>
            <a:endParaRPr lang="en-US" altLang="zh-CN" sz="1050" dirty="0">
              <a:solidFill>
                <a:schemeClr val="bg1"/>
              </a:solidFill>
              <a:latin typeface="+mj-ea"/>
              <a:ea typeface="+mj-ea"/>
            </a:endParaRPr>
          </a:p>
          <a:p>
            <a:pPr>
              <a:lnSpc>
                <a:spcPct val="150000"/>
              </a:lnSpc>
            </a:pPr>
            <a:r>
              <a:rPr lang="zh-CN" altLang="en-US" sz="1050" dirty="0">
                <a:solidFill>
                  <a:schemeClr val="bg1"/>
                </a:solidFill>
                <a:latin typeface="+mj-ea"/>
                <a:ea typeface="+mj-ea"/>
              </a:rPr>
              <a:t>单击此处添加文本单击此处添加文本单击此处添加文本 单击此处添加文本单击此处添加文本</a:t>
            </a:r>
            <a:endParaRPr lang="en-US" altLang="zh-CN" sz="1050" dirty="0">
              <a:solidFill>
                <a:schemeClr val="bg1"/>
              </a:solidFill>
              <a:latin typeface="+mj-ea"/>
              <a:ea typeface="+mj-ea"/>
            </a:endParaRPr>
          </a:p>
        </p:txBody>
      </p:sp>
      <p:sp>
        <p:nvSpPr>
          <p:cNvPr id="17" name="TextBox 7"/>
          <p:cNvSpPr txBox="1"/>
          <p:nvPr/>
        </p:nvSpPr>
        <p:spPr>
          <a:xfrm>
            <a:off x="2724730" y="1460331"/>
            <a:ext cx="2662986" cy="303773"/>
          </a:xfrm>
          <a:prstGeom prst="rect">
            <a:avLst/>
          </a:prstGeom>
          <a:noFill/>
        </p:spPr>
        <p:txBody>
          <a:bodyPr wrap="square" lIns="57122" tIns="28561" rIns="57122" bIns="28561" rtlCol="0">
            <a:spAutoFit/>
          </a:bodyPr>
          <a:lstStyle/>
          <a:p>
            <a:r>
              <a:rPr lang="zh-CN" altLang="zh-CN" sz="1599" b="1" dirty="0">
                <a:solidFill>
                  <a:schemeClr val="bg1"/>
                </a:solidFill>
                <a:latin typeface="+mj-ea"/>
                <a:ea typeface="+mj-ea"/>
              </a:rPr>
              <a:t>（一）</a:t>
            </a:r>
            <a:r>
              <a:rPr lang="zh-CN" altLang="en-US" sz="1599" b="1" dirty="0">
                <a:solidFill>
                  <a:schemeClr val="bg1"/>
                </a:solidFill>
                <a:latin typeface="+mj-ea"/>
                <a:ea typeface="+mj-ea"/>
              </a:rPr>
              <a:t>单击填加标题</a:t>
            </a:r>
          </a:p>
        </p:txBody>
      </p:sp>
      <p:grpSp>
        <p:nvGrpSpPr>
          <p:cNvPr id="18" name="组合 17"/>
          <p:cNvGrpSpPr/>
          <p:nvPr/>
        </p:nvGrpSpPr>
        <p:grpSpPr>
          <a:xfrm>
            <a:off x="1007241" y="3745754"/>
            <a:ext cx="1657678" cy="775547"/>
            <a:chOff x="465719" y="3291830"/>
            <a:chExt cx="1658494" cy="740511"/>
          </a:xfrm>
        </p:grpSpPr>
        <p:sp>
          <p:nvSpPr>
            <p:cNvPr id="19"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0070C0"/>
            </a:solidFill>
            <a:ln>
              <a:noFill/>
            </a:ln>
            <a:effectLst/>
          </p:spPr>
          <p:txBody>
            <a:bodyPr wrap="none" anchor="ctr"/>
            <a:lstStyle/>
            <a:p>
              <a:endParaRPr lang="en-US" sz="2399">
                <a:solidFill>
                  <a:schemeClr val="bg1"/>
                </a:solidFill>
                <a:latin typeface="+mn-ea"/>
              </a:endParaRP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11"/>
          <p:cNvSpPr txBox="1"/>
          <p:nvPr/>
        </p:nvSpPr>
        <p:spPr>
          <a:xfrm>
            <a:off x="2841739" y="2860427"/>
            <a:ext cx="6084312" cy="571921"/>
          </a:xfrm>
          <a:prstGeom prst="rect">
            <a:avLst/>
          </a:prstGeom>
          <a:noFill/>
        </p:spPr>
        <p:txBody>
          <a:bodyPr wrap="square" lIns="86328" tIns="43165" rIns="86328" bIns="43165" rtlCol="0">
            <a:spAutoFit/>
          </a:bodyPr>
          <a:lstStyle/>
          <a:p>
            <a:pPr>
              <a:lnSpc>
                <a:spcPct val="150000"/>
              </a:lnSpc>
            </a:pPr>
            <a:r>
              <a:rPr lang="zh-CN" altLang="en-US" sz="1050" dirty="0">
                <a:solidFill>
                  <a:schemeClr val="bg1"/>
                </a:solidFill>
                <a:latin typeface="+mj-ea"/>
                <a:ea typeface="+mj-ea"/>
              </a:rPr>
              <a:t>单击此处添加文本单击此处添加文本 单击此处添加文本单击此处添加文本单击此处添加文本</a:t>
            </a:r>
            <a:endParaRPr lang="en-US" altLang="zh-CN" sz="1050" dirty="0">
              <a:solidFill>
                <a:schemeClr val="bg1"/>
              </a:solidFill>
              <a:latin typeface="+mj-ea"/>
              <a:ea typeface="+mj-ea"/>
            </a:endParaRPr>
          </a:p>
          <a:p>
            <a:pPr>
              <a:lnSpc>
                <a:spcPct val="150000"/>
              </a:lnSpc>
            </a:pPr>
            <a:r>
              <a:rPr lang="zh-CN" altLang="en-US" sz="1050" dirty="0">
                <a:solidFill>
                  <a:schemeClr val="bg1"/>
                </a:solidFill>
                <a:latin typeface="+mj-ea"/>
                <a:ea typeface="+mj-ea"/>
              </a:rPr>
              <a:t>单击此处添加文本单击此处添加文本单击此处添加文本 单击此处添加文本单击此处添加文本</a:t>
            </a:r>
            <a:endParaRPr lang="en-US" altLang="zh-CN" sz="1050" dirty="0">
              <a:solidFill>
                <a:schemeClr val="bg1"/>
              </a:solidFill>
              <a:latin typeface="+mj-ea"/>
              <a:ea typeface="+mj-ea"/>
            </a:endParaRPr>
          </a:p>
        </p:txBody>
      </p:sp>
      <p:sp>
        <p:nvSpPr>
          <p:cNvPr id="22" name="TextBox 12"/>
          <p:cNvSpPr txBox="1"/>
          <p:nvPr/>
        </p:nvSpPr>
        <p:spPr>
          <a:xfrm>
            <a:off x="2724730" y="2596004"/>
            <a:ext cx="2662986" cy="303773"/>
          </a:xfrm>
          <a:prstGeom prst="rect">
            <a:avLst/>
          </a:prstGeom>
          <a:noFill/>
        </p:spPr>
        <p:txBody>
          <a:bodyPr wrap="square" lIns="57122" tIns="28561" rIns="57122" bIns="28561" rtlCol="0">
            <a:spAutoFit/>
          </a:bodyPr>
          <a:lstStyle/>
          <a:p>
            <a:r>
              <a:rPr lang="zh-CN" altLang="zh-CN" sz="1599" b="1" dirty="0">
                <a:solidFill>
                  <a:schemeClr val="bg1"/>
                </a:solidFill>
                <a:latin typeface="+mj-ea"/>
                <a:ea typeface="+mj-ea"/>
              </a:rPr>
              <a:t>（</a:t>
            </a:r>
            <a:r>
              <a:rPr lang="zh-CN" altLang="en-US" sz="1599" b="1" dirty="0">
                <a:solidFill>
                  <a:schemeClr val="bg1"/>
                </a:solidFill>
                <a:latin typeface="+mj-ea"/>
                <a:ea typeface="+mj-ea"/>
              </a:rPr>
              <a:t>二</a:t>
            </a:r>
            <a:r>
              <a:rPr lang="zh-CN" altLang="zh-CN" sz="1599" b="1" dirty="0">
                <a:solidFill>
                  <a:schemeClr val="bg1"/>
                </a:solidFill>
                <a:latin typeface="+mj-ea"/>
                <a:ea typeface="+mj-ea"/>
              </a:rPr>
              <a:t>）</a:t>
            </a:r>
            <a:r>
              <a:rPr lang="zh-CN" altLang="en-US" sz="1599" b="1" dirty="0">
                <a:solidFill>
                  <a:schemeClr val="bg1"/>
                </a:solidFill>
                <a:latin typeface="+mj-ea"/>
                <a:ea typeface="+mj-ea"/>
              </a:rPr>
              <a:t>单击填加标题</a:t>
            </a:r>
          </a:p>
        </p:txBody>
      </p:sp>
      <p:sp>
        <p:nvSpPr>
          <p:cNvPr id="23" name="TextBox 13"/>
          <p:cNvSpPr txBox="1"/>
          <p:nvPr/>
        </p:nvSpPr>
        <p:spPr>
          <a:xfrm>
            <a:off x="2841739" y="3955905"/>
            <a:ext cx="6084312" cy="571921"/>
          </a:xfrm>
          <a:prstGeom prst="rect">
            <a:avLst/>
          </a:prstGeom>
          <a:noFill/>
        </p:spPr>
        <p:txBody>
          <a:bodyPr wrap="square" lIns="86328" tIns="43165" rIns="86328" bIns="43165" rtlCol="0">
            <a:spAutoFit/>
          </a:bodyPr>
          <a:lstStyle/>
          <a:p>
            <a:pPr>
              <a:lnSpc>
                <a:spcPct val="150000"/>
              </a:lnSpc>
            </a:pPr>
            <a:r>
              <a:rPr lang="zh-CN" altLang="en-US" sz="1050" dirty="0">
                <a:solidFill>
                  <a:schemeClr val="bg1"/>
                </a:solidFill>
                <a:latin typeface="+mj-ea"/>
                <a:ea typeface="+mj-ea"/>
              </a:rPr>
              <a:t>单击此处添加文本单击此处添加文本 单击此处添加文本单击此处添加文本单击此处添加文本</a:t>
            </a:r>
            <a:endParaRPr lang="en-US" altLang="zh-CN" sz="1050" dirty="0">
              <a:solidFill>
                <a:schemeClr val="bg1"/>
              </a:solidFill>
              <a:latin typeface="+mj-ea"/>
              <a:ea typeface="+mj-ea"/>
            </a:endParaRPr>
          </a:p>
          <a:p>
            <a:pPr>
              <a:lnSpc>
                <a:spcPct val="150000"/>
              </a:lnSpc>
            </a:pPr>
            <a:r>
              <a:rPr lang="zh-CN" altLang="en-US" sz="1050" dirty="0">
                <a:solidFill>
                  <a:schemeClr val="bg1"/>
                </a:solidFill>
                <a:latin typeface="+mj-ea"/>
                <a:ea typeface="+mj-ea"/>
              </a:rPr>
              <a:t>单击此处添加文本单击此处添加文本单击此处添加文本 单击此处添加文本单击此处添加文本</a:t>
            </a:r>
            <a:endParaRPr lang="en-US" altLang="zh-CN" sz="1050" dirty="0">
              <a:solidFill>
                <a:schemeClr val="bg1"/>
              </a:solidFill>
              <a:latin typeface="+mj-ea"/>
              <a:ea typeface="+mj-ea"/>
            </a:endParaRPr>
          </a:p>
        </p:txBody>
      </p:sp>
      <p:sp>
        <p:nvSpPr>
          <p:cNvPr id="24" name="TextBox 14"/>
          <p:cNvSpPr txBox="1"/>
          <p:nvPr/>
        </p:nvSpPr>
        <p:spPr>
          <a:xfrm>
            <a:off x="2724730" y="3691481"/>
            <a:ext cx="2662986" cy="303773"/>
          </a:xfrm>
          <a:prstGeom prst="rect">
            <a:avLst/>
          </a:prstGeom>
          <a:noFill/>
        </p:spPr>
        <p:txBody>
          <a:bodyPr wrap="square" lIns="57122" tIns="28561" rIns="57122" bIns="28561" rtlCol="0">
            <a:spAutoFit/>
          </a:bodyPr>
          <a:lstStyle/>
          <a:p>
            <a:r>
              <a:rPr lang="zh-CN" altLang="zh-CN" sz="1599" b="1" dirty="0">
                <a:solidFill>
                  <a:schemeClr val="bg1"/>
                </a:solidFill>
                <a:latin typeface="+mj-ea"/>
                <a:ea typeface="+mj-ea"/>
              </a:rPr>
              <a:t>（</a:t>
            </a:r>
            <a:r>
              <a:rPr lang="zh-CN" altLang="en-US" sz="1599" b="1" dirty="0">
                <a:solidFill>
                  <a:schemeClr val="bg1"/>
                </a:solidFill>
                <a:latin typeface="+mj-ea"/>
                <a:ea typeface="+mj-ea"/>
              </a:rPr>
              <a:t>三</a:t>
            </a:r>
            <a:r>
              <a:rPr lang="zh-CN" altLang="zh-CN" sz="1599" b="1" dirty="0">
                <a:solidFill>
                  <a:schemeClr val="bg1"/>
                </a:solidFill>
                <a:latin typeface="+mj-ea"/>
                <a:ea typeface="+mj-ea"/>
              </a:rPr>
              <a:t>）</a:t>
            </a:r>
            <a:r>
              <a:rPr lang="zh-CN" altLang="en-US" sz="1599" b="1" dirty="0">
                <a:solidFill>
                  <a:schemeClr val="bg1"/>
                </a:solidFill>
                <a:latin typeface="+mj-ea"/>
                <a:ea typeface="+mj-ea"/>
              </a:rPr>
              <a:t>单击填加标题</a:t>
            </a:r>
          </a:p>
        </p:txBody>
      </p:sp>
      <p:grpSp>
        <p:nvGrpSpPr>
          <p:cNvPr id="25" name="Group 4"/>
          <p:cNvGrpSpPr/>
          <p:nvPr/>
        </p:nvGrpSpPr>
        <p:grpSpPr>
          <a:xfrm>
            <a:off x="1007241" y="2649878"/>
            <a:ext cx="1657678" cy="774805"/>
            <a:chOff x="1372486" y="3793072"/>
            <a:chExt cx="6146978" cy="2804667"/>
          </a:xfrm>
        </p:grpSpPr>
        <p:sp>
          <p:nvSpPr>
            <p:cNvPr id="26"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0070C0"/>
            </a:solidFill>
            <a:ln>
              <a:noFill/>
            </a:ln>
            <a:effectLst/>
          </p:spPr>
          <p:txBody>
            <a:bodyPr wrap="none" anchor="ctr"/>
            <a:lstStyle/>
            <a:p>
              <a:endParaRPr lang="en-US" sz="2399">
                <a:solidFill>
                  <a:schemeClr val="bg1"/>
                </a:solidFill>
                <a:latin typeface="+mn-ea"/>
              </a:endParaRPr>
            </a:p>
          </p:txBody>
        </p:sp>
        <p:grpSp>
          <p:nvGrpSpPr>
            <p:cNvPr id="27" name="Group 2"/>
            <p:cNvGrpSpPr>
              <a:grpSpLocks/>
            </p:cNvGrpSpPr>
            <p:nvPr/>
          </p:nvGrpSpPr>
          <p:grpSpPr bwMode="auto">
            <a:xfrm>
              <a:off x="3531959" y="4060393"/>
              <a:ext cx="1906518" cy="1888205"/>
              <a:chOff x="1569458" y="688424"/>
              <a:chExt cx="334962" cy="331788"/>
            </a:xfrm>
            <a:solidFill>
              <a:schemeClr val="bg1"/>
            </a:solidFill>
          </p:grpSpPr>
          <p:sp>
            <p:nvSpPr>
              <p:cNvPr id="28"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399">
                  <a:solidFill>
                    <a:schemeClr val="bg1"/>
                  </a:solidFill>
                  <a:latin typeface="+mn-ea"/>
                </a:endParaRPr>
              </a:p>
            </p:txBody>
          </p:sp>
          <p:sp>
            <p:nvSpPr>
              <p:cNvPr id="29"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399">
                  <a:solidFill>
                    <a:schemeClr val="bg1"/>
                  </a:solidFill>
                  <a:latin typeface="+mn-ea"/>
                </a:endParaRPr>
              </a:p>
            </p:txBody>
          </p:sp>
          <p:sp>
            <p:nvSpPr>
              <p:cNvPr id="30"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399">
                  <a:solidFill>
                    <a:schemeClr val="bg1"/>
                  </a:solidFill>
                  <a:latin typeface="+mn-ea"/>
                </a:endParaRPr>
              </a:p>
            </p:txBody>
          </p:sp>
          <p:sp>
            <p:nvSpPr>
              <p:cNvPr id="31"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399">
                  <a:solidFill>
                    <a:schemeClr val="bg1"/>
                  </a:solidFill>
                  <a:latin typeface="+mn-ea"/>
                </a:endParaRPr>
              </a:p>
            </p:txBody>
          </p:sp>
          <p:sp>
            <p:nvSpPr>
              <p:cNvPr id="32"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399">
                  <a:solidFill>
                    <a:schemeClr val="bg1"/>
                  </a:solidFill>
                  <a:latin typeface="+mn-ea"/>
                </a:endParaRPr>
              </a:p>
            </p:txBody>
          </p:sp>
          <p:sp>
            <p:nvSpPr>
              <p:cNvPr id="33"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399">
                  <a:solidFill>
                    <a:schemeClr val="bg1"/>
                  </a:solidFill>
                  <a:latin typeface="+mn-ea"/>
                </a:endParaRPr>
              </a:p>
            </p:txBody>
          </p:sp>
        </p:grpSp>
      </p:grpSp>
    </p:spTree>
    <p:extLst>
      <p:ext uri="{BB962C8B-B14F-4D97-AF65-F5344CB8AC3E}">
        <p14:creationId xmlns:p14="http://schemas.microsoft.com/office/powerpoint/2010/main" val="415180481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750"/>
                                        <p:tgtEl>
                                          <p:spTgt spid="16"/>
                                        </p:tgtEl>
                                      </p:cBhvr>
                                    </p:animEffect>
                                  </p:childTnLst>
                                </p:cTn>
                              </p:par>
                            </p:childTnLst>
                          </p:cTn>
                        </p:par>
                        <p:par>
                          <p:cTn id="22" fill="hold">
                            <p:stCondLst>
                              <p:cond delay="2250"/>
                            </p:stCondLst>
                            <p:childTnLst>
                              <p:par>
                                <p:cTn id="23" presetID="2" presetClass="entr" presetSubtype="8" decel="10000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par>
                          <p:cTn id="27" fill="hold">
                            <p:stCondLst>
                              <p:cond delay="2750"/>
                            </p:stCondLst>
                            <p:childTnLst>
                              <p:par>
                                <p:cTn id="28" presetID="10"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325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750"/>
                                        <p:tgtEl>
                                          <p:spTgt spid="21"/>
                                        </p:tgtEl>
                                      </p:cBhvr>
                                    </p:animEffect>
                                  </p:childTnLst>
                                </p:cTn>
                              </p:par>
                            </p:childTnLst>
                          </p:cTn>
                        </p:par>
                        <p:par>
                          <p:cTn id="35" fill="hold">
                            <p:stCondLst>
                              <p:cond delay="4000"/>
                            </p:stCondLst>
                            <p:childTnLst>
                              <p:par>
                                <p:cTn id="36" presetID="2" presetClass="entr" presetSubtype="8" decel="10000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0-#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7544" y="315086"/>
            <a:ext cx="2038241" cy="528472"/>
            <a:chOff x="1769309" y="2262425"/>
            <a:chExt cx="1722616" cy="602283"/>
          </a:xfrm>
        </p:grpSpPr>
        <p:grpSp>
          <p:nvGrpSpPr>
            <p:cNvPr id="5" name="组合 4"/>
            <p:cNvGrpSpPr/>
            <p:nvPr/>
          </p:nvGrpSpPr>
          <p:grpSpPr>
            <a:xfrm>
              <a:off x="1769309" y="2355726"/>
              <a:ext cx="1722616" cy="508982"/>
              <a:chOff x="1769309" y="2355726"/>
              <a:chExt cx="1944216" cy="574458"/>
            </a:xfrm>
          </p:grpSpPr>
          <p:sp>
            <p:nvSpPr>
              <p:cNvPr id="7" name="矩形 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添加标题</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grpSp>
        <p:nvGrpSpPr>
          <p:cNvPr id="13" name="Group 14"/>
          <p:cNvGrpSpPr/>
          <p:nvPr/>
        </p:nvGrpSpPr>
        <p:grpSpPr>
          <a:xfrm>
            <a:off x="4034428" y="2296724"/>
            <a:ext cx="1060862" cy="1214343"/>
            <a:chOff x="5379142" y="2991066"/>
            <a:chExt cx="1414667" cy="1619124"/>
          </a:xfrm>
          <a:solidFill>
            <a:srgbClr val="0070C0"/>
          </a:solidFill>
        </p:grpSpPr>
        <p:sp>
          <p:nvSpPr>
            <p:cNvPr id="14" name="Shape 1723"/>
            <p:cNvSpPr/>
            <p:nvPr/>
          </p:nvSpPr>
          <p:spPr>
            <a:xfrm rot="18900000">
              <a:off x="5379143" y="2991066"/>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sp>
          <p:nvSpPr>
            <p:cNvPr id="15" name="Shape 1726"/>
            <p:cNvSpPr/>
            <p:nvPr/>
          </p:nvSpPr>
          <p:spPr>
            <a:xfrm rot="18900000">
              <a:off x="5379142" y="3195523"/>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grpSp>
      <p:grpSp>
        <p:nvGrpSpPr>
          <p:cNvPr id="16" name="Group 12"/>
          <p:cNvGrpSpPr/>
          <p:nvPr/>
        </p:nvGrpSpPr>
        <p:grpSpPr>
          <a:xfrm>
            <a:off x="2673151" y="2452982"/>
            <a:ext cx="1060862" cy="1214343"/>
            <a:chOff x="3563871" y="3199409"/>
            <a:chExt cx="1414666" cy="1619124"/>
          </a:xfrm>
          <a:solidFill>
            <a:srgbClr val="0070C0"/>
          </a:solidFill>
        </p:grpSpPr>
        <p:sp>
          <p:nvSpPr>
            <p:cNvPr id="17" name="Shape 1722"/>
            <p:cNvSpPr/>
            <p:nvPr/>
          </p:nvSpPr>
          <p:spPr>
            <a:xfrm rot="8100000">
              <a:off x="3563871" y="3403867"/>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sp>
          <p:nvSpPr>
            <p:cNvPr id="18" name="Shape 1729"/>
            <p:cNvSpPr/>
            <p:nvPr/>
          </p:nvSpPr>
          <p:spPr>
            <a:xfrm rot="8100000">
              <a:off x="3563871" y="3199409"/>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grpSp>
      <p:grpSp>
        <p:nvGrpSpPr>
          <p:cNvPr id="19" name="Group 11"/>
          <p:cNvGrpSpPr/>
          <p:nvPr/>
        </p:nvGrpSpPr>
        <p:grpSpPr>
          <a:xfrm>
            <a:off x="1260064" y="2296724"/>
            <a:ext cx="1060862" cy="1214343"/>
            <a:chOff x="1743076" y="2991066"/>
            <a:chExt cx="1414666" cy="1619124"/>
          </a:xfrm>
          <a:solidFill>
            <a:srgbClr val="0070C0"/>
          </a:solidFill>
        </p:grpSpPr>
        <p:sp>
          <p:nvSpPr>
            <p:cNvPr id="20" name="Shape 1721"/>
            <p:cNvSpPr/>
            <p:nvPr/>
          </p:nvSpPr>
          <p:spPr>
            <a:xfrm rot="18900000">
              <a:off x="1743076" y="2991066"/>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sp>
          <p:nvSpPr>
            <p:cNvPr id="21"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grpSp>
      <p:grpSp>
        <p:nvGrpSpPr>
          <p:cNvPr id="22" name="Group 15"/>
          <p:cNvGrpSpPr/>
          <p:nvPr/>
        </p:nvGrpSpPr>
        <p:grpSpPr>
          <a:xfrm>
            <a:off x="5399846" y="2452982"/>
            <a:ext cx="1060862" cy="1214344"/>
            <a:chOff x="7199937" y="3199409"/>
            <a:chExt cx="1414666" cy="1619125"/>
          </a:xfrm>
          <a:solidFill>
            <a:srgbClr val="0070C0"/>
          </a:solidFill>
        </p:grpSpPr>
        <p:sp>
          <p:nvSpPr>
            <p:cNvPr id="23" name="Shape 1724"/>
            <p:cNvSpPr/>
            <p:nvPr/>
          </p:nvSpPr>
          <p:spPr>
            <a:xfrm rot="8100000">
              <a:off x="7199937" y="3403868"/>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sp>
          <p:nvSpPr>
            <p:cNvPr id="24" name="Shape 1735"/>
            <p:cNvSpPr/>
            <p:nvPr/>
          </p:nvSpPr>
          <p:spPr>
            <a:xfrm rot="8100000">
              <a:off x="7199937" y="3199409"/>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grpSp>
      <p:grpSp>
        <p:nvGrpSpPr>
          <p:cNvPr id="25" name="Group 16"/>
          <p:cNvGrpSpPr/>
          <p:nvPr/>
        </p:nvGrpSpPr>
        <p:grpSpPr>
          <a:xfrm>
            <a:off x="6761123" y="2296724"/>
            <a:ext cx="1060862" cy="1214343"/>
            <a:chOff x="9015209" y="2991066"/>
            <a:chExt cx="1414666" cy="1619124"/>
          </a:xfrm>
          <a:solidFill>
            <a:srgbClr val="0070C0"/>
          </a:solidFill>
        </p:grpSpPr>
        <p:sp>
          <p:nvSpPr>
            <p:cNvPr id="26" name="Shape 1725"/>
            <p:cNvSpPr/>
            <p:nvPr/>
          </p:nvSpPr>
          <p:spPr>
            <a:xfrm rot="18900000">
              <a:off x="9015209" y="2991066"/>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sp>
          <p:nvSpPr>
            <p:cNvPr id="27" name="Shape 1738"/>
            <p:cNvSpPr/>
            <p:nvPr/>
          </p:nvSpPr>
          <p:spPr>
            <a:xfrm rot="18900000">
              <a:off x="9015209" y="3195523"/>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grpSp>
      <p:sp>
        <p:nvSpPr>
          <p:cNvPr id="28" name="Text Placeholder 4"/>
          <p:cNvSpPr txBox="1">
            <a:spLocks/>
          </p:cNvSpPr>
          <p:nvPr/>
        </p:nvSpPr>
        <p:spPr>
          <a:xfrm>
            <a:off x="1336497"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Text Placeholder 4"/>
          <p:cNvSpPr txBox="1">
            <a:spLocks/>
          </p:cNvSpPr>
          <p:nvPr/>
        </p:nvSpPr>
        <p:spPr>
          <a:xfrm>
            <a:off x="2747512"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Text Placeholder 4"/>
          <p:cNvSpPr txBox="1">
            <a:spLocks/>
          </p:cNvSpPr>
          <p:nvPr/>
        </p:nvSpPr>
        <p:spPr>
          <a:xfrm>
            <a:off x="4110326"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Text Placeholder 4"/>
          <p:cNvSpPr txBox="1">
            <a:spLocks/>
          </p:cNvSpPr>
          <p:nvPr/>
        </p:nvSpPr>
        <p:spPr>
          <a:xfrm>
            <a:off x="5473672"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2" name="Text Placeholder 4"/>
          <p:cNvSpPr txBox="1">
            <a:spLocks/>
          </p:cNvSpPr>
          <p:nvPr/>
        </p:nvSpPr>
        <p:spPr>
          <a:xfrm>
            <a:off x="6837556"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3" name="TextBox 62"/>
          <p:cNvSpPr txBox="1"/>
          <p:nvPr/>
        </p:nvSpPr>
        <p:spPr>
          <a:xfrm>
            <a:off x="972070" y="1310446"/>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bg1"/>
                </a:solidFill>
                <a:latin typeface="微软雅黑" pitchFamily="34" charset="-122"/>
                <a:ea typeface="微软雅黑" pitchFamily="34" charset="-122"/>
              </a:rPr>
              <a:t>详写内容</a:t>
            </a:r>
            <a:r>
              <a:rPr lang="en-US" altLang="zh-CN" sz="1050" dirty="0">
                <a:solidFill>
                  <a:schemeClr val="bg1"/>
                </a:solidFill>
                <a:latin typeface="微软雅黑" pitchFamily="34" charset="-122"/>
                <a:ea typeface="微软雅黑" pitchFamily="34" charset="-122"/>
              </a:rPr>
              <a:t>……</a:t>
            </a:r>
            <a:r>
              <a:rPr lang="zh-CN" altLang="en-US" sz="1050" dirty="0">
                <a:solidFill>
                  <a:schemeClr val="bg1"/>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bg1"/>
              </a:solidFill>
              <a:latin typeface="微软雅黑" pitchFamily="34" charset="-122"/>
              <a:ea typeface="微软雅黑" pitchFamily="34" charset="-122"/>
            </a:endParaRPr>
          </a:p>
        </p:txBody>
      </p:sp>
      <p:sp>
        <p:nvSpPr>
          <p:cNvPr id="34" name="TextBox 63"/>
          <p:cNvSpPr txBox="1"/>
          <p:nvPr/>
        </p:nvSpPr>
        <p:spPr>
          <a:xfrm>
            <a:off x="2340043" y="3921318"/>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bg1"/>
                </a:solidFill>
                <a:latin typeface="微软雅黑" pitchFamily="34" charset="-122"/>
                <a:ea typeface="微软雅黑" pitchFamily="34" charset="-122"/>
              </a:rPr>
              <a:t>详写内容</a:t>
            </a:r>
            <a:r>
              <a:rPr lang="en-US" altLang="zh-CN" sz="1050" dirty="0">
                <a:solidFill>
                  <a:schemeClr val="bg1"/>
                </a:solidFill>
                <a:latin typeface="微软雅黑" pitchFamily="34" charset="-122"/>
                <a:ea typeface="微软雅黑" pitchFamily="34" charset="-122"/>
              </a:rPr>
              <a:t>……</a:t>
            </a:r>
            <a:r>
              <a:rPr lang="zh-CN" altLang="en-US" sz="1050" dirty="0">
                <a:solidFill>
                  <a:schemeClr val="bg1"/>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bg1"/>
              </a:solidFill>
              <a:latin typeface="微软雅黑" pitchFamily="34" charset="-122"/>
              <a:ea typeface="微软雅黑" pitchFamily="34" charset="-122"/>
            </a:endParaRPr>
          </a:p>
        </p:txBody>
      </p:sp>
      <p:sp>
        <p:nvSpPr>
          <p:cNvPr id="35" name="TextBox 64"/>
          <p:cNvSpPr txBox="1"/>
          <p:nvPr/>
        </p:nvSpPr>
        <p:spPr>
          <a:xfrm>
            <a:off x="3702179" y="1310446"/>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bg1"/>
                </a:solidFill>
                <a:latin typeface="微软雅黑" pitchFamily="34" charset="-122"/>
                <a:ea typeface="微软雅黑" pitchFamily="34" charset="-122"/>
              </a:rPr>
              <a:t>详写内容</a:t>
            </a:r>
            <a:r>
              <a:rPr lang="en-US" altLang="zh-CN" sz="1050" dirty="0">
                <a:solidFill>
                  <a:schemeClr val="bg1"/>
                </a:solidFill>
                <a:latin typeface="微软雅黑" pitchFamily="34" charset="-122"/>
                <a:ea typeface="微软雅黑" pitchFamily="34" charset="-122"/>
              </a:rPr>
              <a:t>……</a:t>
            </a:r>
            <a:r>
              <a:rPr lang="zh-CN" altLang="en-US" sz="1050" dirty="0">
                <a:solidFill>
                  <a:schemeClr val="bg1"/>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bg1"/>
              </a:solidFill>
              <a:latin typeface="微软雅黑" pitchFamily="34" charset="-122"/>
              <a:ea typeface="微软雅黑" pitchFamily="34" charset="-122"/>
            </a:endParaRPr>
          </a:p>
        </p:txBody>
      </p:sp>
      <p:sp>
        <p:nvSpPr>
          <p:cNvPr id="36" name="TextBox 65"/>
          <p:cNvSpPr txBox="1"/>
          <p:nvPr/>
        </p:nvSpPr>
        <p:spPr>
          <a:xfrm>
            <a:off x="5065342" y="3921318"/>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bg1"/>
                </a:solidFill>
                <a:latin typeface="微软雅黑" pitchFamily="34" charset="-122"/>
                <a:ea typeface="微软雅黑" pitchFamily="34" charset="-122"/>
              </a:rPr>
              <a:t>详写内容</a:t>
            </a:r>
            <a:r>
              <a:rPr lang="en-US" altLang="zh-CN" sz="1050" dirty="0">
                <a:solidFill>
                  <a:schemeClr val="bg1"/>
                </a:solidFill>
                <a:latin typeface="微软雅黑" pitchFamily="34" charset="-122"/>
                <a:ea typeface="微软雅黑" pitchFamily="34" charset="-122"/>
              </a:rPr>
              <a:t>……</a:t>
            </a:r>
            <a:r>
              <a:rPr lang="zh-CN" altLang="en-US" sz="1050" dirty="0">
                <a:solidFill>
                  <a:schemeClr val="bg1"/>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bg1"/>
              </a:solidFill>
              <a:latin typeface="微软雅黑" pitchFamily="34" charset="-122"/>
              <a:ea typeface="微软雅黑" pitchFamily="34" charset="-122"/>
            </a:endParaRPr>
          </a:p>
        </p:txBody>
      </p:sp>
      <p:sp>
        <p:nvSpPr>
          <p:cNvPr id="37" name="TextBox 66"/>
          <p:cNvSpPr txBox="1"/>
          <p:nvPr/>
        </p:nvSpPr>
        <p:spPr>
          <a:xfrm>
            <a:off x="6414328" y="1310446"/>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bg1"/>
                </a:solidFill>
                <a:latin typeface="微软雅黑" pitchFamily="34" charset="-122"/>
                <a:ea typeface="微软雅黑" pitchFamily="34" charset="-122"/>
              </a:rPr>
              <a:t>详写内容</a:t>
            </a:r>
            <a:r>
              <a:rPr lang="en-US" altLang="zh-CN" sz="1050" dirty="0">
                <a:solidFill>
                  <a:schemeClr val="bg1"/>
                </a:solidFill>
                <a:latin typeface="微软雅黑" pitchFamily="34" charset="-122"/>
                <a:ea typeface="微软雅黑" pitchFamily="34" charset="-122"/>
              </a:rPr>
              <a:t>……</a:t>
            </a:r>
            <a:r>
              <a:rPr lang="zh-CN" altLang="en-US" sz="1050" dirty="0">
                <a:solidFill>
                  <a:schemeClr val="bg1"/>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86750631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fade">
                                      <p:cBhvr>
                                        <p:cTn id="15" dur="500"/>
                                        <p:tgtEl>
                                          <p:spTgt spid="28">
                                            <p:txEl>
                                              <p:pRg st="0" end="0"/>
                                            </p:txEl>
                                          </p:spTgt>
                                        </p:tgtEl>
                                      </p:cBhvr>
                                    </p:animEffect>
                                  </p:childTnLst>
                                </p:cTn>
                              </p:par>
                            </p:childTnLst>
                          </p:cTn>
                        </p:par>
                        <p:par>
                          <p:cTn id="16" fill="hold">
                            <p:stCondLst>
                              <p:cond delay="1000"/>
                            </p:stCondLst>
                            <p:childTnLst>
                              <p:par>
                                <p:cTn id="17" presetID="18" presetClass="entr" presetSubtype="6"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strips(downRight)">
                                      <p:cBhvr>
                                        <p:cTn id="19" dur="500"/>
                                        <p:tgtEl>
                                          <p:spTgt spid="33"/>
                                        </p:tgtEl>
                                      </p:cBhvr>
                                    </p:animEffect>
                                  </p:childTnLst>
                                </p:cTn>
                              </p:par>
                            </p:childTnLst>
                          </p:cTn>
                        </p:par>
                        <p:par>
                          <p:cTn id="20" fill="hold">
                            <p:stCondLst>
                              <p:cond delay="1500"/>
                            </p:stCondLst>
                            <p:childTnLst>
                              <p:par>
                                <p:cTn id="21" presetID="9"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fade">
                                      <p:cBhvr>
                                        <p:cTn id="26" dur="500"/>
                                        <p:tgtEl>
                                          <p:spTgt spid="29">
                                            <p:txEl>
                                              <p:pRg st="0" end="0"/>
                                            </p:txEl>
                                          </p:spTgt>
                                        </p:tgtEl>
                                      </p:cBhvr>
                                    </p:animEffect>
                                  </p:childTnLst>
                                </p:cTn>
                              </p:par>
                            </p:childTnLst>
                          </p:cTn>
                        </p:par>
                        <p:par>
                          <p:cTn id="27" fill="hold">
                            <p:stCondLst>
                              <p:cond delay="2000"/>
                            </p:stCondLst>
                            <p:childTnLst>
                              <p:par>
                                <p:cTn id="28" presetID="18" presetClass="entr" presetSubtype="6"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strips(downRight)">
                                      <p:cBhvr>
                                        <p:cTn id="30" dur="500"/>
                                        <p:tgtEl>
                                          <p:spTgt spid="34"/>
                                        </p:tgtEl>
                                      </p:cBhvr>
                                    </p:animEffect>
                                  </p:childTnLst>
                                </p:cTn>
                              </p:par>
                            </p:childTnLst>
                          </p:cTn>
                        </p:par>
                        <p:par>
                          <p:cTn id="31" fill="hold">
                            <p:stCondLst>
                              <p:cond delay="2500"/>
                            </p:stCondLst>
                            <p:childTnLst>
                              <p:par>
                                <p:cTn id="32" presetID="9"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Effect transition="in" filter="fade">
                                      <p:cBhvr>
                                        <p:cTn id="37" dur="500"/>
                                        <p:tgtEl>
                                          <p:spTgt spid="30">
                                            <p:txEl>
                                              <p:pRg st="0" end="0"/>
                                            </p:txEl>
                                          </p:spTgt>
                                        </p:tgtEl>
                                      </p:cBhvr>
                                    </p:animEffect>
                                  </p:childTnLst>
                                </p:cTn>
                              </p:par>
                            </p:childTnLst>
                          </p:cTn>
                        </p:par>
                        <p:par>
                          <p:cTn id="38" fill="hold">
                            <p:stCondLst>
                              <p:cond delay="3000"/>
                            </p:stCondLst>
                            <p:childTnLst>
                              <p:par>
                                <p:cTn id="39" presetID="18" presetClass="entr" presetSubtype="6"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strips(downRight)">
                                      <p:cBhvr>
                                        <p:cTn id="41" dur="500"/>
                                        <p:tgtEl>
                                          <p:spTgt spid="35"/>
                                        </p:tgtEl>
                                      </p:cBhvr>
                                    </p:animEffect>
                                  </p:childTnLst>
                                </p:cTn>
                              </p:par>
                            </p:childTnLst>
                          </p:cTn>
                        </p:par>
                        <p:par>
                          <p:cTn id="42" fill="hold">
                            <p:stCondLst>
                              <p:cond delay="3500"/>
                            </p:stCondLst>
                            <p:childTnLst>
                              <p:par>
                                <p:cTn id="43" presetID="9" presetClass="entr" presetSubtype="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dissolv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18" presetClass="entr" presetSubtype="6"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strips(downRight)">
                                      <p:cBhvr>
                                        <p:cTn id="52" dur="500"/>
                                        <p:tgtEl>
                                          <p:spTgt spid="36"/>
                                        </p:tgtEl>
                                      </p:cBhvr>
                                    </p:animEffect>
                                  </p:childTnLst>
                                </p:cTn>
                              </p:par>
                            </p:childTnLst>
                          </p:cTn>
                        </p:par>
                        <p:par>
                          <p:cTn id="53" fill="hold">
                            <p:stCondLst>
                              <p:cond delay="4500"/>
                            </p:stCondLst>
                            <p:childTnLst>
                              <p:par>
                                <p:cTn id="54" presetID="9" presetClass="entr" presetSubtype="0"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dissolv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xEl>
                                              <p:pRg st="0" end="0"/>
                                            </p:txEl>
                                          </p:spTgt>
                                        </p:tgtEl>
                                        <p:attrNameLst>
                                          <p:attrName>style.visibility</p:attrName>
                                        </p:attrNameLst>
                                      </p:cBhvr>
                                      <p:to>
                                        <p:strVal val="visible"/>
                                      </p:to>
                                    </p:set>
                                    <p:animEffect transition="in" filter="fade">
                                      <p:cBhvr>
                                        <p:cTn id="59" dur="500"/>
                                        <p:tgtEl>
                                          <p:spTgt spid="32">
                                            <p:txEl>
                                              <p:pRg st="0" end="0"/>
                                            </p:txEl>
                                          </p:spTgt>
                                        </p:tgtEl>
                                      </p:cBhvr>
                                    </p:animEffect>
                                  </p:childTnLst>
                                </p:cTn>
                              </p:par>
                            </p:childTnLst>
                          </p:cTn>
                        </p:par>
                        <p:par>
                          <p:cTn id="60" fill="hold">
                            <p:stCondLst>
                              <p:cond delay="5000"/>
                            </p:stCondLst>
                            <p:childTnLst>
                              <p:par>
                                <p:cTn id="61" presetID="18" presetClass="entr" presetSubtype="6"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strips(downRight)">
                                      <p:cBhvr>
                                        <p:cTn id="6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30" grpId="0" build="p"/>
      <p:bldP spid="31" grpId="0" build="p"/>
      <p:bldP spid="32" grpId="0" build="p"/>
      <p:bldP spid="33"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7544" y="315086"/>
            <a:ext cx="2038241" cy="528472"/>
            <a:chOff x="1769309" y="2262425"/>
            <a:chExt cx="1722616" cy="602283"/>
          </a:xfrm>
        </p:grpSpPr>
        <p:grpSp>
          <p:nvGrpSpPr>
            <p:cNvPr id="5" name="组合 4"/>
            <p:cNvGrpSpPr/>
            <p:nvPr/>
          </p:nvGrpSpPr>
          <p:grpSpPr>
            <a:xfrm>
              <a:off x="1769309" y="2355726"/>
              <a:ext cx="1722616" cy="508982"/>
              <a:chOff x="1769309" y="2355726"/>
              <a:chExt cx="1944216" cy="574458"/>
            </a:xfrm>
          </p:grpSpPr>
          <p:sp>
            <p:nvSpPr>
              <p:cNvPr id="7" name="矩形 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添加标题</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sp>
        <p:nvSpPr>
          <p:cNvPr id="13" name="箭头3"/>
          <p:cNvSpPr>
            <a:spLocks/>
          </p:cNvSpPr>
          <p:nvPr/>
        </p:nvSpPr>
        <p:spPr bwMode="gray">
          <a:xfrm flipV="1">
            <a:off x="1531850" y="2889667"/>
            <a:ext cx="819764" cy="114053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14" name="箭头2"/>
          <p:cNvSpPr>
            <a:spLocks/>
          </p:cNvSpPr>
          <p:nvPr/>
        </p:nvSpPr>
        <p:spPr bwMode="gray">
          <a:xfrm rot="16200000">
            <a:off x="1747861" y="2415012"/>
            <a:ext cx="243647" cy="9744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15" name="箭头1"/>
          <p:cNvSpPr>
            <a:spLocks/>
          </p:cNvSpPr>
          <p:nvPr/>
        </p:nvSpPr>
        <p:spPr bwMode="gray">
          <a:xfrm>
            <a:off x="1526579" y="1643759"/>
            <a:ext cx="819764" cy="13211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16" name="文本1"/>
          <p:cNvSpPr>
            <a:spLocks noChangeArrowheads="1"/>
          </p:cNvSpPr>
          <p:nvPr/>
        </p:nvSpPr>
        <p:spPr bwMode="gray">
          <a:xfrm>
            <a:off x="3378267" y="1352205"/>
            <a:ext cx="4434093" cy="896993"/>
          </a:xfrm>
          <a:prstGeom prst="roundRect">
            <a:avLst>
              <a:gd name="adj" fmla="val 11505"/>
            </a:avLst>
          </a:prstGeom>
          <a:noFill/>
          <a:ln w="15875" cap="flat" cmpd="sng" algn="ctr">
            <a:solidFill>
              <a:srgbClr val="0070C0"/>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bg1"/>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zh-CN" altLang="zh-CN" sz="1200" dirty="0">
              <a:solidFill>
                <a:schemeClr val="bg1"/>
              </a:solidFill>
              <a:latin typeface="微软雅黑" pitchFamily="34" charset="-122"/>
              <a:ea typeface="微软雅黑" pitchFamily="34" charset="-122"/>
            </a:endParaRPr>
          </a:p>
        </p:txBody>
      </p:sp>
      <p:sp>
        <p:nvSpPr>
          <p:cNvPr id="17" name="标题1"/>
          <p:cNvSpPr>
            <a:spLocks noChangeArrowheads="1"/>
          </p:cNvSpPr>
          <p:nvPr/>
        </p:nvSpPr>
        <p:spPr bwMode="gray">
          <a:xfrm>
            <a:off x="2446313" y="1347614"/>
            <a:ext cx="931954" cy="901585"/>
          </a:xfrm>
          <a:prstGeom prst="roundRect">
            <a:avLst>
              <a:gd name="adj" fmla="val 11921"/>
            </a:avLst>
          </a:prstGeom>
          <a:solidFill>
            <a:srgbClr val="0070C0"/>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itchFamily="34" charset="-122"/>
                <a:ea typeface="微软雅黑" pitchFamily="34" charset="-122"/>
              </a:rPr>
              <a:t>添加标题</a:t>
            </a:r>
            <a:endParaRPr lang="zh-CN" altLang="zh-CN" sz="1400" b="1" dirty="0">
              <a:solidFill>
                <a:sysClr val="window" lastClr="FFFFFF">
                  <a:lumMod val="95000"/>
                </a:sysClr>
              </a:solidFill>
              <a:latin typeface="微软雅黑" pitchFamily="34" charset="-122"/>
              <a:ea typeface="微软雅黑" pitchFamily="34" charset="-122"/>
            </a:endParaRPr>
          </a:p>
        </p:txBody>
      </p:sp>
      <p:sp>
        <p:nvSpPr>
          <p:cNvPr id="18" name="文本2"/>
          <p:cNvSpPr>
            <a:spLocks noChangeArrowheads="1"/>
          </p:cNvSpPr>
          <p:nvPr/>
        </p:nvSpPr>
        <p:spPr bwMode="gray">
          <a:xfrm>
            <a:off x="3378267" y="2442238"/>
            <a:ext cx="4434093" cy="894027"/>
          </a:xfrm>
          <a:prstGeom prst="roundRect">
            <a:avLst>
              <a:gd name="adj" fmla="val 11505"/>
            </a:avLst>
          </a:prstGeom>
          <a:noFill/>
          <a:ln w="15875" cap="flat" cmpd="sng" algn="ctr">
            <a:solidFill>
              <a:srgbClr val="0070C0"/>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bg1"/>
                </a:solidFill>
                <a:latin typeface="微软雅黑" pitchFamily="34" charset="-122"/>
                <a:ea typeface="微软雅黑" pitchFamily="34" charset="-122"/>
              </a:rPr>
              <a:t>您的内容打在这里，或者通过复制您的文本后，在此框中选择粘贴，并选择只保留文字。</a:t>
            </a:r>
            <a:endParaRPr lang="zh-CN" altLang="zh-CN" sz="1200" dirty="0">
              <a:solidFill>
                <a:schemeClr val="bg1"/>
              </a:solidFill>
              <a:latin typeface="微软雅黑" pitchFamily="34" charset="-122"/>
              <a:ea typeface="微软雅黑" pitchFamily="34" charset="-122"/>
            </a:endParaRPr>
          </a:p>
        </p:txBody>
      </p:sp>
      <p:sp>
        <p:nvSpPr>
          <p:cNvPr id="19" name="标题2"/>
          <p:cNvSpPr>
            <a:spLocks noChangeArrowheads="1"/>
          </p:cNvSpPr>
          <p:nvPr/>
        </p:nvSpPr>
        <p:spPr bwMode="gray">
          <a:xfrm>
            <a:off x="2446313" y="2442238"/>
            <a:ext cx="931955" cy="894027"/>
          </a:xfrm>
          <a:prstGeom prst="roundRect">
            <a:avLst>
              <a:gd name="adj" fmla="val 11921"/>
            </a:avLst>
          </a:prstGeom>
          <a:solidFill>
            <a:srgbClr val="0070C0"/>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itchFamily="34" charset="-122"/>
                <a:ea typeface="微软雅黑" pitchFamily="34" charset="-122"/>
              </a:rPr>
              <a:t>添加标题</a:t>
            </a:r>
            <a:endParaRPr lang="zh-CN" altLang="zh-CN" sz="1400" b="1" dirty="0">
              <a:solidFill>
                <a:sysClr val="window" lastClr="FFFFFF">
                  <a:lumMod val="95000"/>
                </a:sysClr>
              </a:solidFill>
              <a:latin typeface="微软雅黑" pitchFamily="34" charset="-122"/>
              <a:ea typeface="微软雅黑" pitchFamily="34" charset="-122"/>
            </a:endParaRPr>
          </a:p>
        </p:txBody>
      </p:sp>
      <p:sp>
        <p:nvSpPr>
          <p:cNvPr id="20" name="文本3"/>
          <p:cNvSpPr>
            <a:spLocks noChangeArrowheads="1"/>
          </p:cNvSpPr>
          <p:nvPr/>
        </p:nvSpPr>
        <p:spPr bwMode="ltGray">
          <a:xfrm>
            <a:off x="3378267" y="3523042"/>
            <a:ext cx="4434093" cy="886051"/>
          </a:xfrm>
          <a:prstGeom prst="roundRect">
            <a:avLst>
              <a:gd name="adj" fmla="val 11505"/>
            </a:avLst>
          </a:prstGeom>
          <a:noFill/>
          <a:ln w="15875" cap="flat" cmpd="sng" algn="ctr">
            <a:solidFill>
              <a:srgbClr val="0070C0"/>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bg1"/>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zh-CN" altLang="zh-CN" sz="1200" dirty="0">
              <a:solidFill>
                <a:schemeClr val="bg1"/>
              </a:solidFill>
              <a:latin typeface="微软雅黑" pitchFamily="34" charset="-122"/>
              <a:ea typeface="微软雅黑" pitchFamily="34" charset="-122"/>
            </a:endParaRPr>
          </a:p>
        </p:txBody>
      </p:sp>
      <p:sp>
        <p:nvSpPr>
          <p:cNvPr id="21" name="标题3"/>
          <p:cNvSpPr>
            <a:spLocks noChangeArrowheads="1"/>
          </p:cNvSpPr>
          <p:nvPr/>
        </p:nvSpPr>
        <p:spPr bwMode="gray">
          <a:xfrm>
            <a:off x="2446313" y="3523042"/>
            <a:ext cx="931954" cy="886051"/>
          </a:xfrm>
          <a:prstGeom prst="roundRect">
            <a:avLst>
              <a:gd name="adj" fmla="val 11921"/>
            </a:avLst>
          </a:prstGeom>
          <a:solidFill>
            <a:srgbClr val="0070C0"/>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itchFamily="34" charset="-122"/>
                <a:ea typeface="微软雅黑" pitchFamily="34" charset="-122"/>
              </a:rPr>
              <a:t>添加标题</a:t>
            </a:r>
            <a:endParaRPr lang="zh-CN" altLang="zh-CN" sz="1400" b="1" dirty="0">
              <a:solidFill>
                <a:sysClr val="window" lastClr="FFFFFF">
                  <a:lumMod val="95000"/>
                </a:sysClr>
              </a:solidFill>
              <a:latin typeface="微软雅黑" pitchFamily="34" charset="-122"/>
              <a:ea typeface="微软雅黑" pitchFamily="34" charset="-122"/>
            </a:endParaRPr>
          </a:p>
        </p:txBody>
      </p:sp>
      <p:sp>
        <p:nvSpPr>
          <p:cNvPr id="22" name="Oval 19"/>
          <p:cNvSpPr>
            <a:spLocks noChangeArrowheads="1"/>
          </p:cNvSpPr>
          <p:nvPr/>
        </p:nvSpPr>
        <p:spPr bwMode="auto">
          <a:xfrm>
            <a:off x="1111928" y="2442238"/>
            <a:ext cx="892911" cy="894027"/>
          </a:xfrm>
          <a:prstGeom prst="ellipse">
            <a:avLst/>
          </a:prstGeom>
          <a:solidFill>
            <a:srgbClr val="0070C0"/>
          </a:solidFill>
          <a:ln w="9525">
            <a:noFill/>
            <a:round/>
            <a:headEnd/>
            <a:tailEnd/>
          </a:ln>
          <a:effectLst/>
        </p:spPr>
        <p:txBody>
          <a:bodyPr lIns="62118" tIns="31058" rIns="62118" bIns="31058" anchor="ctr"/>
          <a:lstStyle/>
          <a:p>
            <a:pPr algn="ctr">
              <a:lnSpc>
                <a:spcPct val="120000"/>
              </a:lnSpc>
              <a:defRPr/>
            </a:pPr>
            <a:r>
              <a:rPr lang="zh-CN" altLang="en-US" sz="1900" b="1" kern="0" dirty="0">
                <a:solidFill>
                  <a:schemeClr val="bg1"/>
                </a:solidFill>
                <a:latin typeface="Arial" pitchFamily="34" charset="0"/>
                <a:ea typeface="微软雅黑" pitchFamily="34" charset="-122"/>
              </a:rPr>
              <a:t>工作</a:t>
            </a:r>
            <a:endParaRPr lang="en-US" altLang="zh-CN" sz="1900" b="1" kern="0" dirty="0">
              <a:solidFill>
                <a:schemeClr val="bg1"/>
              </a:solidFill>
              <a:latin typeface="Arial" pitchFamily="34" charset="0"/>
              <a:ea typeface="微软雅黑" pitchFamily="34" charset="-122"/>
            </a:endParaRPr>
          </a:p>
          <a:p>
            <a:pPr algn="ctr">
              <a:lnSpc>
                <a:spcPct val="120000"/>
              </a:lnSpc>
              <a:defRPr/>
            </a:pPr>
            <a:r>
              <a:rPr lang="zh-CN" altLang="en-US" sz="1900" b="1" kern="0" dirty="0">
                <a:solidFill>
                  <a:schemeClr val="bg1"/>
                </a:solidFill>
                <a:latin typeface="Arial" pitchFamily="34" charset="0"/>
                <a:ea typeface="微软雅黑" pitchFamily="34" charset="-122"/>
              </a:rPr>
              <a:t>概述</a:t>
            </a:r>
          </a:p>
        </p:txBody>
      </p:sp>
    </p:spTree>
    <p:extLst>
      <p:ext uri="{BB962C8B-B14F-4D97-AF65-F5344CB8AC3E}">
        <p14:creationId xmlns:p14="http://schemas.microsoft.com/office/powerpoint/2010/main" val="146700509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2455447" y="2456157"/>
            <a:ext cx="1795061"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添加标题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658221" y="2382822"/>
            <a:ext cx="648000" cy="648000"/>
            <a:chOff x="5311138" y="3330231"/>
            <a:chExt cx="648000" cy="648000"/>
          </a:xfrm>
        </p:grpSpPr>
        <p:sp>
          <p:nvSpPr>
            <p:cNvPr id="7" name="流程图: 联系 6"/>
            <p:cNvSpPr/>
            <p:nvPr/>
          </p:nvSpPr>
          <p:spPr>
            <a:xfrm>
              <a:off x="5311138" y="3330231"/>
              <a:ext cx="648000" cy="648000"/>
            </a:xfrm>
            <a:prstGeom prst="flowChartConnector">
              <a:avLst/>
            </a:prstGeom>
            <a:solidFill>
              <a:schemeClr val="bg1"/>
            </a:soli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967" y="3501831"/>
              <a:ext cx="304800" cy="304800"/>
            </a:xfrm>
            <a:prstGeom prst="rect">
              <a:avLst/>
            </a:prstGeom>
          </p:spPr>
        </p:pic>
      </p:grpSp>
      <p:grpSp>
        <p:nvGrpSpPr>
          <p:cNvPr id="9" name="组合 8"/>
          <p:cNvGrpSpPr/>
          <p:nvPr/>
        </p:nvGrpSpPr>
        <p:grpSpPr>
          <a:xfrm>
            <a:off x="4849999" y="1548624"/>
            <a:ext cx="1511505" cy="494446"/>
            <a:chOff x="1769309" y="2301204"/>
            <a:chExt cx="1722616" cy="563504"/>
          </a:xfrm>
        </p:grpSpPr>
        <p:grpSp>
          <p:nvGrpSpPr>
            <p:cNvPr id="10" name="组合 9"/>
            <p:cNvGrpSpPr/>
            <p:nvPr/>
          </p:nvGrpSpPr>
          <p:grpSpPr>
            <a:xfrm>
              <a:off x="1769309" y="2355726"/>
              <a:ext cx="1722616" cy="508982"/>
              <a:chOff x="1769309" y="2355726"/>
              <a:chExt cx="1944216" cy="574458"/>
            </a:xfrm>
          </p:grpSpPr>
          <p:sp>
            <p:nvSpPr>
              <p:cNvPr id="12" name="矩形 11"/>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1858354" y="2301204"/>
              <a:ext cx="1572258" cy="476599"/>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添加标题</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862165" y="2270859"/>
            <a:ext cx="1521106" cy="446605"/>
            <a:chOff x="1769309" y="2355726"/>
            <a:chExt cx="1733558" cy="508982"/>
          </a:xfrm>
        </p:grpSpPr>
        <p:grpSp>
          <p:nvGrpSpPr>
            <p:cNvPr id="19" name="组合 18"/>
            <p:cNvGrpSpPr/>
            <p:nvPr/>
          </p:nvGrpSpPr>
          <p:grpSpPr>
            <a:xfrm>
              <a:off x="1769309" y="2355726"/>
              <a:ext cx="1722616" cy="508982"/>
              <a:chOff x="1769309" y="2355726"/>
              <a:chExt cx="1944216" cy="574458"/>
            </a:xfrm>
          </p:grpSpPr>
          <p:sp>
            <p:nvSpPr>
              <p:cNvPr id="21" name="矩形 20"/>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1858353" y="2355726"/>
              <a:ext cx="1644514" cy="476600"/>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添加标题</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862165" y="2957075"/>
            <a:ext cx="1511505" cy="446605"/>
            <a:chOff x="1769309" y="2355724"/>
            <a:chExt cx="1722616" cy="508982"/>
          </a:xfrm>
        </p:grpSpPr>
        <p:grpSp>
          <p:nvGrpSpPr>
            <p:cNvPr id="28" name="组合 27"/>
            <p:cNvGrpSpPr/>
            <p:nvPr/>
          </p:nvGrpSpPr>
          <p:grpSpPr>
            <a:xfrm>
              <a:off x="1769309" y="2355724"/>
              <a:ext cx="1722616" cy="508982"/>
              <a:chOff x="1769309" y="2355723"/>
              <a:chExt cx="1944216" cy="574458"/>
            </a:xfrm>
          </p:grpSpPr>
          <p:sp>
            <p:nvSpPr>
              <p:cNvPr id="30" name="矩形 29"/>
              <p:cNvSpPr/>
              <p:nvPr/>
            </p:nvSpPr>
            <p:spPr>
              <a:xfrm>
                <a:off x="1769309" y="2355723"/>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1858354" y="2355726"/>
              <a:ext cx="1572258" cy="476599"/>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添加标题</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4871766" y="3643291"/>
            <a:ext cx="1511505" cy="446605"/>
            <a:chOff x="1769309" y="2355724"/>
            <a:chExt cx="1722616" cy="508982"/>
          </a:xfrm>
        </p:grpSpPr>
        <p:grpSp>
          <p:nvGrpSpPr>
            <p:cNvPr id="37" name="组合 36"/>
            <p:cNvGrpSpPr/>
            <p:nvPr/>
          </p:nvGrpSpPr>
          <p:grpSpPr>
            <a:xfrm>
              <a:off x="1769309" y="2355724"/>
              <a:ext cx="1722616" cy="508982"/>
              <a:chOff x="1769309" y="2355723"/>
              <a:chExt cx="1944216" cy="574458"/>
            </a:xfrm>
          </p:grpSpPr>
          <p:sp>
            <p:nvSpPr>
              <p:cNvPr id="39" name="矩形 38"/>
              <p:cNvSpPr/>
              <p:nvPr/>
            </p:nvSpPr>
            <p:spPr>
              <a:xfrm>
                <a:off x="1769309" y="2355723"/>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38" name="矩形 37"/>
            <p:cNvSpPr/>
            <p:nvPr/>
          </p:nvSpPr>
          <p:spPr>
            <a:xfrm>
              <a:off x="1858354" y="2355726"/>
              <a:ext cx="1572258" cy="476599"/>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添加标题</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2462407"/>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7544" y="315086"/>
            <a:ext cx="2038241" cy="528472"/>
            <a:chOff x="1769309" y="2262425"/>
            <a:chExt cx="1722616" cy="602283"/>
          </a:xfrm>
        </p:grpSpPr>
        <p:grpSp>
          <p:nvGrpSpPr>
            <p:cNvPr id="5" name="组合 4"/>
            <p:cNvGrpSpPr/>
            <p:nvPr/>
          </p:nvGrpSpPr>
          <p:grpSpPr>
            <a:xfrm>
              <a:off x="1769309" y="2355726"/>
              <a:ext cx="1722616" cy="508982"/>
              <a:chOff x="1769309" y="2355726"/>
              <a:chExt cx="1944216" cy="574458"/>
            </a:xfrm>
          </p:grpSpPr>
          <p:sp>
            <p:nvSpPr>
              <p:cNvPr id="7" name="矩形 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添加标题</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sp>
        <p:nvSpPr>
          <p:cNvPr id="13" name="矩形 12"/>
          <p:cNvSpPr/>
          <p:nvPr/>
        </p:nvSpPr>
        <p:spPr>
          <a:xfrm>
            <a:off x="567257" y="1176418"/>
            <a:ext cx="8016139" cy="613694"/>
          </a:xfrm>
          <a:prstGeom prst="rect">
            <a:avLst/>
          </a:prstGeom>
        </p:spPr>
        <p:txBody>
          <a:bodyPr wrap="square">
            <a:spAutoFit/>
          </a:bodyPr>
          <a:lstStyle/>
          <a:p>
            <a:pPr>
              <a:lnSpc>
                <a:spcPct val="150000"/>
              </a:lnSpc>
              <a:spcBef>
                <a:spcPts val="600"/>
              </a:spcBef>
              <a:spcAft>
                <a:spcPts val="600"/>
              </a:spcAft>
              <a:defRPr/>
            </a:pPr>
            <a:r>
              <a:rPr lang="zh-CN" altLang="en-US" sz="1200" dirty="0">
                <a:solidFill>
                  <a:schemeClr val="bg1"/>
                </a:solidFill>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t="16006" b="21838"/>
          <a:stretch/>
        </p:blipFill>
        <p:spPr>
          <a:xfrm>
            <a:off x="567258" y="2106429"/>
            <a:ext cx="5486547" cy="2419988"/>
          </a:xfrm>
          <a:prstGeom prst="rect">
            <a:avLst/>
          </a:prstGeom>
        </p:spPr>
      </p:pic>
      <p:sp>
        <p:nvSpPr>
          <p:cNvPr id="15" name="Rectangle 12"/>
          <p:cNvSpPr/>
          <p:nvPr/>
        </p:nvSpPr>
        <p:spPr bwMode="auto">
          <a:xfrm>
            <a:off x="6130216" y="2106429"/>
            <a:ext cx="2453181" cy="2419987"/>
          </a:xfrm>
          <a:prstGeom prst="rect">
            <a:avLst/>
          </a:prstGeom>
          <a:solidFill>
            <a:srgbClr val="0070C0"/>
          </a:solidFill>
          <a:ln w="9525" cap="flat" cmpd="sng" algn="ctr">
            <a:noFill/>
            <a:prstDash val="solid"/>
            <a:headEnd type="none" w="med" len="med"/>
            <a:tailEnd type="none" w="med" len="med"/>
          </a:ln>
          <a:effectLst/>
        </p:spPr>
        <p:txBody>
          <a:bodyPr rot="0" spcFirstLastPara="0" vert="horz" wrap="square" lIns="137166" tIns="68583" rIns="34292" bIns="34292"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450"/>
              </a:spcAft>
              <a:buClrTx/>
              <a:buSzTx/>
              <a:buFontTx/>
              <a:buNone/>
              <a:tabLst/>
              <a:defRPr/>
            </a:pPr>
            <a:endParaRPr kumimoji="0" lang="en-US" sz="2700" b="0" i="0" u="none" strike="noStrike" kern="1200" cap="none" spc="0" normalizeH="0" baseline="0" noProof="0" dirty="0">
              <a:ln>
                <a:noFill/>
              </a:ln>
              <a:solidFill>
                <a:schemeClr val="bg1"/>
              </a:solidFill>
              <a:effectLst/>
              <a:uLnTx/>
              <a:uFillTx/>
              <a:latin typeface="Segoe UI Light" pitchFamily="34" charset="0"/>
              <a:ea typeface="+mn-ea"/>
              <a:cs typeface="+mn-cs"/>
            </a:endParaRPr>
          </a:p>
        </p:txBody>
      </p:sp>
      <p:sp>
        <p:nvSpPr>
          <p:cNvPr id="16" name="文本框 81"/>
          <p:cNvSpPr txBox="1">
            <a:spLocks noChangeArrowheads="1"/>
          </p:cNvSpPr>
          <p:nvPr/>
        </p:nvSpPr>
        <p:spPr bwMode="auto">
          <a:xfrm>
            <a:off x="6423157" y="2493443"/>
            <a:ext cx="1944216" cy="173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zh-CN" altLang="en-US" sz="1200" dirty="0" smtClean="0">
                <a:solidFill>
                  <a:schemeClr val="bg1"/>
                </a:solidFill>
                <a:latin typeface="微软雅黑" pitchFamily="34" charset="-122"/>
                <a:ea typeface="微软雅黑" pitchFamily="34" charset="-122"/>
              </a:rPr>
              <a:t>此处</a:t>
            </a:r>
            <a:r>
              <a:rPr lang="zh-CN" altLang="en-US" sz="1200" dirty="0">
                <a:solidFill>
                  <a:schemeClr val="bg1"/>
                </a:solidFill>
                <a:latin typeface="微软雅黑" pitchFamily="34" charset="-122"/>
                <a:ea typeface="微软雅黑" pitchFamily="34" charset="-122"/>
              </a:rPr>
              <a:t>输入您的文本请在此处输入您的文本此处输入您的文本此处输入您的文本此处输入您的文本请在此处输入您的文本此处输入您的</a:t>
            </a:r>
            <a:r>
              <a:rPr lang="zh-CN" altLang="en-US" sz="1200" dirty="0" smtClean="0">
                <a:solidFill>
                  <a:schemeClr val="bg1"/>
                </a:solidFill>
                <a:latin typeface="微软雅黑" pitchFamily="34" charset="-122"/>
                <a:ea typeface="微软雅黑" pitchFamily="34" charset="-122"/>
              </a:rPr>
              <a:t>文本。</a:t>
            </a:r>
            <a:endParaRPr lang="zh-CN" altLang="en-US" sz="1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63799820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iterate type="lt">
                                    <p:tmPct val="8000"/>
                                  </p:iterate>
                                  <p:childTnLst>
                                    <p:set>
                                      <p:cBhvr>
                                        <p:cTn id="11" dur="1" fill="hold">
                                          <p:stCondLst>
                                            <p:cond delay="0"/>
                                          </p:stCondLst>
                                        </p:cTn>
                                        <p:tgtEl>
                                          <p:spTgt spid="13"/>
                                        </p:tgtEl>
                                        <p:attrNameLst>
                                          <p:attrName>style.visibility</p:attrName>
                                        </p:attrNameLst>
                                      </p:cBhvr>
                                      <p:to>
                                        <p:strVal val="visible"/>
                                      </p:to>
                                    </p:set>
                                    <p:animEffect transition="in" filter="wipe(left)">
                                      <p:cBhvr>
                                        <p:cTn id="12" dur="300"/>
                                        <p:tgtEl>
                                          <p:spTgt spid="13"/>
                                        </p:tgtEl>
                                      </p:cBhvr>
                                    </p:animEffect>
                                  </p:childTnLst>
                                </p:cTn>
                              </p:par>
                            </p:childTnLst>
                          </p:cTn>
                        </p:par>
                        <p:par>
                          <p:cTn id="13" fill="hold">
                            <p:stCondLst>
                              <p:cond delay="3080"/>
                            </p:stCondLst>
                            <p:childTnLst>
                              <p:par>
                                <p:cTn id="14" presetID="22" presetClass="entr" presetSubtype="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3580"/>
                            </p:stCondLst>
                            <p:childTnLst>
                              <p:par>
                                <p:cTn id="21" presetID="22" presetClass="entr" presetSubtype="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7544" y="315086"/>
            <a:ext cx="2038241" cy="528472"/>
            <a:chOff x="1769309" y="2262425"/>
            <a:chExt cx="1722616" cy="602283"/>
          </a:xfrm>
        </p:grpSpPr>
        <p:grpSp>
          <p:nvGrpSpPr>
            <p:cNvPr id="5" name="组合 4"/>
            <p:cNvGrpSpPr/>
            <p:nvPr/>
          </p:nvGrpSpPr>
          <p:grpSpPr>
            <a:xfrm>
              <a:off x="1769309" y="2355726"/>
              <a:ext cx="1722616" cy="508982"/>
              <a:chOff x="1769309" y="2355726"/>
              <a:chExt cx="1944216" cy="574458"/>
            </a:xfrm>
          </p:grpSpPr>
          <p:sp>
            <p:nvSpPr>
              <p:cNvPr id="7" name="矩形 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添加标题</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sp>
        <p:nvSpPr>
          <p:cNvPr id="13" name="对角圆角矩形 12"/>
          <p:cNvSpPr/>
          <p:nvPr/>
        </p:nvSpPr>
        <p:spPr>
          <a:xfrm>
            <a:off x="966592" y="1416283"/>
            <a:ext cx="1343546" cy="573340"/>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itchFamily="34" charset="-122"/>
                <a:ea typeface="微软雅黑" pitchFamily="34" charset="-122"/>
              </a:rPr>
              <a:t>添加内容</a:t>
            </a:r>
          </a:p>
        </p:txBody>
      </p:sp>
      <p:sp>
        <p:nvSpPr>
          <p:cNvPr id="14" name="对角圆角矩形 13"/>
          <p:cNvSpPr/>
          <p:nvPr/>
        </p:nvSpPr>
        <p:spPr>
          <a:xfrm>
            <a:off x="1967835" y="2222381"/>
            <a:ext cx="1345257" cy="573342"/>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itchFamily="34" charset="-122"/>
                <a:ea typeface="微软雅黑" pitchFamily="34" charset="-122"/>
              </a:rPr>
              <a:t>添加内容</a:t>
            </a:r>
          </a:p>
        </p:txBody>
      </p:sp>
      <p:sp>
        <p:nvSpPr>
          <p:cNvPr id="15" name="对角圆角矩形 14"/>
          <p:cNvSpPr/>
          <p:nvPr/>
        </p:nvSpPr>
        <p:spPr>
          <a:xfrm>
            <a:off x="2969075" y="3028480"/>
            <a:ext cx="1345257" cy="573340"/>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itchFamily="34" charset="-122"/>
                <a:ea typeface="微软雅黑" pitchFamily="34" charset="-122"/>
              </a:rPr>
              <a:t>添加内容</a:t>
            </a:r>
          </a:p>
        </p:txBody>
      </p:sp>
      <p:sp>
        <p:nvSpPr>
          <p:cNvPr id="16" name="对角圆角矩形 15"/>
          <p:cNvSpPr/>
          <p:nvPr/>
        </p:nvSpPr>
        <p:spPr>
          <a:xfrm>
            <a:off x="3972027" y="3834578"/>
            <a:ext cx="1343546" cy="573342"/>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itchFamily="34" charset="-122"/>
                <a:ea typeface="微软雅黑" pitchFamily="34" charset="-122"/>
              </a:rPr>
              <a:t>添加内容</a:t>
            </a:r>
          </a:p>
        </p:txBody>
      </p:sp>
      <p:cxnSp>
        <p:nvCxnSpPr>
          <p:cNvPr id="17" name="直接箭头连接符 16"/>
          <p:cNvCxnSpPr/>
          <p:nvPr/>
        </p:nvCxnSpPr>
        <p:spPr>
          <a:xfrm>
            <a:off x="2462464" y="1671450"/>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3276106" y="1416283"/>
            <a:ext cx="2832572" cy="619549"/>
            <a:chOff x="3024807" y="1419622"/>
            <a:chExt cx="2627313" cy="574675"/>
          </a:xfrm>
        </p:grpSpPr>
        <p:sp>
          <p:nvSpPr>
            <p:cNvPr id="19" name="文本框 8"/>
            <p:cNvSpPr txBox="1">
              <a:spLocks noChangeArrowheads="1"/>
            </p:cNvSpPr>
            <p:nvPr/>
          </p:nvSpPr>
          <p:spPr bwMode="auto">
            <a:xfrm>
              <a:off x="3024807" y="1419622"/>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900" dirty="0">
                  <a:solidFill>
                    <a:schemeClr val="bg1"/>
                  </a:solidFill>
                  <a:latin typeface="微软雅黑" pitchFamily="34" charset="-122"/>
                </a:rPr>
                <a:t>添加标题</a:t>
              </a:r>
            </a:p>
          </p:txBody>
        </p:sp>
        <p:sp>
          <p:nvSpPr>
            <p:cNvPr id="20" name="文本框 9"/>
            <p:cNvSpPr txBox="1"/>
            <p:nvPr/>
          </p:nvSpPr>
          <p:spPr>
            <a:xfrm>
              <a:off x="3024807" y="1705372"/>
              <a:ext cx="2627313" cy="288925"/>
            </a:xfrm>
            <a:prstGeom prst="rect">
              <a:avLst/>
            </a:prstGeom>
            <a:noFill/>
          </p:spPr>
          <p:txBody>
            <a:bodyPr anchor="ctr"/>
            <a:lstStyle/>
            <a:p>
              <a:pPr>
                <a:defRPr/>
              </a:pPr>
              <a:r>
                <a:rPr lang="zh-CN" altLang="en-US" sz="1300" dirty="0">
                  <a:solidFill>
                    <a:schemeClr val="bg1"/>
                  </a:solidFill>
                  <a:latin typeface="微软雅黑" pitchFamily="34" charset="-122"/>
                  <a:ea typeface="微软雅黑" pitchFamily="34" charset="-122"/>
                </a:rPr>
                <a:t>点击添加内容点击添加内容点击添加</a:t>
              </a:r>
              <a:endParaRPr lang="en-US" altLang="zh-CN" sz="1300" dirty="0">
                <a:solidFill>
                  <a:schemeClr val="bg1"/>
                </a:solidFill>
                <a:latin typeface="微软雅黑" pitchFamily="34" charset="-122"/>
                <a:ea typeface="微软雅黑" pitchFamily="34" charset="-122"/>
              </a:endParaRPr>
            </a:p>
          </p:txBody>
        </p:sp>
      </p:grpSp>
      <p:cxnSp>
        <p:nvCxnSpPr>
          <p:cNvPr id="21" name="直接箭头连接符 20"/>
          <p:cNvCxnSpPr/>
          <p:nvPr/>
        </p:nvCxnSpPr>
        <p:spPr>
          <a:xfrm>
            <a:off x="3450013" y="2491240"/>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4207709" y="2192591"/>
            <a:ext cx="2832572" cy="617838"/>
            <a:chOff x="3888903" y="2139702"/>
            <a:chExt cx="2627313" cy="573088"/>
          </a:xfrm>
        </p:grpSpPr>
        <p:sp>
          <p:nvSpPr>
            <p:cNvPr id="23" name="文本框 11"/>
            <p:cNvSpPr txBox="1">
              <a:spLocks noChangeArrowheads="1"/>
            </p:cNvSpPr>
            <p:nvPr/>
          </p:nvSpPr>
          <p:spPr bwMode="auto">
            <a:xfrm>
              <a:off x="3888903" y="2139702"/>
              <a:ext cx="112918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r>
                <a:rPr lang="zh-CN" altLang="en-US" sz="1900" dirty="0">
                  <a:solidFill>
                    <a:schemeClr val="bg1"/>
                  </a:solidFill>
                  <a:latin typeface="微软雅黑" pitchFamily="34" charset="-122"/>
                </a:rPr>
                <a:t>添加标题</a:t>
              </a:r>
            </a:p>
          </p:txBody>
        </p:sp>
        <p:sp>
          <p:nvSpPr>
            <p:cNvPr id="24" name="文本框 12"/>
            <p:cNvSpPr txBox="1"/>
            <p:nvPr/>
          </p:nvSpPr>
          <p:spPr>
            <a:xfrm>
              <a:off x="3888903" y="2425452"/>
              <a:ext cx="2627313" cy="287338"/>
            </a:xfrm>
            <a:prstGeom prst="rect">
              <a:avLst/>
            </a:prstGeom>
            <a:noFill/>
          </p:spPr>
          <p:txBody>
            <a:bodyPr anchor="ctr"/>
            <a:lstStyle/>
            <a:p>
              <a:pPr>
                <a:defRPr/>
              </a:pPr>
              <a:r>
                <a:rPr lang="zh-CN" altLang="en-US" sz="1300" dirty="0">
                  <a:solidFill>
                    <a:schemeClr val="bg1"/>
                  </a:solidFill>
                  <a:latin typeface="微软雅黑" pitchFamily="34" charset="-122"/>
                  <a:ea typeface="微软雅黑" pitchFamily="34" charset="-122"/>
                </a:rPr>
                <a:t>点击添加内容点击添加内容点击添加</a:t>
              </a:r>
              <a:endParaRPr lang="en-US" altLang="zh-CN" sz="1300" dirty="0">
                <a:solidFill>
                  <a:schemeClr val="bg1"/>
                </a:solidFill>
                <a:latin typeface="微软雅黑" pitchFamily="34" charset="-122"/>
                <a:ea typeface="微软雅黑" pitchFamily="34" charset="-122"/>
              </a:endParaRPr>
            </a:p>
          </p:txBody>
        </p:sp>
      </p:grpSp>
      <p:cxnSp>
        <p:nvCxnSpPr>
          <p:cNvPr id="25" name="直接箭头连接符 24"/>
          <p:cNvCxnSpPr/>
          <p:nvPr/>
        </p:nvCxnSpPr>
        <p:spPr>
          <a:xfrm>
            <a:off x="4437562" y="3311031"/>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5123883" y="3049740"/>
            <a:ext cx="2832571" cy="617837"/>
            <a:chOff x="4738688" y="2934767"/>
            <a:chExt cx="2627312" cy="573087"/>
          </a:xfrm>
        </p:grpSpPr>
        <p:sp>
          <p:nvSpPr>
            <p:cNvPr id="27" name="文本框 14"/>
            <p:cNvSpPr txBox="1">
              <a:spLocks noChangeArrowheads="1"/>
            </p:cNvSpPr>
            <p:nvPr/>
          </p:nvSpPr>
          <p:spPr bwMode="auto">
            <a:xfrm>
              <a:off x="4738688" y="2934767"/>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r>
                <a:rPr lang="zh-CN" altLang="en-US" sz="1900" dirty="0">
                  <a:solidFill>
                    <a:schemeClr val="bg1"/>
                  </a:solidFill>
                  <a:latin typeface="微软雅黑" pitchFamily="34" charset="-122"/>
                </a:rPr>
                <a:t>添加标题</a:t>
              </a:r>
            </a:p>
          </p:txBody>
        </p:sp>
        <p:sp>
          <p:nvSpPr>
            <p:cNvPr id="28" name="文本框 15"/>
            <p:cNvSpPr txBox="1"/>
            <p:nvPr/>
          </p:nvSpPr>
          <p:spPr>
            <a:xfrm>
              <a:off x="4738688" y="3220517"/>
              <a:ext cx="2627312" cy="287337"/>
            </a:xfrm>
            <a:prstGeom prst="rect">
              <a:avLst/>
            </a:prstGeom>
            <a:noFill/>
          </p:spPr>
          <p:txBody>
            <a:bodyPr anchor="ctr"/>
            <a:lstStyle/>
            <a:p>
              <a:pPr>
                <a:defRPr/>
              </a:pPr>
              <a:r>
                <a:rPr lang="zh-CN" altLang="en-US" sz="1300" dirty="0">
                  <a:solidFill>
                    <a:schemeClr val="bg1"/>
                  </a:solidFill>
                  <a:latin typeface="微软雅黑" pitchFamily="34" charset="-122"/>
                  <a:ea typeface="微软雅黑" pitchFamily="34" charset="-122"/>
                </a:rPr>
                <a:t>点击添加内容点击添加内容点击添加</a:t>
              </a:r>
              <a:endParaRPr lang="en-US" altLang="zh-CN" sz="1300" dirty="0">
                <a:solidFill>
                  <a:schemeClr val="bg1"/>
                </a:solidFill>
                <a:latin typeface="微软雅黑" pitchFamily="34" charset="-122"/>
                <a:ea typeface="微软雅黑" pitchFamily="34" charset="-122"/>
              </a:endParaRPr>
            </a:p>
          </p:txBody>
        </p:sp>
      </p:grpSp>
      <p:cxnSp>
        <p:nvCxnSpPr>
          <p:cNvPr id="29" name="直接箭头连接符 28"/>
          <p:cNvCxnSpPr/>
          <p:nvPr/>
        </p:nvCxnSpPr>
        <p:spPr>
          <a:xfrm>
            <a:off x="5425111" y="4130821"/>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6108009" y="3826047"/>
            <a:ext cx="2832572" cy="617838"/>
            <a:chOff x="5651500" y="3654846"/>
            <a:chExt cx="2627313" cy="573088"/>
          </a:xfrm>
        </p:grpSpPr>
        <p:sp>
          <p:nvSpPr>
            <p:cNvPr id="31" name="文本框 17"/>
            <p:cNvSpPr txBox="1">
              <a:spLocks noChangeArrowheads="1"/>
            </p:cNvSpPr>
            <p:nvPr/>
          </p:nvSpPr>
          <p:spPr bwMode="auto">
            <a:xfrm>
              <a:off x="5651500" y="3654846"/>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r>
                <a:rPr lang="zh-CN" altLang="en-US" sz="1900" dirty="0">
                  <a:solidFill>
                    <a:schemeClr val="bg1"/>
                  </a:solidFill>
                  <a:latin typeface="微软雅黑" pitchFamily="34" charset="-122"/>
                </a:rPr>
                <a:t>添加标题</a:t>
              </a:r>
            </a:p>
          </p:txBody>
        </p:sp>
        <p:sp>
          <p:nvSpPr>
            <p:cNvPr id="32" name="文本框 18"/>
            <p:cNvSpPr txBox="1"/>
            <p:nvPr/>
          </p:nvSpPr>
          <p:spPr>
            <a:xfrm>
              <a:off x="5651500" y="3940596"/>
              <a:ext cx="2627313" cy="287338"/>
            </a:xfrm>
            <a:prstGeom prst="rect">
              <a:avLst/>
            </a:prstGeom>
            <a:noFill/>
          </p:spPr>
          <p:txBody>
            <a:bodyPr anchor="ctr"/>
            <a:lstStyle/>
            <a:p>
              <a:pPr>
                <a:defRPr/>
              </a:pPr>
              <a:r>
                <a:rPr lang="zh-CN" altLang="en-US" sz="1300" dirty="0">
                  <a:solidFill>
                    <a:schemeClr val="bg1"/>
                  </a:solidFill>
                  <a:latin typeface="微软雅黑" pitchFamily="34" charset="-122"/>
                  <a:ea typeface="微软雅黑" pitchFamily="34" charset="-122"/>
                </a:rPr>
                <a:t>点击添加内容点击添加内容点击添加</a:t>
              </a:r>
              <a:endParaRPr lang="en-US" altLang="zh-CN" sz="1300" dirty="0">
                <a:solidFill>
                  <a:schemeClr val="bg1"/>
                </a:solidFill>
                <a:latin typeface="微软雅黑" pitchFamily="34" charset="-122"/>
                <a:ea typeface="微软雅黑" pitchFamily="34" charset="-122"/>
              </a:endParaRPr>
            </a:p>
          </p:txBody>
        </p:sp>
      </p:grpSp>
      <p:sp>
        <p:nvSpPr>
          <p:cNvPr id="33" name="直角上箭头 32"/>
          <p:cNvSpPr/>
          <p:nvPr/>
        </p:nvSpPr>
        <p:spPr>
          <a:xfrm rot="5400000">
            <a:off x="1314042" y="2106017"/>
            <a:ext cx="580186" cy="569938"/>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solidFill>
                <a:schemeClr val="bg1"/>
              </a:solidFill>
            </a:endParaRPr>
          </a:p>
        </p:txBody>
      </p:sp>
      <p:sp>
        <p:nvSpPr>
          <p:cNvPr id="34" name="直角上箭头 33"/>
          <p:cNvSpPr/>
          <p:nvPr/>
        </p:nvSpPr>
        <p:spPr>
          <a:xfrm rot="5400000">
            <a:off x="2327264" y="2901847"/>
            <a:ext cx="581897" cy="568226"/>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solidFill>
                <a:schemeClr val="bg1"/>
              </a:solidFill>
            </a:endParaRPr>
          </a:p>
        </p:txBody>
      </p:sp>
      <p:sp>
        <p:nvSpPr>
          <p:cNvPr id="35" name="直角上箭头 34"/>
          <p:cNvSpPr/>
          <p:nvPr/>
        </p:nvSpPr>
        <p:spPr>
          <a:xfrm rot="5400000">
            <a:off x="3341342" y="3696822"/>
            <a:ext cx="581897" cy="569937"/>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solidFill>
                <a:schemeClr val="bg1"/>
              </a:solidFill>
            </a:endParaRPr>
          </a:p>
        </p:txBody>
      </p:sp>
    </p:spTree>
    <p:extLst>
      <p:ext uri="{BB962C8B-B14F-4D97-AF65-F5344CB8AC3E}">
        <p14:creationId xmlns:p14="http://schemas.microsoft.com/office/powerpoint/2010/main" val="255552908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2000"/>
                            </p:stCondLst>
                            <p:childTnLst>
                              <p:par>
                                <p:cTn id="23" presetID="12" presetClass="entr" presetSubtype="1"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p:tgtEl>
                                          <p:spTgt spid="33"/>
                                        </p:tgtEl>
                                        <p:attrNameLst>
                                          <p:attrName>ppt_y</p:attrName>
                                        </p:attrNameLst>
                                      </p:cBhvr>
                                      <p:tavLst>
                                        <p:tav tm="0">
                                          <p:val>
                                            <p:strVal val="#ppt_y-#ppt_h*1.125000"/>
                                          </p:val>
                                        </p:tav>
                                        <p:tav tm="100000">
                                          <p:val>
                                            <p:strVal val="#ppt_y"/>
                                          </p:val>
                                        </p:tav>
                                      </p:tavLst>
                                    </p:anim>
                                    <p:animEffect transition="in" filter="wipe(down)">
                                      <p:cBhvr>
                                        <p:cTn id="26" dur="500"/>
                                        <p:tgtEl>
                                          <p:spTgt spid="33"/>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4000"/>
                            </p:stCondLst>
                            <p:childTnLst>
                              <p:par>
                                <p:cTn id="40" presetID="12" presetClass="entr" presetSubtype="1"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p:tgtEl>
                                          <p:spTgt spid="34"/>
                                        </p:tgtEl>
                                        <p:attrNameLst>
                                          <p:attrName>ppt_y</p:attrName>
                                        </p:attrNameLst>
                                      </p:cBhvr>
                                      <p:tavLst>
                                        <p:tav tm="0">
                                          <p:val>
                                            <p:strVal val="#ppt_y-#ppt_h*1.125000"/>
                                          </p:val>
                                        </p:tav>
                                        <p:tav tm="100000">
                                          <p:val>
                                            <p:strVal val="#ppt_y"/>
                                          </p:val>
                                        </p:tav>
                                      </p:tavLst>
                                    </p:anim>
                                    <p:animEffect transition="in" filter="wipe(down)">
                                      <p:cBhvr>
                                        <p:cTn id="43" dur="5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par>
                          <p:cTn id="56" fill="hold">
                            <p:stCondLst>
                              <p:cond delay="6000"/>
                            </p:stCondLst>
                            <p:childTnLst>
                              <p:par>
                                <p:cTn id="57" presetID="12" presetClass="entr" presetSubtype="1"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p:tgtEl>
                                          <p:spTgt spid="35"/>
                                        </p:tgtEl>
                                        <p:attrNameLst>
                                          <p:attrName>ppt_y</p:attrName>
                                        </p:attrNameLst>
                                      </p:cBhvr>
                                      <p:tavLst>
                                        <p:tav tm="0">
                                          <p:val>
                                            <p:strVal val="#ppt_y-#ppt_h*1.125000"/>
                                          </p:val>
                                        </p:tav>
                                        <p:tav tm="100000">
                                          <p:val>
                                            <p:strVal val="#ppt_y"/>
                                          </p:val>
                                        </p:tav>
                                      </p:tavLst>
                                    </p:anim>
                                    <p:animEffect transition="in" filter="wipe(down)">
                                      <p:cBhvr>
                                        <p:cTn id="60" dur="500"/>
                                        <p:tgtEl>
                                          <p:spTgt spid="35"/>
                                        </p:tgtEl>
                                      </p:cBhvr>
                                    </p:animEffect>
                                  </p:childTnLst>
                                </p:cTn>
                              </p:par>
                            </p:childTnLst>
                          </p:cTn>
                        </p:par>
                        <p:par>
                          <p:cTn id="61" fill="hold">
                            <p:stCondLst>
                              <p:cond delay="650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left)">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33" grpId="0" animBg="1"/>
      <p:bldP spid="34"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7544" y="315086"/>
            <a:ext cx="2038241" cy="528472"/>
            <a:chOff x="1769309" y="2262425"/>
            <a:chExt cx="1722616" cy="602283"/>
          </a:xfrm>
        </p:grpSpPr>
        <p:grpSp>
          <p:nvGrpSpPr>
            <p:cNvPr id="5" name="组合 4"/>
            <p:cNvGrpSpPr/>
            <p:nvPr/>
          </p:nvGrpSpPr>
          <p:grpSpPr>
            <a:xfrm>
              <a:off x="1769309" y="2355726"/>
              <a:ext cx="1722616" cy="508982"/>
              <a:chOff x="1769309" y="2355726"/>
              <a:chExt cx="1944216" cy="574458"/>
            </a:xfrm>
          </p:grpSpPr>
          <p:sp>
            <p:nvSpPr>
              <p:cNvPr id="7" name="矩形 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添加标题</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flipV="1">
            <a:off x="2943557" y="1312665"/>
            <a:ext cx="3256886" cy="2762240"/>
            <a:chOff x="2501702" y="1313926"/>
            <a:chExt cx="3727202" cy="3161127"/>
          </a:xfrm>
          <a:solidFill>
            <a:srgbClr val="0070C0"/>
          </a:solidFill>
        </p:grpSpPr>
        <p:sp>
          <p:nvSpPr>
            <p:cNvPr id="14" name="等腰三角形 6"/>
            <p:cNvSpPr/>
            <p:nvPr/>
          </p:nvSpPr>
          <p:spPr>
            <a:xfrm>
              <a:off x="3470077" y="1313926"/>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等腰三角形 7"/>
            <p:cNvSpPr/>
            <p:nvPr/>
          </p:nvSpPr>
          <p:spPr>
            <a:xfrm>
              <a:off x="4463852" y="2974450"/>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等腰三角形 15"/>
            <p:cNvSpPr/>
            <p:nvPr/>
          </p:nvSpPr>
          <p:spPr>
            <a:xfrm rot="10800000">
              <a:off x="3458832" y="2871676"/>
              <a:ext cx="1822450" cy="15516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等腰三角形 11"/>
            <p:cNvSpPr/>
            <p:nvPr/>
          </p:nvSpPr>
          <p:spPr>
            <a:xfrm>
              <a:off x="2501702" y="2974450"/>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8" name="TextBox 14"/>
          <p:cNvSpPr txBox="1"/>
          <p:nvPr/>
        </p:nvSpPr>
        <p:spPr>
          <a:xfrm>
            <a:off x="899592" y="2034486"/>
            <a:ext cx="2304256" cy="646331"/>
          </a:xfrm>
          <a:prstGeom prst="rect">
            <a:avLst/>
          </a:prstGeom>
          <a:noFill/>
          <a:ln>
            <a:noFill/>
            <a:prstDash val="sysDash"/>
          </a:ln>
        </p:spPr>
        <p:txBody>
          <a:bodyPr wrap="square" rtlCol="0">
            <a:spAutoFit/>
          </a:bodyPr>
          <a:lstStyle/>
          <a:p>
            <a:pPr algn="just"/>
            <a:r>
              <a:rPr lang="zh-CN" altLang="en-US" sz="1200" dirty="0">
                <a:solidFill>
                  <a:schemeClr val="bg1"/>
                </a:solidFill>
                <a:latin typeface="微软雅黑" pitchFamily="34" charset="-122"/>
                <a:ea typeface="微软雅黑" pitchFamily="34" charset="-122"/>
              </a:rPr>
              <a:t>输入你的文字输入你的文字 输入你的文字 输入你的文字 输入你的文字 </a:t>
            </a:r>
          </a:p>
        </p:txBody>
      </p:sp>
      <p:sp>
        <p:nvSpPr>
          <p:cNvPr id="19" name="矩形 18"/>
          <p:cNvSpPr/>
          <p:nvPr/>
        </p:nvSpPr>
        <p:spPr>
          <a:xfrm>
            <a:off x="1331640" y="1695932"/>
            <a:ext cx="1440160" cy="338554"/>
          </a:xfrm>
          <a:prstGeom prst="rect">
            <a:avLst/>
          </a:prstGeom>
          <a:noFill/>
          <a:ln>
            <a:noFill/>
          </a:ln>
        </p:spPr>
        <p:txBody>
          <a:bodyPr wrap="square">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这里</a:t>
            </a:r>
            <a:r>
              <a:rPr lang="zh-CN" altLang="en-US" sz="1600" dirty="0">
                <a:solidFill>
                  <a:schemeClr val="bg1"/>
                </a:solidFill>
                <a:latin typeface="微软雅黑" pitchFamily="34" charset="-122"/>
                <a:ea typeface="微软雅黑" panose="020B0503020204020204" pitchFamily="34" charset="-122"/>
              </a:rPr>
              <a:t>添加标题</a:t>
            </a:r>
          </a:p>
        </p:txBody>
      </p:sp>
      <p:grpSp>
        <p:nvGrpSpPr>
          <p:cNvPr id="20" name="组合 19"/>
          <p:cNvGrpSpPr/>
          <p:nvPr/>
        </p:nvGrpSpPr>
        <p:grpSpPr>
          <a:xfrm>
            <a:off x="5441137" y="1312665"/>
            <a:ext cx="400409" cy="584775"/>
            <a:chOff x="5210487" y="1340290"/>
            <a:chExt cx="400409" cy="584775"/>
          </a:xfrm>
        </p:grpSpPr>
        <p:sp>
          <p:nvSpPr>
            <p:cNvPr id="21" name="椭圆 20"/>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TextBox 18"/>
            <p:cNvSpPr txBox="1"/>
            <p:nvPr/>
          </p:nvSpPr>
          <p:spPr>
            <a:xfrm>
              <a:off x="5219442" y="1340290"/>
              <a:ext cx="391454" cy="584775"/>
            </a:xfrm>
            <a:prstGeom prst="rect">
              <a:avLst/>
            </a:prstGeom>
            <a:noFill/>
          </p:spPr>
          <p:txBody>
            <a:bodyPr wrap="none" rtlCol="0">
              <a:spAutoFit/>
            </a:bodyPr>
            <a:lstStyle/>
            <a:p>
              <a:r>
                <a:rPr lang="en-US" altLang="zh-CN" sz="3200" dirty="0" smtClean="0">
                  <a:solidFill>
                    <a:schemeClr val="bg1"/>
                  </a:solidFill>
                  <a:latin typeface="Impact" panose="020B0806030902050204" pitchFamily="34" charset="0"/>
                </a:rPr>
                <a:t>2</a:t>
              </a:r>
              <a:endParaRPr lang="zh-CN" altLang="en-US" sz="3200" dirty="0">
                <a:solidFill>
                  <a:schemeClr val="bg1"/>
                </a:solidFill>
                <a:latin typeface="Impact" panose="020B0806030902050204" pitchFamily="34" charset="0"/>
              </a:endParaRPr>
            </a:p>
          </p:txBody>
        </p:sp>
      </p:grpSp>
      <p:grpSp>
        <p:nvGrpSpPr>
          <p:cNvPr id="23" name="组合 22"/>
          <p:cNvGrpSpPr/>
          <p:nvPr/>
        </p:nvGrpSpPr>
        <p:grpSpPr>
          <a:xfrm>
            <a:off x="3323903" y="1312665"/>
            <a:ext cx="390818" cy="584775"/>
            <a:chOff x="5210487" y="1340290"/>
            <a:chExt cx="390818" cy="584775"/>
          </a:xfrm>
        </p:grpSpPr>
        <p:sp>
          <p:nvSpPr>
            <p:cNvPr id="24" name="椭圆 23"/>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TextBox 21"/>
            <p:cNvSpPr txBox="1"/>
            <p:nvPr/>
          </p:nvSpPr>
          <p:spPr>
            <a:xfrm>
              <a:off x="5219442" y="1340290"/>
              <a:ext cx="341760" cy="584775"/>
            </a:xfrm>
            <a:prstGeom prst="rect">
              <a:avLst/>
            </a:prstGeom>
            <a:noFill/>
          </p:spPr>
          <p:txBody>
            <a:bodyPr wrap="none" rtlCol="0">
              <a:spAutoFit/>
            </a:bodyPr>
            <a:lstStyle/>
            <a:p>
              <a:r>
                <a:rPr lang="en-US" altLang="zh-CN" sz="3200" dirty="0" smtClean="0">
                  <a:solidFill>
                    <a:schemeClr val="bg1"/>
                  </a:solidFill>
                  <a:latin typeface="Impact" panose="020B0806030902050204" pitchFamily="34" charset="0"/>
                </a:rPr>
                <a:t>1</a:t>
              </a:r>
              <a:endParaRPr lang="zh-CN" altLang="en-US" sz="3200" dirty="0">
                <a:solidFill>
                  <a:schemeClr val="bg1"/>
                </a:solidFill>
                <a:latin typeface="Impact" panose="020B0806030902050204" pitchFamily="34" charset="0"/>
              </a:endParaRPr>
            </a:p>
          </p:txBody>
        </p:sp>
      </p:grpSp>
      <p:grpSp>
        <p:nvGrpSpPr>
          <p:cNvPr id="26" name="组合 25"/>
          <p:cNvGrpSpPr/>
          <p:nvPr/>
        </p:nvGrpSpPr>
        <p:grpSpPr>
          <a:xfrm>
            <a:off x="4359836" y="3140668"/>
            <a:ext cx="411629" cy="584775"/>
            <a:chOff x="5210487" y="1340290"/>
            <a:chExt cx="411629" cy="584775"/>
          </a:xfrm>
        </p:grpSpPr>
        <p:sp>
          <p:nvSpPr>
            <p:cNvPr id="27" name="椭圆 26"/>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TextBox 24"/>
            <p:cNvSpPr txBox="1"/>
            <p:nvPr/>
          </p:nvSpPr>
          <p:spPr>
            <a:xfrm>
              <a:off x="5219442" y="1340290"/>
              <a:ext cx="402674" cy="584775"/>
            </a:xfrm>
            <a:prstGeom prst="rect">
              <a:avLst/>
            </a:prstGeom>
            <a:noFill/>
          </p:spPr>
          <p:txBody>
            <a:bodyPr wrap="none" rtlCol="0">
              <a:spAutoFit/>
            </a:bodyPr>
            <a:lstStyle/>
            <a:p>
              <a:r>
                <a:rPr lang="en-US" altLang="zh-CN" sz="3200" dirty="0" smtClean="0">
                  <a:solidFill>
                    <a:schemeClr val="bg1"/>
                  </a:solidFill>
                  <a:latin typeface="Impact" panose="020B0806030902050204" pitchFamily="34" charset="0"/>
                </a:rPr>
                <a:t>3</a:t>
              </a:r>
              <a:endParaRPr lang="zh-CN" altLang="en-US" sz="3200" dirty="0">
                <a:solidFill>
                  <a:schemeClr val="bg1"/>
                </a:solidFill>
                <a:latin typeface="Impact" panose="020B0806030902050204" pitchFamily="34" charset="0"/>
              </a:endParaRPr>
            </a:p>
          </p:txBody>
        </p:sp>
      </p:grpSp>
      <p:sp>
        <p:nvSpPr>
          <p:cNvPr id="29" name="Freeform 18">
            <a:hlinkClick r:id="rId3"/>
          </p:cNvPr>
          <p:cNvSpPr>
            <a:spLocks noEditPoints="1"/>
          </p:cNvSpPr>
          <p:nvPr/>
        </p:nvSpPr>
        <p:spPr bwMode="auto">
          <a:xfrm>
            <a:off x="4269515" y="1929383"/>
            <a:ext cx="597156" cy="607418"/>
          </a:xfrm>
          <a:custGeom>
            <a:avLst/>
            <a:gdLst>
              <a:gd name="T0" fmla="*/ 60 w 120"/>
              <a:gd name="T1" fmla="*/ 62 h 122"/>
              <a:gd name="T2" fmla="*/ 91 w 120"/>
              <a:gd name="T3" fmla="*/ 31 h 122"/>
              <a:gd name="T4" fmla="*/ 60 w 120"/>
              <a:gd name="T5" fmla="*/ 0 h 122"/>
              <a:gd name="T6" fmla="*/ 29 w 120"/>
              <a:gd name="T7" fmla="*/ 31 h 122"/>
              <a:gd name="T8" fmla="*/ 60 w 120"/>
              <a:gd name="T9" fmla="*/ 62 h 122"/>
              <a:gd name="T10" fmla="*/ 75 w 120"/>
              <a:gd name="T11" fmla="*/ 64 h 122"/>
              <a:gd name="T12" fmla="*/ 60 w 120"/>
              <a:gd name="T13" fmla="*/ 83 h 122"/>
              <a:gd name="T14" fmla="*/ 44 w 120"/>
              <a:gd name="T15" fmla="*/ 64 h 122"/>
              <a:gd name="T16" fmla="*/ 0 w 120"/>
              <a:gd name="T17" fmla="*/ 122 h 122"/>
              <a:gd name="T18" fmla="*/ 59 w 120"/>
              <a:gd name="T19" fmla="*/ 122 h 122"/>
              <a:gd name="T20" fmla="*/ 60 w 120"/>
              <a:gd name="T21" fmla="*/ 122 h 122"/>
              <a:gd name="T22" fmla="*/ 120 w 120"/>
              <a:gd name="T23" fmla="*/ 122 h 122"/>
              <a:gd name="T24" fmla="*/ 75 w 120"/>
              <a:gd name="T25"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2">
                <a:moveTo>
                  <a:pt x="60" y="62"/>
                </a:moveTo>
                <a:cubicBezTo>
                  <a:pt x="77" y="62"/>
                  <a:pt x="91" y="48"/>
                  <a:pt x="91" y="31"/>
                </a:cubicBezTo>
                <a:cubicBezTo>
                  <a:pt x="91" y="13"/>
                  <a:pt x="77" y="0"/>
                  <a:pt x="60" y="0"/>
                </a:cubicBezTo>
                <a:cubicBezTo>
                  <a:pt x="43" y="0"/>
                  <a:pt x="29" y="13"/>
                  <a:pt x="29" y="31"/>
                </a:cubicBezTo>
                <a:cubicBezTo>
                  <a:pt x="29" y="48"/>
                  <a:pt x="43" y="62"/>
                  <a:pt x="60" y="62"/>
                </a:cubicBezTo>
                <a:moveTo>
                  <a:pt x="75" y="64"/>
                </a:moveTo>
                <a:cubicBezTo>
                  <a:pt x="60" y="83"/>
                  <a:pt x="60" y="83"/>
                  <a:pt x="60" y="83"/>
                </a:cubicBezTo>
                <a:cubicBezTo>
                  <a:pt x="44" y="64"/>
                  <a:pt x="44" y="64"/>
                  <a:pt x="44" y="64"/>
                </a:cubicBezTo>
                <a:cubicBezTo>
                  <a:pt x="44" y="64"/>
                  <a:pt x="10" y="63"/>
                  <a:pt x="0" y="122"/>
                </a:cubicBezTo>
                <a:cubicBezTo>
                  <a:pt x="59" y="122"/>
                  <a:pt x="59" y="122"/>
                  <a:pt x="59" y="122"/>
                </a:cubicBezTo>
                <a:cubicBezTo>
                  <a:pt x="60" y="122"/>
                  <a:pt x="60" y="122"/>
                  <a:pt x="60" y="122"/>
                </a:cubicBezTo>
                <a:cubicBezTo>
                  <a:pt x="120" y="122"/>
                  <a:pt x="120" y="122"/>
                  <a:pt x="120" y="122"/>
                </a:cubicBezTo>
                <a:cubicBezTo>
                  <a:pt x="110" y="63"/>
                  <a:pt x="75" y="64"/>
                  <a:pt x="75" y="64"/>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zh-CN" altLang="en-US" sz="1013">
              <a:solidFill>
                <a:schemeClr val="bg1"/>
              </a:solidFill>
            </a:endParaRPr>
          </a:p>
        </p:txBody>
      </p:sp>
      <p:sp>
        <p:nvSpPr>
          <p:cNvPr id="30" name="TextBox 26"/>
          <p:cNvSpPr txBox="1"/>
          <p:nvPr/>
        </p:nvSpPr>
        <p:spPr>
          <a:xfrm>
            <a:off x="5904280" y="2034486"/>
            <a:ext cx="2304256" cy="646331"/>
          </a:xfrm>
          <a:prstGeom prst="rect">
            <a:avLst/>
          </a:prstGeom>
          <a:noFill/>
          <a:ln>
            <a:noFill/>
            <a:prstDash val="sysDash"/>
          </a:ln>
        </p:spPr>
        <p:txBody>
          <a:bodyPr wrap="square" rtlCol="0">
            <a:spAutoFit/>
          </a:bodyPr>
          <a:lstStyle/>
          <a:p>
            <a:pPr algn="just"/>
            <a:r>
              <a:rPr lang="zh-CN" altLang="en-US" sz="1200" dirty="0">
                <a:solidFill>
                  <a:schemeClr val="bg1"/>
                </a:solidFill>
                <a:latin typeface="微软雅黑" pitchFamily="34" charset="-122"/>
                <a:ea typeface="微软雅黑" pitchFamily="34" charset="-122"/>
              </a:rPr>
              <a:t>输入你的文字输入你的文字 输入你的文字 输入你的文字 输入你的文字 </a:t>
            </a:r>
          </a:p>
        </p:txBody>
      </p:sp>
      <p:sp>
        <p:nvSpPr>
          <p:cNvPr id="31" name="矩形 30"/>
          <p:cNvSpPr/>
          <p:nvPr/>
        </p:nvSpPr>
        <p:spPr>
          <a:xfrm>
            <a:off x="6336328" y="1695932"/>
            <a:ext cx="1440160" cy="338554"/>
          </a:xfrm>
          <a:prstGeom prst="rect">
            <a:avLst/>
          </a:prstGeom>
          <a:noFill/>
          <a:ln>
            <a:noFill/>
          </a:ln>
        </p:spPr>
        <p:txBody>
          <a:bodyPr wrap="square">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这里</a:t>
            </a:r>
            <a:r>
              <a:rPr lang="zh-CN" altLang="en-US" sz="1600" dirty="0">
                <a:solidFill>
                  <a:schemeClr val="bg1"/>
                </a:solidFill>
                <a:latin typeface="微软雅黑" pitchFamily="34" charset="-122"/>
                <a:ea typeface="微软雅黑" panose="020B0503020204020204" pitchFamily="34" charset="-122"/>
              </a:rPr>
              <a:t>添加标题</a:t>
            </a:r>
          </a:p>
        </p:txBody>
      </p:sp>
      <p:sp>
        <p:nvSpPr>
          <p:cNvPr id="32" name="TextBox 28"/>
          <p:cNvSpPr txBox="1"/>
          <p:nvPr/>
        </p:nvSpPr>
        <p:spPr>
          <a:xfrm>
            <a:off x="2483768" y="4126309"/>
            <a:ext cx="4176464" cy="461665"/>
          </a:xfrm>
          <a:prstGeom prst="rect">
            <a:avLst/>
          </a:prstGeom>
          <a:noFill/>
          <a:ln>
            <a:noFill/>
            <a:prstDash val="sysDash"/>
          </a:ln>
        </p:spPr>
        <p:txBody>
          <a:bodyPr wrap="square" rtlCol="0">
            <a:spAutoFit/>
          </a:bodyPr>
          <a:lstStyle/>
          <a:p>
            <a:pPr algn="just"/>
            <a:r>
              <a:rPr lang="zh-CN" altLang="en-US" sz="1200" dirty="0">
                <a:solidFill>
                  <a:schemeClr val="bg1"/>
                </a:solidFill>
                <a:latin typeface="微软雅黑" pitchFamily="34" charset="-122"/>
                <a:ea typeface="微软雅黑" pitchFamily="34" charset="-122"/>
              </a:rPr>
              <a:t>输入你的文字输入你的文字 输入你的文字 输入你的文字 输入你的文字输入你的文字输入你的文字 输入你的文字 </a:t>
            </a:r>
            <a:r>
              <a:rPr lang="zh-CN" altLang="en-US" sz="1200" dirty="0" smtClean="0">
                <a:solidFill>
                  <a:schemeClr val="bg1"/>
                </a:solidFill>
                <a:latin typeface="微软雅黑" pitchFamily="34" charset="-122"/>
                <a:ea typeface="微软雅黑" pitchFamily="34" charset="-122"/>
              </a:rPr>
              <a:t>输入</a:t>
            </a:r>
            <a:endParaRPr lang="zh-CN" altLang="en-US" sz="1200" dirty="0">
              <a:solidFill>
                <a:schemeClr val="bg1"/>
              </a:solidFill>
              <a:latin typeface="微软雅黑" pitchFamily="34" charset="-122"/>
              <a:ea typeface="微软雅黑" pitchFamily="34" charset="-122"/>
            </a:endParaRPr>
          </a:p>
        </p:txBody>
      </p:sp>
      <p:sp>
        <p:nvSpPr>
          <p:cNvPr id="33" name="矩形 32"/>
          <p:cNvSpPr/>
          <p:nvPr/>
        </p:nvSpPr>
        <p:spPr>
          <a:xfrm>
            <a:off x="5292080" y="3787755"/>
            <a:ext cx="1440160" cy="338554"/>
          </a:xfrm>
          <a:prstGeom prst="rect">
            <a:avLst/>
          </a:prstGeom>
          <a:noFill/>
          <a:ln>
            <a:noFill/>
          </a:ln>
        </p:spPr>
        <p:txBody>
          <a:bodyPr wrap="square">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这里</a:t>
            </a:r>
            <a:r>
              <a:rPr lang="zh-CN" altLang="en-US" sz="1600" dirty="0">
                <a:solidFill>
                  <a:schemeClr val="bg1"/>
                </a:solidFill>
                <a:latin typeface="微软雅黑" pitchFamily="34" charset="-122"/>
                <a:ea typeface="微软雅黑" panose="020B0503020204020204" pitchFamily="34" charset="-122"/>
              </a:rPr>
              <a:t>添加标题</a:t>
            </a:r>
          </a:p>
        </p:txBody>
      </p:sp>
    </p:spTree>
    <p:extLst>
      <p:ext uri="{BB962C8B-B14F-4D97-AF65-F5344CB8AC3E}">
        <p14:creationId xmlns:p14="http://schemas.microsoft.com/office/powerpoint/2010/main" val="378269102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75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 calcmode="lin" valueType="num">
                                      <p:cBhvr>
                                        <p:cTn id="13" dur="750" fill="hold"/>
                                        <p:tgtEl>
                                          <p:spTgt spid="13"/>
                                        </p:tgtEl>
                                        <p:attrNameLst>
                                          <p:attrName>style.rotation</p:attrName>
                                        </p:attrNameLst>
                                      </p:cBhvr>
                                      <p:tavLst>
                                        <p:tav tm="0">
                                          <p:val>
                                            <p:fltVal val="90"/>
                                          </p:val>
                                        </p:tav>
                                        <p:tav tm="100000">
                                          <p:val>
                                            <p:fltVal val="0"/>
                                          </p:val>
                                        </p:tav>
                                      </p:tavLst>
                                    </p:anim>
                                    <p:animEffect transition="in" filter="fade">
                                      <p:cBhvr>
                                        <p:cTn id="14" dur="750"/>
                                        <p:tgtEl>
                                          <p:spTgt spid="13"/>
                                        </p:tgtEl>
                                      </p:cBhvr>
                                    </p:animEffect>
                                  </p:childTnLst>
                                </p:cTn>
                              </p:par>
                              <p:par>
                                <p:cTn id="15" presetID="53" presetClass="entr" presetSubtype="16" fill="hold" grpId="0" nodeType="withEffect">
                                  <p:stCondLst>
                                    <p:cond delay="150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150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nodeType="withEffect">
                                  <p:stCondLst>
                                    <p:cond delay="150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nodeType="withEffect">
                                  <p:stCondLst>
                                    <p:cond delay="150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grpId="0" nodeType="withEffect">
                                  <p:stCondLst>
                                    <p:cond delay="2000"/>
                                  </p:stCondLst>
                                  <p:childTnLst>
                                    <p:set>
                                      <p:cBhvr>
                                        <p:cTn id="36" dur="1" fill="hold">
                                          <p:stCondLst>
                                            <p:cond delay="0"/>
                                          </p:stCondLst>
                                        </p:cTn>
                                        <p:tgtEl>
                                          <p:spTgt spid="30"/>
                                        </p:tgtEl>
                                        <p:attrNameLst>
                                          <p:attrName>style.visibility</p:attrName>
                                        </p:attrNameLst>
                                      </p:cBhvr>
                                      <p:to>
                                        <p:strVal val="visible"/>
                                      </p:to>
                                    </p:set>
                                    <p:anim calcmode="lin" valueType="num">
                                      <p:cBhvr>
                                        <p:cTn id="37" dur="750" fill="hold"/>
                                        <p:tgtEl>
                                          <p:spTgt spid="30"/>
                                        </p:tgtEl>
                                        <p:attrNameLst>
                                          <p:attrName>ppt_w</p:attrName>
                                        </p:attrNameLst>
                                      </p:cBhvr>
                                      <p:tavLst>
                                        <p:tav tm="0">
                                          <p:val>
                                            <p:fltVal val="0"/>
                                          </p:val>
                                        </p:tav>
                                        <p:tav tm="100000">
                                          <p:val>
                                            <p:strVal val="#ppt_w"/>
                                          </p:val>
                                        </p:tav>
                                      </p:tavLst>
                                    </p:anim>
                                    <p:anim calcmode="lin" valueType="num">
                                      <p:cBhvr>
                                        <p:cTn id="38" dur="750" fill="hold"/>
                                        <p:tgtEl>
                                          <p:spTgt spid="30"/>
                                        </p:tgtEl>
                                        <p:attrNameLst>
                                          <p:attrName>ppt_h</p:attrName>
                                        </p:attrNameLst>
                                      </p:cBhvr>
                                      <p:tavLst>
                                        <p:tav tm="0">
                                          <p:val>
                                            <p:fltVal val="0"/>
                                          </p:val>
                                        </p:tav>
                                        <p:tav tm="100000">
                                          <p:val>
                                            <p:strVal val="#ppt_h"/>
                                          </p:val>
                                        </p:tav>
                                      </p:tavLst>
                                    </p:anim>
                                    <p:animEffect transition="in" filter="fade">
                                      <p:cBhvr>
                                        <p:cTn id="39" dur="750"/>
                                        <p:tgtEl>
                                          <p:spTgt spid="30"/>
                                        </p:tgtEl>
                                      </p:cBhvr>
                                    </p:animEffect>
                                  </p:childTnLst>
                                </p:cTn>
                              </p:par>
                              <p:par>
                                <p:cTn id="40" presetID="53" presetClass="entr" presetSubtype="16" fill="hold" grpId="0" nodeType="withEffect">
                                  <p:stCondLst>
                                    <p:cond delay="2000"/>
                                  </p:stCondLst>
                                  <p:childTnLst>
                                    <p:set>
                                      <p:cBhvr>
                                        <p:cTn id="41" dur="1" fill="hold">
                                          <p:stCondLst>
                                            <p:cond delay="0"/>
                                          </p:stCondLst>
                                        </p:cTn>
                                        <p:tgtEl>
                                          <p:spTgt spid="31"/>
                                        </p:tgtEl>
                                        <p:attrNameLst>
                                          <p:attrName>style.visibility</p:attrName>
                                        </p:attrNameLst>
                                      </p:cBhvr>
                                      <p:to>
                                        <p:strVal val="visible"/>
                                      </p:to>
                                    </p:set>
                                    <p:anim calcmode="lin" valueType="num">
                                      <p:cBhvr>
                                        <p:cTn id="42" dur="750" fill="hold"/>
                                        <p:tgtEl>
                                          <p:spTgt spid="31"/>
                                        </p:tgtEl>
                                        <p:attrNameLst>
                                          <p:attrName>ppt_w</p:attrName>
                                        </p:attrNameLst>
                                      </p:cBhvr>
                                      <p:tavLst>
                                        <p:tav tm="0">
                                          <p:val>
                                            <p:fltVal val="0"/>
                                          </p:val>
                                        </p:tav>
                                        <p:tav tm="100000">
                                          <p:val>
                                            <p:strVal val="#ppt_w"/>
                                          </p:val>
                                        </p:tav>
                                      </p:tavLst>
                                    </p:anim>
                                    <p:anim calcmode="lin" valueType="num">
                                      <p:cBhvr>
                                        <p:cTn id="43" dur="750" fill="hold"/>
                                        <p:tgtEl>
                                          <p:spTgt spid="31"/>
                                        </p:tgtEl>
                                        <p:attrNameLst>
                                          <p:attrName>ppt_h</p:attrName>
                                        </p:attrNameLst>
                                      </p:cBhvr>
                                      <p:tavLst>
                                        <p:tav tm="0">
                                          <p:val>
                                            <p:fltVal val="0"/>
                                          </p:val>
                                        </p:tav>
                                        <p:tav tm="100000">
                                          <p:val>
                                            <p:strVal val="#ppt_h"/>
                                          </p:val>
                                        </p:tav>
                                      </p:tavLst>
                                    </p:anim>
                                    <p:animEffect transition="in" filter="fade">
                                      <p:cBhvr>
                                        <p:cTn id="44" dur="750"/>
                                        <p:tgtEl>
                                          <p:spTgt spid="31"/>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33"/>
                                        </p:tgtEl>
                                        <p:attrNameLst>
                                          <p:attrName>style.visibility</p:attrName>
                                        </p:attrNameLst>
                                      </p:cBhvr>
                                      <p:to>
                                        <p:strVal val="visible"/>
                                      </p:to>
                                    </p:set>
                                    <p:anim calcmode="lin" valueType="num">
                                      <p:cBhvr>
                                        <p:cTn id="47" dur="750" fill="hold"/>
                                        <p:tgtEl>
                                          <p:spTgt spid="33"/>
                                        </p:tgtEl>
                                        <p:attrNameLst>
                                          <p:attrName>ppt_w</p:attrName>
                                        </p:attrNameLst>
                                      </p:cBhvr>
                                      <p:tavLst>
                                        <p:tav tm="0">
                                          <p:val>
                                            <p:fltVal val="0"/>
                                          </p:val>
                                        </p:tav>
                                        <p:tav tm="100000">
                                          <p:val>
                                            <p:strVal val="#ppt_w"/>
                                          </p:val>
                                        </p:tav>
                                      </p:tavLst>
                                    </p:anim>
                                    <p:anim calcmode="lin" valueType="num">
                                      <p:cBhvr>
                                        <p:cTn id="48" dur="750" fill="hold"/>
                                        <p:tgtEl>
                                          <p:spTgt spid="33"/>
                                        </p:tgtEl>
                                        <p:attrNameLst>
                                          <p:attrName>ppt_h</p:attrName>
                                        </p:attrNameLst>
                                      </p:cBhvr>
                                      <p:tavLst>
                                        <p:tav tm="0">
                                          <p:val>
                                            <p:fltVal val="0"/>
                                          </p:val>
                                        </p:tav>
                                        <p:tav tm="100000">
                                          <p:val>
                                            <p:strVal val="#ppt_h"/>
                                          </p:val>
                                        </p:tav>
                                      </p:tavLst>
                                    </p:anim>
                                    <p:animEffect transition="in" filter="fade">
                                      <p:cBhvr>
                                        <p:cTn id="49" dur="750"/>
                                        <p:tgtEl>
                                          <p:spTgt spid="33"/>
                                        </p:tgtEl>
                                      </p:cBhvr>
                                    </p:animEffect>
                                  </p:childTnLst>
                                </p:cTn>
                              </p:par>
                              <p:par>
                                <p:cTn id="50" presetID="53" presetClass="entr" presetSubtype="16" fill="hold" grpId="0" nodeType="withEffect">
                                  <p:stCondLst>
                                    <p:cond delay="2000"/>
                                  </p:stCondLst>
                                  <p:childTnLst>
                                    <p:set>
                                      <p:cBhvr>
                                        <p:cTn id="51" dur="1" fill="hold">
                                          <p:stCondLst>
                                            <p:cond delay="0"/>
                                          </p:stCondLst>
                                        </p:cTn>
                                        <p:tgtEl>
                                          <p:spTgt spid="18"/>
                                        </p:tgtEl>
                                        <p:attrNameLst>
                                          <p:attrName>style.visibility</p:attrName>
                                        </p:attrNameLst>
                                      </p:cBhvr>
                                      <p:to>
                                        <p:strVal val="visible"/>
                                      </p:to>
                                    </p:set>
                                    <p:anim calcmode="lin" valueType="num">
                                      <p:cBhvr>
                                        <p:cTn id="52" dur="750" fill="hold"/>
                                        <p:tgtEl>
                                          <p:spTgt spid="18"/>
                                        </p:tgtEl>
                                        <p:attrNameLst>
                                          <p:attrName>ppt_w</p:attrName>
                                        </p:attrNameLst>
                                      </p:cBhvr>
                                      <p:tavLst>
                                        <p:tav tm="0">
                                          <p:val>
                                            <p:fltVal val="0"/>
                                          </p:val>
                                        </p:tav>
                                        <p:tav tm="100000">
                                          <p:val>
                                            <p:strVal val="#ppt_w"/>
                                          </p:val>
                                        </p:tav>
                                      </p:tavLst>
                                    </p:anim>
                                    <p:anim calcmode="lin" valueType="num">
                                      <p:cBhvr>
                                        <p:cTn id="53" dur="750" fill="hold"/>
                                        <p:tgtEl>
                                          <p:spTgt spid="18"/>
                                        </p:tgtEl>
                                        <p:attrNameLst>
                                          <p:attrName>ppt_h</p:attrName>
                                        </p:attrNameLst>
                                      </p:cBhvr>
                                      <p:tavLst>
                                        <p:tav tm="0">
                                          <p:val>
                                            <p:fltVal val="0"/>
                                          </p:val>
                                        </p:tav>
                                        <p:tav tm="100000">
                                          <p:val>
                                            <p:strVal val="#ppt_h"/>
                                          </p:val>
                                        </p:tav>
                                      </p:tavLst>
                                    </p:anim>
                                    <p:animEffect transition="in" filter="fade">
                                      <p:cBhvr>
                                        <p:cTn id="54" dur="750"/>
                                        <p:tgtEl>
                                          <p:spTgt spid="18"/>
                                        </p:tgtEl>
                                      </p:cBhvr>
                                    </p:animEffect>
                                  </p:childTnLst>
                                </p:cTn>
                              </p:par>
                              <p:par>
                                <p:cTn id="55" presetID="53" presetClass="entr" presetSubtype="16" fill="hold" grpId="0" nodeType="withEffect">
                                  <p:stCondLst>
                                    <p:cond delay="2000"/>
                                  </p:stCondLst>
                                  <p:childTnLst>
                                    <p:set>
                                      <p:cBhvr>
                                        <p:cTn id="56" dur="1" fill="hold">
                                          <p:stCondLst>
                                            <p:cond delay="0"/>
                                          </p:stCondLst>
                                        </p:cTn>
                                        <p:tgtEl>
                                          <p:spTgt spid="19"/>
                                        </p:tgtEl>
                                        <p:attrNameLst>
                                          <p:attrName>style.visibility</p:attrName>
                                        </p:attrNameLst>
                                      </p:cBhvr>
                                      <p:to>
                                        <p:strVal val="visible"/>
                                      </p:to>
                                    </p:set>
                                    <p:anim calcmode="lin" valueType="num">
                                      <p:cBhvr>
                                        <p:cTn id="57" dur="750" fill="hold"/>
                                        <p:tgtEl>
                                          <p:spTgt spid="19"/>
                                        </p:tgtEl>
                                        <p:attrNameLst>
                                          <p:attrName>ppt_w</p:attrName>
                                        </p:attrNameLst>
                                      </p:cBhvr>
                                      <p:tavLst>
                                        <p:tav tm="0">
                                          <p:val>
                                            <p:fltVal val="0"/>
                                          </p:val>
                                        </p:tav>
                                        <p:tav tm="100000">
                                          <p:val>
                                            <p:strVal val="#ppt_w"/>
                                          </p:val>
                                        </p:tav>
                                      </p:tavLst>
                                    </p:anim>
                                    <p:anim calcmode="lin" valueType="num">
                                      <p:cBhvr>
                                        <p:cTn id="58" dur="750" fill="hold"/>
                                        <p:tgtEl>
                                          <p:spTgt spid="19"/>
                                        </p:tgtEl>
                                        <p:attrNameLst>
                                          <p:attrName>ppt_h</p:attrName>
                                        </p:attrNameLst>
                                      </p:cBhvr>
                                      <p:tavLst>
                                        <p:tav tm="0">
                                          <p:val>
                                            <p:fltVal val="0"/>
                                          </p:val>
                                        </p:tav>
                                        <p:tav tm="100000">
                                          <p:val>
                                            <p:strVal val="#ppt_h"/>
                                          </p:val>
                                        </p:tav>
                                      </p:tavLst>
                                    </p:anim>
                                    <p:animEffect transition="in" filter="fade">
                                      <p:cBhvr>
                                        <p:cTn id="59" dur="750"/>
                                        <p:tgtEl>
                                          <p:spTgt spid="19"/>
                                        </p:tgtEl>
                                      </p:cBhvr>
                                    </p:animEffect>
                                  </p:childTnLst>
                                </p:cTn>
                              </p:par>
                              <p:par>
                                <p:cTn id="60" presetID="53" presetClass="entr" presetSubtype="16" fill="hold" grpId="0" nodeType="withEffect">
                                  <p:stCondLst>
                                    <p:cond delay="2000"/>
                                  </p:stCondLst>
                                  <p:childTnLst>
                                    <p:set>
                                      <p:cBhvr>
                                        <p:cTn id="61" dur="1" fill="hold">
                                          <p:stCondLst>
                                            <p:cond delay="0"/>
                                          </p:stCondLst>
                                        </p:cTn>
                                        <p:tgtEl>
                                          <p:spTgt spid="32"/>
                                        </p:tgtEl>
                                        <p:attrNameLst>
                                          <p:attrName>style.visibility</p:attrName>
                                        </p:attrNameLst>
                                      </p:cBhvr>
                                      <p:to>
                                        <p:strVal val="visible"/>
                                      </p:to>
                                    </p:set>
                                    <p:anim calcmode="lin" valueType="num">
                                      <p:cBhvr>
                                        <p:cTn id="62" dur="750" fill="hold"/>
                                        <p:tgtEl>
                                          <p:spTgt spid="32"/>
                                        </p:tgtEl>
                                        <p:attrNameLst>
                                          <p:attrName>ppt_w</p:attrName>
                                        </p:attrNameLst>
                                      </p:cBhvr>
                                      <p:tavLst>
                                        <p:tav tm="0">
                                          <p:val>
                                            <p:fltVal val="0"/>
                                          </p:val>
                                        </p:tav>
                                        <p:tav tm="100000">
                                          <p:val>
                                            <p:strVal val="#ppt_w"/>
                                          </p:val>
                                        </p:tav>
                                      </p:tavLst>
                                    </p:anim>
                                    <p:anim calcmode="lin" valueType="num">
                                      <p:cBhvr>
                                        <p:cTn id="63" dur="750" fill="hold"/>
                                        <p:tgtEl>
                                          <p:spTgt spid="32"/>
                                        </p:tgtEl>
                                        <p:attrNameLst>
                                          <p:attrName>ppt_h</p:attrName>
                                        </p:attrNameLst>
                                      </p:cBhvr>
                                      <p:tavLst>
                                        <p:tav tm="0">
                                          <p:val>
                                            <p:fltVal val="0"/>
                                          </p:val>
                                        </p:tav>
                                        <p:tav tm="100000">
                                          <p:val>
                                            <p:strVal val="#ppt_h"/>
                                          </p:val>
                                        </p:tav>
                                      </p:tavLst>
                                    </p:anim>
                                    <p:animEffect transition="in" filter="fade">
                                      <p:cBhvr>
                                        <p:cTn id="64"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9" grpId="0" animBg="1"/>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7544" y="315086"/>
            <a:ext cx="2038241" cy="528472"/>
            <a:chOff x="1769309" y="2262425"/>
            <a:chExt cx="1722616" cy="602283"/>
          </a:xfrm>
        </p:grpSpPr>
        <p:grpSp>
          <p:nvGrpSpPr>
            <p:cNvPr id="5" name="组合 4"/>
            <p:cNvGrpSpPr/>
            <p:nvPr/>
          </p:nvGrpSpPr>
          <p:grpSpPr>
            <a:xfrm>
              <a:off x="1769309" y="2355726"/>
              <a:ext cx="1722616" cy="508982"/>
              <a:chOff x="1769309" y="2355726"/>
              <a:chExt cx="1944216" cy="574458"/>
            </a:xfrm>
          </p:grpSpPr>
          <p:sp>
            <p:nvSpPr>
              <p:cNvPr id="7" name="矩形 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添加标题</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sp>
        <p:nvSpPr>
          <p:cNvPr id="13" name="空心弧 12"/>
          <p:cNvSpPr/>
          <p:nvPr/>
        </p:nvSpPr>
        <p:spPr>
          <a:xfrm>
            <a:off x="3171844" y="1714795"/>
            <a:ext cx="2800311" cy="2801171"/>
          </a:xfrm>
          <a:prstGeom prst="blockArc">
            <a:avLst>
              <a:gd name="adj1" fmla="val 11691848"/>
              <a:gd name="adj2" fmla="val 20744621"/>
              <a:gd name="adj3" fmla="val 2044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空心弧 13"/>
          <p:cNvSpPr/>
          <p:nvPr/>
        </p:nvSpPr>
        <p:spPr>
          <a:xfrm flipV="1">
            <a:off x="5372089" y="1248936"/>
            <a:ext cx="2800311" cy="2801171"/>
          </a:xfrm>
          <a:prstGeom prst="blockArc">
            <a:avLst>
              <a:gd name="adj1" fmla="val 11691848"/>
              <a:gd name="adj2" fmla="val 20744621"/>
              <a:gd name="adj3" fmla="val 2044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空心弧 14"/>
          <p:cNvSpPr/>
          <p:nvPr/>
        </p:nvSpPr>
        <p:spPr>
          <a:xfrm flipV="1">
            <a:off x="971600" y="1248936"/>
            <a:ext cx="2800311" cy="2801171"/>
          </a:xfrm>
          <a:prstGeom prst="blockArc">
            <a:avLst>
              <a:gd name="adj1" fmla="val 11691848"/>
              <a:gd name="adj2" fmla="val 20744621"/>
              <a:gd name="adj3" fmla="val 20448"/>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任意多边形 15"/>
          <p:cNvSpPr/>
          <p:nvPr/>
        </p:nvSpPr>
        <p:spPr>
          <a:xfrm>
            <a:off x="4223164" y="2821639"/>
            <a:ext cx="697674" cy="703478"/>
          </a:xfrm>
          <a:custGeom>
            <a:avLst/>
            <a:gdLst>
              <a:gd name="connsiteX0" fmla="*/ 306653 w 617988"/>
              <a:gd name="connsiteY0" fmla="*/ 188483 h 633881"/>
              <a:gd name="connsiteX1" fmla="*/ 175019 w 617988"/>
              <a:gd name="connsiteY1" fmla="*/ 320117 h 633881"/>
              <a:gd name="connsiteX2" fmla="*/ 306653 w 617988"/>
              <a:gd name="connsiteY2" fmla="*/ 451751 h 633881"/>
              <a:gd name="connsiteX3" fmla="*/ 438287 w 617988"/>
              <a:gd name="connsiteY3" fmla="*/ 320117 h 633881"/>
              <a:gd name="connsiteX4" fmla="*/ 306653 w 617988"/>
              <a:gd name="connsiteY4" fmla="*/ 188483 h 633881"/>
              <a:gd name="connsiteX5" fmla="*/ 285953 w 617988"/>
              <a:gd name="connsiteY5" fmla="*/ 0 h 633881"/>
              <a:gd name="connsiteX6" fmla="*/ 459295 w 617988"/>
              <a:gd name="connsiteY6" fmla="*/ 39564 h 633881"/>
              <a:gd name="connsiteX7" fmla="*/ 447529 w 617988"/>
              <a:gd name="connsiteY7" fmla="*/ 91116 h 633881"/>
              <a:gd name="connsiteX8" fmla="*/ 454510 w 617988"/>
              <a:gd name="connsiteY8" fmla="*/ 94905 h 633881"/>
              <a:gd name="connsiteX9" fmla="*/ 492555 w 617988"/>
              <a:gd name="connsiteY9" fmla="*/ 127851 h 633881"/>
              <a:gd name="connsiteX10" fmla="*/ 540843 w 617988"/>
              <a:gd name="connsiteY10" fmla="*/ 104597 h 633881"/>
              <a:gd name="connsiteX11" fmla="*/ 617988 w 617988"/>
              <a:gd name="connsiteY11" fmla="*/ 264789 h 633881"/>
              <a:gd name="connsiteX12" fmla="*/ 568969 w 617988"/>
              <a:gd name="connsiteY12" fmla="*/ 288395 h 633881"/>
              <a:gd name="connsiteX13" fmla="*/ 572565 w 617988"/>
              <a:gd name="connsiteY13" fmla="*/ 316940 h 633881"/>
              <a:gd name="connsiteX14" fmla="*/ 569654 w 617988"/>
              <a:gd name="connsiteY14" fmla="*/ 345815 h 633881"/>
              <a:gd name="connsiteX15" fmla="*/ 617988 w 617988"/>
              <a:gd name="connsiteY15" fmla="*/ 369091 h 633881"/>
              <a:gd name="connsiteX16" fmla="*/ 540843 w 617988"/>
              <a:gd name="connsiteY16" fmla="*/ 529284 h 633881"/>
              <a:gd name="connsiteX17" fmla="*/ 493746 w 617988"/>
              <a:gd name="connsiteY17" fmla="*/ 506603 h 633881"/>
              <a:gd name="connsiteX18" fmla="*/ 454510 w 617988"/>
              <a:gd name="connsiteY18" fmla="*/ 538975 h 633881"/>
              <a:gd name="connsiteX19" fmla="*/ 447440 w 617988"/>
              <a:gd name="connsiteY19" fmla="*/ 542374 h 633881"/>
              <a:gd name="connsiteX20" fmla="*/ 459295 w 617988"/>
              <a:gd name="connsiteY20" fmla="*/ 594316 h 633881"/>
              <a:gd name="connsiteX21" fmla="*/ 285953 w 617988"/>
              <a:gd name="connsiteY21" fmla="*/ 633881 h 633881"/>
              <a:gd name="connsiteX22" fmla="*/ 273654 w 617988"/>
              <a:gd name="connsiteY22" fmla="*/ 579996 h 633881"/>
              <a:gd name="connsiteX23" fmla="*/ 225175 w 617988"/>
              <a:gd name="connsiteY23" fmla="*/ 572667 h 633881"/>
              <a:gd name="connsiteX24" fmla="*/ 217312 w 617988"/>
              <a:gd name="connsiteY24" fmla="*/ 569232 h 633881"/>
              <a:gd name="connsiteX25" fmla="*/ 184266 w 617988"/>
              <a:gd name="connsiteY25" fmla="*/ 610670 h 633881"/>
              <a:gd name="connsiteX26" fmla="*/ 45256 w 617988"/>
              <a:gd name="connsiteY26" fmla="*/ 499814 h 633881"/>
              <a:gd name="connsiteX27" fmla="*/ 78629 w 617988"/>
              <a:gd name="connsiteY27" fmla="*/ 457966 h 633881"/>
              <a:gd name="connsiteX28" fmla="*/ 58077 w 617988"/>
              <a:gd name="connsiteY28" fmla="*/ 421167 h 633881"/>
              <a:gd name="connsiteX29" fmla="*/ 53320 w 617988"/>
              <a:gd name="connsiteY29" fmla="*/ 405840 h 633881"/>
              <a:gd name="connsiteX30" fmla="*/ 0 w 617988"/>
              <a:gd name="connsiteY30" fmla="*/ 405840 h 633881"/>
              <a:gd name="connsiteX31" fmla="*/ 0 w 617988"/>
              <a:gd name="connsiteY31" fmla="*/ 228040 h 633881"/>
              <a:gd name="connsiteX32" fmla="*/ 53320 w 617988"/>
              <a:gd name="connsiteY32" fmla="*/ 228040 h 633881"/>
              <a:gd name="connsiteX33" fmla="*/ 58077 w 617988"/>
              <a:gd name="connsiteY33" fmla="*/ 212714 h 633881"/>
              <a:gd name="connsiteX34" fmla="*/ 79637 w 617988"/>
              <a:gd name="connsiteY34" fmla="*/ 177179 h 633881"/>
              <a:gd name="connsiteX35" fmla="*/ 45255 w 617988"/>
              <a:gd name="connsiteY35" fmla="*/ 134066 h 633881"/>
              <a:gd name="connsiteX36" fmla="*/ 184265 w 617988"/>
              <a:gd name="connsiteY36" fmla="*/ 23210 h 633881"/>
              <a:gd name="connsiteX37" fmla="*/ 217510 w 617988"/>
              <a:gd name="connsiteY37" fmla="*/ 64898 h 633881"/>
              <a:gd name="connsiteX38" fmla="*/ 225175 w 617988"/>
              <a:gd name="connsiteY38" fmla="*/ 61213 h 633881"/>
              <a:gd name="connsiteX39" fmla="*/ 273654 w 617988"/>
              <a:gd name="connsiteY39" fmla="*/ 53884 h 6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17988" h="633881">
                <a:moveTo>
                  <a:pt x="306653" y="188483"/>
                </a:moveTo>
                <a:cubicBezTo>
                  <a:pt x="233954" y="188483"/>
                  <a:pt x="175019" y="247418"/>
                  <a:pt x="175019" y="320117"/>
                </a:cubicBezTo>
                <a:cubicBezTo>
                  <a:pt x="175019" y="392816"/>
                  <a:pt x="233954" y="451751"/>
                  <a:pt x="306653" y="451751"/>
                </a:cubicBezTo>
                <a:cubicBezTo>
                  <a:pt x="379352" y="451751"/>
                  <a:pt x="438287" y="392816"/>
                  <a:pt x="438287" y="320117"/>
                </a:cubicBezTo>
                <a:cubicBezTo>
                  <a:pt x="438287" y="247418"/>
                  <a:pt x="379352" y="188483"/>
                  <a:pt x="306653" y="188483"/>
                </a:cubicBezTo>
                <a:close/>
                <a:moveTo>
                  <a:pt x="285953" y="0"/>
                </a:moveTo>
                <a:lnTo>
                  <a:pt x="459295" y="39564"/>
                </a:lnTo>
                <a:lnTo>
                  <a:pt x="447529" y="91116"/>
                </a:lnTo>
                <a:lnTo>
                  <a:pt x="454510" y="94905"/>
                </a:lnTo>
                <a:lnTo>
                  <a:pt x="492555" y="127851"/>
                </a:lnTo>
                <a:lnTo>
                  <a:pt x="540843" y="104597"/>
                </a:lnTo>
                <a:lnTo>
                  <a:pt x="617988" y="264789"/>
                </a:lnTo>
                <a:lnTo>
                  <a:pt x="568969" y="288395"/>
                </a:lnTo>
                <a:lnTo>
                  <a:pt x="572565" y="316940"/>
                </a:lnTo>
                <a:lnTo>
                  <a:pt x="569654" y="345815"/>
                </a:lnTo>
                <a:lnTo>
                  <a:pt x="617988" y="369091"/>
                </a:lnTo>
                <a:lnTo>
                  <a:pt x="540843" y="529284"/>
                </a:lnTo>
                <a:lnTo>
                  <a:pt x="493746" y="506603"/>
                </a:lnTo>
                <a:lnTo>
                  <a:pt x="454510" y="538975"/>
                </a:lnTo>
                <a:lnTo>
                  <a:pt x="447440" y="542374"/>
                </a:lnTo>
                <a:lnTo>
                  <a:pt x="459295" y="594316"/>
                </a:lnTo>
                <a:lnTo>
                  <a:pt x="285953" y="633881"/>
                </a:lnTo>
                <a:lnTo>
                  <a:pt x="273654" y="579996"/>
                </a:lnTo>
                <a:lnTo>
                  <a:pt x="225175" y="572667"/>
                </a:lnTo>
                <a:lnTo>
                  <a:pt x="217312" y="569232"/>
                </a:lnTo>
                <a:lnTo>
                  <a:pt x="184266" y="610670"/>
                </a:lnTo>
                <a:lnTo>
                  <a:pt x="45256" y="499814"/>
                </a:lnTo>
                <a:lnTo>
                  <a:pt x="78629" y="457966"/>
                </a:lnTo>
                <a:lnTo>
                  <a:pt x="58077" y="421167"/>
                </a:lnTo>
                <a:lnTo>
                  <a:pt x="53320" y="405840"/>
                </a:lnTo>
                <a:lnTo>
                  <a:pt x="0" y="405840"/>
                </a:lnTo>
                <a:lnTo>
                  <a:pt x="0" y="228040"/>
                </a:lnTo>
                <a:lnTo>
                  <a:pt x="53320" y="228040"/>
                </a:lnTo>
                <a:lnTo>
                  <a:pt x="58077" y="212714"/>
                </a:lnTo>
                <a:lnTo>
                  <a:pt x="79637" y="177179"/>
                </a:lnTo>
                <a:lnTo>
                  <a:pt x="45255" y="134066"/>
                </a:lnTo>
                <a:lnTo>
                  <a:pt x="184265" y="23210"/>
                </a:lnTo>
                <a:lnTo>
                  <a:pt x="217510" y="64898"/>
                </a:lnTo>
                <a:lnTo>
                  <a:pt x="225175" y="61213"/>
                </a:lnTo>
                <a:lnTo>
                  <a:pt x="273654" y="538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任意多边形 16"/>
          <p:cNvSpPr/>
          <p:nvPr/>
        </p:nvSpPr>
        <p:spPr>
          <a:xfrm rot="19800796">
            <a:off x="2070491" y="2355508"/>
            <a:ext cx="697784" cy="708212"/>
          </a:xfrm>
          <a:custGeom>
            <a:avLst/>
            <a:gdLst>
              <a:gd name="connsiteX0" fmla="*/ 470653 w 1412563"/>
              <a:gd name="connsiteY0" fmla="*/ 9354 h 1458403"/>
              <a:gd name="connsiteX1" fmla="*/ 682800 w 1412563"/>
              <a:gd name="connsiteY1" fmla="*/ 70106 h 1458403"/>
              <a:gd name="connsiteX2" fmla="*/ 694477 w 1412563"/>
              <a:gd name="connsiteY2" fmla="*/ 86905 h 1458403"/>
              <a:gd name="connsiteX3" fmla="*/ 756682 w 1412563"/>
              <a:gd name="connsiteY3" fmla="*/ 320998 h 1458403"/>
              <a:gd name="connsiteX4" fmla="*/ 1270875 w 1412563"/>
              <a:gd name="connsiteY4" fmla="*/ 320998 h 1458403"/>
              <a:gd name="connsiteX5" fmla="*/ 1412563 w 1412563"/>
              <a:gd name="connsiteY5" fmla="*/ 575975 h 1458403"/>
              <a:gd name="connsiteX6" fmla="*/ 824437 w 1412563"/>
              <a:gd name="connsiteY6" fmla="*/ 575975 h 1458403"/>
              <a:gd name="connsiteX7" fmla="*/ 925560 w 1412563"/>
              <a:gd name="connsiteY7" fmla="*/ 956529 h 1458403"/>
              <a:gd name="connsiteX8" fmla="*/ 1102841 w 1412563"/>
              <a:gd name="connsiteY8" fmla="*/ 956529 h 1458403"/>
              <a:gd name="connsiteX9" fmla="*/ 1259040 w 1412563"/>
              <a:gd name="connsiteY9" fmla="*/ 1237620 h 1458403"/>
              <a:gd name="connsiteX10" fmla="*/ 874979 w 1412563"/>
              <a:gd name="connsiteY10" fmla="*/ 1237620 h 1458403"/>
              <a:gd name="connsiteX11" fmla="*/ 515914 w 1412563"/>
              <a:gd name="connsiteY11" fmla="*/ 1458403 h 1458403"/>
              <a:gd name="connsiteX12" fmla="*/ 501740 w 1412563"/>
              <a:gd name="connsiteY12" fmla="*/ 1137141 h 1458403"/>
              <a:gd name="connsiteX13" fmla="*/ 638801 w 1412563"/>
              <a:gd name="connsiteY13" fmla="*/ 1052864 h 1458403"/>
              <a:gd name="connsiteX14" fmla="*/ 504515 w 1412563"/>
              <a:gd name="connsiteY14" fmla="*/ 688582 h 1458403"/>
              <a:gd name="connsiteX15" fmla="*/ 12857 w 1412563"/>
              <a:gd name="connsiteY15" fmla="*/ 990894 h 1458403"/>
              <a:gd name="connsiteX16" fmla="*/ 0 w 1412563"/>
              <a:gd name="connsiteY16" fmla="*/ 699478 h 1458403"/>
              <a:gd name="connsiteX17" fmla="*/ 414565 w 1412563"/>
              <a:gd name="connsiteY17" fmla="*/ 444569 h 1458403"/>
              <a:gd name="connsiteX18" fmla="*/ 332782 w 1412563"/>
              <a:gd name="connsiteY18" fmla="*/ 222714 h 1458403"/>
              <a:gd name="connsiteX19" fmla="*/ 332282 w 1412563"/>
              <a:gd name="connsiteY19" fmla="*/ 220317 h 1458403"/>
              <a:gd name="connsiteX20" fmla="*/ 470653 w 1412563"/>
              <a:gd name="connsiteY20" fmla="*/ 9354 h 145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2563" h="145840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a:off x="1759687" y="3557235"/>
            <a:ext cx="1224136" cy="300082"/>
          </a:xfrm>
          <a:prstGeom prst="rect">
            <a:avLst/>
          </a:prstGeom>
          <a:noFill/>
          <a:ln>
            <a:noFill/>
          </a:ln>
        </p:spPr>
        <p:txBody>
          <a:bodyPr wrap="square">
            <a:spAutoFit/>
          </a:bodyPr>
          <a:lstStyle/>
          <a:p>
            <a:pPr algn="dist"/>
            <a:r>
              <a:rPr lang="zh-CN" altLang="en-US" dirty="0" smtClean="0">
                <a:solidFill>
                  <a:schemeClr val="bg1"/>
                </a:solidFill>
                <a:latin typeface="微软雅黑" panose="020B0503020204020204" pitchFamily="34" charset="-122"/>
                <a:ea typeface="微软雅黑" panose="020B0503020204020204" pitchFamily="34" charset="-122"/>
              </a:rPr>
              <a:t>添加</a:t>
            </a:r>
            <a:r>
              <a:rPr lang="zh-CN" altLang="en-US" dirty="0">
                <a:solidFill>
                  <a:schemeClr val="bg1"/>
                </a:solidFill>
                <a:latin typeface="微软雅黑" pitchFamily="34" charset="-122"/>
                <a:ea typeface="微软雅黑" panose="020B0503020204020204" pitchFamily="34" charset="-122"/>
              </a:rPr>
              <a:t>标题</a:t>
            </a:r>
          </a:p>
        </p:txBody>
      </p:sp>
      <p:sp>
        <p:nvSpPr>
          <p:cNvPr id="19" name="矩形 18"/>
          <p:cNvSpPr/>
          <p:nvPr/>
        </p:nvSpPr>
        <p:spPr>
          <a:xfrm>
            <a:off x="6160176" y="3557235"/>
            <a:ext cx="1224136" cy="300082"/>
          </a:xfrm>
          <a:prstGeom prst="rect">
            <a:avLst/>
          </a:prstGeom>
          <a:noFill/>
          <a:ln>
            <a:noFill/>
          </a:ln>
        </p:spPr>
        <p:txBody>
          <a:bodyPr wrap="square">
            <a:spAutoFit/>
          </a:bodyPr>
          <a:lstStyle/>
          <a:p>
            <a:pPr algn="dist"/>
            <a:r>
              <a:rPr lang="zh-CN" altLang="en-US" dirty="0" smtClean="0">
                <a:solidFill>
                  <a:schemeClr val="bg1"/>
                </a:solidFill>
                <a:latin typeface="微软雅黑" panose="020B0503020204020204" pitchFamily="34" charset="-122"/>
                <a:ea typeface="微软雅黑" panose="020B0503020204020204" pitchFamily="34" charset="-122"/>
              </a:rPr>
              <a:t>添加</a:t>
            </a:r>
            <a:r>
              <a:rPr lang="zh-CN" altLang="en-US" dirty="0">
                <a:solidFill>
                  <a:schemeClr val="bg1"/>
                </a:solidFill>
                <a:latin typeface="微软雅黑" pitchFamily="34" charset="-122"/>
                <a:ea typeface="微软雅黑" panose="020B0503020204020204" pitchFamily="34" charset="-122"/>
              </a:rPr>
              <a:t>标题</a:t>
            </a:r>
          </a:p>
        </p:txBody>
      </p:sp>
      <p:sp>
        <p:nvSpPr>
          <p:cNvPr id="20" name="矩形 19"/>
          <p:cNvSpPr/>
          <p:nvPr/>
        </p:nvSpPr>
        <p:spPr>
          <a:xfrm>
            <a:off x="3959931" y="1838335"/>
            <a:ext cx="1224136" cy="300082"/>
          </a:xfrm>
          <a:prstGeom prst="rect">
            <a:avLst/>
          </a:prstGeom>
          <a:noFill/>
          <a:ln>
            <a:noFill/>
          </a:ln>
        </p:spPr>
        <p:txBody>
          <a:bodyPr wrap="square">
            <a:spAutoFit/>
          </a:bodyPr>
          <a:lstStyle/>
          <a:p>
            <a:pPr algn="dist"/>
            <a:r>
              <a:rPr lang="zh-CN" altLang="en-US" dirty="0" smtClean="0">
                <a:solidFill>
                  <a:schemeClr val="bg1"/>
                </a:solidFill>
                <a:latin typeface="微软雅黑" panose="020B0503020204020204" pitchFamily="34" charset="-122"/>
                <a:ea typeface="微软雅黑" panose="020B0503020204020204" pitchFamily="34" charset="-122"/>
              </a:rPr>
              <a:t>添加</a:t>
            </a:r>
            <a:r>
              <a:rPr lang="zh-CN" altLang="en-US" dirty="0">
                <a:solidFill>
                  <a:schemeClr val="bg1"/>
                </a:solidFill>
                <a:latin typeface="微软雅黑" pitchFamily="34" charset="-122"/>
                <a:ea typeface="微软雅黑" panose="020B0503020204020204" pitchFamily="34" charset="-122"/>
              </a:rPr>
              <a:t>标题</a:t>
            </a:r>
          </a:p>
        </p:txBody>
      </p:sp>
      <p:sp>
        <p:nvSpPr>
          <p:cNvPr id="21" name="TextBox 70"/>
          <p:cNvSpPr txBox="1"/>
          <p:nvPr/>
        </p:nvSpPr>
        <p:spPr>
          <a:xfrm>
            <a:off x="5652120" y="1478295"/>
            <a:ext cx="2182101" cy="646331"/>
          </a:xfrm>
          <a:prstGeom prst="rect">
            <a:avLst/>
          </a:prstGeom>
          <a:noFill/>
          <a:ln>
            <a:noFill/>
            <a:prstDash val="sysDash"/>
          </a:ln>
        </p:spPr>
        <p:txBody>
          <a:bodyPr wrap="square" rtlCol="0">
            <a:spAutoFit/>
          </a:bodyPr>
          <a:lstStyle/>
          <a:p>
            <a:pPr algn="just"/>
            <a:r>
              <a:rPr lang="zh-CN" altLang="en-US" sz="1200" dirty="0">
                <a:solidFill>
                  <a:schemeClr val="bg1"/>
                </a:solidFill>
                <a:latin typeface="微软雅黑" pitchFamily="34" charset="-122"/>
                <a:ea typeface="微软雅黑" pitchFamily="34" charset="-122"/>
              </a:rPr>
              <a:t>输入你的文字输入你的文字 输入你的文字 输入你的文字 输入你的文字 </a:t>
            </a:r>
          </a:p>
        </p:txBody>
      </p:sp>
      <p:sp>
        <p:nvSpPr>
          <p:cNvPr id="22" name="TextBox 72"/>
          <p:cNvSpPr txBox="1"/>
          <p:nvPr/>
        </p:nvSpPr>
        <p:spPr>
          <a:xfrm>
            <a:off x="1280704" y="1478295"/>
            <a:ext cx="2182101" cy="646331"/>
          </a:xfrm>
          <a:prstGeom prst="rect">
            <a:avLst/>
          </a:prstGeom>
          <a:noFill/>
          <a:ln>
            <a:noFill/>
            <a:prstDash val="sysDash"/>
          </a:ln>
        </p:spPr>
        <p:txBody>
          <a:bodyPr wrap="square" rtlCol="0">
            <a:spAutoFit/>
          </a:bodyPr>
          <a:lstStyle/>
          <a:p>
            <a:pPr algn="just"/>
            <a:r>
              <a:rPr lang="zh-CN" altLang="en-US" sz="1200" dirty="0">
                <a:solidFill>
                  <a:schemeClr val="bg1"/>
                </a:solidFill>
                <a:latin typeface="微软雅黑" pitchFamily="34" charset="-122"/>
                <a:ea typeface="微软雅黑" pitchFamily="34" charset="-122"/>
              </a:rPr>
              <a:t>输入你的文字输入你的文字 输入你的文字 输入你的文字 输入你的文字 </a:t>
            </a:r>
          </a:p>
        </p:txBody>
      </p:sp>
      <p:sp>
        <p:nvSpPr>
          <p:cNvPr id="23" name="任意多边形 22"/>
          <p:cNvSpPr/>
          <p:nvPr/>
        </p:nvSpPr>
        <p:spPr>
          <a:xfrm rot="1799204" flipH="1">
            <a:off x="6394278" y="2355508"/>
            <a:ext cx="697784" cy="708212"/>
          </a:xfrm>
          <a:custGeom>
            <a:avLst/>
            <a:gdLst>
              <a:gd name="connsiteX0" fmla="*/ 470653 w 1412563"/>
              <a:gd name="connsiteY0" fmla="*/ 9354 h 1458403"/>
              <a:gd name="connsiteX1" fmla="*/ 682800 w 1412563"/>
              <a:gd name="connsiteY1" fmla="*/ 70106 h 1458403"/>
              <a:gd name="connsiteX2" fmla="*/ 694477 w 1412563"/>
              <a:gd name="connsiteY2" fmla="*/ 86905 h 1458403"/>
              <a:gd name="connsiteX3" fmla="*/ 756682 w 1412563"/>
              <a:gd name="connsiteY3" fmla="*/ 320998 h 1458403"/>
              <a:gd name="connsiteX4" fmla="*/ 1270875 w 1412563"/>
              <a:gd name="connsiteY4" fmla="*/ 320998 h 1458403"/>
              <a:gd name="connsiteX5" fmla="*/ 1412563 w 1412563"/>
              <a:gd name="connsiteY5" fmla="*/ 575975 h 1458403"/>
              <a:gd name="connsiteX6" fmla="*/ 824437 w 1412563"/>
              <a:gd name="connsiteY6" fmla="*/ 575975 h 1458403"/>
              <a:gd name="connsiteX7" fmla="*/ 925560 w 1412563"/>
              <a:gd name="connsiteY7" fmla="*/ 956529 h 1458403"/>
              <a:gd name="connsiteX8" fmla="*/ 1102841 w 1412563"/>
              <a:gd name="connsiteY8" fmla="*/ 956529 h 1458403"/>
              <a:gd name="connsiteX9" fmla="*/ 1259040 w 1412563"/>
              <a:gd name="connsiteY9" fmla="*/ 1237620 h 1458403"/>
              <a:gd name="connsiteX10" fmla="*/ 874979 w 1412563"/>
              <a:gd name="connsiteY10" fmla="*/ 1237620 h 1458403"/>
              <a:gd name="connsiteX11" fmla="*/ 515914 w 1412563"/>
              <a:gd name="connsiteY11" fmla="*/ 1458403 h 1458403"/>
              <a:gd name="connsiteX12" fmla="*/ 501740 w 1412563"/>
              <a:gd name="connsiteY12" fmla="*/ 1137141 h 1458403"/>
              <a:gd name="connsiteX13" fmla="*/ 638801 w 1412563"/>
              <a:gd name="connsiteY13" fmla="*/ 1052864 h 1458403"/>
              <a:gd name="connsiteX14" fmla="*/ 504515 w 1412563"/>
              <a:gd name="connsiteY14" fmla="*/ 688582 h 1458403"/>
              <a:gd name="connsiteX15" fmla="*/ 12857 w 1412563"/>
              <a:gd name="connsiteY15" fmla="*/ 990894 h 1458403"/>
              <a:gd name="connsiteX16" fmla="*/ 0 w 1412563"/>
              <a:gd name="connsiteY16" fmla="*/ 699478 h 1458403"/>
              <a:gd name="connsiteX17" fmla="*/ 414565 w 1412563"/>
              <a:gd name="connsiteY17" fmla="*/ 444569 h 1458403"/>
              <a:gd name="connsiteX18" fmla="*/ 332782 w 1412563"/>
              <a:gd name="connsiteY18" fmla="*/ 222714 h 1458403"/>
              <a:gd name="connsiteX19" fmla="*/ 332282 w 1412563"/>
              <a:gd name="connsiteY19" fmla="*/ 220317 h 1458403"/>
              <a:gd name="connsiteX20" fmla="*/ 470653 w 1412563"/>
              <a:gd name="connsiteY20" fmla="*/ 9354 h 145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2563" h="145840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TextBox 74"/>
          <p:cNvSpPr txBox="1"/>
          <p:nvPr/>
        </p:nvSpPr>
        <p:spPr>
          <a:xfrm>
            <a:off x="3462805" y="3795886"/>
            <a:ext cx="2182101" cy="646331"/>
          </a:xfrm>
          <a:prstGeom prst="rect">
            <a:avLst/>
          </a:prstGeom>
          <a:noFill/>
          <a:ln>
            <a:noFill/>
            <a:prstDash val="sysDash"/>
          </a:ln>
        </p:spPr>
        <p:txBody>
          <a:bodyPr wrap="square" rtlCol="0">
            <a:spAutoFit/>
          </a:bodyPr>
          <a:lstStyle/>
          <a:p>
            <a:pPr algn="just"/>
            <a:r>
              <a:rPr lang="zh-CN" altLang="en-US" sz="1200" dirty="0">
                <a:solidFill>
                  <a:schemeClr val="bg1"/>
                </a:solidFill>
                <a:latin typeface="微软雅黑" pitchFamily="34" charset="-122"/>
                <a:ea typeface="微软雅黑" pitchFamily="34" charset="-122"/>
              </a:rPr>
              <a:t>输入你的文字输入你的文字 输入你的文字 输入你的文字 输入你的文字 </a:t>
            </a:r>
          </a:p>
        </p:txBody>
      </p:sp>
    </p:spTree>
    <p:extLst>
      <p:ext uri="{BB962C8B-B14F-4D97-AF65-F5344CB8AC3E}">
        <p14:creationId xmlns:p14="http://schemas.microsoft.com/office/powerpoint/2010/main" val="51408388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6" presetClass="entr" presetSubtype="37" fill="hold" grpId="0" nodeType="withEffect">
                                  <p:stCondLst>
                                    <p:cond delay="75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750"/>
                                        <p:tgtEl>
                                          <p:spTgt spid="13"/>
                                        </p:tgtEl>
                                      </p:cBhvr>
                                    </p:animEffect>
                                  </p:childTnLst>
                                </p:cTn>
                              </p:par>
                              <p:par>
                                <p:cTn id="12" presetID="22" presetClass="entr" presetSubtype="8" fill="hold" grpId="0" nodeType="withEffect">
                                  <p:stCondLst>
                                    <p:cond delay="150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750"/>
                                        <p:tgtEl>
                                          <p:spTgt spid="14"/>
                                        </p:tgtEl>
                                      </p:cBhvr>
                                    </p:animEffect>
                                  </p:childTnLst>
                                </p:cTn>
                              </p:par>
                              <p:par>
                                <p:cTn id="15" presetID="22" presetClass="entr" presetSubtype="2" fill="hold" grpId="0" nodeType="withEffect">
                                  <p:stCondLst>
                                    <p:cond delay="150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750"/>
                                        <p:tgtEl>
                                          <p:spTgt spid="15"/>
                                        </p:tgtEl>
                                      </p:cBhvr>
                                    </p:animEffect>
                                  </p:childTnLst>
                                </p:cTn>
                              </p:par>
                              <p:par>
                                <p:cTn id="18" presetID="53" presetClass="entr" presetSubtype="16" fill="hold" grpId="0" nodeType="withEffect">
                                  <p:stCondLst>
                                    <p:cond delay="200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grpId="0" nodeType="withEffect">
                                  <p:stCondLst>
                                    <p:cond delay="20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par>
                                <p:cTn id="28" presetID="53" presetClass="entr" presetSubtype="16" fill="hold" grpId="0" nodeType="withEffect">
                                  <p:stCondLst>
                                    <p:cond delay="20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42" presetClass="entr" presetSubtype="0" fill="hold" grpId="0" nodeType="withEffect">
                                  <p:stCondLst>
                                    <p:cond delay="25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750"/>
                                        <p:tgtEl>
                                          <p:spTgt spid="23"/>
                                        </p:tgtEl>
                                      </p:cBhvr>
                                    </p:animEffect>
                                    <p:anim calcmode="lin" valueType="num">
                                      <p:cBhvr>
                                        <p:cTn id="36" dur="750" fill="hold"/>
                                        <p:tgtEl>
                                          <p:spTgt spid="23"/>
                                        </p:tgtEl>
                                        <p:attrNameLst>
                                          <p:attrName>ppt_x</p:attrName>
                                        </p:attrNameLst>
                                      </p:cBhvr>
                                      <p:tavLst>
                                        <p:tav tm="0">
                                          <p:val>
                                            <p:strVal val="#ppt_x"/>
                                          </p:val>
                                        </p:tav>
                                        <p:tav tm="100000">
                                          <p:val>
                                            <p:strVal val="#ppt_x"/>
                                          </p:val>
                                        </p:tav>
                                      </p:tavLst>
                                    </p:anim>
                                    <p:anim calcmode="lin" valueType="num">
                                      <p:cBhvr>
                                        <p:cTn id="37" dur="75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750"/>
                                        <p:tgtEl>
                                          <p:spTgt spid="16"/>
                                        </p:tgtEl>
                                      </p:cBhvr>
                                    </p:animEffect>
                                    <p:anim calcmode="lin" valueType="num">
                                      <p:cBhvr>
                                        <p:cTn id="41" dur="750" fill="hold"/>
                                        <p:tgtEl>
                                          <p:spTgt spid="16"/>
                                        </p:tgtEl>
                                        <p:attrNameLst>
                                          <p:attrName>ppt_x</p:attrName>
                                        </p:attrNameLst>
                                      </p:cBhvr>
                                      <p:tavLst>
                                        <p:tav tm="0">
                                          <p:val>
                                            <p:strVal val="#ppt_x"/>
                                          </p:val>
                                        </p:tav>
                                        <p:tav tm="100000">
                                          <p:val>
                                            <p:strVal val="#ppt_x"/>
                                          </p:val>
                                        </p:tav>
                                      </p:tavLst>
                                    </p:anim>
                                    <p:anim calcmode="lin" valueType="num">
                                      <p:cBhvr>
                                        <p:cTn id="42" dur="750" fill="hold"/>
                                        <p:tgtEl>
                                          <p:spTgt spid="1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50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750"/>
                                        <p:tgtEl>
                                          <p:spTgt spid="17"/>
                                        </p:tgtEl>
                                      </p:cBhvr>
                                    </p:animEffect>
                                    <p:anim calcmode="lin" valueType="num">
                                      <p:cBhvr>
                                        <p:cTn id="46" dur="750" fill="hold"/>
                                        <p:tgtEl>
                                          <p:spTgt spid="17"/>
                                        </p:tgtEl>
                                        <p:attrNameLst>
                                          <p:attrName>ppt_x</p:attrName>
                                        </p:attrNameLst>
                                      </p:cBhvr>
                                      <p:tavLst>
                                        <p:tav tm="0">
                                          <p:val>
                                            <p:strVal val="#ppt_x"/>
                                          </p:val>
                                        </p:tav>
                                        <p:tav tm="100000">
                                          <p:val>
                                            <p:strVal val="#ppt_x"/>
                                          </p:val>
                                        </p:tav>
                                      </p:tavLst>
                                    </p:anim>
                                    <p:anim calcmode="lin" valueType="num">
                                      <p:cBhvr>
                                        <p:cTn id="47" dur="750" fill="hold"/>
                                        <p:tgtEl>
                                          <p:spTgt spid="17"/>
                                        </p:tgtEl>
                                        <p:attrNameLst>
                                          <p:attrName>ppt_y</p:attrName>
                                        </p:attrNameLst>
                                      </p:cBhvr>
                                      <p:tavLst>
                                        <p:tav tm="0">
                                          <p:val>
                                            <p:strVal val="#ppt_y+.1"/>
                                          </p:val>
                                        </p:tav>
                                        <p:tav tm="100000">
                                          <p:val>
                                            <p:strVal val="#ppt_y"/>
                                          </p:val>
                                        </p:tav>
                                      </p:tavLst>
                                    </p:anim>
                                  </p:childTnLst>
                                </p:cTn>
                              </p:par>
                              <p:par>
                                <p:cTn id="48" presetID="53" presetClass="entr" presetSubtype="16" fill="hold" grpId="0" nodeType="withEffect">
                                  <p:stCondLst>
                                    <p:cond delay="325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par>
                                <p:cTn id="53" presetID="53" presetClass="entr" presetSubtype="16" fill="hold" grpId="0" nodeType="withEffect">
                                  <p:stCondLst>
                                    <p:cond delay="325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par>
                                <p:cTn id="58" presetID="53" presetClass="entr" presetSubtype="16" fill="hold" grpId="0" nodeType="withEffect">
                                  <p:stCondLst>
                                    <p:cond delay="325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p:bldP spid="19" grpId="0"/>
      <p:bldP spid="20" grpId="0"/>
      <p:bldP spid="21" grpId="0"/>
      <p:bldP spid="22" grpId="0"/>
      <p:bldP spid="23"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2555776" y="2328476"/>
            <a:ext cx="1872208"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添加标题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758549" y="2256540"/>
            <a:ext cx="648000" cy="648000"/>
            <a:chOff x="7375172" y="3330231"/>
            <a:chExt cx="648000" cy="648000"/>
          </a:xfrm>
        </p:grpSpPr>
        <p:sp>
          <p:nvSpPr>
            <p:cNvPr id="7" name="流程图: 联系 6"/>
            <p:cNvSpPr/>
            <p:nvPr/>
          </p:nvSpPr>
          <p:spPr>
            <a:xfrm>
              <a:off x="7375172" y="3330231"/>
              <a:ext cx="648000" cy="648000"/>
            </a:xfrm>
            <a:prstGeom prst="flowChartConnector">
              <a:avLst/>
            </a:prstGeom>
            <a:solidFill>
              <a:schemeClr val="bg1"/>
            </a:soli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752" y="3542671"/>
              <a:ext cx="381000" cy="304800"/>
            </a:xfrm>
            <a:prstGeom prst="rect">
              <a:avLst/>
            </a:prstGeom>
          </p:spPr>
        </p:pic>
      </p:grpSp>
      <p:grpSp>
        <p:nvGrpSpPr>
          <p:cNvPr id="9" name="组合 8"/>
          <p:cNvGrpSpPr/>
          <p:nvPr/>
        </p:nvGrpSpPr>
        <p:grpSpPr>
          <a:xfrm>
            <a:off x="4754083" y="1237807"/>
            <a:ext cx="1511505" cy="494446"/>
            <a:chOff x="1769309" y="2301204"/>
            <a:chExt cx="1722616" cy="563504"/>
          </a:xfrm>
        </p:grpSpPr>
        <p:grpSp>
          <p:nvGrpSpPr>
            <p:cNvPr id="10" name="组合 9"/>
            <p:cNvGrpSpPr/>
            <p:nvPr/>
          </p:nvGrpSpPr>
          <p:grpSpPr>
            <a:xfrm>
              <a:off x="1769309" y="2355726"/>
              <a:ext cx="1722616" cy="508982"/>
              <a:chOff x="1769309" y="2355726"/>
              <a:chExt cx="1944216" cy="574458"/>
            </a:xfrm>
          </p:grpSpPr>
          <p:sp>
            <p:nvSpPr>
              <p:cNvPr id="12" name="矩形 11"/>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1858354" y="2301204"/>
              <a:ext cx="1572258" cy="476599"/>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添加标题</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766249" y="2092293"/>
            <a:ext cx="1511505" cy="446605"/>
            <a:chOff x="1769309" y="2355724"/>
            <a:chExt cx="1722616" cy="508982"/>
          </a:xfrm>
        </p:grpSpPr>
        <p:grpSp>
          <p:nvGrpSpPr>
            <p:cNvPr id="19" name="组合 18"/>
            <p:cNvGrpSpPr/>
            <p:nvPr/>
          </p:nvGrpSpPr>
          <p:grpSpPr>
            <a:xfrm>
              <a:off x="1769309" y="2355724"/>
              <a:ext cx="1722616" cy="508982"/>
              <a:chOff x="1769309" y="2355723"/>
              <a:chExt cx="1944216" cy="574458"/>
            </a:xfrm>
          </p:grpSpPr>
          <p:sp>
            <p:nvSpPr>
              <p:cNvPr id="21" name="矩形 20"/>
              <p:cNvSpPr/>
              <p:nvPr/>
            </p:nvSpPr>
            <p:spPr>
              <a:xfrm>
                <a:off x="1769309" y="2355723"/>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1858354" y="2355726"/>
              <a:ext cx="1572258" cy="476599"/>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添加标题</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751895" y="2859782"/>
            <a:ext cx="1511505" cy="446605"/>
            <a:chOff x="1769309" y="2355724"/>
            <a:chExt cx="1722616" cy="508982"/>
          </a:xfrm>
        </p:grpSpPr>
        <p:grpSp>
          <p:nvGrpSpPr>
            <p:cNvPr id="28" name="组合 27"/>
            <p:cNvGrpSpPr/>
            <p:nvPr/>
          </p:nvGrpSpPr>
          <p:grpSpPr>
            <a:xfrm>
              <a:off x="1769309" y="2355724"/>
              <a:ext cx="1722616" cy="508982"/>
              <a:chOff x="1769309" y="2355723"/>
              <a:chExt cx="1944216" cy="574458"/>
            </a:xfrm>
          </p:grpSpPr>
          <p:sp>
            <p:nvSpPr>
              <p:cNvPr id="30" name="矩形 29"/>
              <p:cNvSpPr/>
              <p:nvPr/>
            </p:nvSpPr>
            <p:spPr>
              <a:xfrm>
                <a:off x="1769309" y="2355723"/>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1858354" y="2355726"/>
              <a:ext cx="1572258" cy="476599"/>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添加标题</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4752989" y="3601925"/>
            <a:ext cx="1511505" cy="446605"/>
            <a:chOff x="1769309" y="2355724"/>
            <a:chExt cx="1722616" cy="508982"/>
          </a:xfrm>
        </p:grpSpPr>
        <p:grpSp>
          <p:nvGrpSpPr>
            <p:cNvPr id="37" name="组合 36"/>
            <p:cNvGrpSpPr/>
            <p:nvPr/>
          </p:nvGrpSpPr>
          <p:grpSpPr>
            <a:xfrm>
              <a:off x="1769309" y="2355724"/>
              <a:ext cx="1722616" cy="508982"/>
              <a:chOff x="1769309" y="2355723"/>
              <a:chExt cx="1944216" cy="574458"/>
            </a:xfrm>
          </p:grpSpPr>
          <p:sp>
            <p:nvSpPr>
              <p:cNvPr id="39" name="矩形 38"/>
              <p:cNvSpPr/>
              <p:nvPr/>
            </p:nvSpPr>
            <p:spPr>
              <a:xfrm>
                <a:off x="1769309" y="2355723"/>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38" name="矩形 37"/>
            <p:cNvSpPr/>
            <p:nvPr/>
          </p:nvSpPr>
          <p:spPr>
            <a:xfrm>
              <a:off x="1858354" y="2355726"/>
              <a:ext cx="1572258" cy="476599"/>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添加标题</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966140481"/>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7544" y="315086"/>
            <a:ext cx="2038241" cy="528472"/>
            <a:chOff x="1769309" y="2262425"/>
            <a:chExt cx="1722616" cy="602283"/>
          </a:xfrm>
        </p:grpSpPr>
        <p:grpSp>
          <p:nvGrpSpPr>
            <p:cNvPr id="5" name="组合 4"/>
            <p:cNvGrpSpPr/>
            <p:nvPr/>
          </p:nvGrpSpPr>
          <p:grpSpPr>
            <a:xfrm>
              <a:off x="1769309" y="2355726"/>
              <a:ext cx="1722616" cy="508982"/>
              <a:chOff x="1769309" y="2355726"/>
              <a:chExt cx="1944216" cy="574458"/>
            </a:xfrm>
          </p:grpSpPr>
          <p:sp>
            <p:nvSpPr>
              <p:cNvPr id="7" name="矩形 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添加标题</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061611" y="1496469"/>
            <a:ext cx="692780" cy="692780"/>
            <a:chOff x="1414686" y="1995291"/>
            <a:chExt cx="923707" cy="923707"/>
          </a:xfrm>
        </p:grpSpPr>
        <p:sp>
          <p:nvSpPr>
            <p:cNvPr id="14" name="Oval 20"/>
            <p:cNvSpPr/>
            <p:nvPr/>
          </p:nvSpPr>
          <p:spPr>
            <a:xfrm>
              <a:off x="1414686" y="1995291"/>
              <a:ext cx="923707" cy="923707"/>
            </a:xfrm>
            <a:prstGeom prst="ellipse">
              <a:avLst/>
            </a:prstGeom>
            <a:solidFill>
              <a:srgbClr val="0070C0"/>
            </a:solidFill>
            <a:ln w="63500" cap="flat">
              <a:solidFill>
                <a:schemeClr val="bg1"/>
              </a:solidFill>
              <a:prstDash val="solid"/>
              <a:miter lim="800000"/>
              <a:headEnd/>
              <a:tailEnd/>
            </a:ln>
            <a:effectLst>
              <a:outerShdw blurRad="127000" dist="63500" dir="6600000" algn="t" rotWithShape="0">
                <a:prstClr val="black">
                  <a:alpha val="40000"/>
                </a:prstClr>
              </a:outerShdw>
            </a:effectLst>
          </p:spPr>
          <p:txBody>
            <a:bodyPr vert="horz" wrap="square" lIns="91431" tIns="45716" rIns="91431" bIns="45716" numCol="1" anchor="t" anchorCtr="0" compatLnSpc="1">
              <a:prstTxWarp prst="textNoShape">
                <a:avLst/>
              </a:prstTxWarp>
            </a:bodyPr>
            <a:lstStyle/>
            <a:p>
              <a:r>
                <a:rPr lang="en-US" sz="1013" dirty="0">
                  <a:solidFill>
                    <a:schemeClr val="bg1"/>
                  </a:solidFill>
                  <a:sym typeface="Arial" panose="020B0604020202020204" pitchFamily="34" charset="0"/>
                </a:rPr>
                <a:t>1</a:t>
              </a:r>
              <a:endParaRPr lang="id-ID" sz="1013" dirty="0">
                <a:solidFill>
                  <a:schemeClr val="bg1"/>
                </a:solidFill>
                <a:sym typeface="Arial" panose="020B0604020202020204" pitchFamily="34" charset="0"/>
              </a:endParaRPr>
            </a:p>
          </p:txBody>
        </p:sp>
        <p:sp>
          <p:nvSpPr>
            <p:cNvPr id="15" name="Freeform 67"/>
            <p:cNvSpPr>
              <a:spLocks noChangeArrowheads="1"/>
            </p:cNvSpPr>
            <p:nvPr/>
          </p:nvSpPr>
          <p:spPr bwMode="auto">
            <a:xfrm>
              <a:off x="1667344" y="2144037"/>
              <a:ext cx="481106" cy="56525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a:extLst/>
          </p:spPr>
          <p:txBody>
            <a:bodyPr wrap="none" anchor="ctr"/>
            <a:lstStyle/>
            <a:p>
              <a:pPr defTabSz="408158"/>
              <a:endParaRPr lang="en-US" sz="1613">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组合 15"/>
          <p:cNvGrpSpPr/>
          <p:nvPr/>
        </p:nvGrpSpPr>
        <p:grpSpPr>
          <a:xfrm>
            <a:off x="1061611" y="3456697"/>
            <a:ext cx="692780" cy="692780"/>
            <a:chOff x="1414686" y="4608929"/>
            <a:chExt cx="923707" cy="923707"/>
          </a:xfrm>
        </p:grpSpPr>
        <p:sp>
          <p:nvSpPr>
            <p:cNvPr id="17" name="Oval 26"/>
            <p:cNvSpPr/>
            <p:nvPr/>
          </p:nvSpPr>
          <p:spPr>
            <a:xfrm>
              <a:off x="1414686" y="4608929"/>
              <a:ext cx="923707" cy="923707"/>
            </a:xfrm>
            <a:prstGeom prst="ellipse">
              <a:avLst/>
            </a:prstGeom>
            <a:solidFill>
              <a:srgbClr val="0070C0"/>
            </a:solidFill>
            <a:ln w="63500" cap="flat">
              <a:solidFill>
                <a:schemeClr val="bg1"/>
              </a:solidFill>
              <a:prstDash val="solid"/>
              <a:miter lim="800000"/>
              <a:headEnd/>
              <a:tailEnd/>
            </a:ln>
            <a:effectLst>
              <a:outerShdw blurRad="127000" dist="63500" dir="6600000" algn="t" rotWithShape="0">
                <a:prstClr val="black">
                  <a:alpha val="40000"/>
                </a:prstClr>
              </a:outerShdw>
            </a:effectLst>
          </p:spPr>
          <p:txBody>
            <a:bodyPr vert="horz" wrap="square" lIns="91431" tIns="45716" rIns="91431" bIns="45716" numCol="1" anchor="t" anchorCtr="0" compatLnSpc="1">
              <a:prstTxWarp prst="textNoShape">
                <a:avLst/>
              </a:prstTxWarp>
            </a:bodyPr>
            <a:lstStyle/>
            <a:p>
              <a:endParaRPr lang="id-ID" sz="1013" dirty="0">
                <a:solidFill>
                  <a:schemeClr val="bg1"/>
                </a:solidFill>
                <a:sym typeface="Arial" panose="020B0604020202020204" pitchFamily="34" charset="0"/>
              </a:endParaRPr>
            </a:p>
          </p:txBody>
        </p:sp>
        <p:sp>
          <p:nvSpPr>
            <p:cNvPr id="18" name="Freeform 82"/>
            <p:cNvSpPr>
              <a:spLocks noChangeArrowheads="1"/>
            </p:cNvSpPr>
            <p:nvPr/>
          </p:nvSpPr>
          <p:spPr bwMode="auto">
            <a:xfrm>
              <a:off x="1620958" y="4848784"/>
              <a:ext cx="527811" cy="471826"/>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bg1"/>
            </a:solidFill>
            <a:ln>
              <a:noFill/>
            </a:ln>
            <a:effectLst/>
            <a:extLst/>
          </p:spPr>
          <p:txBody>
            <a:bodyPr wrap="none" anchor="ctr"/>
            <a:lstStyle/>
            <a:p>
              <a:pPr defTabSz="408158"/>
              <a:endParaRPr lang="en-US" sz="1613">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组合 18"/>
          <p:cNvGrpSpPr/>
          <p:nvPr/>
        </p:nvGrpSpPr>
        <p:grpSpPr>
          <a:xfrm>
            <a:off x="1061611" y="2477069"/>
            <a:ext cx="692780" cy="692780"/>
            <a:chOff x="1414686" y="3302758"/>
            <a:chExt cx="923707" cy="923707"/>
          </a:xfrm>
        </p:grpSpPr>
        <p:sp>
          <p:nvSpPr>
            <p:cNvPr id="20" name="Oval 25"/>
            <p:cNvSpPr/>
            <p:nvPr/>
          </p:nvSpPr>
          <p:spPr>
            <a:xfrm>
              <a:off x="1414686" y="3302758"/>
              <a:ext cx="923707" cy="923707"/>
            </a:xfrm>
            <a:prstGeom prst="ellipse">
              <a:avLst/>
            </a:prstGeom>
            <a:solidFill>
              <a:srgbClr val="0070C0"/>
            </a:solidFill>
            <a:ln w="63500" cap="flat">
              <a:solidFill>
                <a:schemeClr val="bg1"/>
              </a:solidFill>
              <a:prstDash val="solid"/>
              <a:miter lim="800000"/>
              <a:headEnd/>
              <a:tailEnd/>
            </a:ln>
            <a:effectLst>
              <a:outerShdw blurRad="127000" dist="63500" dir="6600000" algn="t" rotWithShape="0">
                <a:prstClr val="black">
                  <a:alpha val="40000"/>
                </a:prstClr>
              </a:outerShdw>
            </a:effectLst>
          </p:spPr>
          <p:txBody>
            <a:bodyPr vert="horz" wrap="square" lIns="91431" tIns="45716" rIns="91431" bIns="45716" numCol="1" anchor="t" anchorCtr="0" compatLnSpc="1">
              <a:prstTxWarp prst="textNoShape">
                <a:avLst/>
              </a:prstTxWarp>
            </a:bodyPr>
            <a:lstStyle/>
            <a:p>
              <a:endParaRPr lang="id-ID" sz="1013" dirty="0">
                <a:solidFill>
                  <a:schemeClr val="bg1"/>
                </a:solidFill>
                <a:sym typeface="Arial" panose="020B0604020202020204" pitchFamily="34" charset="0"/>
              </a:endParaRPr>
            </a:p>
          </p:txBody>
        </p:sp>
        <p:sp>
          <p:nvSpPr>
            <p:cNvPr id="21" name="Freeform 102"/>
            <p:cNvSpPr>
              <a:spLocks noChangeArrowheads="1"/>
            </p:cNvSpPr>
            <p:nvPr/>
          </p:nvSpPr>
          <p:spPr bwMode="auto">
            <a:xfrm>
              <a:off x="1615509" y="3538871"/>
              <a:ext cx="527815" cy="471823"/>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p:spPr>
          <p:txBody>
            <a:bodyPr wrap="none" anchor="ctr"/>
            <a:lstStyle/>
            <a:p>
              <a:pPr defTabSz="408158"/>
              <a:endParaRPr lang="en-US" sz="1613">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组合 21"/>
          <p:cNvGrpSpPr/>
          <p:nvPr/>
        </p:nvGrpSpPr>
        <p:grpSpPr>
          <a:xfrm>
            <a:off x="4193959" y="1025906"/>
            <a:ext cx="4430561" cy="3883256"/>
            <a:chOff x="5591150" y="1367874"/>
            <a:chExt cx="5907415" cy="5177675"/>
          </a:xfrm>
        </p:grpSpPr>
        <p:pic>
          <p:nvPicPr>
            <p:cNvPr id="23" name="Picture 45" descr="iMa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150" y="1367874"/>
              <a:ext cx="5907415" cy="5177675"/>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t="11786" b="6079"/>
            <a:stretch/>
          </p:blipFill>
          <p:spPr>
            <a:xfrm>
              <a:off x="6373103" y="2069192"/>
              <a:ext cx="4343510" cy="2533185"/>
            </a:xfrm>
            <a:prstGeom prst="rect">
              <a:avLst/>
            </a:prstGeom>
          </p:spPr>
        </p:pic>
      </p:grpSp>
      <p:grpSp>
        <p:nvGrpSpPr>
          <p:cNvPr id="25" name="组合 24"/>
          <p:cNvGrpSpPr/>
          <p:nvPr/>
        </p:nvGrpSpPr>
        <p:grpSpPr>
          <a:xfrm>
            <a:off x="1943884" y="1648747"/>
            <a:ext cx="1753331" cy="491427"/>
            <a:chOff x="2591051" y="2198327"/>
            <a:chExt cx="2337775" cy="655236"/>
          </a:xfrm>
        </p:grpSpPr>
        <p:sp>
          <p:nvSpPr>
            <p:cNvPr id="26" name="TextBox 13"/>
            <p:cNvSpPr txBox="1"/>
            <p:nvPr/>
          </p:nvSpPr>
          <p:spPr>
            <a:xfrm>
              <a:off x="2591051" y="2198327"/>
              <a:ext cx="1952742" cy="246221"/>
            </a:xfrm>
            <a:prstGeom prst="rect">
              <a:avLst/>
            </a:prstGeom>
            <a:noFill/>
          </p:spPr>
          <p:txBody>
            <a:bodyPr wrap="square" lIns="0" tIns="0" rIns="0" bIns="0" rtlCol="0" anchor="t" anchorCtr="0">
              <a:spAutoFit/>
            </a:bodyPr>
            <a:lstStyle/>
            <a:p>
              <a:pPr defTabSz="912613">
                <a:spcBef>
                  <a:spcPct val="20000"/>
                </a:spcBef>
                <a:defRPr/>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2595131" y="2484231"/>
              <a:ext cx="2333695" cy="369332"/>
            </a:xfrm>
            <a:prstGeom prst="rect">
              <a:avLst/>
            </a:prstGeom>
            <a:noFill/>
          </p:spPr>
          <p:txBody>
            <a:bodyPr wrap="square" lIns="0" tIns="0" rIns="0" bIns="0" rtlCol="0" anchor="t" anchorCtr="0">
              <a:spAutoFit/>
            </a:bodyPr>
            <a:lstStyle/>
            <a:p>
              <a:pPr defTabSz="912613">
                <a:spcBef>
                  <a:spcPct val="20000"/>
                </a:spcBef>
                <a:defRPr/>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1943884" y="2638518"/>
            <a:ext cx="1753331" cy="491427"/>
            <a:chOff x="2591051" y="3518021"/>
            <a:chExt cx="2337775" cy="655236"/>
          </a:xfrm>
        </p:grpSpPr>
        <p:sp>
          <p:nvSpPr>
            <p:cNvPr id="29" name="TextBox 13"/>
            <p:cNvSpPr txBox="1"/>
            <p:nvPr/>
          </p:nvSpPr>
          <p:spPr>
            <a:xfrm>
              <a:off x="2591051" y="3518021"/>
              <a:ext cx="1952742" cy="246221"/>
            </a:xfrm>
            <a:prstGeom prst="rect">
              <a:avLst/>
            </a:prstGeom>
            <a:noFill/>
          </p:spPr>
          <p:txBody>
            <a:bodyPr wrap="square" lIns="0" tIns="0" rIns="0" bIns="0" rtlCol="0" anchor="t" anchorCtr="0">
              <a:spAutoFit/>
            </a:bodyPr>
            <a:lstStyle/>
            <a:p>
              <a:pPr defTabSz="912613">
                <a:spcBef>
                  <a:spcPct val="20000"/>
                </a:spcBef>
                <a:defRPr/>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2595131" y="3803925"/>
              <a:ext cx="2333695" cy="369332"/>
            </a:xfrm>
            <a:prstGeom prst="rect">
              <a:avLst/>
            </a:prstGeom>
            <a:noFill/>
          </p:spPr>
          <p:txBody>
            <a:bodyPr wrap="square" lIns="0" tIns="0" rIns="0" bIns="0" rtlCol="0" anchor="t" anchorCtr="0">
              <a:spAutoFit/>
            </a:bodyPr>
            <a:lstStyle/>
            <a:p>
              <a:pPr defTabSz="912613">
                <a:spcBef>
                  <a:spcPct val="20000"/>
                </a:spcBef>
                <a:defRPr/>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组合 30"/>
          <p:cNvGrpSpPr/>
          <p:nvPr/>
        </p:nvGrpSpPr>
        <p:grpSpPr>
          <a:xfrm>
            <a:off x="1943884" y="3658052"/>
            <a:ext cx="1753331" cy="491427"/>
            <a:chOff x="2591051" y="4877399"/>
            <a:chExt cx="2337775" cy="655236"/>
          </a:xfrm>
        </p:grpSpPr>
        <p:sp>
          <p:nvSpPr>
            <p:cNvPr id="32" name="TextBox 13"/>
            <p:cNvSpPr txBox="1"/>
            <p:nvPr/>
          </p:nvSpPr>
          <p:spPr>
            <a:xfrm>
              <a:off x="2591051" y="4877399"/>
              <a:ext cx="1952742" cy="246221"/>
            </a:xfrm>
            <a:prstGeom prst="rect">
              <a:avLst/>
            </a:prstGeom>
            <a:noFill/>
          </p:spPr>
          <p:txBody>
            <a:bodyPr wrap="square" lIns="0" tIns="0" rIns="0" bIns="0" rtlCol="0" anchor="t" anchorCtr="0">
              <a:spAutoFit/>
            </a:bodyPr>
            <a:lstStyle/>
            <a:p>
              <a:pPr defTabSz="912613">
                <a:spcBef>
                  <a:spcPct val="20000"/>
                </a:spcBef>
                <a:defRPr/>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2595131" y="5163303"/>
              <a:ext cx="2333695" cy="369332"/>
            </a:xfrm>
            <a:prstGeom prst="rect">
              <a:avLst/>
            </a:prstGeom>
            <a:noFill/>
          </p:spPr>
          <p:txBody>
            <a:bodyPr wrap="square" lIns="0" tIns="0" rIns="0" bIns="0" rtlCol="0" anchor="t" anchorCtr="0">
              <a:spAutoFit/>
            </a:bodyPr>
            <a:lstStyle/>
            <a:p>
              <a:pPr defTabSz="912613">
                <a:spcBef>
                  <a:spcPct val="20000"/>
                </a:spcBef>
                <a:defRPr/>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3129466254"/>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30000" fill="hold" nodeType="afterEffect" p14:presetBounceEnd="40000">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14:bounceEnd="40000">
                                          <p:cBhvr additive="base">
                                            <p:cTn id="12"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2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nodeType="withEffect">
                                      <p:stCondLst>
                                        <p:cond delay="4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22" presetClass="entr" presetSubtype="8" fill="hold" nodeType="withEffect">
                                      <p:stCondLst>
                                        <p:cond delay="60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par>
                                    <p:cTn id="33" presetID="22" presetClass="entr" presetSubtype="8" fill="hold" nodeType="withEffect">
                                      <p:stCondLst>
                                        <p:cond delay="80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22" presetClass="entr" presetSubtype="8" fill="hold" nodeType="withEffect">
                                      <p:stCondLst>
                                        <p:cond delay="10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3000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1+#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2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nodeType="withEffect">
                                      <p:stCondLst>
                                        <p:cond delay="4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22" presetClass="entr" presetSubtype="8" fill="hold" nodeType="withEffect">
                                      <p:stCondLst>
                                        <p:cond delay="60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par>
                                    <p:cTn id="33" presetID="22" presetClass="entr" presetSubtype="8" fill="hold" nodeType="withEffect">
                                      <p:stCondLst>
                                        <p:cond delay="80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22" presetClass="entr" presetSubtype="8" fill="hold" nodeType="withEffect">
                                      <p:stCondLst>
                                        <p:cond delay="10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71600" y="2283718"/>
            <a:ext cx="2736304" cy="523220"/>
            <a:chOff x="251520" y="1995686"/>
            <a:chExt cx="2736304" cy="523220"/>
          </a:xfrm>
        </p:grpSpPr>
        <p:sp>
          <p:nvSpPr>
            <p:cNvPr id="5" name="TextBox 1"/>
            <p:cNvSpPr txBox="1"/>
            <p:nvPr/>
          </p:nvSpPr>
          <p:spPr>
            <a:xfrm>
              <a:off x="251520" y="2038077"/>
              <a:ext cx="1872208" cy="461665"/>
            </a:xfrm>
            <a:prstGeom prst="rect">
              <a:avLst/>
            </a:prstGeom>
            <a:noFill/>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CONTENTS</a:t>
              </a:r>
              <a:endParaRPr lang="zh-CN" altLang="en-US" sz="2400"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2051720" y="20676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5"/>
            <p:cNvSpPr txBox="1"/>
            <p:nvPr/>
          </p:nvSpPr>
          <p:spPr>
            <a:xfrm>
              <a:off x="2051720" y="1995686"/>
              <a:ext cx="93610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目录</a:t>
              </a:r>
            </a:p>
          </p:txBody>
        </p:sp>
      </p:grpSp>
      <p:sp>
        <p:nvSpPr>
          <p:cNvPr id="9" name="TextBox 9"/>
          <p:cNvSpPr txBox="1"/>
          <p:nvPr/>
        </p:nvSpPr>
        <p:spPr>
          <a:xfrm>
            <a:off x="5292080" y="1050290"/>
            <a:ext cx="1800200" cy="30008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单击添加标题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494853" y="915566"/>
            <a:ext cx="648072" cy="648072"/>
            <a:chOff x="4062805" y="843558"/>
            <a:chExt cx="648072" cy="648072"/>
          </a:xfrm>
        </p:grpSpPr>
        <p:sp>
          <p:nvSpPr>
            <p:cNvPr id="11" name="流程图: 联系 10"/>
            <p:cNvSpPr/>
            <p:nvPr/>
          </p:nvSpPr>
          <p:spPr>
            <a:xfrm>
              <a:off x="4062805" y="843558"/>
              <a:ext cx="648072" cy="648072"/>
            </a:xfrm>
            <a:prstGeom prst="flowChartConnector">
              <a:avLst/>
            </a:prstGeom>
            <a:solidFill>
              <a:schemeClr val="bg1"/>
            </a:soli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510" y="1011456"/>
              <a:ext cx="304800" cy="304800"/>
            </a:xfrm>
            <a:prstGeom prst="rect">
              <a:avLst/>
            </a:prstGeom>
          </p:spPr>
        </p:pic>
      </p:grpSp>
      <p:sp>
        <p:nvSpPr>
          <p:cNvPr id="14" name="TextBox 12"/>
          <p:cNvSpPr txBox="1"/>
          <p:nvPr/>
        </p:nvSpPr>
        <p:spPr>
          <a:xfrm>
            <a:off x="5292080" y="1995686"/>
            <a:ext cx="1224136" cy="30008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单击添加标题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494853" y="1822429"/>
            <a:ext cx="648000" cy="648000"/>
            <a:chOff x="3154688" y="3330231"/>
            <a:chExt cx="648000" cy="648000"/>
          </a:xfrm>
        </p:grpSpPr>
        <p:sp>
          <p:nvSpPr>
            <p:cNvPr id="16" name="流程图: 联系 15"/>
            <p:cNvSpPr/>
            <p:nvPr/>
          </p:nvSpPr>
          <p:spPr>
            <a:xfrm>
              <a:off x="3154688" y="3330231"/>
              <a:ext cx="648000" cy="648000"/>
            </a:xfrm>
            <a:prstGeom prst="flowChartConnector">
              <a:avLst/>
            </a:prstGeom>
            <a:solidFill>
              <a:schemeClr val="bg1"/>
            </a:soli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544" y="3511228"/>
              <a:ext cx="304800" cy="304800"/>
            </a:xfrm>
            <a:prstGeom prst="rect">
              <a:avLst/>
            </a:prstGeom>
          </p:spPr>
        </p:pic>
      </p:grpSp>
      <p:sp>
        <p:nvSpPr>
          <p:cNvPr id="19" name="TextBox 17"/>
          <p:cNvSpPr txBox="1"/>
          <p:nvPr/>
        </p:nvSpPr>
        <p:spPr>
          <a:xfrm>
            <a:off x="5292080" y="2921517"/>
            <a:ext cx="1224136" cy="30008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单击添加标题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4494853" y="2711477"/>
            <a:ext cx="648000" cy="648000"/>
            <a:chOff x="5311138" y="3330231"/>
            <a:chExt cx="648000" cy="648000"/>
          </a:xfrm>
        </p:grpSpPr>
        <p:sp>
          <p:nvSpPr>
            <p:cNvPr id="21" name="流程图: 联系 20"/>
            <p:cNvSpPr/>
            <p:nvPr/>
          </p:nvSpPr>
          <p:spPr>
            <a:xfrm>
              <a:off x="5311138" y="3330231"/>
              <a:ext cx="648000" cy="648000"/>
            </a:xfrm>
            <a:prstGeom prst="flowChartConnector">
              <a:avLst/>
            </a:prstGeom>
            <a:solidFill>
              <a:schemeClr val="bg1"/>
            </a:soli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967" y="3501831"/>
              <a:ext cx="304800" cy="304800"/>
            </a:xfrm>
            <a:prstGeom prst="rect">
              <a:avLst/>
            </a:prstGeom>
          </p:spPr>
        </p:pic>
      </p:grpSp>
      <p:sp>
        <p:nvSpPr>
          <p:cNvPr id="24" name="TextBox 22"/>
          <p:cNvSpPr txBox="1"/>
          <p:nvPr/>
        </p:nvSpPr>
        <p:spPr>
          <a:xfrm>
            <a:off x="5292080" y="3723878"/>
            <a:ext cx="1224136" cy="30008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单击添加标题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4494853" y="3579862"/>
            <a:ext cx="648000" cy="648000"/>
            <a:chOff x="7375172" y="3330231"/>
            <a:chExt cx="648000" cy="648000"/>
          </a:xfrm>
        </p:grpSpPr>
        <p:sp>
          <p:nvSpPr>
            <p:cNvPr id="26" name="流程图: 联系 25"/>
            <p:cNvSpPr/>
            <p:nvPr/>
          </p:nvSpPr>
          <p:spPr>
            <a:xfrm>
              <a:off x="7375172" y="3330231"/>
              <a:ext cx="648000" cy="648000"/>
            </a:xfrm>
            <a:prstGeom prst="flowChartConnector">
              <a:avLst/>
            </a:prstGeom>
            <a:solidFill>
              <a:schemeClr val="bg1"/>
            </a:soli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1752" y="3542671"/>
              <a:ext cx="381000" cy="304800"/>
            </a:xfrm>
            <a:prstGeom prst="rect">
              <a:avLst/>
            </a:prstGeom>
          </p:spPr>
        </p:pic>
      </p:grpSp>
    </p:spTree>
    <p:extLst>
      <p:ext uri="{BB962C8B-B14F-4D97-AF65-F5344CB8AC3E}">
        <p14:creationId xmlns:p14="http://schemas.microsoft.com/office/powerpoint/2010/main" val="2668909662"/>
      </p:ext>
    </p:extLst>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9"/>
                                        </p:tgtEl>
                                        <p:attrNameLst>
                                          <p:attrName>ppt_y</p:attrName>
                                        </p:attrNameLst>
                                      </p:cBhvr>
                                      <p:tavLst>
                                        <p:tav tm="0">
                                          <p:val>
                                            <p:strVal val="#ppt_y"/>
                                          </p:val>
                                        </p:tav>
                                        <p:tav tm="100000">
                                          <p:val>
                                            <p:strVal val="#ppt_y"/>
                                          </p:val>
                                        </p:tav>
                                      </p:tavLst>
                                    </p:anim>
                                    <p:anim calcmode="lin" valueType="num">
                                      <p:cBhvr>
                                        <p:cTn id="3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9"/>
                                        </p:tgtEl>
                                      </p:cBhvr>
                                    </p:animEffect>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4"/>
                                        </p:tgtEl>
                                        <p:attrNameLst>
                                          <p:attrName>ppt_y</p:attrName>
                                        </p:attrNameLst>
                                      </p:cBhvr>
                                      <p:tavLst>
                                        <p:tav tm="0">
                                          <p:val>
                                            <p:strVal val="#ppt_y"/>
                                          </p:val>
                                        </p:tav>
                                        <p:tav tm="100000">
                                          <p:val>
                                            <p:strVal val="#ppt_y"/>
                                          </p:val>
                                        </p:tav>
                                      </p:tavLst>
                                    </p:anim>
                                    <p:anim calcmode="lin" valueType="num">
                                      <p:cBhvr>
                                        <p:cTn id="4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4"/>
                                        </p:tgtEl>
                                      </p:cBhvr>
                                    </p:animEffect>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9"/>
                                        </p:tgtEl>
                                        <p:attrNameLst>
                                          <p:attrName>ppt_y</p:attrName>
                                        </p:attrNameLst>
                                      </p:cBhvr>
                                      <p:tavLst>
                                        <p:tav tm="0">
                                          <p:val>
                                            <p:strVal val="#ppt_y"/>
                                          </p:val>
                                        </p:tav>
                                        <p:tav tm="100000">
                                          <p:val>
                                            <p:strVal val="#ppt_y"/>
                                          </p:val>
                                        </p:tav>
                                      </p:tavLst>
                                    </p:anim>
                                    <p:anim calcmode="lin" valueType="num">
                                      <p:cBhvr>
                                        <p:cTn id="4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9"/>
                                        </p:tgtEl>
                                      </p:cBhvr>
                                    </p:animEffect>
                                  </p:childTnLst>
                                </p:cTn>
                              </p:par>
                              <p:par>
                                <p:cTn id="51" presetID="41" presetClass="entr" presetSubtype="0" fill="hold" grpId="0" nodeType="withEffect">
                                  <p:stCondLst>
                                    <p:cond delay="0"/>
                                  </p:stCondLst>
                                  <p:iterate type="lt">
                                    <p:tmPct val="10000"/>
                                  </p:iterate>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4"/>
                                        </p:tgtEl>
                                        <p:attrNameLst>
                                          <p:attrName>ppt_y</p:attrName>
                                        </p:attrNameLst>
                                      </p:cBhvr>
                                      <p:tavLst>
                                        <p:tav tm="0">
                                          <p:val>
                                            <p:strVal val="#ppt_y"/>
                                          </p:val>
                                        </p:tav>
                                        <p:tav tm="100000">
                                          <p:val>
                                            <p:strVal val="#ppt_y"/>
                                          </p:val>
                                        </p:tav>
                                      </p:tavLst>
                                    </p:anim>
                                    <p:anim calcmode="lin" valueType="num">
                                      <p:cBhvr>
                                        <p:cTn id="5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9"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7544" y="315086"/>
            <a:ext cx="2038241" cy="528472"/>
            <a:chOff x="1769309" y="2262425"/>
            <a:chExt cx="1722616" cy="602283"/>
          </a:xfrm>
        </p:grpSpPr>
        <p:grpSp>
          <p:nvGrpSpPr>
            <p:cNvPr id="5" name="组合 4"/>
            <p:cNvGrpSpPr/>
            <p:nvPr/>
          </p:nvGrpSpPr>
          <p:grpSpPr>
            <a:xfrm>
              <a:off x="1769309" y="2355726"/>
              <a:ext cx="1722616" cy="508982"/>
              <a:chOff x="1769309" y="2355726"/>
              <a:chExt cx="1944216" cy="574458"/>
            </a:xfrm>
          </p:grpSpPr>
          <p:sp>
            <p:nvSpPr>
              <p:cNvPr id="7" name="矩形 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添加标题</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910798" y="1524958"/>
            <a:ext cx="863063" cy="863375"/>
            <a:chOff x="2136775" y="1708150"/>
            <a:chExt cx="1176338" cy="1176338"/>
          </a:xfrm>
        </p:grpSpPr>
        <p:sp>
          <p:nvSpPr>
            <p:cNvPr id="14" name="Freeform 8"/>
            <p:cNvSpPr>
              <a:spLocks/>
            </p:cNvSpPr>
            <p:nvPr/>
          </p:nvSpPr>
          <p:spPr bwMode="auto">
            <a:xfrm>
              <a:off x="2136775"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4 w 1482"/>
                <a:gd name="T13" fmla="*/ 1335 h 1482"/>
                <a:gd name="T14" fmla="*/ 1094 w 1482"/>
                <a:gd name="T15" fmla="*/ 1393 h 1482"/>
                <a:gd name="T16" fmla="*/ 995 w 1482"/>
                <a:gd name="T17" fmla="*/ 1437 h 1482"/>
                <a:gd name="T18" fmla="*/ 890 w 1482"/>
                <a:gd name="T19" fmla="*/ 1467 h 1482"/>
                <a:gd name="T20" fmla="*/ 778 w 1482"/>
                <a:gd name="T21" fmla="*/ 1481 h 1482"/>
                <a:gd name="T22" fmla="*/ 702 w 1482"/>
                <a:gd name="T23" fmla="*/ 1481 h 1482"/>
                <a:gd name="T24" fmla="*/ 592 w 1482"/>
                <a:gd name="T25" fmla="*/ 1467 h 1482"/>
                <a:gd name="T26" fmla="*/ 486 w 1482"/>
                <a:gd name="T27" fmla="*/ 1437 h 1482"/>
                <a:gd name="T28" fmla="*/ 388 w 1482"/>
                <a:gd name="T29" fmla="*/ 1393 h 1482"/>
                <a:gd name="T30" fmla="*/ 297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7 w 1482"/>
                <a:gd name="T57" fmla="*/ 148 h 1482"/>
                <a:gd name="T58" fmla="*/ 388 w 1482"/>
                <a:gd name="T59" fmla="*/ 90 h 1482"/>
                <a:gd name="T60" fmla="*/ 486 w 1482"/>
                <a:gd name="T61" fmla="*/ 46 h 1482"/>
                <a:gd name="T62" fmla="*/ 592 w 1482"/>
                <a:gd name="T63" fmla="*/ 15 h 1482"/>
                <a:gd name="T64" fmla="*/ 702 w 1482"/>
                <a:gd name="T65" fmla="*/ 1 h 1482"/>
                <a:gd name="T66" fmla="*/ 778 w 1482"/>
                <a:gd name="T67" fmla="*/ 1 h 1482"/>
                <a:gd name="T68" fmla="*/ 890 w 1482"/>
                <a:gd name="T69" fmla="*/ 15 h 1482"/>
                <a:gd name="T70" fmla="*/ 995 w 1482"/>
                <a:gd name="T71" fmla="*/ 46 h 1482"/>
                <a:gd name="T72" fmla="*/ 1094 w 1482"/>
                <a:gd name="T73" fmla="*/ 90 h 1482"/>
                <a:gd name="T74" fmla="*/ 1184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7" y="818"/>
                  </a:lnTo>
                  <a:lnTo>
                    <a:pt x="1473" y="854"/>
                  </a:lnTo>
                  <a:lnTo>
                    <a:pt x="1467" y="890"/>
                  </a:lnTo>
                  <a:lnTo>
                    <a:pt x="1458" y="926"/>
                  </a:lnTo>
                  <a:lnTo>
                    <a:pt x="1448" y="962"/>
                  </a:lnTo>
                  <a:lnTo>
                    <a:pt x="1436" y="997"/>
                  </a:lnTo>
                  <a:lnTo>
                    <a:pt x="1423" y="1029"/>
                  </a:lnTo>
                  <a:lnTo>
                    <a:pt x="1408" y="1063"/>
                  </a:lnTo>
                  <a:lnTo>
                    <a:pt x="1392" y="1094"/>
                  </a:lnTo>
                  <a:lnTo>
                    <a:pt x="1374" y="1126"/>
                  </a:lnTo>
                  <a:lnTo>
                    <a:pt x="1355" y="1155"/>
                  </a:lnTo>
                  <a:lnTo>
                    <a:pt x="1334" y="1185"/>
                  </a:lnTo>
                  <a:lnTo>
                    <a:pt x="1312" y="1213"/>
                  </a:lnTo>
                  <a:lnTo>
                    <a:pt x="1289" y="1240"/>
                  </a:lnTo>
                  <a:lnTo>
                    <a:pt x="1265" y="1265"/>
                  </a:lnTo>
                  <a:lnTo>
                    <a:pt x="1239" y="1290"/>
                  </a:lnTo>
                  <a:lnTo>
                    <a:pt x="1211" y="1313"/>
                  </a:lnTo>
                  <a:lnTo>
                    <a:pt x="1184" y="1335"/>
                  </a:lnTo>
                  <a:lnTo>
                    <a:pt x="1155" y="1356"/>
                  </a:lnTo>
                  <a:lnTo>
                    <a:pt x="1125" y="1375"/>
                  </a:lnTo>
                  <a:lnTo>
                    <a:pt x="1094" y="1393"/>
                  </a:lnTo>
                  <a:lnTo>
                    <a:pt x="1062" y="1409"/>
                  </a:lnTo>
                  <a:lnTo>
                    <a:pt x="1029" y="1424"/>
                  </a:lnTo>
                  <a:lnTo>
                    <a:pt x="995" y="1437"/>
                  </a:lnTo>
                  <a:lnTo>
                    <a:pt x="961" y="1449"/>
                  </a:lnTo>
                  <a:lnTo>
                    <a:pt x="926" y="1459"/>
                  </a:lnTo>
                  <a:lnTo>
                    <a:pt x="890" y="1467"/>
                  </a:lnTo>
                  <a:lnTo>
                    <a:pt x="853" y="1473"/>
                  </a:lnTo>
                  <a:lnTo>
                    <a:pt x="816" y="1479"/>
                  </a:lnTo>
                  <a:lnTo>
                    <a:pt x="778" y="1481"/>
                  </a:lnTo>
                  <a:lnTo>
                    <a:pt x="740" y="1482"/>
                  </a:lnTo>
                  <a:lnTo>
                    <a:pt x="740" y="1482"/>
                  </a:lnTo>
                  <a:lnTo>
                    <a:pt x="702" y="1481"/>
                  </a:lnTo>
                  <a:lnTo>
                    <a:pt x="664" y="1479"/>
                  </a:lnTo>
                  <a:lnTo>
                    <a:pt x="627" y="1473"/>
                  </a:lnTo>
                  <a:lnTo>
                    <a:pt x="592" y="1467"/>
                  </a:lnTo>
                  <a:lnTo>
                    <a:pt x="556" y="1459"/>
                  </a:lnTo>
                  <a:lnTo>
                    <a:pt x="520" y="1449"/>
                  </a:lnTo>
                  <a:lnTo>
                    <a:pt x="486" y="1437"/>
                  </a:lnTo>
                  <a:lnTo>
                    <a:pt x="453" y="1424"/>
                  </a:lnTo>
                  <a:lnTo>
                    <a:pt x="419" y="1409"/>
                  </a:lnTo>
                  <a:lnTo>
                    <a:pt x="388" y="1393"/>
                  </a:lnTo>
                  <a:lnTo>
                    <a:pt x="356" y="1375"/>
                  </a:lnTo>
                  <a:lnTo>
                    <a:pt x="327" y="1356"/>
                  </a:lnTo>
                  <a:lnTo>
                    <a:pt x="297" y="1335"/>
                  </a:lnTo>
                  <a:lnTo>
                    <a:pt x="269" y="1313"/>
                  </a:lnTo>
                  <a:lnTo>
                    <a:pt x="242" y="1290"/>
                  </a:lnTo>
                  <a:lnTo>
                    <a:pt x="217" y="1265"/>
                  </a:lnTo>
                  <a:lnTo>
                    <a:pt x="192" y="1240"/>
                  </a:lnTo>
                  <a:lnTo>
                    <a:pt x="169" y="1213"/>
                  </a:lnTo>
                  <a:lnTo>
                    <a:pt x="147" y="1185"/>
                  </a:lnTo>
                  <a:lnTo>
                    <a:pt x="126" y="1155"/>
                  </a:lnTo>
                  <a:lnTo>
                    <a:pt x="107" y="1126"/>
                  </a:lnTo>
                  <a:lnTo>
                    <a:pt x="89" y="1094"/>
                  </a:lnTo>
                  <a:lnTo>
                    <a:pt x="73" y="1063"/>
                  </a:lnTo>
                  <a:lnTo>
                    <a:pt x="58" y="1029"/>
                  </a:lnTo>
                  <a:lnTo>
                    <a:pt x="45" y="997"/>
                  </a:lnTo>
                  <a:lnTo>
                    <a:pt x="33" y="962"/>
                  </a:lnTo>
                  <a:lnTo>
                    <a:pt x="23" y="926"/>
                  </a:lnTo>
                  <a:lnTo>
                    <a:pt x="15" y="890"/>
                  </a:lnTo>
                  <a:lnTo>
                    <a:pt x="9" y="854"/>
                  </a:lnTo>
                  <a:lnTo>
                    <a:pt x="3" y="818"/>
                  </a:lnTo>
                  <a:lnTo>
                    <a:pt x="1" y="780"/>
                  </a:lnTo>
                  <a:lnTo>
                    <a:pt x="0" y="742"/>
                  </a:lnTo>
                  <a:lnTo>
                    <a:pt x="0" y="742"/>
                  </a:lnTo>
                  <a:lnTo>
                    <a:pt x="1" y="704"/>
                  </a:lnTo>
                  <a:lnTo>
                    <a:pt x="3" y="666"/>
                  </a:lnTo>
                  <a:lnTo>
                    <a:pt x="9" y="629"/>
                  </a:lnTo>
                  <a:lnTo>
                    <a:pt x="15" y="592"/>
                  </a:lnTo>
                  <a:lnTo>
                    <a:pt x="23" y="556"/>
                  </a:lnTo>
                  <a:lnTo>
                    <a:pt x="33" y="521"/>
                  </a:lnTo>
                  <a:lnTo>
                    <a:pt x="45" y="486"/>
                  </a:lnTo>
                  <a:lnTo>
                    <a:pt x="58" y="453"/>
                  </a:lnTo>
                  <a:lnTo>
                    <a:pt x="73" y="420"/>
                  </a:lnTo>
                  <a:lnTo>
                    <a:pt x="89" y="389"/>
                  </a:lnTo>
                  <a:lnTo>
                    <a:pt x="107" y="357"/>
                  </a:lnTo>
                  <a:lnTo>
                    <a:pt x="126" y="327"/>
                  </a:lnTo>
                  <a:lnTo>
                    <a:pt x="147" y="299"/>
                  </a:lnTo>
                  <a:lnTo>
                    <a:pt x="169" y="270"/>
                  </a:lnTo>
                  <a:lnTo>
                    <a:pt x="192" y="243"/>
                  </a:lnTo>
                  <a:lnTo>
                    <a:pt x="217" y="217"/>
                  </a:lnTo>
                  <a:lnTo>
                    <a:pt x="242" y="193"/>
                  </a:lnTo>
                  <a:lnTo>
                    <a:pt x="269" y="169"/>
                  </a:lnTo>
                  <a:lnTo>
                    <a:pt x="297" y="148"/>
                  </a:lnTo>
                  <a:lnTo>
                    <a:pt x="327" y="127"/>
                  </a:lnTo>
                  <a:lnTo>
                    <a:pt x="356" y="107"/>
                  </a:lnTo>
                  <a:lnTo>
                    <a:pt x="388" y="90"/>
                  </a:lnTo>
                  <a:lnTo>
                    <a:pt x="419" y="74"/>
                  </a:lnTo>
                  <a:lnTo>
                    <a:pt x="453" y="59"/>
                  </a:lnTo>
                  <a:lnTo>
                    <a:pt x="486" y="46"/>
                  </a:lnTo>
                  <a:lnTo>
                    <a:pt x="520" y="34"/>
                  </a:lnTo>
                  <a:lnTo>
                    <a:pt x="556" y="24"/>
                  </a:lnTo>
                  <a:lnTo>
                    <a:pt x="592" y="15"/>
                  </a:lnTo>
                  <a:lnTo>
                    <a:pt x="627" y="9"/>
                  </a:lnTo>
                  <a:lnTo>
                    <a:pt x="664" y="4"/>
                  </a:lnTo>
                  <a:lnTo>
                    <a:pt x="702" y="1"/>
                  </a:lnTo>
                  <a:lnTo>
                    <a:pt x="740" y="0"/>
                  </a:lnTo>
                  <a:lnTo>
                    <a:pt x="740" y="0"/>
                  </a:lnTo>
                  <a:lnTo>
                    <a:pt x="778" y="1"/>
                  </a:lnTo>
                  <a:lnTo>
                    <a:pt x="816" y="4"/>
                  </a:lnTo>
                  <a:lnTo>
                    <a:pt x="853" y="9"/>
                  </a:lnTo>
                  <a:lnTo>
                    <a:pt x="890" y="15"/>
                  </a:lnTo>
                  <a:lnTo>
                    <a:pt x="926" y="24"/>
                  </a:lnTo>
                  <a:lnTo>
                    <a:pt x="961" y="34"/>
                  </a:lnTo>
                  <a:lnTo>
                    <a:pt x="995" y="46"/>
                  </a:lnTo>
                  <a:lnTo>
                    <a:pt x="1029" y="59"/>
                  </a:lnTo>
                  <a:lnTo>
                    <a:pt x="1062" y="74"/>
                  </a:lnTo>
                  <a:lnTo>
                    <a:pt x="1094" y="90"/>
                  </a:lnTo>
                  <a:lnTo>
                    <a:pt x="1125" y="107"/>
                  </a:lnTo>
                  <a:lnTo>
                    <a:pt x="1155" y="127"/>
                  </a:lnTo>
                  <a:lnTo>
                    <a:pt x="1184" y="148"/>
                  </a:lnTo>
                  <a:lnTo>
                    <a:pt x="1211" y="169"/>
                  </a:lnTo>
                  <a:lnTo>
                    <a:pt x="1239" y="193"/>
                  </a:lnTo>
                  <a:lnTo>
                    <a:pt x="1265" y="217"/>
                  </a:lnTo>
                  <a:lnTo>
                    <a:pt x="1289" y="243"/>
                  </a:lnTo>
                  <a:lnTo>
                    <a:pt x="1312" y="270"/>
                  </a:lnTo>
                  <a:lnTo>
                    <a:pt x="1334" y="299"/>
                  </a:lnTo>
                  <a:lnTo>
                    <a:pt x="1355" y="327"/>
                  </a:lnTo>
                  <a:lnTo>
                    <a:pt x="1374" y="357"/>
                  </a:lnTo>
                  <a:lnTo>
                    <a:pt x="1392" y="389"/>
                  </a:lnTo>
                  <a:lnTo>
                    <a:pt x="1408" y="420"/>
                  </a:lnTo>
                  <a:lnTo>
                    <a:pt x="1423" y="453"/>
                  </a:lnTo>
                  <a:lnTo>
                    <a:pt x="1436" y="486"/>
                  </a:lnTo>
                  <a:lnTo>
                    <a:pt x="1448" y="521"/>
                  </a:lnTo>
                  <a:lnTo>
                    <a:pt x="1458" y="556"/>
                  </a:lnTo>
                  <a:lnTo>
                    <a:pt x="1467" y="592"/>
                  </a:lnTo>
                  <a:lnTo>
                    <a:pt x="1473" y="629"/>
                  </a:lnTo>
                  <a:lnTo>
                    <a:pt x="1477" y="666"/>
                  </a:lnTo>
                  <a:lnTo>
                    <a:pt x="1481" y="704"/>
                  </a:lnTo>
                  <a:lnTo>
                    <a:pt x="1482" y="742"/>
                  </a:lnTo>
                  <a:lnTo>
                    <a:pt x="1482" y="742"/>
                  </a:lnTo>
                  <a:close/>
                </a:path>
              </a:pathLst>
            </a:custGeom>
            <a:solidFill>
              <a:schemeClr val="bg1"/>
            </a:solidFill>
            <a:ln>
              <a:noFill/>
            </a:ln>
          </p:spPr>
          <p:txBody>
            <a:bodyPr vert="horz" wrap="square" lIns="68546" tIns="34273" rIns="68546" bIns="34273" numCol="1" anchor="t" anchorCtr="0" compatLnSpc="1">
              <a:prstTxWarp prst="textNoShape">
                <a:avLst/>
              </a:prstTxWarp>
            </a:bodyPr>
            <a:lstStyle/>
            <a:p>
              <a:endParaRPr lang="zh-CN" altLang="en-US" sz="1012">
                <a:solidFill>
                  <a:schemeClr val="bg1"/>
                </a:solidFill>
              </a:endParaRPr>
            </a:p>
          </p:txBody>
        </p:sp>
        <p:sp>
          <p:nvSpPr>
            <p:cNvPr id="15" name="Freeform 9"/>
            <p:cNvSpPr>
              <a:spLocks noEditPoints="1"/>
            </p:cNvSpPr>
            <p:nvPr/>
          </p:nvSpPr>
          <p:spPr bwMode="auto">
            <a:xfrm>
              <a:off x="2332038" y="1985963"/>
              <a:ext cx="784225" cy="719138"/>
            </a:xfrm>
            <a:custGeom>
              <a:avLst/>
              <a:gdLst>
                <a:gd name="T0" fmla="*/ 388 w 988"/>
                <a:gd name="T1" fmla="*/ 819 h 905"/>
                <a:gd name="T2" fmla="*/ 432 w 988"/>
                <a:gd name="T3" fmla="*/ 697 h 905"/>
                <a:gd name="T4" fmla="*/ 412 w 988"/>
                <a:gd name="T5" fmla="*/ 664 h 905"/>
                <a:gd name="T6" fmla="*/ 391 w 988"/>
                <a:gd name="T7" fmla="*/ 639 h 905"/>
                <a:gd name="T8" fmla="*/ 393 w 988"/>
                <a:gd name="T9" fmla="*/ 620 h 905"/>
                <a:gd name="T10" fmla="*/ 418 w 988"/>
                <a:gd name="T11" fmla="*/ 599 h 905"/>
                <a:gd name="T12" fmla="*/ 393 w 988"/>
                <a:gd name="T13" fmla="*/ 546 h 905"/>
                <a:gd name="T14" fmla="*/ 277 w 988"/>
                <a:gd name="T15" fmla="*/ 476 h 905"/>
                <a:gd name="T16" fmla="*/ 138 w 988"/>
                <a:gd name="T17" fmla="*/ 371 h 905"/>
                <a:gd name="T18" fmla="*/ 92 w 988"/>
                <a:gd name="T19" fmla="*/ 317 h 905"/>
                <a:gd name="T20" fmla="*/ 44 w 988"/>
                <a:gd name="T21" fmla="*/ 234 h 905"/>
                <a:gd name="T22" fmla="*/ 13 w 988"/>
                <a:gd name="T23" fmla="*/ 132 h 905"/>
                <a:gd name="T24" fmla="*/ 0 w 988"/>
                <a:gd name="T25" fmla="*/ 0 h 905"/>
                <a:gd name="T26" fmla="*/ 256 w 988"/>
                <a:gd name="T27" fmla="*/ 23 h 905"/>
                <a:gd name="T28" fmla="*/ 740 w 988"/>
                <a:gd name="T29" fmla="*/ 57 h 905"/>
                <a:gd name="T30" fmla="*/ 987 w 988"/>
                <a:gd name="T31" fmla="*/ 33 h 905"/>
                <a:gd name="T32" fmla="*/ 971 w 988"/>
                <a:gd name="T33" fmla="*/ 154 h 905"/>
                <a:gd name="T34" fmla="*/ 936 w 988"/>
                <a:gd name="T35" fmla="*/ 251 h 905"/>
                <a:gd name="T36" fmla="*/ 886 w 988"/>
                <a:gd name="T37" fmla="*/ 331 h 905"/>
                <a:gd name="T38" fmla="*/ 825 w 988"/>
                <a:gd name="T39" fmla="*/ 395 h 905"/>
                <a:gd name="T40" fmla="*/ 653 w 988"/>
                <a:gd name="T41" fmla="*/ 512 h 905"/>
                <a:gd name="T42" fmla="*/ 576 w 988"/>
                <a:gd name="T43" fmla="*/ 574 h 905"/>
                <a:gd name="T44" fmla="*/ 580 w 988"/>
                <a:gd name="T45" fmla="*/ 601 h 905"/>
                <a:gd name="T46" fmla="*/ 601 w 988"/>
                <a:gd name="T47" fmla="*/ 625 h 905"/>
                <a:gd name="T48" fmla="*/ 599 w 988"/>
                <a:gd name="T49" fmla="*/ 646 h 905"/>
                <a:gd name="T50" fmla="*/ 574 w 988"/>
                <a:gd name="T51" fmla="*/ 666 h 905"/>
                <a:gd name="T52" fmla="*/ 565 w 988"/>
                <a:gd name="T53" fmla="*/ 725 h 905"/>
                <a:gd name="T54" fmla="*/ 619 w 988"/>
                <a:gd name="T55" fmla="*/ 838 h 905"/>
                <a:gd name="T56" fmla="*/ 298 w 988"/>
                <a:gd name="T57" fmla="*/ 855 h 905"/>
                <a:gd name="T58" fmla="*/ 737 w 988"/>
                <a:gd name="T59" fmla="*/ 203 h 905"/>
                <a:gd name="T60" fmla="*/ 707 w 988"/>
                <a:gd name="T61" fmla="*/ 350 h 905"/>
                <a:gd name="T62" fmla="*/ 669 w 988"/>
                <a:gd name="T63" fmla="*/ 443 h 905"/>
                <a:gd name="T64" fmla="*/ 779 w 988"/>
                <a:gd name="T65" fmla="*/ 367 h 905"/>
                <a:gd name="T66" fmla="*/ 855 w 988"/>
                <a:gd name="T67" fmla="*/ 288 h 905"/>
                <a:gd name="T68" fmla="*/ 906 w 988"/>
                <a:gd name="T69" fmla="*/ 192 h 905"/>
                <a:gd name="T70" fmla="*/ 929 w 988"/>
                <a:gd name="T71" fmla="*/ 105 h 905"/>
                <a:gd name="T72" fmla="*/ 761 w 988"/>
                <a:gd name="T73" fmla="*/ 152 h 905"/>
                <a:gd name="T74" fmla="*/ 316 w 988"/>
                <a:gd name="T75" fmla="*/ 428 h 905"/>
                <a:gd name="T76" fmla="*/ 279 w 988"/>
                <a:gd name="T77" fmla="*/ 331 h 905"/>
                <a:gd name="T78" fmla="*/ 258 w 988"/>
                <a:gd name="T79" fmla="*/ 221 h 905"/>
                <a:gd name="T80" fmla="*/ 228 w 988"/>
                <a:gd name="T81" fmla="*/ 152 h 905"/>
                <a:gd name="T82" fmla="*/ 58 w 988"/>
                <a:gd name="T83" fmla="*/ 85 h 905"/>
                <a:gd name="T84" fmla="*/ 77 w 988"/>
                <a:gd name="T85" fmla="*/ 177 h 905"/>
                <a:gd name="T86" fmla="*/ 118 w 988"/>
                <a:gd name="T87" fmla="*/ 263 h 905"/>
                <a:gd name="T88" fmla="*/ 191 w 988"/>
                <a:gd name="T89" fmla="*/ 350 h 905"/>
                <a:gd name="T90" fmla="*/ 326 w 988"/>
                <a:gd name="T91" fmla="*/ 446 h 905"/>
                <a:gd name="T92" fmla="*/ 307 w 988"/>
                <a:gd name="T93" fmla="*/ 170 h 905"/>
                <a:gd name="T94" fmla="*/ 320 w 988"/>
                <a:gd name="T95" fmla="*/ 266 h 905"/>
                <a:gd name="T96" fmla="*/ 358 w 988"/>
                <a:gd name="T97" fmla="*/ 380 h 905"/>
                <a:gd name="T98" fmla="*/ 398 w 988"/>
                <a:gd name="T99" fmla="*/ 448 h 905"/>
                <a:gd name="T100" fmla="*/ 416 w 988"/>
                <a:gd name="T101" fmla="*/ 453 h 905"/>
                <a:gd name="T102" fmla="*/ 429 w 988"/>
                <a:gd name="T103" fmla="*/ 444 h 905"/>
                <a:gd name="T104" fmla="*/ 430 w 988"/>
                <a:gd name="T105" fmla="*/ 425 h 905"/>
                <a:gd name="T106" fmla="*/ 394 w 988"/>
                <a:gd name="T107" fmla="*/ 362 h 905"/>
                <a:gd name="T108" fmla="*/ 360 w 988"/>
                <a:gd name="T109" fmla="*/ 257 h 905"/>
                <a:gd name="T110" fmla="*/ 348 w 988"/>
                <a:gd name="T111" fmla="*/ 166 h 905"/>
                <a:gd name="T112" fmla="*/ 343 w 988"/>
                <a:gd name="T113" fmla="*/ 63 h 905"/>
                <a:gd name="T114" fmla="*/ 329 w 988"/>
                <a:gd name="T115" fmla="*/ 51 h 905"/>
                <a:gd name="T116" fmla="*/ 313 w 988"/>
                <a:gd name="T117" fmla="*/ 53 h 905"/>
                <a:gd name="T118" fmla="*/ 304 w 988"/>
                <a:gd name="T119" fmla="*/ 7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8" h="905">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6" tIns="34273" rIns="68546" bIns="34273" numCol="1" anchor="t" anchorCtr="0" compatLnSpc="1">
              <a:prstTxWarp prst="textNoShape">
                <a:avLst/>
              </a:prstTxWarp>
            </a:bodyPr>
            <a:lstStyle/>
            <a:p>
              <a:endParaRPr lang="zh-CN" altLang="en-US" sz="1012">
                <a:solidFill>
                  <a:schemeClr val="bg1"/>
                </a:solidFill>
              </a:endParaRPr>
            </a:p>
          </p:txBody>
        </p:sp>
      </p:grpSp>
      <p:grpSp>
        <p:nvGrpSpPr>
          <p:cNvPr id="16" name="组合 15"/>
          <p:cNvGrpSpPr/>
          <p:nvPr/>
        </p:nvGrpSpPr>
        <p:grpSpPr>
          <a:xfrm>
            <a:off x="6852818" y="1524958"/>
            <a:ext cx="863063" cy="863375"/>
            <a:chOff x="5030788" y="1708150"/>
            <a:chExt cx="1176338" cy="1176338"/>
          </a:xfrm>
        </p:grpSpPr>
        <p:sp>
          <p:nvSpPr>
            <p:cNvPr id="17" name="Freeform 6"/>
            <p:cNvSpPr>
              <a:spLocks/>
            </p:cNvSpPr>
            <p:nvPr/>
          </p:nvSpPr>
          <p:spPr bwMode="auto">
            <a:xfrm>
              <a:off x="5030788"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5 w 1482"/>
                <a:gd name="T13" fmla="*/ 1335 h 1482"/>
                <a:gd name="T14" fmla="*/ 1094 w 1482"/>
                <a:gd name="T15" fmla="*/ 1393 h 1482"/>
                <a:gd name="T16" fmla="*/ 996 w 1482"/>
                <a:gd name="T17" fmla="*/ 1437 h 1482"/>
                <a:gd name="T18" fmla="*/ 890 w 1482"/>
                <a:gd name="T19" fmla="*/ 1467 h 1482"/>
                <a:gd name="T20" fmla="*/ 779 w 1482"/>
                <a:gd name="T21" fmla="*/ 1481 h 1482"/>
                <a:gd name="T22" fmla="*/ 703 w 1482"/>
                <a:gd name="T23" fmla="*/ 1481 h 1482"/>
                <a:gd name="T24" fmla="*/ 592 w 1482"/>
                <a:gd name="T25" fmla="*/ 1467 h 1482"/>
                <a:gd name="T26" fmla="*/ 487 w 1482"/>
                <a:gd name="T27" fmla="*/ 1437 h 1482"/>
                <a:gd name="T28" fmla="*/ 388 w 1482"/>
                <a:gd name="T29" fmla="*/ 1393 h 1482"/>
                <a:gd name="T30" fmla="*/ 298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8 w 1482"/>
                <a:gd name="T57" fmla="*/ 148 h 1482"/>
                <a:gd name="T58" fmla="*/ 388 w 1482"/>
                <a:gd name="T59" fmla="*/ 90 h 1482"/>
                <a:gd name="T60" fmla="*/ 487 w 1482"/>
                <a:gd name="T61" fmla="*/ 46 h 1482"/>
                <a:gd name="T62" fmla="*/ 592 w 1482"/>
                <a:gd name="T63" fmla="*/ 15 h 1482"/>
                <a:gd name="T64" fmla="*/ 703 w 1482"/>
                <a:gd name="T65" fmla="*/ 1 h 1482"/>
                <a:gd name="T66" fmla="*/ 779 w 1482"/>
                <a:gd name="T67" fmla="*/ 1 h 1482"/>
                <a:gd name="T68" fmla="*/ 890 w 1482"/>
                <a:gd name="T69" fmla="*/ 15 h 1482"/>
                <a:gd name="T70" fmla="*/ 996 w 1482"/>
                <a:gd name="T71" fmla="*/ 46 h 1482"/>
                <a:gd name="T72" fmla="*/ 1094 w 1482"/>
                <a:gd name="T73" fmla="*/ 90 h 1482"/>
                <a:gd name="T74" fmla="*/ 1185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8" y="818"/>
                  </a:lnTo>
                  <a:lnTo>
                    <a:pt x="1473" y="854"/>
                  </a:lnTo>
                  <a:lnTo>
                    <a:pt x="1467" y="890"/>
                  </a:lnTo>
                  <a:lnTo>
                    <a:pt x="1458" y="926"/>
                  </a:lnTo>
                  <a:lnTo>
                    <a:pt x="1448" y="962"/>
                  </a:lnTo>
                  <a:lnTo>
                    <a:pt x="1436" y="997"/>
                  </a:lnTo>
                  <a:lnTo>
                    <a:pt x="1423" y="1029"/>
                  </a:lnTo>
                  <a:lnTo>
                    <a:pt x="1408" y="1063"/>
                  </a:lnTo>
                  <a:lnTo>
                    <a:pt x="1392" y="1094"/>
                  </a:lnTo>
                  <a:lnTo>
                    <a:pt x="1375" y="1126"/>
                  </a:lnTo>
                  <a:lnTo>
                    <a:pt x="1355" y="1155"/>
                  </a:lnTo>
                  <a:lnTo>
                    <a:pt x="1334" y="1185"/>
                  </a:lnTo>
                  <a:lnTo>
                    <a:pt x="1313" y="1213"/>
                  </a:lnTo>
                  <a:lnTo>
                    <a:pt x="1289" y="1240"/>
                  </a:lnTo>
                  <a:lnTo>
                    <a:pt x="1265" y="1265"/>
                  </a:lnTo>
                  <a:lnTo>
                    <a:pt x="1239" y="1290"/>
                  </a:lnTo>
                  <a:lnTo>
                    <a:pt x="1212" y="1313"/>
                  </a:lnTo>
                  <a:lnTo>
                    <a:pt x="1185" y="1335"/>
                  </a:lnTo>
                  <a:lnTo>
                    <a:pt x="1155" y="1356"/>
                  </a:lnTo>
                  <a:lnTo>
                    <a:pt x="1125" y="1375"/>
                  </a:lnTo>
                  <a:lnTo>
                    <a:pt x="1094" y="1393"/>
                  </a:lnTo>
                  <a:lnTo>
                    <a:pt x="1062" y="1409"/>
                  </a:lnTo>
                  <a:lnTo>
                    <a:pt x="1029" y="1424"/>
                  </a:lnTo>
                  <a:lnTo>
                    <a:pt x="996" y="1437"/>
                  </a:lnTo>
                  <a:lnTo>
                    <a:pt x="961" y="1449"/>
                  </a:lnTo>
                  <a:lnTo>
                    <a:pt x="926" y="1459"/>
                  </a:lnTo>
                  <a:lnTo>
                    <a:pt x="890" y="1467"/>
                  </a:lnTo>
                  <a:lnTo>
                    <a:pt x="853" y="1473"/>
                  </a:lnTo>
                  <a:lnTo>
                    <a:pt x="817" y="1479"/>
                  </a:lnTo>
                  <a:lnTo>
                    <a:pt x="779" y="1481"/>
                  </a:lnTo>
                  <a:lnTo>
                    <a:pt x="741" y="1482"/>
                  </a:lnTo>
                  <a:lnTo>
                    <a:pt x="741" y="1482"/>
                  </a:lnTo>
                  <a:lnTo>
                    <a:pt x="703" y="1481"/>
                  </a:lnTo>
                  <a:lnTo>
                    <a:pt x="665" y="1479"/>
                  </a:lnTo>
                  <a:lnTo>
                    <a:pt x="628" y="1473"/>
                  </a:lnTo>
                  <a:lnTo>
                    <a:pt x="592" y="1467"/>
                  </a:lnTo>
                  <a:lnTo>
                    <a:pt x="556" y="1459"/>
                  </a:lnTo>
                  <a:lnTo>
                    <a:pt x="520" y="1449"/>
                  </a:lnTo>
                  <a:lnTo>
                    <a:pt x="487" y="1437"/>
                  </a:lnTo>
                  <a:lnTo>
                    <a:pt x="453" y="1424"/>
                  </a:lnTo>
                  <a:lnTo>
                    <a:pt x="419" y="1409"/>
                  </a:lnTo>
                  <a:lnTo>
                    <a:pt x="388" y="1393"/>
                  </a:lnTo>
                  <a:lnTo>
                    <a:pt x="356" y="1375"/>
                  </a:lnTo>
                  <a:lnTo>
                    <a:pt x="327" y="1356"/>
                  </a:lnTo>
                  <a:lnTo>
                    <a:pt x="298" y="1335"/>
                  </a:lnTo>
                  <a:lnTo>
                    <a:pt x="269" y="1313"/>
                  </a:lnTo>
                  <a:lnTo>
                    <a:pt x="242" y="1290"/>
                  </a:lnTo>
                  <a:lnTo>
                    <a:pt x="217" y="1265"/>
                  </a:lnTo>
                  <a:lnTo>
                    <a:pt x="192" y="1240"/>
                  </a:lnTo>
                  <a:lnTo>
                    <a:pt x="170" y="1213"/>
                  </a:lnTo>
                  <a:lnTo>
                    <a:pt x="147" y="1185"/>
                  </a:lnTo>
                  <a:lnTo>
                    <a:pt x="126" y="1155"/>
                  </a:lnTo>
                  <a:lnTo>
                    <a:pt x="108" y="1126"/>
                  </a:lnTo>
                  <a:lnTo>
                    <a:pt x="89" y="1094"/>
                  </a:lnTo>
                  <a:lnTo>
                    <a:pt x="73" y="1063"/>
                  </a:lnTo>
                  <a:lnTo>
                    <a:pt x="58" y="1029"/>
                  </a:lnTo>
                  <a:lnTo>
                    <a:pt x="45" y="997"/>
                  </a:lnTo>
                  <a:lnTo>
                    <a:pt x="34" y="962"/>
                  </a:lnTo>
                  <a:lnTo>
                    <a:pt x="23" y="926"/>
                  </a:lnTo>
                  <a:lnTo>
                    <a:pt x="15" y="890"/>
                  </a:lnTo>
                  <a:lnTo>
                    <a:pt x="9" y="854"/>
                  </a:lnTo>
                  <a:lnTo>
                    <a:pt x="4" y="818"/>
                  </a:lnTo>
                  <a:lnTo>
                    <a:pt x="1" y="780"/>
                  </a:lnTo>
                  <a:lnTo>
                    <a:pt x="0" y="742"/>
                  </a:lnTo>
                  <a:lnTo>
                    <a:pt x="0" y="742"/>
                  </a:lnTo>
                  <a:lnTo>
                    <a:pt x="1" y="704"/>
                  </a:lnTo>
                  <a:lnTo>
                    <a:pt x="4" y="666"/>
                  </a:lnTo>
                  <a:lnTo>
                    <a:pt x="9" y="629"/>
                  </a:lnTo>
                  <a:lnTo>
                    <a:pt x="15" y="592"/>
                  </a:lnTo>
                  <a:lnTo>
                    <a:pt x="23" y="556"/>
                  </a:lnTo>
                  <a:lnTo>
                    <a:pt x="34" y="521"/>
                  </a:lnTo>
                  <a:lnTo>
                    <a:pt x="45" y="486"/>
                  </a:lnTo>
                  <a:lnTo>
                    <a:pt x="58" y="453"/>
                  </a:lnTo>
                  <a:lnTo>
                    <a:pt x="73" y="420"/>
                  </a:lnTo>
                  <a:lnTo>
                    <a:pt x="89" y="389"/>
                  </a:lnTo>
                  <a:lnTo>
                    <a:pt x="108" y="357"/>
                  </a:lnTo>
                  <a:lnTo>
                    <a:pt x="126" y="327"/>
                  </a:lnTo>
                  <a:lnTo>
                    <a:pt x="147" y="299"/>
                  </a:lnTo>
                  <a:lnTo>
                    <a:pt x="170" y="270"/>
                  </a:lnTo>
                  <a:lnTo>
                    <a:pt x="192" y="243"/>
                  </a:lnTo>
                  <a:lnTo>
                    <a:pt x="217" y="217"/>
                  </a:lnTo>
                  <a:lnTo>
                    <a:pt x="242" y="193"/>
                  </a:lnTo>
                  <a:lnTo>
                    <a:pt x="269" y="169"/>
                  </a:lnTo>
                  <a:lnTo>
                    <a:pt x="298" y="148"/>
                  </a:lnTo>
                  <a:lnTo>
                    <a:pt x="327" y="127"/>
                  </a:lnTo>
                  <a:lnTo>
                    <a:pt x="356" y="107"/>
                  </a:lnTo>
                  <a:lnTo>
                    <a:pt x="388" y="90"/>
                  </a:lnTo>
                  <a:lnTo>
                    <a:pt x="419" y="74"/>
                  </a:lnTo>
                  <a:lnTo>
                    <a:pt x="453" y="59"/>
                  </a:lnTo>
                  <a:lnTo>
                    <a:pt x="487" y="46"/>
                  </a:lnTo>
                  <a:lnTo>
                    <a:pt x="520" y="34"/>
                  </a:lnTo>
                  <a:lnTo>
                    <a:pt x="556" y="24"/>
                  </a:lnTo>
                  <a:lnTo>
                    <a:pt x="592" y="15"/>
                  </a:lnTo>
                  <a:lnTo>
                    <a:pt x="628" y="9"/>
                  </a:lnTo>
                  <a:lnTo>
                    <a:pt x="665" y="4"/>
                  </a:lnTo>
                  <a:lnTo>
                    <a:pt x="703" y="1"/>
                  </a:lnTo>
                  <a:lnTo>
                    <a:pt x="741" y="0"/>
                  </a:lnTo>
                  <a:lnTo>
                    <a:pt x="741" y="0"/>
                  </a:lnTo>
                  <a:lnTo>
                    <a:pt x="779" y="1"/>
                  </a:lnTo>
                  <a:lnTo>
                    <a:pt x="817" y="4"/>
                  </a:lnTo>
                  <a:lnTo>
                    <a:pt x="853" y="9"/>
                  </a:lnTo>
                  <a:lnTo>
                    <a:pt x="890" y="15"/>
                  </a:lnTo>
                  <a:lnTo>
                    <a:pt x="926" y="24"/>
                  </a:lnTo>
                  <a:lnTo>
                    <a:pt x="961" y="34"/>
                  </a:lnTo>
                  <a:lnTo>
                    <a:pt x="996" y="46"/>
                  </a:lnTo>
                  <a:lnTo>
                    <a:pt x="1029" y="59"/>
                  </a:lnTo>
                  <a:lnTo>
                    <a:pt x="1062" y="74"/>
                  </a:lnTo>
                  <a:lnTo>
                    <a:pt x="1094" y="90"/>
                  </a:lnTo>
                  <a:lnTo>
                    <a:pt x="1125" y="107"/>
                  </a:lnTo>
                  <a:lnTo>
                    <a:pt x="1155" y="127"/>
                  </a:lnTo>
                  <a:lnTo>
                    <a:pt x="1185" y="148"/>
                  </a:lnTo>
                  <a:lnTo>
                    <a:pt x="1212" y="169"/>
                  </a:lnTo>
                  <a:lnTo>
                    <a:pt x="1239" y="193"/>
                  </a:lnTo>
                  <a:lnTo>
                    <a:pt x="1265" y="217"/>
                  </a:lnTo>
                  <a:lnTo>
                    <a:pt x="1289" y="243"/>
                  </a:lnTo>
                  <a:lnTo>
                    <a:pt x="1313" y="270"/>
                  </a:lnTo>
                  <a:lnTo>
                    <a:pt x="1334" y="299"/>
                  </a:lnTo>
                  <a:lnTo>
                    <a:pt x="1355" y="327"/>
                  </a:lnTo>
                  <a:lnTo>
                    <a:pt x="1375" y="357"/>
                  </a:lnTo>
                  <a:lnTo>
                    <a:pt x="1392" y="389"/>
                  </a:lnTo>
                  <a:lnTo>
                    <a:pt x="1408" y="420"/>
                  </a:lnTo>
                  <a:lnTo>
                    <a:pt x="1423" y="453"/>
                  </a:lnTo>
                  <a:lnTo>
                    <a:pt x="1436" y="486"/>
                  </a:lnTo>
                  <a:lnTo>
                    <a:pt x="1448" y="521"/>
                  </a:lnTo>
                  <a:lnTo>
                    <a:pt x="1458" y="556"/>
                  </a:lnTo>
                  <a:lnTo>
                    <a:pt x="1467" y="592"/>
                  </a:lnTo>
                  <a:lnTo>
                    <a:pt x="1473" y="629"/>
                  </a:lnTo>
                  <a:lnTo>
                    <a:pt x="1478" y="666"/>
                  </a:lnTo>
                  <a:lnTo>
                    <a:pt x="1481" y="704"/>
                  </a:lnTo>
                  <a:lnTo>
                    <a:pt x="1482" y="742"/>
                  </a:lnTo>
                  <a:lnTo>
                    <a:pt x="1482" y="742"/>
                  </a:lnTo>
                  <a:close/>
                </a:path>
              </a:pathLst>
            </a:custGeom>
            <a:solidFill>
              <a:schemeClr val="bg1"/>
            </a:solidFill>
            <a:ln>
              <a:noFill/>
            </a:ln>
          </p:spPr>
          <p:txBody>
            <a:bodyPr vert="horz" wrap="square" lIns="68546" tIns="34273" rIns="68546" bIns="34273" numCol="1" anchor="t" anchorCtr="0" compatLnSpc="1">
              <a:prstTxWarp prst="textNoShape">
                <a:avLst/>
              </a:prstTxWarp>
            </a:bodyPr>
            <a:lstStyle/>
            <a:p>
              <a:endParaRPr lang="zh-CN" altLang="en-US" sz="1012">
                <a:solidFill>
                  <a:schemeClr val="bg1"/>
                </a:solidFill>
              </a:endParaRPr>
            </a:p>
          </p:txBody>
        </p:sp>
        <p:sp>
          <p:nvSpPr>
            <p:cNvPr id="18" name="Freeform 10"/>
            <p:cNvSpPr>
              <a:spLocks noEditPoints="1"/>
            </p:cNvSpPr>
            <p:nvPr/>
          </p:nvSpPr>
          <p:spPr bwMode="auto">
            <a:xfrm>
              <a:off x="5280025" y="1862138"/>
              <a:ext cx="701675" cy="965200"/>
            </a:xfrm>
            <a:custGeom>
              <a:avLst/>
              <a:gdLst>
                <a:gd name="T0" fmla="*/ 117 w 885"/>
                <a:gd name="T1" fmla="*/ 744 h 1217"/>
                <a:gd name="T2" fmla="*/ 34 w 885"/>
                <a:gd name="T3" fmla="*/ 538 h 1217"/>
                <a:gd name="T4" fmla="*/ 22 w 885"/>
                <a:gd name="T5" fmla="*/ 365 h 1217"/>
                <a:gd name="T6" fmla="*/ 109 w 885"/>
                <a:gd name="T7" fmla="*/ 162 h 1217"/>
                <a:gd name="T8" fmla="*/ 291 w 885"/>
                <a:gd name="T9" fmla="*/ 61 h 1217"/>
                <a:gd name="T10" fmla="*/ 459 w 885"/>
                <a:gd name="T11" fmla="*/ 0 h 1217"/>
                <a:gd name="T12" fmla="*/ 663 w 885"/>
                <a:gd name="T13" fmla="*/ 87 h 1217"/>
                <a:gd name="T14" fmla="*/ 795 w 885"/>
                <a:gd name="T15" fmla="*/ 200 h 1217"/>
                <a:gd name="T16" fmla="*/ 876 w 885"/>
                <a:gd name="T17" fmla="*/ 405 h 1217"/>
                <a:gd name="T18" fmla="*/ 818 w 885"/>
                <a:gd name="T19" fmla="*/ 606 h 1217"/>
                <a:gd name="T20" fmla="*/ 745 w 885"/>
                <a:gd name="T21" fmla="*/ 766 h 1217"/>
                <a:gd name="T22" fmla="*/ 506 w 885"/>
                <a:gd name="T23" fmla="*/ 867 h 1217"/>
                <a:gd name="T24" fmla="*/ 432 w 885"/>
                <a:gd name="T25" fmla="*/ 885 h 1217"/>
                <a:gd name="T26" fmla="*/ 411 w 885"/>
                <a:gd name="T27" fmla="*/ 208 h 1217"/>
                <a:gd name="T28" fmla="*/ 398 w 885"/>
                <a:gd name="T29" fmla="*/ 327 h 1217"/>
                <a:gd name="T30" fmla="*/ 643 w 885"/>
                <a:gd name="T31" fmla="*/ 211 h 1217"/>
                <a:gd name="T32" fmla="*/ 727 w 885"/>
                <a:gd name="T33" fmla="*/ 455 h 1217"/>
                <a:gd name="T34" fmla="*/ 659 w 885"/>
                <a:gd name="T35" fmla="*/ 618 h 1217"/>
                <a:gd name="T36" fmla="*/ 513 w 885"/>
                <a:gd name="T37" fmla="*/ 716 h 1217"/>
                <a:gd name="T38" fmla="*/ 306 w 885"/>
                <a:gd name="T39" fmla="*/ 706 h 1217"/>
                <a:gd name="T40" fmla="*/ 135 w 885"/>
                <a:gd name="T41" fmla="*/ 526 h 1217"/>
                <a:gd name="T42" fmla="*/ 338 w 885"/>
                <a:gd name="T43" fmla="*/ 742 h 1217"/>
                <a:gd name="T44" fmla="*/ 553 w 885"/>
                <a:gd name="T45" fmla="*/ 741 h 1217"/>
                <a:gd name="T46" fmla="*/ 698 w 885"/>
                <a:gd name="T47" fmla="*/ 632 h 1217"/>
                <a:gd name="T48" fmla="*/ 761 w 885"/>
                <a:gd name="T49" fmla="*/ 457 h 1217"/>
                <a:gd name="T50" fmla="*/ 715 w 885"/>
                <a:gd name="T51" fmla="*/ 275 h 1217"/>
                <a:gd name="T52" fmla="*/ 486 w 885"/>
                <a:gd name="T53" fmla="*/ 124 h 1217"/>
                <a:gd name="T54" fmla="*/ 224 w 885"/>
                <a:gd name="T55" fmla="*/ 703 h 1217"/>
                <a:gd name="T56" fmla="*/ 243 w 885"/>
                <a:gd name="T57" fmla="*/ 718 h 1217"/>
                <a:gd name="T58" fmla="*/ 270 w 885"/>
                <a:gd name="T59" fmla="*/ 735 h 1217"/>
                <a:gd name="T60" fmla="*/ 304 w 885"/>
                <a:gd name="T61" fmla="*/ 753 h 1217"/>
                <a:gd name="T62" fmla="*/ 334 w 885"/>
                <a:gd name="T63" fmla="*/ 765 h 1217"/>
                <a:gd name="T64" fmla="*/ 366 w 885"/>
                <a:gd name="T65" fmla="*/ 773 h 1217"/>
                <a:gd name="T66" fmla="*/ 399 w 885"/>
                <a:gd name="T67" fmla="*/ 780 h 1217"/>
                <a:gd name="T68" fmla="*/ 443 w 885"/>
                <a:gd name="T69" fmla="*/ 782 h 1217"/>
                <a:gd name="T70" fmla="*/ 454 w 885"/>
                <a:gd name="T71" fmla="*/ 782 h 1217"/>
                <a:gd name="T72" fmla="*/ 457 w 885"/>
                <a:gd name="T73" fmla="*/ 782 h 1217"/>
                <a:gd name="T74" fmla="*/ 458 w 885"/>
                <a:gd name="T75" fmla="*/ 782 h 1217"/>
                <a:gd name="T76" fmla="*/ 459 w 885"/>
                <a:gd name="T77" fmla="*/ 782 h 1217"/>
                <a:gd name="T78" fmla="*/ 461 w 885"/>
                <a:gd name="T79" fmla="*/ 782 h 1217"/>
                <a:gd name="T80" fmla="*/ 462 w 885"/>
                <a:gd name="T81" fmla="*/ 782 h 1217"/>
                <a:gd name="T82" fmla="*/ 463 w 885"/>
                <a:gd name="T83" fmla="*/ 782 h 1217"/>
                <a:gd name="T84" fmla="*/ 466 w 885"/>
                <a:gd name="T85" fmla="*/ 781 h 1217"/>
                <a:gd name="T86" fmla="*/ 472 w 885"/>
                <a:gd name="T87" fmla="*/ 781 h 1217"/>
                <a:gd name="T88" fmla="*/ 485 w 885"/>
                <a:gd name="T89" fmla="*/ 780 h 1217"/>
                <a:gd name="T90" fmla="*/ 512 w 885"/>
                <a:gd name="T91" fmla="*/ 775 h 1217"/>
                <a:gd name="T92" fmla="*/ 545 w 885"/>
                <a:gd name="T93" fmla="*/ 767 h 1217"/>
                <a:gd name="T94" fmla="*/ 576 w 885"/>
                <a:gd name="T95" fmla="*/ 755 h 1217"/>
                <a:gd name="T96" fmla="*/ 606 w 885"/>
                <a:gd name="T97" fmla="*/ 741 h 1217"/>
                <a:gd name="T98" fmla="*/ 638 w 885"/>
                <a:gd name="T99" fmla="*/ 720 h 1217"/>
                <a:gd name="T100" fmla="*/ 668 w 885"/>
                <a:gd name="T101" fmla="*/ 697 h 1217"/>
                <a:gd name="T102" fmla="*/ 685 w 885"/>
                <a:gd name="T103" fmla="*/ 681 h 1217"/>
                <a:gd name="T104" fmla="*/ 695 w 885"/>
                <a:gd name="T105" fmla="*/ 670 h 1217"/>
                <a:gd name="T106" fmla="*/ 771 w 885"/>
                <a:gd name="T107" fmla="*/ 536 h 1217"/>
                <a:gd name="T108" fmla="*/ 773 w 885"/>
                <a:gd name="T109" fmla="*/ 355 h 1217"/>
                <a:gd name="T110" fmla="*/ 672 w 885"/>
                <a:gd name="T111" fmla="*/ 188 h 1217"/>
                <a:gd name="T112" fmla="*/ 495 w 885"/>
                <a:gd name="T113" fmla="*/ 103 h 1217"/>
                <a:gd name="T114" fmla="*/ 309 w 885"/>
                <a:gd name="T115" fmla="*/ 126 h 1217"/>
                <a:gd name="T116" fmla="*/ 160 w 885"/>
                <a:gd name="T117" fmla="*/ 250 h 1217"/>
                <a:gd name="T118" fmla="*/ 101 w 885"/>
                <a:gd name="T119" fmla="*/ 441 h 1217"/>
                <a:gd name="T120" fmla="*/ 158 w 885"/>
                <a:gd name="T121" fmla="*/ 63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5" h="1217">
                  <a:moveTo>
                    <a:pt x="212" y="796"/>
                  </a:moveTo>
                  <a:lnTo>
                    <a:pt x="125" y="1151"/>
                  </a:lnTo>
                  <a:lnTo>
                    <a:pt x="105" y="1154"/>
                  </a:lnTo>
                  <a:lnTo>
                    <a:pt x="194" y="790"/>
                  </a:lnTo>
                  <a:lnTo>
                    <a:pt x="194" y="790"/>
                  </a:lnTo>
                  <a:lnTo>
                    <a:pt x="178" y="783"/>
                  </a:lnTo>
                  <a:lnTo>
                    <a:pt x="162" y="775"/>
                  </a:lnTo>
                  <a:lnTo>
                    <a:pt x="162" y="775"/>
                  </a:lnTo>
                  <a:lnTo>
                    <a:pt x="149" y="769"/>
                  </a:lnTo>
                  <a:lnTo>
                    <a:pt x="137" y="761"/>
                  </a:lnTo>
                  <a:lnTo>
                    <a:pt x="127" y="753"/>
                  </a:lnTo>
                  <a:lnTo>
                    <a:pt x="117" y="744"/>
                  </a:lnTo>
                  <a:lnTo>
                    <a:pt x="110" y="732"/>
                  </a:lnTo>
                  <a:lnTo>
                    <a:pt x="102" y="719"/>
                  </a:lnTo>
                  <a:lnTo>
                    <a:pt x="96" y="704"/>
                  </a:lnTo>
                  <a:lnTo>
                    <a:pt x="90" y="685"/>
                  </a:lnTo>
                  <a:lnTo>
                    <a:pt x="90" y="685"/>
                  </a:lnTo>
                  <a:lnTo>
                    <a:pt x="77" y="639"/>
                  </a:lnTo>
                  <a:lnTo>
                    <a:pt x="69" y="616"/>
                  </a:lnTo>
                  <a:lnTo>
                    <a:pt x="61" y="594"/>
                  </a:lnTo>
                  <a:lnTo>
                    <a:pt x="61" y="594"/>
                  </a:lnTo>
                  <a:lnTo>
                    <a:pt x="48" y="565"/>
                  </a:lnTo>
                  <a:lnTo>
                    <a:pt x="34" y="538"/>
                  </a:lnTo>
                  <a:lnTo>
                    <a:pt x="34" y="538"/>
                  </a:lnTo>
                  <a:lnTo>
                    <a:pt x="20" y="509"/>
                  </a:lnTo>
                  <a:lnTo>
                    <a:pt x="14" y="495"/>
                  </a:lnTo>
                  <a:lnTo>
                    <a:pt x="9" y="480"/>
                  </a:lnTo>
                  <a:lnTo>
                    <a:pt x="9" y="480"/>
                  </a:lnTo>
                  <a:lnTo>
                    <a:pt x="4" y="466"/>
                  </a:lnTo>
                  <a:lnTo>
                    <a:pt x="1" y="452"/>
                  </a:lnTo>
                  <a:lnTo>
                    <a:pt x="0" y="439"/>
                  </a:lnTo>
                  <a:lnTo>
                    <a:pt x="0" y="426"/>
                  </a:lnTo>
                  <a:lnTo>
                    <a:pt x="2" y="412"/>
                  </a:lnTo>
                  <a:lnTo>
                    <a:pt x="6" y="398"/>
                  </a:lnTo>
                  <a:lnTo>
                    <a:pt x="13" y="382"/>
                  </a:lnTo>
                  <a:lnTo>
                    <a:pt x="22" y="365"/>
                  </a:lnTo>
                  <a:lnTo>
                    <a:pt x="22" y="365"/>
                  </a:lnTo>
                  <a:lnTo>
                    <a:pt x="44" y="323"/>
                  </a:lnTo>
                  <a:lnTo>
                    <a:pt x="55" y="302"/>
                  </a:lnTo>
                  <a:lnTo>
                    <a:pt x="66" y="280"/>
                  </a:lnTo>
                  <a:lnTo>
                    <a:pt x="66" y="280"/>
                  </a:lnTo>
                  <a:lnTo>
                    <a:pt x="77" y="251"/>
                  </a:lnTo>
                  <a:lnTo>
                    <a:pt x="87" y="222"/>
                  </a:lnTo>
                  <a:lnTo>
                    <a:pt x="87" y="222"/>
                  </a:lnTo>
                  <a:lnTo>
                    <a:pt x="97" y="191"/>
                  </a:lnTo>
                  <a:lnTo>
                    <a:pt x="102" y="177"/>
                  </a:lnTo>
                  <a:lnTo>
                    <a:pt x="109" y="162"/>
                  </a:lnTo>
                  <a:lnTo>
                    <a:pt x="109" y="162"/>
                  </a:lnTo>
                  <a:lnTo>
                    <a:pt x="116" y="149"/>
                  </a:lnTo>
                  <a:lnTo>
                    <a:pt x="124" y="138"/>
                  </a:lnTo>
                  <a:lnTo>
                    <a:pt x="131" y="127"/>
                  </a:lnTo>
                  <a:lnTo>
                    <a:pt x="141" y="119"/>
                  </a:lnTo>
                  <a:lnTo>
                    <a:pt x="153" y="110"/>
                  </a:lnTo>
                  <a:lnTo>
                    <a:pt x="166" y="102"/>
                  </a:lnTo>
                  <a:lnTo>
                    <a:pt x="181" y="96"/>
                  </a:lnTo>
                  <a:lnTo>
                    <a:pt x="200" y="90"/>
                  </a:lnTo>
                  <a:lnTo>
                    <a:pt x="200" y="90"/>
                  </a:lnTo>
                  <a:lnTo>
                    <a:pt x="245" y="77"/>
                  </a:lnTo>
                  <a:lnTo>
                    <a:pt x="268" y="70"/>
                  </a:lnTo>
                  <a:lnTo>
                    <a:pt x="291" y="61"/>
                  </a:lnTo>
                  <a:lnTo>
                    <a:pt x="291" y="61"/>
                  </a:lnTo>
                  <a:lnTo>
                    <a:pt x="320" y="49"/>
                  </a:lnTo>
                  <a:lnTo>
                    <a:pt x="347" y="35"/>
                  </a:lnTo>
                  <a:lnTo>
                    <a:pt x="347" y="35"/>
                  </a:lnTo>
                  <a:lnTo>
                    <a:pt x="376" y="20"/>
                  </a:lnTo>
                  <a:lnTo>
                    <a:pt x="390" y="14"/>
                  </a:lnTo>
                  <a:lnTo>
                    <a:pt x="405" y="9"/>
                  </a:lnTo>
                  <a:lnTo>
                    <a:pt x="405" y="9"/>
                  </a:lnTo>
                  <a:lnTo>
                    <a:pt x="419" y="5"/>
                  </a:lnTo>
                  <a:lnTo>
                    <a:pt x="432" y="1"/>
                  </a:lnTo>
                  <a:lnTo>
                    <a:pt x="446" y="0"/>
                  </a:lnTo>
                  <a:lnTo>
                    <a:pt x="459" y="0"/>
                  </a:lnTo>
                  <a:lnTo>
                    <a:pt x="472" y="2"/>
                  </a:lnTo>
                  <a:lnTo>
                    <a:pt x="487" y="7"/>
                  </a:lnTo>
                  <a:lnTo>
                    <a:pt x="503" y="13"/>
                  </a:lnTo>
                  <a:lnTo>
                    <a:pt x="520" y="22"/>
                  </a:lnTo>
                  <a:lnTo>
                    <a:pt x="520" y="22"/>
                  </a:lnTo>
                  <a:lnTo>
                    <a:pt x="561" y="46"/>
                  </a:lnTo>
                  <a:lnTo>
                    <a:pt x="583" y="57"/>
                  </a:lnTo>
                  <a:lnTo>
                    <a:pt x="605" y="66"/>
                  </a:lnTo>
                  <a:lnTo>
                    <a:pt x="605" y="66"/>
                  </a:lnTo>
                  <a:lnTo>
                    <a:pt x="634" y="77"/>
                  </a:lnTo>
                  <a:lnTo>
                    <a:pt x="663" y="87"/>
                  </a:lnTo>
                  <a:lnTo>
                    <a:pt x="663" y="87"/>
                  </a:lnTo>
                  <a:lnTo>
                    <a:pt x="694" y="97"/>
                  </a:lnTo>
                  <a:lnTo>
                    <a:pt x="708" y="102"/>
                  </a:lnTo>
                  <a:lnTo>
                    <a:pt x="723" y="110"/>
                  </a:lnTo>
                  <a:lnTo>
                    <a:pt x="723" y="110"/>
                  </a:lnTo>
                  <a:lnTo>
                    <a:pt x="736" y="116"/>
                  </a:lnTo>
                  <a:lnTo>
                    <a:pt x="747" y="124"/>
                  </a:lnTo>
                  <a:lnTo>
                    <a:pt x="758" y="133"/>
                  </a:lnTo>
                  <a:lnTo>
                    <a:pt x="766" y="142"/>
                  </a:lnTo>
                  <a:lnTo>
                    <a:pt x="775" y="153"/>
                  </a:lnTo>
                  <a:lnTo>
                    <a:pt x="783" y="166"/>
                  </a:lnTo>
                  <a:lnTo>
                    <a:pt x="789" y="182"/>
                  </a:lnTo>
                  <a:lnTo>
                    <a:pt x="795" y="200"/>
                  </a:lnTo>
                  <a:lnTo>
                    <a:pt x="795" y="200"/>
                  </a:lnTo>
                  <a:lnTo>
                    <a:pt x="808" y="247"/>
                  </a:lnTo>
                  <a:lnTo>
                    <a:pt x="815" y="270"/>
                  </a:lnTo>
                  <a:lnTo>
                    <a:pt x="823" y="292"/>
                  </a:lnTo>
                  <a:lnTo>
                    <a:pt x="823" y="292"/>
                  </a:lnTo>
                  <a:lnTo>
                    <a:pt x="836" y="321"/>
                  </a:lnTo>
                  <a:lnTo>
                    <a:pt x="850" y="348"/>
                  </a:lnTo>
                  <a:lnTo>
                    <a:pt x="850" y="348"/>
                  </a:lnTo>
                  <a:lnTo>
                    <a:pt x="864" y="376"/>
                  </a:lnTo>
                  <a:lnTo>
                    <a:pt x="871" y="390"/>
                  </a:lnTo>
                  <a:lnTo>
                    <a:pt x="876" y="405"/>
                  </a:lnTo>
                  <a:lnTo>
                    <a:pt x="876" y="405"/>
                  </a:lnTo>
                  <a:lnTo>
                    <a:pt x="880" y="419"/>
                  </a:lnTo>
                  <a:lnTo>
                    <a:pt x="884" y="433"/>
                  </a:lnTo>
                  <a:lnTo>
                    <a:pt x="885" y="446"/>
                  </a:lnTo>
                  <a:lnTo>
                    <a:pt x="885" y="460"/>
                  </a:lnTo>
                  <a:lnTo>
                    <a:pt x="883" y="474"/>
                  </a:lnTo>
                  <a:lnTo>
                    <a:pt x="878" y="488"/>
                  </a:lnTo>
                  <a:lnTo>
                    <a:pt x="872" y="504"/>
                  </a:lnTo>
                  <a:lnTo>
                    <a:pt x="863" y="520"/>
                  </a:lnTo>
                  <a:lnTo>
                    <a:pt x="863" y="520"/>
                  </a:lnTo>
                  <a:lnTo>
                    <a:pt x="839" y="563"/>
                  </a:lnTo>
                  <a:lnTo>
                    <a:pt x="828" y="583"/>
                  </a:lnTo>
                  <a:lnTo>
                    <a:pt x="818" y="606"/>
                  </a:lnTo>
                  <a:lnTo>
                    <a:pt x="818" y="606"/>
                  </a:lnTo>
                  <a:lnTo>
                    <a:pt x="808" y="634"/>
                  </a:lnTo>
                  <a:lnTo>
                    <a:pt x="798" y="665"/>
                  </a:lnTo>
                  <a:lnTo>
                    <a:pt x="798" y="665"/>
                  </a:lnTo>
                  <a:lnTo>
                    <a:pt x="788" y="694"/>
                  </a:lnTo>
                  <a:lnTo>
                    <a:pt x="783" y="709"/>
                  </a:lnTo>
                  <a:lnTo>
                    <a:pt x="775" y="723"/>
                  </a:lnTo>
                  <a:lnTo>
                    <a:pt x="775" y="723"/>
                  </a:lnTo>
                  <a:lnTo>
                    <a:pt x="766" y="740"/>
                  </a:lnTo>
                  <a:lnTo>
                    <a:pt x="757" y="754"/>
                  </a:lnTo>
                  <a:lnTo>
                    <a:pt x="751" y="760"/>
                  </a:lnTo>
                  <a:lnTo>
                    <a:pt x="745" y="766"/>
                  </a:lnTo>
                  <a:lnTo>
                    <a:pt x="738" y="771"/>
                  </a:lnTo>
                  <a:lnTo>
                    <a:pt x="731" y="777"/>
                  </a:lnTo>
                  <a:lnTo>
                    <a:pt x="805" y="1000"/>
                  </a:lnTo>
                  <a:lnTo>
                    <a:pt x="785" y="998"/>
                  </a:lnTo>
                  <a:lnTo>
                    <a:pt x="714" y="785"/>
                  </a:lnTo>
                  <a:lnTo>
                    <a:pt x="714" y="785"/>
                  </a:lnTo>
                  <a:lnTo>
                    <a:pt x="703" y="790"/>
                  </a:lnTo>
                  <a:lnTo>
                    <a:pt x="772" y="997"/>
                  </a:lnTo>
                  <a:lnTo>
                    <a:pt x="593" y="982"/>
                  </a:lnTo>
                  <a:lnTo>
                    <a:pt x="566" y="1046"/>
                  </a:lnTo>
                  <a:lnTo>
                    <a:pt x="506" y="867"/>
                  </a:lnTo>
                  <a:lnTo>
                    <a:pt x="506" y="867"/>
                  </a:lnTo>
                  <a:lnTo>
                    <a:pt x="495" y="871"/>
                  </a:lnTo>
                  <a:lnTo>
                    <a:pt x="559" y="1063"/>
                  </a:lnTo>
                  <a:lnTo>
                    <a:pt x="550" y="1085"/>
                  </a:lnTo>
                  <a:lnTo>
                    <a:pt x="481" y="876"/>
                  </a:lnTo>
                  <a:lnTo>
                    <a:pt x="480" y="876"/>
                  </a:lnTo>
                  <a:lnTo>
                    <a:pt x="480" y="876"/>
                  </a:lnTo>
                  <a:lnTo>
                    <a:pt x="463" y="882"/>
                  </a:lnTo>
                  <a:lnTo>
                    <a:pt x="448" y="884"/>
                  </a:lnTo>
                  <a:lnTo>
                    <a:pt x="367" y="1217"/>
                  </a:lnTo>
                  <a:lnTo>
                    <a:pt x="356" y="1197"/>
                  </a:lnTo>
                  <a:lnTo>
                    <a:pt x="432" y="885"/>
                  </a:lnTo>
                  <a:lnTo>
                    <a:pt x="432" y="885"/>
                  </a:lnTo>
                  <a:lnTo>
                    <a:pt x="420" y="884"/>
                  </a:lnTo>
                  <a:lnTo>
                    <a:pt x="348" y="1180"/>
                  </a:lnTo>
                  <a:lnTo>
                    <a:pt x="316" y="1117"/>
                  </a:lnTo>
                  <a:lnTo>
                    <a:pt x="139" y="1149"/>
                  </a:lnTo>
                  <a:lnTo>
                    <a:pt x="223" y="799"/>
                  </a:lnTo>
                  <a:lnTo>
                    <a:pt x="220" y="798"/>
                  </a:lnTo>
                  <a:lnTo>
                    <a:pt x="220" y="798"/>
                  </a:lnTo>
                  <a:lnTo>
                    <a:pt x="212" y="796"/>
                  </a:lnTo>
                  <a:lnTo>
                    <a:pt x="212" y="796"/>
                  </a:lnTo>
                  <a:close/>
                  <a:moveTo>
                    <a:pt x="497" y="656"/>
                  </a:moveTo>
                  <a:lnTo>
                    <a:pt x="497" y="208"/>
                  </a:lnTo>
                  <a:lnTo>
                    <a:pt x="411" y="208"/>
                  </a:lnTo>
                  <a:lnTo>
                    <a:pt x="411" y="208"/>
                  </a:lnTo>
                  <a:lnTo>
                    <a:pt x="411" y="216"/>
                  </a:lnTo>
                  <a:lnTo>
                    <a:pt x="408" y="226"/>
                  </a:lnTo>
                  <a:lnTo>
                    <a:pt x="404" y="235"/>
                  </a:lnTo>
                  <a:lnTo>
                    <a:pt x="397" y="243"/>
                  </a:lnTo>
                  <a:lnTo>
                    <a:pt x="397" y="243"/>
                  </a:lnTo>
                  <a:lnTo>
                    <a:pt x="390" y="252"/>
                  </a:lnTo>
                  <a:lnTo>
                    <a:pt x="381" y="258"/>
                  </a:lnTo>
                  <a:lnTo>
                    <a:pt x="371" y="261"/>
                  </a:lnTo>
                  <a:lnTo>
                    <a:pt x="360" y="262"/>
                  </a:lnTo>
                  <a:lnTo>
                    <a:pt x="360" y="327"/>
                  </a:lnTo>
                  <a:lnTo>
                    <a:pt x="398" y="327"/>
                  </a:lnTo>
                  <a:lnTo>
                    <a:pt x="398" y="656"/>
                  </a:lnTo>
                  <a:lnTo>
                    <a:pt x="497" y="656"/>
                  </a:lnTo>
                  <a:lnTo>
                    <a:pt x="497" y="656"/>
                  </a:lnTo>
                  <a:close/>
                  <a:moveTo>
                    <a:pt x="486" y="124"/>
                  </a:moveTo>
                  <a:lnTo>
                    <a:pt x="486" y="124"/>
                  </a:lnTo>
                  <a:lnTo>
                    <a:pt x="511" y="131"/>
                  </a:lnTo>
                  <a:lnTo>
                    <a:pt x="536" y="139"/>
                  </a:lnTo>
                  <a:lnTo>
                    <a:pt x="560" y="150"/>
                  </a:lnTo>
                  <a:lnTo>
                    <a:pt x="582" y="163"/>
                  </a:lnTo>
                  <a:lnTo>
                    <a:pt x="604" y="177"/>
                  </a:lnTo>
                  <a:lnTo>
                    <a:pt x="623" y="194"/>
                  </a:lnTo>
                  <a:lnTo>
                    <a:pt x="643" y="211"/>
                  </a:lnTo>
                  <a:lnTo>
                    <a:pt x="659" y="229"/>
                  </a:lnTo>
                  <a:lnTo>
                    <a:pt x="674" y="250"/>
                  </a:lnTo>
                  <a:lnTo>
                    <a:pt x="688" y="272"/>
                  </a:lnTo>
                  <a:lnTo>
                    <a:pt x="700" y="294"/>
                  </a:lnTo>
                  <a:lnTo>
                    <a:pt x="710" y="318"/>
                  </a:lnTo>
                  <a:lnTo>
                    <a:pt x="718" y="343"/>
                  </a:lnTo>
                  <a:lnTo>
                    <a:pt x="724" y="369"/>
                  </a:lnTo>
                  <a:lnTo>
                    <a:pt x="727" y="397"/>
                  </a:lnTo>
                  <a:lnTo>
                    <a:pt x="728" y="424"/>
                  </a:lnTo>
                  <a:lnTo>
                    <a:pt x="728" y="424"/>
                  </a:lnTo>
                  <a:lnTo>
                    <a:pt x="728" y="439"/>
                  </a:lnTo>
                  <a:lnTo>
                    <a:pt x="727" y="455"/>
                  </a:lnTo>
                  <a:lnTo>
                    <a:pt x="725" y="470"/>
                  </a:lnTo>
                  <a:lnTo>
                    <a:pt x="722" y="486"/>
                  </a:lnTo>
                  <a:lnTo>
                    <a:pt x="719" y="500"/>
                  </a:lnTo>
                  <a:lnTo>
                    <a:pt x="714" y="515"/>
                  </a:lnTo>
                  <a:lnTo>
                    <a:pt x="710" y="529"/>
                  </a:lnTo>
                  <a:lnTo>
                    <a:pt x="704" y="542"/>
                  </a:lnTo>
                  <a:lnTo>
                    <a:pt x="698" y="556"/>
                  </a:lnTo>
                  <a:lnTo>
                    <a:pt x="691" y="569"/>
                  </a:lnTo>
                  <a:lnTo>
                    <a:pt x="684" y="582"/>
                  </a:lnTo>
                  <a:lnTo>
                    <a:pt x="676" y="594"/>
                  </a:lnTo>
                  <a:lnTo>
                    <a:pt x="668" y="606"/>
                  </a:lnTo>
                  <a:lnTo>
                    <a:pt x="659" y="618"/>
                  </a:lnTo>
                  <a:lnTo>
                    <a:pt x="649" y="629"/>
                  </a:lnTo>
                  <a:lnTo>
                    <a:pt x="639" y="640"/>
                  </a:lnTo>
                  <a:lnTo>
                    <a:pt x="628" y="650"/>
                  </a:lnTo>
                  <a:lnTo>
                    <a:pt x="618" y="659"/>
                  </a:lnTo>
                  <a:lnTo>
                    <a:pt x="606" y="668"/>
                  </a:lnTo>
                  <a:lnTo>
                    <a:pt x="594" y="677"/>
                  </a:lnTo>
                  <a:lnTo>
                    <a:pt x="582" y="685"/>
                  </a:lnTo>
                  <a:lnTo>
                    <a:pt x="569" y="692"/>
                  </a:lnTo>
                  <a:lnTo>
                    <a:pt x="556" y="699"/>
                  </a:lnTo>
                  <a:lnTo>
                    <a:pt x="542" y="705"/>
                  </a:lnTo>
                  <a:lnTo>
                    <a:pt x="528" y="710"/>
                  </a:lnTo>
                  <a:lnTo>
                    <a:pt x="513" y="716"/>
                  </a:lnTo>
                  <a:lnTo>
                    <a:pt x="499" y="719"/>
                  </a:lnTo>
                  <a:lnTo>
                    <a:pt x="484" y="723"/>
                  </a:lnTo>
                  <a:lnTo>
                    <a:pt x="469" y="726"/>
                  </a:lnTo>
                  <a:lnTo>
                    <a:pt x="454" y="728"/>
                  </a:lnTo>
                  <a:lnTo>
                    <a:pt x="439" y="729"/>
                  </a:lnTo>
                  <a:lnTo>
                    <a:pt x="423" y="729"/>
                  </a:lnTo>
                  <a:lnTo>
                    <a:pt x="423" y="729"/>
                  </a:lnTo>
                  <a:lnTo>
                    <a:pt x="398" y="728"/>
                  </a:lnTo>
                  <a:lnTo>
                    <a:pt x="374" y="726"/>
                  </a:lnTo>
                  <a:lnTo>
                    <a:pt x="351" y="720"/>
                  </a:lnTo>
                  <a:lnTo>
                    <a:pt x="328" y="714"/>
                  </a:lnTo>
                  <a:lnTo>
                    <a:pt x="306" y="706"/>
                  </a:lnTo>
                  <a:lnTo>
                    <a:pt x="284" y="696"/>
                  </a:lnTo>
                  <a:lnTo>
                    <a:pt x="264" y="684"/>
                  </a:lnTo>
                  <a:lnTo>
                    <a:pt x="244" y="672"/>
                  </a:lnTo>
                  <a:lnTo>
                    <a:pt x="227" y="657"/>
                  </a:lnTo>
                  <a:lnTo>
                    <a:pt x="209" y="642"/>
                  </a:lnTo>
                  <a:lnTo>
                    <a:pt x="193" y="626"/>
                  </a:lnTo>
                  <a:lnTo>
                    <a:pt x="179" y="607"/>
                  </a:lnTo>
                  <a:lnTo>
                    <a:pt x="166" y="589"/>
                  </a:lnTo>
                  <a:lnTo>
                    <a:pt x="154" y="568"/>
                  </a:lnTo>
                  <a:lnTo>
                    <a:pt x="143" y="547"/>
                  </a:lnTo>
                  <a:lnTo>
                    <a:pt x="135" y="526"/>
                  </a:lnTo>
                  <a:lnTo>
                    <a:pt x="135" y="526"/>
                  </a:lnTo>
                  <a:lnTo>
                    <a:pt x="143" y="551"/>
                  </a:lnTo>
                  <a:lnTo>
                    <a:pt x="153" y="575"/>
                  </a:lnTo>
                  <a:lnTo>
                    <a:pt x="164" y="597"/>
                  </a:lnTo>
                  <a:lnTo>
                    <a:pt x="178" y="619"/>
                  </a:lnTo>
                  <a:lnTo>
                    <a:pt x="193" y="640"/>
                  </a:lnTo>
                  <a:lnTo>
                    <a:pt x="209" y="659"/>
                  </a:lnTo>
                  <a:lnTo>
                    <a:pt x="228" y="677"/>
                  </a:lnTo>
                  <a:lnTo>
                    <a:pt x="247" y="693"/>
                  </a:lnTo>
                  <a:lnTo>
                    <a:pt x="268" y="708"/>
                  </a:lnTo>
                  <a:lnTo>
                    <a:pt x="291" y="721"/>
                  </a:lnTo>
                  <a:lnTo>
                    <a:pt x="314" y="733"/>
                  </a:lnTo>
                  <a:lnTo>
                    <a:pt x="338" y="742"/>
                  </a:lnTo>
                  <a:lnTo>
                    <a:pt x="363" y="749"/>
                  </a:lnTo>
                  <a:lnTo>
                    <a:pt x="389" y="755"/>
                  </a:lnTo>
                  <a:lnTo>
                    <a:pt x="416" y="759"/>
                  </a:lnTo>
                  <a:lnTo>
                    <a:pt x="443" y="760"/>
                  </a:lnTo>
                  <a:lnTo>
                    <a:pt x="443" y="760"/>
                  </a:lnTo>
                  <a:lnTo>
                    <a:pt x="459" y="759"/>
                  </a:lnTo>
                  <a:lnTo>
                    <a:pt x="475" y="758"/>
                  </a:lnTo>
                  <a:lnTo>
                    <a:pt x="491" y="756"/>
                  </a:lnTo>
                  <a:lnTo>
                    <a:pt x="507" y="754"/>
                  </a:lnTo>
                  <a:lnTo>
                    <a:pt x="522" y="749"/>
                  </a:lnTo>
                  <a:lnTo>
                    <a:pt x="537" y="745"/>
                  </a:lnTo>
                  <a:lnTo>
                    <a:pt x="553" y="741"/>
                  </a:lnTo>
                  <a:lnTo>
                    <a:pt x="567" y="735"/>
                  </a:lnTo>
                  <a:lnTo>
                    <a:pt x="581" y="729"/>
                  </a:lnTo>
                  <a:lnTo>
                    <a:pt x="595" y="721"/>
                  </a:lnTo>
                  <a:lnTo>
                    <a:pt x="608" y="714"/>
                  </a:lnTo>
                  <a:lnTo>
                    <a:pt x="621" y="705"/>
                  </a:lnTo>
                  <a:lnTo>
                    <a:pt x="634" y="696"/>
                  </a:lnTo>
                  <a:lnTo>
                    <a:pt x="646" y="686"/>
                  </a:lnTo>
                  <a:lnTo>
                    <a:pt x="657" y="677"/>
                  </a:lnTo>
                  <a:lnTo>
                    <a:pt x="669" y="667"/>
                  </a:lnTo>
                  <a:lnTo>
                    <a:pt x="678" y="655"/>
                  </a:lnTo>
                  <a:lnTo>
                    <a:pt x="688" y="644"/>
                  </a:lnTo>
                  <a:lnTo>
                    <a:pt x="698" y="632"/>
                  </a:lnTo>
                  <a:lnTo>
                    <a:pt x="707" y="619"/>
                  </a:lnTo>
                  <a:lnTo>
                    <a:pt x="715" y="606"/>
                  </a:lnTo>
                  <a:lnTo>
                    <a:pt x="723" y="593"/>
                  </a:lnTo>
                  <a:lnTo>
                    <a:pt x="731" y="579"/>
                  </a:lnTo>
                  <a:lnTo>
                    <a:pt x="737" y="565"/>
                  </a:lnTo>
                  <a:lnTo>
                    <a:pt x="742" y="551"/>
                  </a:lnTo>
                  <a:lnTo>
                    <a:pt x="747" y="536"/>
                  </a:lnTo>
                  <a:lnTo>
                    <a:pt x="751" y="520"/>
                  </a:lnTo>
                  <a:lnTo>
                    <a:pt x="756" y="505"/>
                  </a:lnTo>
                  <a:lnTo>
                    <a:pt x="758" y="489"/>
                  </a:lnTo>
                  <a:lnTo>
                    <a:pt x="760" y="474"/>
                  </a:lnTo>
                  <a:lnTo>
                    <a:pt x="761" y="457"/>
                  </a:lnTo>
                  <a:lnTo>
                    <a:pt x="762" y="441"/>
                  </a:lnTo>
                  <a:lnTo>
                    <a:pt x="762" y="441"/>
                  </a:lnTo>
                  <a:lnTo>
                    <a:pt x="761" y="426"/>
                  </a:lnTo>
                  <a:lnTo>
                    <a:pt x="760" y="411"/>
                  </a:lnTo>
                  <a:lnTo>
                    <a:pt x="759" y="397"/>
                  </a:lnTo>
                  <a:lnTo>
                    <a:pt x="757" y="381"/>
                  </a:lnTo>
                  <a:lnTo>
                    <a:pt x="753" y="367"/>
                  </a:lnTo>
                  <a:lnTo>
                    <a:pt x="749" y="353"/>
                  </a:lnTo>
                  <a:lnTo>
                    <a:pt x="746" y="340"/>
                  </a:lnTo>
                  <a:lnTo>
                    <a:pt x="740" y="326"/>
                  </a:lnTo>
                  <a:lnTo>
                    <a:pt x="729" y="300"/>
                  </a:lnTo>
                  <a:lnTo>
                    <a:pt x="715" y="275"/>
                  </a:lnTo>
                  <a:lnTo>
                    <a:pt x="700" y="252"/>
                  </a:lnTo>
                  <a:lnTo>
                    <a:pt x="682" y="230"/>
                  </a:lnTo>
                  <a:lnTo>
                    <a:pt x="663" y="210"/>
                  </a:lnTo>
                  <a:lnTo>
                    <a:pt x="642" y="191"/>
                  </a:lnTo>
                  <a:lnTo>
                    <a:pt x="619" y="175"/>
                  </a:lnTo>
                  <a:lnTo>
                    <a:pt x="595" y="160"/>
                  </a:lnTo>
                  <a:lnTo>
                    <a:pt x="569" y="148"/>
                  </a:lnTo>
                  <a:lnTo>
                    <a:pt x="543" y="137"/>
                  </a:lnTo>
                  <a:lnTo>
                    <a:pt x="529" y="134"/>
                  </a:lnTo>
                  <a:lnTo>
                    <a:pt x="515" y="129"/>
                  </a:lnTo>
                  <a:lnTo>
                    <a:pt x="500" y="127"/>
                  </a:lnTo>
                  <a:lnTo>
                    <a:pt x="486" y="124"/>
                  </a:lnTo>
                  <a:lnTo>
                    <a:pt x="486" y="124"/>
                  </a:lnTo>
                  <a:close/>
                  <a:moveTo>
                    <a:pt x="216" y="696"/>
                  </a:moveTo>
                  <a:lnTo>
                    <a:pt x="217" y="696"/>
                  </a:lnTo>
                  <a:lnTo>
                    <a:pt x="217" y="697"/>
                  </a:lnTo>
                  <a:lnTo>
                    <a:pt x="217" y="697"/>
                  </a:lnTo>
                  <a:lnTo>
                    <a:pt x="221" y="701"/>
                  </a:lnTo>
                  <a:lnTo>
                    <a:pt x="221" y="701"/>
                  </a:lnTo>
                  <a:lnTo>
                    <a:pt x="221" y="701"/>
                  </a:lnTo>
                  <a:lnTo>
                    <a:pt x="221" y="701"/>
                  </a:lnTo>
                  <a:lnTo>
                    <a:pt x="223" y="702"/>
                  </a:lnTo>
                  <a:lnTo>
                    <a:pt x="223" y="702"/>
                  </a:lnTo>
                  <a:lnTo>
                    <a:pt x="224" y="703"/>
                  </a:lnTo>
                  <a:lnTo>
                    <a:pt x="224" y="703"/>
                  </a:lnTo>
                  <a:lnTo>
                    <a:pt x="224" y="703"/>
                  </a:lnTo>
                  <a:lnTo>
                    <a:pt x="224" y="703"/>
                  </a:lnTo>
                  <a:lnTo>
                    <a:pt x="225" y="703"/>
                  </a:lnTo>
                  <a:lnTo>
                    <a:pt x="227" y="705"/>
                  </a:lnTo>
                  <a:lnTo>
                    <a:pt x="227" y="705"/>
                  </a:lnTo>
                  <a:lnTo>
                    <a:pt x="231" y="708"/>
                  </a:lnTo>
                  <a:lnTo>
                    <a:pt x="231" y="709"/>
                  </a:lnTo>
                  <a:lnTo>
                    <a:pt x="232" y="709"/>
                  </a:lnTo>
                  <a:lnTo>
                    <a:pt x="232" y="709"/>
                  </a:lnTo>
                  <a:lnTo>
                    <a:pt x="243" y="718"/>
                  </a:lnTo>
                  <a:lnTo>
                    <a:pt x="243" y="718"/>
                  </a:lnTo>
                  <a:lnTo>
                    <a:pt x="247" y="721"/>
                  </a:lnTo>
                  <a:lnTo>
                    <a:pt x="249" y="722"/>
                  </a:lnTo>
                  <a:lnTo>
                    <a:pt x="249" y="722"/>
                  </a:lnTo>
                  <a:lnTo>
                    <a:pt x="253" y="726"/>
                  </a:lnTo>
                  <a:lnTo>
                    <a:pt x="256" y="727"/>
                  </a:lnTo>
                  <a:lnTo>
                    <a:pt x="256" y="727"/>
                  </a:lnTo>
                  <a:lnTo>
                    <a:pt x="256" y="727"/>
                  </a:lnTo>
                  <a:lnTo>
                    <a:pt x="261" y="730"/>
                  </a:lnTo>
                  <a:lnTo>
                    <a:pt x="264" y="731"/>
                  </a:lnTo>
                  <a:lnTo>
                    <a:pt x="264" y="731"/>
                  </a:lnTo>
                  <a:lnTo>
                    <a:pt x="267" y="733"/>
                  </a:lnTo>
                  <a:lnTo>
                    <a:pt x="270" y="735"/>
                  </a:lnTo>
                  <a:lnTo>
                    <a:pt x="270" y="735"/>
                  </a:lnTo>
                  <a:lnTo>
                    <a:pt x="275" y="739"/>
                  </a:lnTo>
                  <a:lnTo>
                    <a:pt x="278" y="740"/>
                  </a:lnTo>
                  <a:lnTo>
                    <a:pt x="281" y="742"/>
                  </a:lnTo>
                  <a:lnTo>
                    <a:pt x="285" y="744"/>
                  </a:lnTo>
                  <a:lnTo>
                    <a:pt x="289" y="746"/>
                  </a:lnTo>
                  <a:lnTo>
                    <a:pt x="293" y="747"/>
                  </a:lnTo>
                  <a:lnTo>
                    <a:pt x="296" y="749"/>
                  </a:lnTo>
                  <a:lnTo>
                    <a:pt x="296" y="749"/>
                  </a:lnTo>
                  <a:lnTo>
                    <a:pt x="300" y="752"/>
                  </a:lnTo>
                  <a:lnTo>
                    <a:pt x="304" y="753"/>
                  </a:lnTo>
                  <a:lnTo>
                    <a:pt x="304" y="753"/>
                  </a:lnTo>
                  <a:lnTo>
                    <a:pt x="308" y="755"/>
                  </a:lnTo>
                  <a:lnTo>
                    <a:pt x="310" y="756"/>
                  </a:lnTo>
                  <a:lnTo>
                    <a:pt x="310" y="756"/>
                  </a:lnTo>
                  <a:lnTo>
                    <a:pt x="316" y="758"/>
                  </a:lnTo>
                  <a:lnTo>
                    <a:pt x="319" y="759"/>
                  </a:lnTo>
                  <a:lnTo>
                    <a:pt x="319" y="759"/>
                  </a:lnTo>
                  <a:lnTo>
                    <a:pt x="323" y="761"/>
                  </a:lnTo>
                  <a:lnTo>
                    <a:pt x="326" y="761"/>
                  </a:lnTo>
                  <a:lnTo>
                    <a:pt x="326" y="761"/>
                  </a:lnTo>
                  <a:lnTo>
                    <a:pt x="332" y="764"/>
                  </a:lnTo>
                  <a:lnTo>
                    <a:pt x="334" y="765"/>
                  </a:lnTo>
                  <a:lnTo>
                    <a:pt x="334" y="765"/>
                  </a:lnTo>
                  <a:lnTo>
                    <a:pt x="340" y="767"/>
                  </a:lnTo>
                  <a:lnTo>
                    <a:pt x="342" y="767"/>
                  </a:lnTo>
                  <a:lnTo>
                    <a:pt x="342" y="767"/>
                  </a:lnTo>
                  <a:lnTo>
                    <a:pt x="348" y="769"/>
                  </a:lnTo>
                  <a:lnTo>
                    <a:pt x="351" y="769"/>
                  </a:lnTo>
                  <a:lnTo>
                    <a:pt x="351" y="769"/>
                  </a:lnTo>
                  <a:lnTo>
                    <a:pt x="356" y="771"/>
                  </a:lnTo>
                  <a:lnTo>
                    <a:pt x="358" y="771"/>
                  </a:lnTo>
                  <a:lnTo>
                    <a:pt x="358" y="771"/>
                  </a:lnTo>
                  <a:lnTo>
                    <a:pt x="365" y="773"/>
                  </a:lnTo>
                  <a:lnTo>
                    <a:pt x="366" y="773"/>
                  </a:lnTo>
                  <a:lnTo>
                    <a:pt x="366" y="773"/>
                  </a:lnTo>
                  <a:lnTo>
                    <a:pt x="372" y="775"/>
                  </a:lnTo>
                  <a:lnTo>
                    <a:pt x="374" y="775"/>
                  </a:lnTo>
                  <a:lnTo>
                    <a:pt x="374" y="775"/>
                  </a:lnTo>
                  <a:lnTo>
                    <a:pt x="382" y="777"/>
                  </a:lnTo>
                  <a:lnTo>
                    <a:pt x="383" y="777"/>
                  </a:lnTo>
                  <a:lnTo>
                    <a:pt x="383" y="777"/>
                  </a:lnTo>
                  <a:lnTo>
                    <a:pt x="390" y="778"/>
                  </a:lnTo>
                  <a:lnTo>
                    <a:pt x="391" y="779"/>
                  </a:lnTo>
                  <a:lnTo>
                    <a:pt x="391" y="779"/>
                  </a:lnTo>
                  <a:lnTo>
                    <a:pt x="398" y="780"/>
                  </a:lnTo>
                  <a:lnTo>
                    <a:pt x="399" y="780"/>
                  </a:lnTo>
                  <a:lnTo>
                    <a:pt x="399" y="780"/>
                  </a:lnTo>
                  <a:lnTo>
                    <a:pt x="407" y="780"/>
                  </a:lnTo>
                  <a:lnTo>
                    <a:pt x="407" y="781"/>
                  </a:lnTo>
                  <a:lnTo>
                    <a:pt x="408" y="781"/>
                  </a:lnTo>
                  <a:lnTo>
                    <a:pt x="408" y="781"/>
                  </a:lnTo>
                  <a:lnTo>
                    <a:pt x="416" y="781"/>
                  </a:lnTo>
                  <a:lnTo>
                    <a:pt x="417" y="781"/>
                  </a:lnTo>
                  <a:lnTo>
                    <a:pt x="417" y="781"/>
                  </a:lnTo>
                  <a:lnTo>
                    <a:pt x="433" y="782"/>
                  </a:lnTo>
                  <a:lnTo>
                    <a:pt x="434" y="782"/>
                  </a:lnTo>
                  <a:lnTo>
                    <a:pt x="434" y="782"/>
                  </a:lnTo>
                  <a:lnTo>
                    <a:pt x="443" y="782"/>
                  </a:lnTo>
                  <a:lnTo>
                    <a:pt x="443" y="782"/>
                  </a:lnTo>
                  <a:lnTo>
                    <a:pt x="449" y="782"/>
                  </a:lnTo>
                  <a:lnTo>
                    <a:pt x="449" y="782"/>
                  </a:lnTo>
                  <a:lnTo>
                    <a:pt x="449" y="782"/>
                  </a:lnTo>
                  <a:lnTo>
                    <a:pt x="449" y="782"/>
                  </a:lnTo>
                  <a:lnTo>
                    <a:pt x="453" y="782"/>
                  </a:lnTo>
                  <a:lnTo>
                    <a:pt x="454" y="782"/>
                  </a:lnTo>
                  <a:lnTo>
                    <a:pt x="454" y="782"/>
                  </a:lnTo>
                  <a:lnTo>
                    <a:pt x="454" y="782"/>
                  </a:lnTo>
                  <a:lnTo>
                    <a:pt x="454" y="782"/>
                  </a:lnTo>
                  <a:lnTo>
                    <a:pt x="454" y="782"/>
                  </a:lnTo>
                  <a:lnTo>
                    <a:pt x="454" y="782"/>
                  </a:lnTo>
                  <a:lnTo>
                    <a:pt x="454" y="782"/>
                  </a:lnTo>
                  <a:lnTo>
                    <a:pt x="454" y="782"/>
                  </a:lnTo>
                  <a:lnTo>
                    <a:pt x="454" y="782"/>
                  </a:lnTo>
                  <a:lnTo>
                    <a:pt x="455" y="782"/>
                  </a:lnTo>
                  <a:lnTo>
                    <a:pt x="455" y="782"/>
                  </a:lnTo>
                  <a:lnTo>
                    <a:pt x="455" y="782"/>
                  </a:lnTo>
                  <a:lnTo>
                    <a:pt x="455" y="782"/>
                  </a:lnTo>
                  <a:lnTo>
                    <a:pt x="455" y="782"/>
                  </a:lnTo>
                  <a:lnTo>
                    <a:pt x="456" y="782"/>
                  </a:lnTo>
                  <a:lnTo>
                    <a:pt x="456" y="782"/>
                  </a:lnTo>
                  <a:lnTo>
                    <a:pt x="456" y="782"/>
                  </a:lnTo>
                  <a:lnTo>
                    <a:pt x="456" y="782"/>
                  </a:lnTo>
                  <a:lnTo>
                    <a:pt x="457" y="782"/>
                  </a:lnTo>
                  <a:lnTo>
                    <a:pt x="457" y="782"/>
                  </a:lnTo>
                  <a:lnTo>
                    <a:pt x="457" y="782"/>
                  </a:lnTo>
                  <a:lnTo>
                    <a:pt x="457" y="782"/>
                  </a:lnTo>
                  <a:lnTo>
                    <a:pt x="457" y="782"/>
                  </a:lnTo>
                  <a:lnTo>
                    <a:pt x="457" y="782"/>
                  </a:lnTo>
                  <a:lnTo>
                    <a:pt x="457" y="782"/>
                  </a:lnTo>
                  <a:lnTo>
                    <a:pt x="457" y="782"/>
                  </a:lnTo>
                  <a:lnTo>
                    <a:pt x="457" y="782"/>
                  </a:lnTo>
                  <a:lnTo>
                    <a:pt x="458" y="782"/>
                  </a:lnTo>
                  <a:lnTo>
                    <a:pt x="458" y="782"/>
                  </a:lnTo>
                  <a:lnTo>
                    <a:pt x="458" y="782"/>
                  </a:lnTo>
                  <a:lnTo>
                    <a:pt x="458" y="782"/>
                  </a:lnTo>
                  <a:lnTo>
                    <a:pt x="458" y="782"/>
                  </a:lnTo>
                  <a:lnTo>
                    <a:pt x="458" y="782"/>
                  </a:lnTo>
                  <a:lnTo>
                    <a:pt x="458" y="782"/>
                  </a:lnTo>
                  <a:lnTo>
                    <a:pt x="458" y="782"/>
                  </a:lnTo>
                  <a:lnTo>
                    <a:pt x="459" y="782"/>
                  </a:lnTo>
                  <a:lnTo>
                    <a:pt x="459" y="782"/>
                  </a:lnTo>
                  <a:lnTo>
                    <a:pt x="459" y="782"/>
                  </a:lnTo>
                  <a:lnTo>
                    <a:pt x="459" y="782"/>
                  </a:lnTo>
                  <a:lnTo>
                    <a:pt x="459" y="782"/>
                  </a:lnTo>
                  <a:lnTo>
                    <a:pt x="459" y="782"/>
                  </a:lnTo>
                  <a:lnTo>
                    <a:pt x="459" y="782"/>
                  </a:lnTo>
                  <a:lnTo>
                    <a:pt x="459" y="782"/>
                  </a:lnTo>
                  <a:lnTo>
                    <a:pt x="459" y="782"/>
                  </a:lnTo>
                  <a:lnTo>
                    <a:pt x="460" y="782"/>
                  </a:lnTo>
                  <a:lnTo>
                    <a:pt x="460" y="782"/>
                  </a:lnTo>
                  <a:lnTo>
                    <a:pt x="460" y="782"/>
                  </a:lnTo>
                  <a:lnTo>
                    <a:pt x="460" y="782"/>
                  </a:lnTo>
                  <a:lnTo>
                    <a:pt x="460" y="782"/>
                  </a:lnTo>
                  <a:lnTo>
                    <a:pt x="460" y="782"/>
                  </a:lnTo>
                  <a:lnTo>
                    <a:pt x="460" y="782"/>
                  </a:lnTo>
                  <a:lnTo>
                    <a:pt x="460" y="782"/>
                  </a:lnTo>
                  <a:lnTo>
                    <a:pt x="460" y="782"/>
                  </a:lnTo>
                  <a:lnTo>
                    <a:pt x="461" y="782"/>
                  </a:lnTo>
                  <a:lnTo>
                    <a:pt x="461" y="782"/>
                  </a:lnTo>
                  <a:lnTo>
                    <a:pt x="461" y="782"/>
                  </a:lnTo>
                  <a:lnTo>
                    <a:pt x="461" y="782"/>
                  </a:lnTo>
                  <a:lnTo>
                    <a:pt x="461" y="782"/>
                  </a:lnTo>
                  <a:lnTo>
                    <a:pt x="461" y="782"/>
                  </a:lnTo>
                  <a:lnTo>
                    <a:pt x="461" y="782"/>
                  </a:lnTo>
                  <a:lnTo>
                    <a:pt x="461" y="782"/>
                  </a:lnTo>
                  <a:lnTo>
                    <a:pt x="462" y="782"/>
                  </a:lnTo>
                  <a:lnTo>
                    <a:pt x="462" y="782"/>
                  </a:lnTo>
                  <a:lnTo>
                    <a:pt x="462" y="782"/>
                  </a:lnTo>
                  <a:lnTo>
                    <a:pt x="462" y="782"/>
                  </a:lnTo>
                  <a:lnTo>
                    <a:pt x="462" y="782"/>
                  </a:lnTo>
                  <a:lnTo>
                    <a:pt x="462" y="782"/>
                  </a:lnTo>
                  <a:lnTo>
                    <a:pt x="462" y="782"/>
                  </a:lnTo>
                  <a:lnTo>
                    <a:pt x="462" y="782"/>
                  </a:lnTo>
                  <a:lnTo>
                    <a:pt x="462" y="782"/>
                  </a:lnTo>
                  <a:lnTo>
                    <a:pt x="462" y="782"/>
                  </a:lnTo>
                  <a:lnTo>
                    <a:pt x="463" y="782"/>
                  </a:lnTo>
                  <a:lnTo>
                    <a:pt x="463" y="782"/>
                  </a:lnTo>
                  <a:lnTo>
                    <a:pt x="463" y="782"/>
                  </a:lnTo>
                  <a:lnTo>
                    <a:pt x="463" y="782"/>
                  </a:lnTo>
                  <a:lnTo>
                    <a:pt x="463" y="782"/>
                  </a:lnTo>
                  <a:lnTo>
                    <a:pt x="463" y="782"/>
                  </a:lnTo>
                  <a:lnTo>
                    <a:pt x="463" y="782"/>
                  </a:lnTo>
                  <a:lnTo>
                    <a:pt x="463" y="782"/>
                  </a:lnTo>
                  <a:lnTo>
                    <a:pt x="465" y="781"/>
                  </a:lnTo>
                  <a:lnTo>
                    <a:pt x="465" y="781"/>
                  </a:lnTo>
                  <a:lnTo>
                    <a:pt x="465" y="781"/>
                  </a:lnTo>
                  <a:lnTo>
                    <a:pt x="465" y="781"/>
                  </a:lnTo>
                  <a:lnTo>
                    <a:pt x="465" y="781"/>
                  </a:lnTo>
                  <a:lnTo>
                    <a:pt x="465" y="781"/>
                  </a:lnTo>
                  <a:lnTo>
                    <a:pt x="465" y="781"/>
                  </a:lnTo>
                  <a:lnTo>
                    <a:pt x="466" y="781"/>
                  </a:lnTo>
                  <a:lnTo>
                    <a:pt x="466" y="781"/>
                  </a:lnTo>
                  <a:lnTo>
                    <a:pt x="466" y="781"/>
                  </a:lnTo>
                  <a:lnTo>
                    <a:pt x="466" y="781"/>
                  </a:lnTo>
                  <a:lnTo>
                    <a:pt x="466" y="781"/>
                  </a:lnTo>
                  <a:lnTo>
                    <a:pt x="466" y="781"/>
                  </a:lnTo>
                  <a:lnTo>
                    <a:pt x="466" y="781"/>
                  </a:lnTo>
                  <a:lnTo>
                    <a:pt x="466" y="781"/>
                  </a:lnTo>
                  <a:lnTo>
                    <a:pt x="466" y="781"/>
                  </a:lnTo>
                  <a:lnTo>
                    <a:pt x="466" y="781"/>
                  </a:lnTo>
                  <a:lnTo>
                    <a:pt x="471" y="781"/>
                  </a:lnTo>
                  <a:lnTo>
                    <a:pt x="471" y="781"/>
                  </a:lnTo>
                  <a:lnTo>
                    <a:pt x="472" y="781"/>
                  </a:lnTo>
                  <a:lnTo>
                    <a:pt x="472" y="781"/>
                  </a:lnTo>
                  <a:lnTo>
                    <a:pt x="472" y="781"/>
                  </a:lnTo>
                  <a:lnTo>
                    <a:pt x="472" y="781"/>
                  </a:lnTo>
                  <a:lnTo>
                    <a:pt x="472" y="781"/>
                  </a:lnTo>
                  <a:lnTo>
                    <a:pt x="472" y="781"/>
                  </a:lnTo>
                  <a:lnTo>
                    <a:pt x="472" y="781"/>
                  </a:lnTo>
                  <a:lnTo>
                    <a:pt x="472" y="781"/>
                  </a:lnTo>
                  <a:lnTo>
                    <a:pt x="472" y="781"/>
                  </a:lnTo>
                  <a:lnTo>
                    <a:pt x="473" y="781"/>
                  </a:lnTo>
                  <a:lnTo>
                    <a:pt x="473" y="781"/>
                  </a:lnTo>
                  <a:lnTo>
                    <a:pt x="473" y="781"/>
                  </a:lnTo>
                  <a:lnTo>
                    <a:pt x="478" y="781"/>
                  </a:lnTo>
                  <a:lnTo>
                    <a:pt x="478" y="781"/>
                  </a:lnTo>
                  <a:lnTo>
                    <a:pt x="478" y="781"/>
                  </a:lnTo>
                  <a:lnTo>
                    <a:pt x="478" y="781"/>
                  </a:lnTo>
                  <a:lnTo>
                    <a:pt x="485" y="780"/>
                  </a:lnTo>
                  <a:lnTo>
                    <a:pt x="486" y="780"/>
                  </a:lnTo>
                  <a:lnTo>
                    <a:pt x="486" y="780"/>
                  </a:lnTo>
                  <a:lnTo>
                    <a:pt x="494" y="779"/>
                  </a:lnTo>
                  <a:lnTo>
                    <a:pt x="495" y="779"/>
                  </a:lnTo>
                  <a:lnTo>
                    <a:pt x="495" y="778"/>
                  </a:lnTo>
                  <a:lnTo>
                    <a:pt x="495" y="778"/>
                  </a:lnTo>
                  <a:lnTo>
                    <a:pt x="503" y="777"/>
                  </a:lnTo>
                  <a:lnTo>
                    <a:pt x="504" y="777"/>
                  </a:lnTo>
                  <a:lnTo>
                    <a:pt x="504" y="777"/>
                  </a:lnTo>
                  <a:lnTo>
                    <a:pt x="510" y="775"/>
                  </a:lnTo>
                  <a:lnTo>
                    <a:pt x="512" y="775"/>
                  </a:lnTo>
                  <a:lnTo>
                    <a:pt x="512" y="775"/>
                  </a:lnTo>
                  <a:lnTo>
                    <a:pt x="519" y="773"/>
                  </a:lnTo>
                  <a:lnTo>
                    <a:pt x="520" y="773"/>
                  </a:lnTo>
                  <a:lnTo>
                    <a:pt x="520" y="773"/>
                  </a:lnTo>
                  <a:lnTo>
                    <a:pt x="528" y="771"/>
                  </a:lnTo>
                  <a:lnTo>
                    <a:pt x="529" y="771"/>
                  </a:lnTo>
                  <a:lnTo>
                    <a:pt x="529" y="771"/>
                  </a:lnTo>
                  <a:lnTo>
                    <a:pt x="535" y="769"/>
                  </a:lnTo>
                  <a:lnTo>
                    <a:pt x="537" y="769"/>
                  </a:lnTo>
                  <a:lnTo>
                    <a:pt x="537" y="769"/>
                  </a:lnTo>
                  <a:lnTo>
                    <a:pt x="543" y="767"/>
                  </a:lnTo>
                  <a:lnTo>
                    <a:pt x="545" y="767"/>
                  </a:lnTo>
                  <a:lnTo>
                    <a:pt x="545" y="767"/>
                  </a:lnTo>
                  <a:lnTo>
                    <a:pt x="551" y="765"/>
                  </a:lnTo>
                  <a:lnTo>
                    <a:pt x="553" y="764"/>
                  </a:lnTo>
                  <a:lnTo>
                    <a:pt x="553" y="764"/>
                  </a:lnTo>
                  <a:lnTo>
                    <a:pt x="559" y="761"/>
                  </a:lnTo>
                  <a:lnTo>
                    <a:pt x="560" y="761"/>
                  </a:lnTo>
                  <a:lnTo>
                    <a:pt x="560" y="761"/>
                  </a:lnTo>
                  <a:lnTo>
                    <a:pt x="567" y="759"/>
                  </a:lnTo>
                  <a:lnTo>
                    <a:pt x="569" y="758"/>
                  </a:lnTo>
                  <a:lnTo>
                    <a:pt x="569" y="758"/>
                  </a:lnTo>
                  <a:lnTo>
                    <a:pt x="574" y="756"/>
                  </a:lnTo>
                  <a:lnTo>
                    <a:pt x="576" y="755"/>
                  </a:lnTo>
                  <a:lnTo>
                    <a:pt x="576" y="755"/>
                  </a:lnTo>
                  <a:lnTo>
                    <a:pt x="582" y="753"/>
                  </a:lnTo>
                  <a:lnTo>
                    <a:pt x="584" y="752"/>
                  </a:lnTo>
                  <a:lnTo>
                    <a:pt x="584" y="752"/>
                  </a:lnTo>
                  <a:lnTo>
                    <a:pt x="589" y="749"/>
                  </a:lnTo>
                  <a:lnTo>
                    <a:pt x="592" y="748"/>
                  </a:lnTo>
                  <a:lnTo>
                    <a:pt x="592" y="748"/>
                  </a:lnTo>
                  <a:lnTo>
                    <a:pt x="597" y="745"/>
                  </a:lnTo>
                  <a:lnTo>
                    <a:pt x="599" y="744"/>
                  </a:lnTo>
                  <a:lnTo>
                    <a:pt x="599" y="744"/>
                  </a:lnTo>
                  <a:lnTo>
                    <a:pt x="604" y="742"/>
                  </a:lnTo>
                  <a:lnTo>
                    <a:pt x="606" y="741"/>
                  </a:lnTo>
                  <a:lnTo>
                    <a:pt x="606" y="741"/>
                  </a:lnTo>
                  <a:lnTo>
                    <a:pt x="611" y="737"/>
                  </a:lnTo>
                  <a:lnTo>
                    <a:pt x="614" y="736"/>
                  </a:lnTo>
                  <a:lnTo>
                    <a:pt x="614" y="736"/>
                  </a:lnTo>
                  <a:lnTo>
                    <a:pt x="619" y="733"/>
                  </a:lnTo>
                  <a:lnTo>
                    <a:pt x="621" y="732"/>
                  </a:lnTo>
                  <a:lnTo>
                    <a:pt x="621" y="732"/>
                  </a:lnTo>
                  <a:lnTo>
                    <a:pt x="625" y="729"/>
                  </a:lnTo>
                  <a:lnTo>
                    <a:pt x="628" y="728"/>
                  </a:lnTo>
                  <a:lnTo>
                    <a:pt x="632" y="724"/>
                  </a:lnTo>
                  <a:lnTo>
                    <a:pt x="635" y="723"/>
                  </a:lnTo>
                  <a:lnTo>
                    <a:pt x="635" y="723"/>
                  </a:lnTo>
                  <a:lnTo>
                    <a:pt x="638" y="720"/>
                  </a:lnTo>
                  <a:lnTo>
                    <a:pt x="642" y="718"/>
                  </a:lnTo>
                  <a:lnTo>
                    <a:pt x="642" y="718"/>
                  </a:lnTo>
                  <a:lnTo>
                    <a:pt x="646" y="715"/>
                  </a:lnTo>
                  <a:lnTo>
                    <a:pt x="648" y="714"/>
                  </a:lnTo>
                  <a:lnTo>
                    <a:pt x="648" y="714"/>
                  </a:lnTo>
                  <a:lnTo>
                    <a:pt x="651" y="710"/>
                  </a:lnTo>
                  <a:lnTo>
                    <a:pt x="655" y="708"/>
                  </a:lnTo>
                  <a:lnTo>
                    <a:pt x="655" y="708"/>
                  </a:lnTo>
                  <a:lnTo>
                    <a:pt x="659" y="705"/>
                  </a:lnTo>
                  <a:lnTo>
                    <a:pt x="661" y="703"/>
                  </a:lnTo>
                  <a:lnTo>
                    <a:pt x="664" y="701"/>
                  </a:lnTo>
                  <a:lnTo>
                    <a:pt x="668" y="697"/>
                  </a:lnTo>
                  <a:lnTo>
                    <a:pt x="668" y="697"/>
                  </a:lnTo>
                  <a:lnTo>
                    <a:pt x="671" y="694"/>
                  </a:lnTo>
                  <a:lnTo>
                    <a:pt x="671" y="694"/>
                  </a:lnTo>
                  <a:lnTo>
                    <a:pt x="671" y="694"/>
                  </a:lnTo>
                  <a:lnTo>
                    <a:pt x="681" y="685"/>
                  </a:lnTo>
                  <a:lnTo>
                    <a:pt x="682" y="684"/>
                  </a:lnTo>
                  <a:lnTo>
                    <a:pt x="682" y="684"/>
                  </a:lnTo>
                  <a:lnTo>
                    <a:pt x="682" y="684"/>
                  </a:lnTo>
                  <a:lnTo>
                    <a:pt x="682" y="684"/>
                  </a:lnTo>
                  <a:lnTo>
                    <a:pt x="682" y="684"/>
                  </a:lnTo>
                  <a:lnTo>
                    <a:pt x="683" y="683"/>
                  </a:lnTo>
                  <a:lnTo>
                    <a:pt x="685" y="681"/>
                  </a:lnTo>
                  <a:lnTo>
                    <a:pt x="685" y="681"/>
                  </a:lnTo>
                  <a:lnTo>
                    <a:pt x="686" y="680"/>
                  </a:lnTo>
                  <a:lnTo>
                    <a:pt x="686" y="680"/>
                  </a:lnTo>
                  <a:lnTo>
                    <a:pt x="688" y="678"/>
                  </a:lnTo>
                  <a:lnTo>
                    <a:pt x="688" y="678"/>
                  </a:lnTo>
                  <a:lnTo>
                    <a:pt x="688" y="678"/>
                  </a:lnTo>
                  <a:lnTo>
                    <a:pt x="688" y="677"/>
                  </a:lnTo>
                  <a:lnTo>
                    <a:pt x="690" y="676"/>
                  </a:lnTo>
                  <a:lnTo>
                    <a:pt x="690" y="676"/>
                  </a:lnTo>
                  <a:lnTo>
                    <a:pt x="690" y="676"/>
                  </a:lnTo>
                  <a:lnTo>
                    <a:pt x="695" y="671"/>
                  </a:lnTo>
                  <a:lnTo>
                    <a:pt x="695" y="670"/>
                  </a:lnTo>
                  <a:lnTo>
                    <a:pt x="696" y="670"/>
                  </a:lnTo>
                  <a:lnTo>
                    <a:pt x="696" y="670"/>
                  </a:lnTo>
                  <a:lnTo>
                    <a:pt x="706" y="658"/>
                  </a:lnTo>
                  <a:lnTo>
                    <a:pt x="715" y="646"/>
                  </a:lnTo>
                  <a:lnTo>
                    <a:pt x="724" y="634"/>
                  </a:lnTo>
                  <a:lnTo>
                    <a:pt x="733" y="621"/>
                  </a:lnTo>
                  <a:lnTo>
                    <a:pt x="740" y="608"/>
                  </a:lnTo>
                  <a:lnTo>
                    <a:pt x="748" y="594"/>
                  </a:lnTo>
                  <a:lnTo>
                    <a:pt x="754" y="580"/>
                  </a:lnTo>
                  <a:lnTo>
                    <a:pt x="760" y="566"/>
                  </a:lnTo>
                  <a:lnTo>
                    <a:pt x="765" y="551"/>
                  </a:lnTo>
                  <a:lnTo>
                    <a:pt x="771" y="536"/>
                  </a:lnTo>
                  <a:lnTo>
                    <a:pt x="774" y="520"/>
                  </a:lnTo>
                  <a:lnTo>
                    <a:pt x="778" y="505"/>
                  </a:lnTo>
                  <a:lnTo>
                    <a:pt x="780" y="490"/>
                  </a:lnTo>
                  <a:lnTo>
                    <a:pt x="783" y="474"/>
                  </a:lnTo>
                  <a:lnTo>
                    <a:pt x="784" y="457"/>
                  </a:lnTo>
                  <a:lnTo>
                    <a:pt x="784" y="441"/>
                  </a:lnTo>
                  <a:lnTo>
                    <a:pt x="784" y="441"/>
                  </a:lnTo>
                  <a:lnTo>
                    <a:pt x="784" y="423"/>
                  </a:lnTo>
                  <a:lnTo>
                    <a:pt x="783" y="406"/>
                  </a:lnTo>
                  <a:lnTo>
                    <a:pt x="780" y="389"/>
                  </a:lnTo>
                  <a:lnTo>
                    <a:pt x="777" y="372"/>
                  </a:lnTo>
                  <a:lnTo>
                    <a:pt x="773" y="355"/>
                  </a:lnTo>
                  <a:lnTo>
                    <a:pt x="769" y="339"/>
                  </a:lnTo>
                  <a:lnTo>
                    <a:pt x="763" y="324"/>
                  </a:lnTo>
                  <a:lnTo>
                    <a:pt x="757" y="308"/>
                  </a:lnTo>
                  <a:lnTo>
                    <a:pt x="750" y="292"/>
                  </a:lnTo>
                  <a:lnTo>
                    <a:pt x="742" y="278"/>
                  </a:lnTo>
                  <a:lnTo>
                    <a:pt x="735" y="264"/>
                  </a:lnTo>
                  <a:lnTo>
                    <a:pt x="725" y="250"/>
                  </a:lnTo>
                  <a:lnTo>
                    <a:pt x="716" y="237"/>
                  </a:lnTo>
                  <a:lnTo>
                    <a:pt x="706" y="224"/>
                  </a:lnTo>
                  <a:lnTo>
                    <a:pt x="695" y="211"/>
                  </a:lnTo>
                  <a:lnTo>
                    <a:pt x="684" y="199"/>
                  </a:lnTo>
                  <a:lnTo>
                    <a:pt x="672" y="188"/>
                  </a:lnTo>
                  <a:lnTo>
                    <a:pt x="660" y="177"/>
                  </a:lnTo>
                  <a:lnTo>
                    <a:pt x="647" y="167"/>
                  </a:lnTo>
                  <a:lnTo>
                    <a:pt x="633" y="158"/>
                  </a:lnTo>
                  <a:lnTo>
                    <a:pt x="620" y="149"/>
                  </a:lnTo>
                  <a:lnTo>
                    <a:pt x="606" y="140"/>
                  </a:lnTo>
                  <a:lnTo>
                    <a:pt x="591" y="133"/>
                  </a:lnTo>
                  <a:lnTo>
                    <a:pt x="575" y="126"/>
                  </a:lnTo>
                  <a:lnTo>
                    <a:pt x="560" y="120"/>
                  </a:lnTo>
                  <a:lnTo>
                    <a:pt x="544" y="114"/>
                  </a:lnTo>
                  <a:lnTo>
                    <a:pt x="528" y="110"/>
                  </a:lnTo>
                  <a:lnTo>
                    <a:pt x="511" y="107"/>
                  </a:lnTo>
                  <a:lnTo>
                    <a:pt x="495" y="103"/>
                  </a:lnTo>
                  <a:lnTo>
                    <a:pt x="478" y="101"/>
                  </a:lnTo>
                  <a:lnTo>
                    <a:pt x="460" y="100"/>
                  </a:lnTo>
                  <a:lnTo>
                    <a:pt x="443" y="99"/>
                  </a:lnTo>
                  <a:lnTo>
                    <a:pt x="443" y="99"/>
                  </a:lnTo>
                  <a:lnTo>
                    <a:pt x="424" y="100"/>
                  </a:lnTo>
                  <a:lnTo>
                    <a:pt x="407" y="101"/>
                  </a:lnTo>
                  <a:lnTo>
                    <a:pt x="391" y="103"/>
                  </a:lnTo>
                  <a:lnTo>
                    <a:pt x="373" y="107"/>
                  </a:lnTo>
                  <a:lnTo>
                    <a:pt x="357" y="110"/>
                  </a:lnTo>
                  <a:lnTo>
                    <a:pt x="341" y="114"/>
                  </a:lnTo>
                  <a:lnTo>
                    <a:pt x="326" y="120"/>
                  </a:lnTo>
                  <a:lnTo>
                    <a:pt x="309" y="126"/>
                  </a:lnTo>
                  <a:lnTo>
                    <a:pt x="294" y="133"/>
                  </a:lnTo>
                  <a:lnTo>
                    <a:pt x="280" y="140"/>
                  </a:lnTo>
                  <a:lnTo>
                    <a:pt x="266" y="149"/>
                  </a:lnTo>
                  <a:lnTo>
                    <a:pt x="252" y="158"/>
                  </a:lnTo>
                  <a:lnTo>
                    <a:pt x="238" y="167"/>
                  </a:lnTo>
                  <a:lnTo>
                    <a:pt x="226" y="177"/>
                  </a:lnTo>
                  <a:lnTo>
                    <a:pt x="213" y="188"/>
                  </a:lnTo>
                  <a:lnTo>
                    <a:pt x="201" y="199"/>
                  </a:lnTo>
                  <a:lnTo>
                    <a:pt x="190" y="211"/>
                  </a:lnTo>
                  <a:lnTo>
                    <a:pt x="179" y="224"/>
                  </a:lnTo>
                  <a:lnTo>
                    <a:pt x="169" y="237"/>
                  </a:lnTo>
                  <a:lnTo>
                    <a:pt x="160" y="250"/>
                  </a:lnTo>
                  <a:lnTo>
                    <a:pt x="151" y="264"/>
                  </a:lnTo>
                  <a:lnTo>
                    <a:pt x="142" y="278"/>
                  </a:lnTo>
                  <a:lnTo>
                    <a:pt x="135" y="292"/>
                  </a:lnTo>
                  <a:lnTo>
                    <a:pt x="128" y="308"/>
                  </a:lnTo>
                  <a:lnTo>
                    <a:pt x="122" y="324"/>
                  </a:lnTo>
                  <a:lnTo>
                    <a:pt x="116" y="339"/>
                  </a:lnTo>
                  <a:lnTo>
                    <a:pt x="112" y="355"/>
                  </a:lnTo>
                  <a:lnTo>
                    <a:pt x="109" y="372"/>
                  </a:lnTo>
                  <a:lnTo>
                    <a:pt x="105" y="389"/>
                  </a:lnTo>
                  <a:lnTo>
                    <a:pt x="103" y="406"/>
                  </a:lnTo>
                  <a:lnTo>
                    <a:pt x="102" y="423"/>
                  </a:lnTo>
                  <a:lnTo>
                    <a:pt x="101" y="441"/>
                  </a:lnTo>
                  <a:lnTo>
                    <a:pt x="101" y="441"/>
                  </a:lnTo>
                  <a:lnTo>
                    <a:pt x="102" y="460"/>
                  </a:lnTo>
                  <a:lnTo>
                    <a:pt x="103" y="478"/>
                  </a:lnTo>
                  <a:lnTo>
                    <a:pt x="105" y="496"/>
                  </a:lnTo>
                  <a:lnTo>
                    <a:pt x="110" y="515"/>
                  </a:lnTo>
                  <a:lnTo>
                    <a:pt x="114" y="532"/>
                  </a:lnTo>
                  <a:lnTo>
                    <a:pt x="119" y="550"/>
                  </a:lnTo>
                  <a:lnTo>
                    <a:pt x="125" y="567"/>
                  </a:lnTo>
                  <a:lnTo>
                    <a:pt x="132" y="583"/>
                  </a:lnTo>
                  <a:lnTo>
                    <a:pt x="140" y="600"/>
                  </a:lnTo>
                  <a:lnTo>
                    <a:pt x="149" y="615"/>
                  </a:lnTo>
                  <a:lnTo>
                    <a:pt x="158" y="630"/>
                  </a:lnTo>
                  <a:lnTo>
                    <a:pt x="168" y="644"/>
                  </a:lnTo>
                  <a:lnTo>
                    <a:pt x="179" y="658"/>
                  </a:lnTo>
                  <a:lnTo>
                    <a:pt x="191" y="671"/>
                  </a:lnTo>
                  <a:lnTo>
                    <a:pt x="203" y="684"/>
                  </a:lnTo>
                  <a:lnTo>
                    <a:pt x="216" y="696"/>
                  </a:lnTo>
                  <a:lnTo>
                    <a:pt x="216" y="696"/>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6" tIns="34273" rIns="68546" bIns="34273" numCol="1" anchor="t" anchorCtr="0" compatLnSpc="1">
              <a:prstTxWarp prst="textNoShape">
                <a:avLst/>
              </a:prstTxWarp>
            </a:bodyPr>
            <a:lstStyle/>
            <a:p>
              <a:endParaRPr lang="zh-CN" altLang="en-US" sz="1012">
                <a:solidFill>
                  <a:schemeClr val="bg1"/>
                </a:solidFill>
              </a:endParaRPr>
            </a:p>
          </p:txBody>
        </p:sp>
      </p:grpSp>
      <p:grpSp>
        <p:nvGrpSpPr>
          <p:cNvPr id="19" name="组合 18"/>
          <p:cNvGrpSpPr/>
          <p:nvPr/>
        </p:nvGrpSpPr>
        <p:grpSpPr>
          <a:xfrm>
            <a:off x="4382713" y="1524958"/>
            <a:ext cx="863063" cy="863375"/>
            <a:chOff x="3568700" y="1708150"/>
            <a:chExt cx="1176338" cy="1176338"/>
          </a:xfrm>
        </p:grpSpPr>
        <p:sp>
          <p:nvSpPr>
            <p:cNvPr id="20" name="Freeform 7"/>
            <p:cNvSpPr>
              <a:spLocks/>
            </p:cNvSpPr>
            <p:nvPr/>
          </p:nvSpPr>
          <p:spPr bwMode="auto">
            <a:xfrm>
              <a:off x="3568700" y="1708150"/>
              <a:ext cx="1176338" cy="1176338"/>
            </a:xfrm>
            <a:custGeom>
              <a:avLst/>
              <a:gdLst>
                <a:gd name="T0" fmla="*/ 1481 w 1482"/>
                <a:gd name="T1" fmla="*/ 780 h 1482"/>
                <a:gd name="T2" fmla="*/ 1467 w 1482"/>
                <a:gd name="T3" fmla="*/ 890 h 1482"/>
                <a:gd name="T4" fmla="*/ 1437 w 1482"/>
                <a:gd name="T5" fmla="*/ 997 h 1482"/>
                <a:gd name="T6" fmla="*/ 1393 w 1482"/>
                <a:gd name="T7" fmla="*/ 1094 h 1482"/>
                <a:gd name="T8" fmla="*/ 1335 w 1482"/>
                <a:gd name="T9" fmla="*/ 1185 h 1482"/>
                <a:gd name="T10" fmla="*/ 1265 w 1482"/>
                <a:gd name="T11" fmla="*/ 1265 h 1482"/>
                <a:gd name="T12" fmla="*/ 1184 w 1482"/>
                <a:gd name="T13" fmla="*/ 1335 h 1482"/>
                <a:gd name="T14" fmla="*/ 1094 w 1482"/>
                <a:gd name="T15" fmla="*/ 1393 h 1482"/>
                <a:gd name="T16" fmla="*/ 996 w 1482"/>
                <a:gd name="T17" fmla="*/ 1437 h 1482"/>
                <a:gd name="T18" fmla="*/ 890 w 1482"/>
                <a:gd name="T19" fmla="*/ 1467 h 1482"/>
                <a:gd name="T20" fmla="*/ 780 w 1482"/>
                <a:gd name="T21" fmla="*/ 1481 h 1482"/>
                <a:gd name="T22" fmla="*/ 704 w 1482"/>
                <a:gd name="T23" fmla="*/ 1481 h 1482"/>
                <a:gd name="T24" fmla="*/ 592 w 1482"/>
                <a:gd name="T25" fmla="*/ 1467 h 1482"/>
                <a:gd name="T26" fmla="*/ 486 w 1482"/>
                <a:gd name="T27" fmla="*/ 1437 h 1482"/>
                <a:gd name="T28" fmla="*/ 388 w 1482"/>
                <a:gd name="T29" fmla="*/ 1393 h 1482"/>
                <a:gd name="T30" fmla="*/ 298 w 1482"/>
                <a:gd name="T31" fmla="*/ 1335 h 1482"/>
                <a:gd name="T32" fmla="*/ 217 w 1482"/>
                <a:gd name="T33" fmla="*/ 1265 h 1482"/>
                <a:gd name="T34" fmla="*/ 148 w 1482"/>
                <a:gd name="T35" fmla="*/ 1185 h 1482"/>
                <a:gd name="T36" fmla="*/ 90 w 1482"/>
                <a:gd name="T37" fmla="*/ 1094 h 1482"/>
                <a:gd name="T38" fmla="*/ 46 w 1482"/>
                <a:gd name="T39" fmla="*/ 997 h 1482"/>
                <a:gd name="T40" fmla="*/ 15 w 1482"/>
                <a:gd name="T41" fmla="*/ 890 h 1482"/>
                <a:gd name="T42" fmla="*/ 1 w 1482"/>
                <a:gd name="T43" fmla="*/ 780 h 1482"/>
                <a:gd name="T44" fmla="*/ 1 w 1482"/>
                <a:gd name="T45" fmla="*/ 704 h 1482"/>
                <a:gd name="T46" fmla="*/ 15 w 1482"/>
                <a:gd name="T47" fmla="*/ 592 h 1482"/>
                <a:gd name="T48" fmla="*/ 46 w 1482"/>
                <a:gd name="T49" fmla="*/ 486 h 1482"/>
                <a:gd name="T50" fmla="*/ 90 w 1482"/>
                <a:gd name="T51" fmla="*/ 389 h 1482"/>
                <a:gd name="T52" fmla="*/ 148 w 1482"/>
                <a:gd name="T53" fmla="*/ 299 h 1482"/>
                <a:gd name="T54" fmla="*/ 217 w 1482"/>
                <a:gd name="T55" fmla="*/ 217 h 1482"/>
                <a:gd name="T56" fmla="*/ 298 w 1482"/>
                <a:gd name="T57" fmla="*/ 148 h 1482"/>
                <a:gd name="T58" fmla="*/ 388 w 1482"/>
                <a:gd name="T59" fmla="*/ 90 h 1482"/>
                <a:gd name="T60" fmla="*/ 486 w 1482"/>
                <a:gd name="T61" fmla="*/ 46 h 1482"/>
                <a:gd name="T62" fmla="*/ 592 w 1482"/>
                <a:gd name="T63" fmla="*/ 15 h 1482"/>
                <a:gd name="T64" fmla="*/ 704 w 1482"/>
                <a:gd name="T65" fmla="*/ 1 h 1482"/>
                <a:gd name="T66" fmla="*/ 780 w 1482"/>
                <a:gd name="T67" fmla="*/ 1 h 1482"/>
                <a:gd name="T68" fmla="*/ 890 w 1482"/>
                <a:gd name="T69" fmla="*/ 15 h 1482"/>
                <a:gd name="T70" fmla="*/ 996 w 1482"/>
                <a:gd name="T71" fmla="*/ 46 h 1482"/>
                <a:gd name="T72" fmla="*/ 1094 w 1482"/>
                <a:gd name="T73" fmla="*/ 90 h 1482"/>
                <a:gd name="T74" fmla="*/ 1184 w 1482"/>
                <a:gd name="T75" fmla="*/ 148 h 1482"/>
                <a:gd name="T76" fmla="*/ 1265 w 1482"/>
                <a:gd name="T77" fmla="*/ 217 h 1482"/>
                <a:gd name="T78" fmla="*/ 1335 w 1482"/>
                <a:gd name="T79" fmla="*/ 299 h 1482"/>
                <a:gd name="T80" fmla="*/ 1393 w 1482"/>
                <a:gd name="T81" fmla="*/ 389 h 1482"/>
                <a:gd name="T82" fmla="*/ 1437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9" y="818"/>
                  </a:lnTo>
                  <a:lnTo>
                    <a:pt x="1473" y="854"/>
                  </a:lnTo>
                  <a:lnTo>
                    <a:pt x="1467" y="890"/>
                  </a:lnTo>
                  <a:lnTo>
                    <a:pt x="1459" y="926"/>
                  </a:lnTo>
                  <a:lnTo>
                    <a:pt x="1448" y="962"/>
                  </a:lnTo>
                  <a:lnTo>
                    <a:pt x="1437" y="997"/>
                  </a:lnTo>
                  <a:lnTo>
                    <a:pt x="1424" y="1029"/>
                  </a:lnTo>
                  <a:lnTo>
                    <a:pt x="1409" y="1063"/>
                  </a:lnTo>
                  <a:lnTo>
                    <a:pt x="1393" y="1094"/>
                  </a:lnTo>
                  <a:lnTo>
                    <a:pt x="1374" y="1126"/>
                  </a:lnTo>
                  <a:lnTo>
                    <a:pt x="1356" y="1155"/>
                  </a:lnTo>
                  <a:lnTo>
                    <a:pt x="1335" y="1185"/>
                  </a:lnTo>
                  <a:lnTo>
                    <a:pt x="1313" y="1213"/>
                  </a:lnTo>
                  <a:lnTo>
                    <a:pt x="1290" y="1240"/>
                  </a:lnTo>
                  <a:lnTo>
                    <a:pt x="1265" y="1265"/>
                  </a:lnTo>
                  <a:lnTo>
                    <a:pt x="1240" y="1290"/>
                  </a:lnTo>
                  <a:lnTo>
                    <a:pt x="1213" y="1313"/>
                  </a:lnTo>
                  <a:lnTo>
                    <a:pt x="1184" y="1335"/>
                  </a:lnTo>
                  <a:lnTo>
                    <a:pt x="1155" y="1356"/>
                  </a:lnTo>
                  <a:lnTo>
                    <a:pt x="1126" y="1375"/>
                  </a:lnTo>
                  <a:lnTo>
                    <a:pt x="1094" y="1393"/>
                  </a:lnTo>
                  <a:lnTo>
                    <a:pt x="1063" y="1409"/>
                  </a:lnTo>
                  <a:lnTo>
                    <a:pt x="1029" y="1424"/>
                  </a:lnTo>
                  <a:lnTo>
                    <a:pt x="996" y="1437"/>
                  </a:lnTo>
                  <a:lnTo>
                    <a:pt x="962" y="1449"/>
                  </a:lnTo>
                  <a:lnTo>
                    <a:pt x="926" y="1459"/>
                  </a:lnTo>
                  <a:lnTo>
                    <a:pt x="890" y="1467"/>
                  </a:lnTo>
                  <a:lnTo>
                    <a:pt x="854" y="1473"/>
                  </a:lnTo>
                  <a:lnTo>
                    <a:pt x="818" y="1479"/>
                  </a:lnTo>
                  <a:lnTo>
                    <a:pt x="780" y="1481"/>
                  </a:lnTo>
                  <a:lnTo>
                    <a:pt x="742" y="1482"/>
                  </a:lnTo>
                  <a:lnTo>
                    <a:pt x="742" y="1482"/>
                  </a:lnTo>
                  <a:lnTo>
                    <a:pt x="704" y="1481"/>
                  </a:lnTo>
                  <a:lnTo>
                    <a:pt x="666" y="1479"/>
                  </a:lnTo>
                  <a:lnTo>
                    <a:pt x="629" y="1473"/>
                  </a:lnTo>
                  <a:lnTo>
                    <a:pt x="592" y="1467"/>
                  </a:lnTo>
                  <a:lnTo>
                    <a:pt x="556" y="1459"/>
                  </a:lnTo>
                  <a:lnTo>
                    <a:pt x="521" y="1449"/>
                  </a:lnTo>
                  <a:lnTo>
                    <a:pt x="486" y="1437"/>
                  </a:lnTo>
                  <a:lnTo>
                    <a:pt x="453" y="1424"/>
                  </a:lnTo>
                  <a:lnTo>
                    <a:pt x="420" y="1409"/>
                  </a:lnTo>
                  <a:lnTo>
                    <a:pt x="388" y="1393"/>
                  </a:lnTo>
                  <a:lnTo>
                    <a:pt x="357" y="1375"/>
                  </a:lnTo>
                  <a:lnTo>
                    <a:pt x="327" y="1356"/>
                  </a:lnTo>
                  <a:lnTo>
                    <a:pt x="298" y="1335"/>
                  </a:lnTo>
                  <a:lnTo>
                    <a:pt x="270" y="1313"/>
                  </a:lnTo>
                  <a:lnTo>
                    <a:pt x="243" y="1290"/>
                  </a:lnTo>
                  <a:lnTo>
                    <a:pt x="217" y="1265"/>
                  </a:lnTo>
                  <a:lnTo>
                    <a:pt x="193" y="1240"/>
                  </a:lnTo>
                  <a:lnTo>
                    <a:pt x="169" y="1213"/>
                  </a:lnTo>
                  <a:lnTo>
                    <a:pt x="148" y="1185"/>
                  </a:lnTo>
                  <a:lnTo>
                    <a:pt x="127" y="1155"/>
                  </a:lnTo>
                  <a:lnTo>
                    <a:pt x="108" y="1126"/>
                  </a:lnTo>
                  <a:lnTo>
                    <a:pt x="90" y="1094"/>
                  </a:lnTo>
                  <a:lnTo>
                    <a:pt x="74" y="1063"/>
                  </a:lnTo>
                  <a:lnTo>
                    <a:pt x="59" y="1029"/>
                  </a:lnTo>
                  <a:lnTo>
                    <a:pt x="46" y="997"/>
                  </a:lnTo>
                  <a:lnTo>
                    <a:pt x="34" y="962"/>
                  </a:lnTo>
                  <a:lnTo>
                    <a:pt x="24" y="926"/>
                  </a:lnTo>
                  <a:lnTo>
                    <a:pt x="15" y="890"/>
                  </a:lnTo>
                  <a:lnTo>
                    <a:pt x="9" y="854"/>
                  </a:lnTo>
                  <a:lnTo>
                    <a:pt x="4" y="818"/>
                  </a:lnTo>
                  <a:lnTo>
                    <a:pt x="1" y="780"/>
                  </a:lnTo>
                  <a:lnTo>
                    <a:pt x="0" y="742"/>
                  </a:lnTo>
                  <a:lnTo>
                    <a:pt x="0" y="742"/>
                  </a:lnTo>
                  <a:lnTo>
                    <a:pt x="1" y="704"/>
                  </a:lnTo>
                  <a:lnTo>
                    <a:pt x="4" y="666"/>
                  </a:lnTo>
                  <a:lnTo>
                    <a:pt x="9" y="629"/>
                  </a:lnTo>
                  <a:lnTo>
                    <a:pt x="15" y="592"/>
                  </a:lnTo>
                  <a:lnTo>
                    <a:pt x="24" y="556"/>
                  </a:lnTo>
                  <a:lnTo>
                    <a:pt x="34" y="521"/>
                  </a:lnTo>
                  <a:lnTo>
                    <a:pt x="46" y="486"/>
                  </a:lnTo>
                  <a:lnTo>
                    <a:pt x="59" y="453"/>
                  </a:lnTo>
                  <a:lnTo>
                    <a:pt x="74" y="420"/>
                  </a:lnTo>
                  <a:lnTo>
                    <a:pt x="90" y="389"/>
                  </a:lnTo>
                  <a:lnTo>
                    <a:pt x="108" y="357"/>
                  </a:lnTo>
                  <a:lnTo>
                    <a:pt x="127" y="327"/>
                  </a:lnTo>
                  <a:lnTo>
                    <a:pt x="148" y="299"/>
                  </a:lnTo>
                  <a:lnTo>
                    <a:pt x="169" y="270"/>
                  </a:lnTo>
                  <a:lnTo>
                    <a:pt x="193" y="243"/>
                  </a:lnTo>
                  <a:lnTo>
                    <a:pt x="217" y="217"/>
                  </a:lnTo>
                  <a:lnTo>
                    <a:pt x="243" y="193"/>
                  </a:lnTo>
                  <a:lnTo>
                    <a:pt x="270" y="169"/>
                  </a:lnTo>
                  <a:lnTo>
                    <a:pt x="298" y="148"/>
                  </a:lnTo>
                  <a:lnTo>
                    <a:pt x="327" y="127"/>
                  </a:lnTo>
                  <a:lnTo>
                    <a:pt x="357" y="107"/>
                  </a:lnTo>
                  <a:lnTo>
                    <a:pt x="388" y="90"/>
                  </a:lnTo>
                  <a:lnTo>
                    <a:pt x="420" y="74"/>
                  </a:lnTo>
                  <a:lnTo>
                    <a:pt x="453" y="59"/>
                  </a:lnTo>
                  <a:lnTo>
                    <a:pt x="486" y="46"/>
                  </a:lnTo>
                  <a:lnTo>
                    <a:pt x="521" y="34"/>
                  </a:lnTo>
                  <a:lnTo>
                    <a:pt x="556" y="24"/>
                  </a:lnTo>
                  <a:lnTo>
                    <a:pt x="592" y="15"/>
                  </a:lnTo>
                  <a:lnTo>
                    <a:pt x="629" y="9"/>
                  </a:lnTo>
                  <a:lnTo>
                    <a:pt x="666" y="4"/>
                  </a:lnTo>
                  <a:lnTo>
                    <a:pt x="704" y="1"/>
                  </a:lnTo>
                  <a:lnTo>
                    <a:pt x="742" y="0"/>
                  </a:lnTo>
                  <a:lnTo>
                    <a:pt x="742" y="0"/>
                  </a:lnTo>
                  <a:lnTo>
                    <a:pt x="780" y="1"/>
                  </a:lnTo>
                  <a:lnTo>
                    <a:pt x="818" y="4"/>
                  </a:lnTo>
                  <a:lnTo>
                    <a:pt x="854" y="9"/>
                  </a:lnTo>
                  <a:lnTo>
                    <a:pt x="890" y="15"/>
                  </a:lnTo>
                  <a:lnTo>
                    <a:pt x="926" y="24"/>
                  </a:lnTo>
                  <a:lnTo>
                    <a:pt x="962" y="34"/>
                  </a:lnTo>
                  <a:lnTo>
                    <a:pt x="996" y="46"/>
                  </a:lnTo>
                  <a:lnTo>
                    <a:pt x="1029" y="59"/>
                  </a:lnTo>
                  <a:lnTo>
                    <a:pt x="1063" y="74"/>
                  </a:lnTo>
                  <a:lnTo>
                    <a:pt x="1094" y="90"/>
                  </a:lnTo>
                  <a:lnTo>
                    <a:pt x="1126" y="107"/>
                  </a:lnTo>
                  <a:lnTo>
                    <a:pt x="1155" y="127"/>
                  </a:lnTo>
                  <a:lnTo>
                    <a:pt x="1184" y="148"/>
                  </a:lnTo>
                  <a:lnTo>
                    <a:pt x="1213" y="169"/>
                  </a:lnTo>
                  <a:lnTo>
                    <a:pt x="1240" y="193"/>
                  </a:lnTo>
                  <a:lnTo>
                    <a:pt x="1265" y="217"/>
                  </a:lnTo>
                  <a:lnTo>
                    <a:pt x="1290" y="243"/>
                  </a:lnTo>
                  <a:lnTo>
                    <a:pt x="1313" y="270"/>
                  </a:lnTo>
                  <a:lnTo>
                    <a:pt x="1335" y="299"/>
                  </a:lnTo>
                  <a:lnTo>
                    <a:pt x="1356" y="327"/>
                  </a:lnTo>
                  <a:lnTo>
                    <a:pt x="1374" y="357"/>
                  </a:lnTo>
                  <a:lnTo>
                    <a:pt x="1393" y="389"/>
                  </a:lnTo>
                  <a:lnTo>
                    <a:pt x="1409" y="420"/>
                  </a:lnTo>
                  <a:lnTo>
                    <a:pt x="1424" y="453"/>
                  </a:lnTo>
                  <a:lnTo>
                    <a:pt x="1437" y="486"/>
                  </a:lnTo>
                  <a:lnTo>
                    <a:pt x="1448" y="521"/>
                  </a:lnTo>
                  <a:lnTo>
                    <a:pt x="1459" y="556"/>
                  </a:lnTo>
                  <a:lnTo>
                    <a:pt x="1467" y="592"/>
                  </a:lnTo>
                  <a:lnTo>
                    <a:pt x="1473" y="629"/>
                  </a:lnTo>
                  <a:lnTo>
                    <a:pt x="1479" y="666"/>
                  </a:lnTo>
                  <a:lnTo>
                    <a:pt x="1481" y="704"/>
                  </a:lnTo>
                  <a:lnTo>
                    <a:pt x="1482" y="742"/>
                  </a:lnTo>
                  <a:lnTo>
                    <a:pt x="1482" y="742"/>
                  </a:lnTo>
                  <a:close/>
                </a:path>
              </a:pathLst>
            </a:custGeom>
            <a:solidFill>
              <a:schemeClr val="bg1"/>
            </a:solidFill>
            <a:ln>
              <a:noFill/>
            </a:ln>
          </p:spPr>
          <p:txBody>
            <a:bodyPr vert="horz" wrap="square" lIns="68546" tIns="34273" rIns="68546" bIns="34273" numCol="1" anchor="t" anchorCtr="0" compatLnSpc="1">
              <a:prstTxWarp prst="textNoShape">
                <a:avLst/>
              </a:prstTxWarp>
            </a:bodyPr>
            <a:lstStyle/>
            <a:p>
              <a:endParaRPr lang="zh-CN" altLang="en-US" sz="1012">
                <a:solidFill>
                  <a:schemeClr val="bg1"/>
                </a:solidFill>
              </a:endParaRPr>
            </a:p>
          </p:txBody>
        </p:sp>
        <p:sp>
          <p:nvSpPr>
            <p:cNvPr id="21" name="Freeform 11"/>
            <p:cNvSpPr>
              <a:spLocks noEditPoints="1"/>
            </p:cNvSpPr>
            <p:nvPr/>
          </p:nvSpPr>
          <p:spPr bwMode="auto">
            <a:xfrm>
              <a:off x="3802063" y="1922463"/>
              <a:ext cx="704850" cy="844550"/>
            </a:xfrm>
            <a:custGeom>
              <a:avLst/>
              <a:gdLst>
                <a:gd name="T0" fmla="*/ 525 w 889"/>
                <a:gd name="T1" fmla="*/ 410 h 1065"/>
                <a:gd name="T2" fmla="*/ 629 w 889"/>
                <a:gd name="T3" fmla="*/ 452 h 1065"/>
                <a:gd name="T4" fmla="*/ 889 w 889"/>
                <a:gd name="T5" fmla="*/ 0 h 1065"/>
                <a:gd name="T6" fmla="*/ 659 w 889"/>
                <a:gd name="T7" fmla="*/ 473 h 1065"/>
                <a:gd name="T8" fmla="*/ 700 w 889"/>
                <a:gd name="T9" fmla="*/ 512 h 1065"/>
                <a:gd name="T10" fmla="*/ 747 w 889"/>
                <a:gd name="T11" fmla="*/ 576 h 1065"/>
                <a:gd name="T12" fmla="*/ 776 w 889"/>
                <a:gd name="T13" fmla="*/ 652 h 1065"/>
                <a:gd name="T14" fmla="*/ 787 w 889"/>
                <a:gd name="T15" fmla="*/ 734 h 1065"/>
                <a:gd name="T16" fmla="*/ 780 w 889"/>
                <a:gd name="T17" fmla="*/ 800 h 1065"/>
                <a:gd name="T18" fmla="*/ 754 w 889"/>
                <a:gd name="T19" fmla="*/ 878 h 1065"/>
                <a:gd name="T20" fmla="*/ 711 w 889"/>
                <a:gd name="T21" fmla="*/ 945 h 1065"/>
                <a:gd name="T22" fmla="*/ 666 w 889"/>
                <a:gd name="T23" fmla="*/ 989 h 1065"/>
                <a:gd name="T24" fmla="*/ 599 w 889"/>
                <a:gd name="T25" fmla="*/ 1033 h 1065"/>
                <a:gd name="T26" fmla="*/ 522 w 889"/>
                <a:gd name="T27" fmla="*/ 1059 h 1065"/>
                <a:gd name="T28" fmla="*/ 455 w 889"/>
                <a:gd name="T29" fmla="*/ 1065 h 1065"/>
                <a:gd name="T30" fmla="*/ 373 w 889"/>
                <a:gd name="T31" fmla="*/ 1054 h 1065"/>
                <a:gd name="T32" fmla="*/ 298 w 889"/>
                <a:gd name="T33" fmla="*/ 1025 h 1065"/>
                <a:gd name="T34" fmla="*/ 233 w 889"/>
                <a:gd name="T35" fmla="*/ 980 h 1065"/>
                <a:gd name="T36" fmla="*/ 190 w 889"/>
                <a:gd name="T37" fmla="*/ 932 h 1065"/>
                <a:gd name="T38" fmla="*/ 150 w 889"/>
                <a:gd name="T39" fmla="*/ 863 h 1065"/>
                <a:gd name="T40" fmla="*/ 128 w 889"/>
                <a:gd name="T41" fmla="*/ 784 h 1065"/>
                <a:gd name="T42" fmla="*/ 125 w 889"/>
                <a:gd name="T43" fmla="*/ 717 h 1065"/>
                <a:gd name="T44" fmla="*/ 139 w 889"/>
                <a:gd name="T45" fmla="*/ 635 h 1065"/>
                <a:gd name="T46" fmla="*/ 172 w 889"/>
                <a:gd name="T47" fmla="*/ 563 h 1065"/>
                <a:gd name="T48" fmla="*/ 222 w 889"/>
                <a:gd name="T49" fmla="*/ 500 h 1065"/>
                <a:gd name="T50" fmla="*/ 256 w 889"/>
                <a:gd name="T51" fmla="*/ 393 h 1065"/>
                <a:gd name="T52" fmla="*/ 317 w 889"/>
                <a:gd name="T53" fmla="*/ 433 h 1065"/>
                <a:gd name="T54" fmla="*/ 431 w 889"/>
                <a:gd name="T55" fmla="*/ 404 h 1065"/>
                <a:gd name="T56" fmla="*/ 752 w 889"/>
                <a:gd name="T57" fmla="*/ 0 h 1065"/>
                <a:gd name="T58" fmla="*/ 729 w 889"/>
                <a:gd name="T59" fmla="*/ 0 h 1065"/>
                <a:gd name="T60" fmla="*/ 491 w 889"/>
                <a:gd name="T61" fmla="*/ 240 h 1065"/>
                <a:gd name="T62" fmla="*/ 491 w 889"/>
                <a:gd name="T63" fmla="*/ 240 h 1065"/>
                <a:gd name="T64" fmla="*/ 0 w 889"/>
                <a:gd name="T65" fmla="*/ 0 h 1065"/>
                <a:gd name="T66" fmla="*/ 439 w 889"/>
                <a:gd name="T67" fmla="*/ 550 h 1065"/>
                <a:gd name="T68" fmla="*/ 427 w 889"/>
                <a:gd name="T69" fmla="*/ 580 h 1065"/>
                <a:gd name="T70" fmla="*/ 396 w 889"/>
                <a:gd name="T71" fmla="*/ 648 h 1065"/>
                <a:gd name="T72" fmla="*/ 646 w 889"/>
                <a:gd name="T73" fmla="*/ 543 h 1065"/>
                <a:gd name="T74" fmla="*/ 560 w 889"/>
                <a:gd name="T75" fmla="*/ 486 h 1065"/>
                <a:gd name="T76" fmla="*/ 496 w 889"/>
                <a:gd name="T77" fmla="*/ 467 h 1065"/>
                <a:gd name="T78" fmla="*/ 442 w 889"/>
                <a:gd name="T79" fmla="*/ 465 h 1065"/>
                <a:gd name="T80" fmla="*/ 375 w 889"/>
                <a:gd name="T81" fmla="*/ 476 h 1065"/>
                <a:gd name="T82" fmla="*/ 284 w 889"/>
                <a:gd name="T83" fmla="*/ 526 h 1065"/>
                <a:gd name="T84" fmla="*/ 218 w 889"/>
                <a:gd name="T85" fmla="*/ 605 h 1065"/>
                <a:gd name="T86" fmla="*/ 191 w 889"/>
                <a:gd name="T87" fmla="*/ 680 h 1065"/>
                <a:gd name="T88" fmla="*/ 186 w 889"/>
                <a:gd name="T89" fmla="*/ 734 h 1065"/>
                <a:gd name="T90" fmla="*/ 195 w 889"/>
                <a:gd name="T91" fmla="*/ 802 h 1065"/>
                <a:gd name="T92" fmla="*/ 231 w 889"/>
                <a:gd name="T93" fmla="*/ 885 h 1065"/>
                <a:gd name="T94" fmla="*/ 304 w 889"/>
                <a:gd name="T95" fmla="*/ 958 h 1065"/>
                <a:gd name="T96" fmla="*/ 388 w 889"/>
                <a:gd name="T97" fmla="*/ 996 h 1065"/>
                <a:gd name="T98" fmla="*/ 455 w 889"/>
                <a:gd name="T99" fmla="*/ 1003 h 1065"/>
                <a:gd name="T100" fmla="*/ 509 w 889"/>
                <a:gd name="T101" fmla="*/ 998 h 1065"/>
                <a:gd name="T102" fmla="*/ 584 w 889"/>
                <a:gd name="T103" fmla="*/ 971 h 1065"/>
                <a:gd name="T104" fmla="*/ 663 w 889"/>
                <a:gd name="T105" fmla="*/ 906 h 1065"/>
                <a:gd name="T106" fmla="*/ 713 w 889"/>
                <a:gd name="T107" fmla="*/ 815 h 1065"/>
                <a:gd name="T108" fmla="*/ 725 w 889"/>
                <a:gd name="T109" fmla="*/ 748 h 1065"/>
                <a:gd name="T110" fmla="*/ 722 w 889"/>
                <a:gd name="T111" fmla="*/ 693 h 1065"/>
                <a:gd name="T112" fmla="*/ 704 w 889"/>
                <a:gd name="T113" fmla="*/ 629 h 1065"/>
                <a:gd name="T114" fmla="*/ 646 w 889"/>
                <a:gd name="T115" fmla="*/ 5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9" h="1065">
                  <a:moveTo>
                    <a:pt x="455" y="403"/>
                  </a:moveTo>
                  <a:lnTo>
                    <a:pt x="455" y="403"/>
                  </a:lnTo>
                  <a:lnTo>
                    <a:pt x="479" y="403"/>
                  </a:lnTo>
                  <a:lnTo>
                    <a:pt x="502" y="406"/>
                  </a:lnTo>
                  <a:lnTo>
                    <a:pt x="525" y="410"/>
                  </a:lnTo>
                  <a:lnTo>
                    <a:pt x="547" y="415"/>
                  </a:lnTo>
                  <a:lnTo>
                    <a:pt x="568" y="423"/>
                  </a:lnTo>
                  <a:lnTo>
                    <a:pt x="589" y="431"/>
                  </a:lnTo>
                  <a:lnTo>
                    <a:pt x="609" y="440"/>
                  </a:lnTo>
                  <a:lnTo>
                    <a:pt x="629" y="452"/>
                  </a:lnTo>
                  <a:lnTo>
                    <a:pt x="629" y="363"/>
                  </a:lnTo>
                  <a:lnTo>
                    <a:pt x="583" y="363"/>
                  </a:lnTo>
                  <a:lnTo>
                    <a:pt x="568" y="343"/>
                  </a:lnTo>
                  <a:lnTo>
                    <a:pt x="819" y="0"/>
                  </a:lnTo>
                  <a:lnTo>
                    <a:pt x="889" y="0"/>
                  </a:lnTo>
                  <a:lnTo>
                    <a:pt x="641" y="332"/>
                  </a:lnTo>
                  <a:lnTo>
                    <a:pt x="644" y="332"/>
                  </a:lnTo>
                  <a:lnTo>
                    <a:pt x="659" y="332"/>
                  </a:lnTo>
                  <a:lnTo>
                    <a:pt x="659" y="348"/>
                  </a:lnTo>
                  <a:lnTo>
                    <a:pt x="659" y="473"/>
                  </a:lnTo>
                  <a:lnTo>
                    <a:pt x="659" y="473"/>
                  </a:lnTo>
                  <a:lnTo>
                    <a:pt x="674" y="486"/>
                  </a:lnTo>
                  <a:lnTo>
                    <a:pt x="690" y="500"/>
                  </a:lnTo>
                  <a:lnTo>
                    <a:pt x="690" y="500"/>
                  </a:lnTo>
                  <a:lnTo>
                    <a:pt x="700" y="512"/>
                  </a:lnTo>
                  <a:lnTo>
                    <a:pt x="711" y="524"/>
                  </a:lnTo>
                  <a:lnTo>
                    <a:pt x="721" y="536"/>
                  </a:lnTo>
                  <a:lnTo>
                    <a:pt x="730" y="549"/>
                  </a:lnTo>
                  <a:lnTo>
                    <a:pt x="738" y="563"/>
                  </a:lnTo>
                  <a:lnTo>
                    <a:pt x="747" y="576"/>
                  </a:lnTo>
                  <a:lnTo>
                    <a:pt x="754" y="591"/>
                  </a:lnTo>
                  <a:lnTo>
                    <a:pt x="761" y="605"/>
                  </a:lnTo>
                  <a:lnTo>
                    <a:pt x="767" y="620"/>
                  </a:lnTo>
                  <a:lnTo>
                    <a:pt x="772" y="635"/>
                  </a:lnTo>
                  <a:lnTo>
                    <a:pt x="776" y="652"/>
                  </a:lnTo>
                  <a:lnTo>
                    <a:pt x="780" y="667"/>
                  </a:lnTo>
                  <a:lnTo>
                    <a:pt x="783" y="683"/>
                  </a:lnTo>
                  <a:lnTo>
                    <a:pt x="785" y="701"/>
                  </a:lnTo>
                  <a:lnTo>
                    <a:pt x="786" y="717"/>
                  </a:lnTo>
                  <a:lnTo>
                    <a:pt x="787" y="734"/>
                  </a:lnTo>
                  <a:lnTo>
                    <a:pt x="787" y="734"/>
                  </a:lnTo>
                  <a:lnTo>
                    <a:pt x="786" y="752"/>
                  </a:lnTo>
                  <a:lnTo>
                    <a:pt x="785" y="768"/>
                  </a:lnTo>
                  <a:lnTo>
                    <a:pt x="783" y="784"/>
                  </a:lnTo>
                  <a:lnTo>
                    <a:pt x="780" y="800"/>
                  </a:lnTo>
                  <a:lnTo>
                    <a:pt x="776" y="817"/>
                  </a:lnTo>
                  <a:lnTo>
                    <a:pt x="772" y="833"/>
                  </a:lnTo>
                  <a:lnTo>
                    <a:pt x="767" y="848"/>
                  </a:lnTo>
                  <a:lnTo>
                    <a:pt x="761" y="863"/>
                  </a:lnTo>
                  <a:lnTo>
                    <a:pt x="754" y="878"/>
                  </a:lnTo>
                  <a:lnTo>
                    <a:pt x="747" y="892"/>
                  </a:lnTo>
                  <a:lnTo>
                    <a:pt x="738" y="906"/>
                  </a:lnTo>
                  <a:lnTo>
                    <a:pt x="730" y="919"/>
                  </a:lnTo>
                  <a:lnTo>
                    <a:pt x="721" y="932"/>
                  </a:lnTo>
                  <a:lnTo>
                    <a:pt x="711" y="945"/>
                  </a:lnTo>
                  <a:lnTo>
                    <a:pt x="700" y="957"/>
                  </a:lnTo>
                  <a:lnTo>
                    <a:pt x="690" y="969"/>
                  </a:lnTo>
                  <a:lnTo>
                    <a:pt x="690" y="969"/>
                  </a:lnTo>
                  <a:lnTo>
                    <a:pt x="679" y="980"/>
                  </a:lnTo>
                  <a:lnTo>
                    <a:pt x="666" y="989"/>
                  </a:lnTo>
                  <a:lnTo>
                    <a:pt x="654" y="999"/>
                  </a:lnTo>
                  <a:lnTo>
                    <a:pt x="641" y="1009"/>
                  </a:lnTo>
                  <a:lnTo>
                    <a:pt x="628" y="1018"/>
                  </a:lnTo>
                  <a:lnTo>
                    <a:pt x="614" y="1025"/>
                  </a:lnTo>
                  <a:lnTo>
                    <a:pt x="599" y="1033"/>
                  </a:lnTo>
                  <a:lnTo>
                    <a:pt x="584" y="1039"/>
                  </a:lnTo>
                  <a:lnTo>
                    <a:pt x="569" y="1046"/>
                  </a:lnTo>
                  <a:lnTo>
                    <a:pt x="554" y="1050"/>
                  </a:lnTo>
                  <a:lnTo>
                    <a:pt x="539" y="1054"/>
                  </a:lnTo>
                  <a:lnTo>
                    <a:pt x="522" y="1059"/>
                  </a:lnTo>
                  <a:lnTo>
                    <a:pt x="506" y="1062"/>
                  </a:lnTo>
                  <a:lnTo>
                    <a:pt x="490" y="1063"/>
                  </a:lnTo>
                  <a:lnTo>
                    <a:pt x="472" y="1065"/>
                  </a:lnTo>
                  <a:lnTo>
                    <a:pt x="455" y="1065"/>
                  </a:lnTo>
                  <a:lnTo>
                    <a:pt x="455" y="1065"/>
                  </a:lnTo>
                  <a:lnTo>
                    <a:pt x="439" y="1065"/>
                  </a:lnTo>
                  <a:lnTo>
                    <a:pt x="421" y="1063"/>
                  </a:lnTo>
                  <a:lnTo>
                    <a:pt x="405" y="1062"/>
                  </a:lnTo>
                  <a:lnTo>
                    <a:pt x="389" y="1059"/>
                  </a:lnTo>
                  <a:lnTo>
                    <a:pt x="373" y="1054"/>
                  </a:lnTo>
                  <a:lnTo>
                    <a:pt x="357" y="1050"/>
                  </a:lnTo>
                  <a:lnTo>
                    <a:pt x="341" y="1046"/>
                  </a:lnTo>
                  <a:lnTo>
                    <a:pt x="327" y="1039"/>
                  </a:lnTo>
                  <a:lnTo>
                    <a:pt x="312" y="1033"/>
                  </a:lnTo>
                  <a:lnTo>
                    <a:pt x="298" y="1025"/>
                  </a:lnTo>
                  <a:lnTo>
                    <a:pt x="284" y="1018"/>
                  </a:lnTo>
                  <a:lnTo>
                    <a:pt x="271" y="1009"/>
                  </a:lnTo>
                  <a:lnTo>
                    <a:pt x="257" y="999"/>
                  </a:lnTo>
                  <a:lnTo>
                    <a:pt x="244" y="989"/>
                  </a:lnTo>
                  <a:lnTo>
                    <a:pt x="233" y="980"/>
                  </a:lnTo>
                  <a:lnTo>
                    <a:pt x="222" y="969"/>
                  </a:lnTo>
                  <a:lnTo>
                    <a:pt x="222" y="969"/>
                  </a:lnTo>
                  <a:lnTo>
                    <a:pt x="210" y="957"/>
                  </a:lnTo>
                  <a:lnTo>
                    <a:pt x="200" y="945"/>
                  </a:lnTo>
                  <a:lnTo>
                    <a:pt x="190" y="932"/>
                  </a:lnTo>
                  <a:lnTo>
                    <a:pt x="180" y="919"/>
                  </a:lnTo>
                  <a:lnTo>
                    <a:pt x="172" y="906"/>
                  </a:lnTo>
                  <a:lnTo>
                    <a:pt x="164" y="892"/>
                  </a:lnTo>
                  <a:lnTo>
                    <a:pt x="157" y="878"/>
                  </a:lnTo>
                  <a:lnTo>
                    <a:pt x="150" y="863"/>
                  </a:lnTo>
                  <a:lnTo>
                    <a:pt x="145" y="848"/>
                  </a:lnTo>
                  <a:lnTo>
                    <a:pt x="139" y="833"/>
                  </a:lnTo>
                  <a:lnTo>
                    <a:pt x="135" y="817"/>
                  </a:lnTo>
                  <a:lnTo>
                    <a:pt x="130" y="800"/>
                  </a:lnTo>
                  <a:lnTo>
                    <a:pt x="128" y="784"/>
                  </a:lnTo>
                  <a:lnTo>
                    <a:pt x="126" y="768"/>
                  </a:lnTo>
                  <a:lnTo>
                    <a:pt x="125" y="752"/>
                  </a:lnTo>
                  <a:lnTo>
                    <a:pt x="124" y="734"/>
                  </a:lnTo>
                  <a:lnTo>
                    <a:pt x="124" y="734"/>
                  </a:lnTo>
                  <a:lnTo>
                    <a:pt x="125" y="717"/>
                  </a:lnTo>
                  <a:lnTo>
                    <a:pt x="126" y="701"/>
                  </a:lnTo>
                  <a:lnTo>
                    <a:pt x="128" y="683"/>
                  </a:lnTo>
                  <a:lnTo>
                    <a:pt x="130" y="667"/>
                  </a:lnTo>
                  <a:lnTo>
                    <a:pt x="135" y="652"/>
                  </a:lnTo>
                  <a:lnTo>
                    <a:pt x="139" y="635"/>
                  </a:lnTo>
                  <a:lnTo>
                    <a:pt x="145" y="620"/>
                  </a:lnTo>
                  <a:lnTo>
                    <a:pt x="150" y="605"/>
                  </a:lnTo>
                  <a:lnTo>
                    <a:pt x="157" y="591"/>
                  </a:lnTo>
                  <a:lnTo>
                    <a:pt x="164" y="576"/>
                  </a:lnTo>
                  <a:lnTo>
                    <a:pt x="172" y="563"/>
                  </a:lnTo>
                  <a:lnTo>
                    <a:pt x="180" y="549"/>
                  </a:lnTo>
                  <a:lnTo>
                    <a:pt x="190" y="536"/>
                  </a:lnTo>
                  <a:lnTo>
                    <a:pt x="200" y="524"/>
                  </a:lnTo>
                  <a:lnTo>
                    <a:pt x="210" y="512"/>
                  </a:lnTo>
                  <a:lnTo>
                    <a:pt x="222" y="500"/>
                  </a:lnTo>
                  <a:lnTo>
                    <a:pt x="222" y="500"/>
                  </a:lnTo>
                  <a:lnTo>
                    <a:pt x="233" y="489"/>
                  </a:lnTo>
                  <a:lnTo>
                    <a:pt x="246" y="478"/>
                  </a:lnTo>
                  <a:lnTo>
                    <a:pt x="246" y="379"/>
                  </a:lnTo>
                  <a:lnTo>
                    <a:pt x="256" y="393"/>
                  </a:lnTo>
                  <a:lnTo>
                    <a:pt x="276" y="393"/>
                  </a:lnTo>
                  <a:lnTo>
                    <a:pt x="276" y="455"/>
                  </a:lnTo>
                  <a:lnTo>
                    <a:pt x="276" y="455"/>
                  </a:lnTo>
                  <a:lnTo>
                    <a:pt x="295" y="443"/>
                  </a:lnTo>
                  <a:lnTo>
                    <a:pt x="317" y="433"/>
                  </a:lnTo>
                  <a:lnTo>
                    <a:pt x="338" y="424"/>
                  </a:lnTo>
                  <a:lnTo>
                    <a:pt x="361" y="416"/>
                  </a:lnTo>
                  <a:lnTo>
                    <a:pt x="383" y="411"/>
                  </a:lnTo>
                  <a:lnTo>
                    <a:pt x="407" y="406"/>
                  </a:lnTo>
                  <a:lnTo>
                    <a:pt x="431" y="404"/>
                  </a:lnTo>
                  <a:lnTo>
                    <a:pt x="455" y="403"/>
                  </a:lnTo>
                  <a:lnTo>
                    <a:pt x="455" y="403"/>
                  </a:lnTo>
                  <a:close/>
                  <a:moveTo>
                    <a:pt x="556" y="328"/>
                  </a:moveTo>
                  <a:lnTo>
                    <a:pt x="795" y="0"/>
                  </a:lnTo>
                  <a:lnTo>
                    <a:pt x="752" y="0"/>
                  </a:lnTo>
                  <a:lnTo>
                    <a:pt x="534" y="299"/>
                  </a:lnTo>
                  <a:lnTo>
                    <a:pt x="556" y="328"/>
                  </a:lnTo>
                  <a:lnTo>
                    <a:pt x="556" y="328"/>
                  </a:lnTo>
                  <a:close/>
                  <a:moveTo>
                    <a:pt x="522" y="283"/>
                  </a:moveTo>
                  <a:lnTo>
                    <a:pt x="729" y="0"/>
                  </a:lnTo>
                  <a:lnTo>
                    <a:pt x="686" y="0"/>
                  </a:lnTo>
                  <a:lnTo>
                    <a:pt x="503" y="255"/>
                  </a:lnTo>
                  <a:lnTo>
                    <a:pt x="522" y="283"/>
                  </a:lnTo>
                  <a:lnTo>
                    <a:pt x="522" y="283"/>
                  </a:lnTo>
                  <a:close/>
                  <a:moveTo>
                    <a:pt x="491" y="240"/>
                  </a:moveTo>
                  <a:lnTo>
                    <a:pt x="663" y="0"/>
                  </a:lnTo>
                  <a:lnTo>
                    <a:pt x="618" y="0"/>
                  </a:lnTo>
                  <a:lnTo>
                    <a:pt x="464" y="205"/>
                  </a:lnTo>
                  <a:lnTo>
                    <a:pt x="491" y="240"/>
                  </a:lnTo>
                  <a:lnTo>
                    <a:pt x="491" y="240"/>
                  </a:lnTo>
                  <a:close/>
                  <a:moveTo>
                    <a:pt x="0" y="0"/>
                  </a:moveTo>
                  <a:lnTo>
                    <a:pt x="272" y="362"/>
                  </a:lnTo>
                  <a:lnTo>
                    <a:pt x="544" y="362"/>
                  </a:lnTo>
                  <a:lnTo>
                    <a:pt x="273" y="0"/>
                  </a:lnTo>
                  <a:lnTo>
                    <a:pt x="0" y="0"/>
                  </a:lnTo>
                  <a:lnTo>
                    <a:pt x="0" y="0"/>
                  </a:lnTo>
                  <a:close/>
                  <a:moveTo>
                    <a:pt x="508" y="918"/>
                  </a:moveTo>
                  <a:lnTo>
                    <a:pt x="508" y="550"/>
                  </a:lnTo>
                  <a:lnTo>
                    <a:pt x="439" y="550"/>
                  </a:lnTo>
                  <a:lnTo>
                    <a:pt x="439" y="550"/>
                  </a:lnTo>
                  <a:lnTo>
                    <a:pt x="438" y="557"/>
                  </a:lnTo>
                  <a:lnTo>
                    <a:pt x="436" y="565"/>
                  </a:lnTo>
                  <a:lnTo>
                    <a:pt x="431" y="572"/>
                  </a:lnTo>
                  <a:lnTo>
                    <a:pt x="427" y="580"/>
                  </a:lnTo>
                  <a:lnTo>
                    <a:pt x="427" y="580"/>
                  </a:lnTo>
                  <a:lnTo>
                    <a:pt x="420" y="587"/>
                  </a:lnTo>
                  <a:lnTo>
                    <a:pt x="413" y="591"/>
                  </a:lnTo>
                  <a:lnTo>
                    <a:pt x="405" y="594"/>
                  </a:lnTo>
                  <a:lnTo>
                    <a:pt x="396" y="595"/>
                  </a:lnTo>
                  <a:lnTo>
                    <a:pt x="396" y="648"/>
                  </a:lnTo>
                  <a:lnTo>
                    <a:pt x="428" y="648"/>
                  </a:lnTo>
                  <a:lnTo>
                    <a:pt x="428" y="918"/>
                  </a:lnTo>
                  <a:lnTo>
                    <a:pt x="508" y="918"/>
                  </a:lnTo>
                  <a:lnTo>
                    <a:pt x="508" y="918"/>
                  </a:lnTo>
                  <a:close/>
                  <a:moveTo>
                    <a:pt x="646" y="543"/>
                  </a:moveTo>
                  <a:lnTo>
                    <a:pt x="646" y="543"/>
                  </a:lnTo>
                  <a:lnTo>
                    <a:pt x="627" y="526"/>
                  </a:lnTo>
                  <a:lnTo>
                    <a:pt x="606" y="511"/>
                  </a:lnTo>
                  <a:lnTo>
                    <a:pt x="584" y="496"/>
                  </a:lnTo>
                  <a:lnTo>
                    <a:pt x="560" y="486"/>
                  </a:lnTo>
                  <a:lnTo>
                    <a:pt x="548" y="480"/>
                  </a:lnTo>
                  <a:lnTo>
                    <a:pt x="535" y="476"/>
                  </a:lnTo>
                  <a:lnTo>
                    <a:pt x="522" y="473"/>
                  </a:lnTo>
                  <a:lnTo>
                    <a:pt x="509" y="469"/>
                  </a:lnTo>
                  <a:lnTo>
                    <a:pt x="496" y="467"/>
                  </a:lnTo>
                  <a:lnTo>
                    <a:pt x="483" y="466"/>
                  </a:lnTo>
                  <a:lnTo>
                    <a:pt x="469" y="465"/>
                  </a:lnTo>
                  <a:lnTo>
                    <a:pt x="455" y="464"/>
                  </a:lnTo>
                  <a:lnTo>
                    <a:pt x="455" y="464"/>
                  </a:lnTo>
                  <a:lnTo>
                    <a:pt x="442" y="465"/>
                  </a:lnTo>
                  <a:lnTo>
                    <a:pt x="428" y="466"/>
                  </a:lnTo>
                  <a:lnTo>
                    <a:pt x="414" y="467"/>
                  </a:lnTo>
                  <a:lnTo>
                    <a:pt x="401" y="469"/>
                  </a:lnTo>
                  <a:lnTo>
                    <a:pt x="388" y="473"/>
                  </a:lnTo>
                  <a:lnTo>
                    <a:pt x="375" y="476"/>
                  </a:lnTo>
                  <a:lnTo>
                    <a:pt x="363" y="480"/>
                  </a:lnTo>
                  <a:lnTo>
                    <a:pt x="351" y="486"/>
                  </a:lnTo>
                  <a:lnTo>
                    <a:pt x="327" y="496"/>
                  </a:lnTo>
                  <a:lnTo>
                    <a:pt x="304" y="511"/>
                  </a:lnTo>
                  <a:lnTo>
                    <a:pt x="284" y="526"/>
                  </a:lnTo>
                  <a:lnTo>
                    <a:pt x="265" y="543"/>
                  </a:lnTo>
                  <a:lnTo>
                    <a:pt x="265" y="543"/>
                  </a:lnTo>
                  <a:lnTo>
                    <a:pt x="248" y="563"/>
                  </a:lnTo>
                  <a:lnTo>
                    <a:pt x="231" y="583"/>
                  </a:lnTo>
                  <a:lnTo>
                    <a:pt x="218" y="605"/>
                  </a:lnTo>
                  <a:lnTo>
                    <a:pt x="206" y="629"/>
                  </a:lnTo>
                  <a:lnTo>
                    <a:pt x="202" y="641"/>
                  </a:lnTo>
                  <a:lnTo>
                    <a:pt x="198" y="654"/>
                  </a:lnTo>
                  <a:lnTo>
                    <a:pt x="195" y="667"/>
                  </a:lnTo>
                  <a:lnTo>
                    <a:pt x="191" y="680"/>
                  </a:lnTo>
                  <a:lnTo>
                    <a:pt x="189" y="693"/>
                  </a:lnTo>
                  <a:lnTo>
                    <a:pt x="187" y="706"/>
                  </a:lnTo>
                  <a:lnTo>
                    <a:pt x="186" y="720"/>
                  </a:lnTo>
                  <a:lnTo>
                    <a:pt x="186" y="734"/>
                  </a:lnTo>
                  <a:lnTo>
                    <a:pt x="186" y="734"/>
                  </a:lnTo>
                  <a:lnTo>
                    <a:pt x="186" y="748"/>
                  </a:lnTo>
                  <a:lnTo>
                    <a:pt x="187" y="761"/>
                  </a:lnTo>
                  <a:lnTo>
                    <a:pt x="189" y="775"/>
                  </a:lnTo>
                  <a:lnTo>
                    <a:pt x="191" y="788"/>
                  </a:lnTo>
                  <a:lnTo>
                    <a:pt x="195" y="802"/>
                  </a:lnTo>
                  <a:lnTo>
                    <a:pt x="198" y="815"/>
                  </a:lnTo>
                  <a:lnTo>
                    <a:pt x="202" y="826"/>
                  </a:lnTo>
                  <a:lnTo>
                    <a:pt x="206" y="840"/>
                  </a:lnTo>
                  <a:lnTo>
                    <a:pt x="218" y="862"/>
                  </a:lnTo>
                  <a:lnTo>
                    <a:pt x="231" y="885"/>
                  </a:lnTo>
                  <a:lnTo>
                    <a:pt x="248" y="906"/>
                  </a:lnTo>
                  <a:lnTo>
                    <a:pt x="265" y="925"/>
                  </a:lnTo>
                  <a:lnTo>
                    <a:pt x="265" y="925"/>
                  </a:lnTo>
                  <a:lnTo>
                    <a:pt x="284" y="943"/>
                  </a:lnTo>
                  <a:lnTo>
                    <a:pt x="304" y="958"/>
                  </a:lnTo>
                  <a:lnTo>
                    <a:pt x="327" y="971"/>
                  </a:lnTo>
                  <a:lnTo>
                    <a:pt x="351" y="983"/>
                  </a:lnTo>
                  <a:lnTo>
                    <a:pt x="363" y="987"/>
                  </a:lnTo>
                  <a:lnTo>
                    <a:pt x="375" y="992"/>
                  </a:lnTo>
                  <a:lnTo>
                    <a:pt x="388" y="996"/>
                  </a:lnTo>
                  <a:lnTo>
                    <a:pt x="401" y="998"/>
                  </a:lnTo>
                  <a:lnTo>
                    <a:pt x="414" y="1001"/>
                  </a:lnTo>
                  <a:lnTo>
                    <a:pt x="428" y="1002"/>
                  </a:lnTo>
                  <a:lnTo>
                    <a:pt x="442" y="1003"/>
                  </a:lnTo>
                  <a:lnTo>
                    <a:pt x="455" y="1003"/>
                  </a:lnTo>
                  <a:lnTo>
                    <a:pt x="455" y="1003"/>
                  </a:lnTo>
                  <a:lnTo>
                    <a:pt x="469" y="1003"/>
                  </a:lnTo>
                  <a:lnTo>
                    <a:pt x="483" y="1002"/>
                  </a:lnTo>
                  <a:lnTo>
                    <a:pt x="496" y="1001"/>
                  </a:lnTo>
                  <a:lnTo>
                    <a:pt x="509" y="998"/>
                  </a:lnTo>
                  <a:lnTo>
                    <a:pt x="522" y="996"/>
                  </a:lnTo>
                  <a:lnTo>
                    <a:pt x="535" y="992"/>
                  </a:lnTo>
                  <a:lnTo>
                    <a:pt x="548" y="987"/>
                  </a:lnTo>
                  <a:lnTo>
                    <a:pt x="560" y="983"/>
                  </a:lnTo>
                  <a:lnTo>
                    <a:pt x="584" y="971"/>
                  </a:lnTo>
                  <a:lnTo>
                    <a:pt x="606" y="958"/>
                  </a:lnTo>
                  <a:lnTo>
                    <a:pt x="627" y="943"/>
                  </a:lnTo>
                  <a:lnTo>
                    <a:pt x="646" y="925"/>
                  </a:lnTo>
                  <a:lnTo>
                    <a:pt x="646" y="925"/>
                  </a:lnTo>
                  <a:lnTo>
                    <a:pt x="663" y="906"/>
                  </a:lnTo>
                  <a:lnTo>
                    <a:pt x="679" y="885"/>
                  </a:lnTo>
                  <a:lnTo>
                    <a:pt x="693" y="862"/>
                  </a:lnTo>
                  <a:lnTo>
                    <a:pt x="704" y="840"/>
                  </a:lnTo>
                  <a:lnTo>
                    <a:pt x="709" y="826"/>
                  </a:lnTo>
                  <a:lnTo>
                    <a:pt x="713" y="815"/>
                  </a:lnTo>
                  <a:lnTo>
                    <a:pt x="717" y="802"/>
                  </a:lnTo>
                  <a:lnTo>
                    <a:pt x="720" y="788"/>
                  </a:lnTo>
                  <a:lnTo>
                    <a:pt x="722" y="775"/>
                  </a:lnTo>
                  <a:lnTo>
                    <a:pt x="724" y="761"/>
                  </a:lnTo>
                  <a:lnTo>
                    <a:pt x="725" y="748"/>
                  </a:lnTo>
                  <a:lnTo>
                    <a:pt x="725" y="734"/>
                  </a:lnTo>
                  <a:lnTo>
                    <a:pt x="725" y="734"/>
                  </a:lnTo>
                  <a:lnTo>
                    <a:pt x="725" y="720"/>
                  </a:lnTo>
                  <a:lnTo>
                    <a:pt x="724" y="706"/>
                  </a:lnTo>
                  <a:lnTo>
                    <a:pt x="722" y="693"/>
                  </a:lnTo>
                  <a:lnTo>
                    <a:pt x="720" y="680"/>
                  </a:lnTo>
                  <a:lnTo>
                    <a:pt x="717" y="667"/>
                  </a:lnTo>
                  <a:lnTo>
                    <a:pt x="713" y="654"/>
                  </a:lnTo>
                  <a:lnTo>
                    <a:pt x="709" y="641"/>
                  </a:lnTo>
                  <a:lnTo>
                    <a:pt x="704" y="629"/>
                  </a:lnTo>
                  <a:lnTo>
                    <a:pt x="693" y="605"/>
                  </a:lnTo>
                  <a:lnTo>
                    <a:pt x="679" y="583"/>
                  </a:lnTo>
                  <a:lnTo>
                    <a:pt x="663" y="563"/>
                  </a:lnTo>
                  <a:lnTo>
                    <a:pt x="646" y="543"/>
                  </a:lnTo>
                  <a:lnTo>
                    <a:pt x="646" y="543"/>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6" tIns="34273" rIns="68546" bIns="34273" numCol="1" anchor="t" anchorCtr="0" compatLnSpc="1">
              <a:prstTxWarp prst="textNoShape">
                <a:avLst/>
              </a:prstTxWarp>
            </a:bodyPr>
            <a:lstStyle/>
            <a:p>
              <a:endParaRPr lang="zh-CN" altLang="en-US" sz="1012">
                <a:solidFill>
                  <a:schemeClr val="bg1"/>
                </a:solidFill>
              </a:endParaRPr>
            </a:p>
          </p:txBody>
        </p:sp>
      </p:grpSp>
      <p:sp>
        <p:nvSpPr>
          <p:cNvPr id="22" name="TextBox 10"/>
          <p:cNvSpPr txBox="1"/>
          <p:nvPr/>
        </p:nvSpPr>
        <p:spPr>
          <a:xfrm>
            <a:off x="1496762" y="3108226"/>
            <a:ext cx="1691136" cy="1592695"/>
          </a:xfrm>
          <a:prstGeom prst="rect">
            <a:avLst/>
          </a:prstGeom>
          <a:noFill/>
        </p:spPr>
        <p:txBody>
          <a:bodyPr wrap="square" lIns="91393" tIns="45696" rIns="91393" bIns="45696" rtlCol="0">
            <a:spAutoFit/>
          </a:bodyPr>
          <a:lstStyle/>
          <a:p>
            <a:pPr algn="just">
              <a:lnSpc>
                <a:spcPts val="1299"/>
              </a:lnSpc>
            </a:pPr>
            <a:r>
              <a:rPr lang="zh-CN" altLang="en-US" sz="900" dirty="0">
                <a:solidFill>
                  <a:schemeClr val="bg1"/>
                </a:solidFill>
                <a:latin typeface="方正兰亭纤黑简体" pitchFamily="65" charset="-122"/>
                <a:ea typeface="方正兰亭纤黑简体" pitchFamily="65" charset="-122"/>
              </a:rPr>
              <a:t>点击输入简要文字内容，文字内容需概括精炼，不用多余的文字修饰，言简意赅的说明分项内容。</a:t>
            </a:r>
            <a:endParaRPr lang="en-US" altLang="zh-CN" sz="900" dirty="0">
              <a:solidFill>
                <a:schemeClr val="bg1"/>
              </a:solidFill>
              <a:latin typeface="方正兰亭纤黑简体" pitchFamily="65" charset="-122"/>
              <a:ea typeface="方正兰亭纤黑简体" pitchFamily="65" charset="-122"/>
            </a:endParaRPr>
          </a:p>
          <a:p>
            <a:pPr algn="just">
              <a:lnSpc>
                <a:spcPts val="1299"/>
              </a:lnSpc>
            </a:pPr>
            <a:endParaRPr lang="en-US" altLang="zh-CN" sz="900" dirty="0">
              <a:solidFill>
                <a:schemeClr val="bg1"/>
              </a:solidFill>
              <a:latin typeface="方正兰亭纤黑简体" pitchFamily="65" charset="-122"/>
              <a:ea typeface="方正兰亭纤黑简体" pitchFamily="65" charset="-122"/>
            </a:endParaRPr>
          </a:p>
          <a:p>
            <a:pPr algn="just">
              <a:lnSpc>
                <a:spcPts val="1299"/>
              </a:lnSpc>
            </a:pPr>
            <a:r>
              <a:rPr lang="zh-CN" altLang="en-US" sz="900" dirty="0">
                <a:solidFill>
                  <a:schemeClr val="bg1"/>
                </a:solidFill>
                <a:latin typeface="方正兰亭纤黑简体" pitchFamily="65" charset="-122"/>
                <a:ea typeface="方正兰亭纤黑简体" pitchFamily="65" charset="-122"/>
              </a:rPr>
              <a:t>点击输入简要文字内容，文字内容需概括精炼，不用多余的文字修饰。</a:t>
            </a:r>
          </a:p>
          <a:p>
            <a:pPr algn="just">
              <a:lnSpc>
                <a:spcPts val="1299"/>
              </a:lnSpc>
            </a:pPr>
            <a:endParaRPr lang="zh-CN" altLang="en-US" sz="900" dirty="0">
              <a:solidFill>
                <a:schemeClr val="bg1"/>
              </a:solidFill>
              <a:latin typeface="方正兰亭纤黑简体" pitchFamily="65" charset="-122"/>
              <a:ea typeface="方正兰亭纤黑简体" pitchFamily="65" charset="-122"/>
            </a:endParaRPr>
          </a:p>
        </p:txBody>
      </p:sp>
      <p:sp>
        <p:nvSpPr>
          <p:cNvPr id="23" name="TextBox 11"/>
          <p:cNvSpPr txBox="1"/>
          <p:nvPr/>
        </p:nvSpPr>
        <p:spPr>
          <a:xfrm>
            <a:off x="1493654" y="2572951"/>
            <a:ext cx="1697353" cy="369283"/>
          </a:xfrm>
          <a:prstGeom prst="rect">
            <a:avLst/>
          </a:prstGeom>
          <a:noFill/>
          <a:ln>
            <a:noFill/>
          </a:ln>
        </p:spPr>
        <p:txBody>
          <a:bodyPr wrap="square" lIns="91393" tIns="45696" rIns="91393" bIns="45696">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buFont typeface="Arial" charset="0"/>
              <a:defRPr sz="2000">
                <a:latin typeface="Calibri" pitchFamily="34" charset="0"/>
              </a:defRPr>
            </a:lvl6pPr>
            <a:lvl7pPr>
              <a:buFont typeface="Arial" charset="0"/>
              <a:defRPr sz="2000">
                <a:latin typeface="Calibri" pitchFamily="34" charset="0"/>
              </a:defRPr>
            </a:lvl7pPr>
            <a:lvl8pPr>
              <a:buFont typeface="Arial" charset="0"/>
              <a:defRPr sz="2000">
                <a:latin typeface="Calibri" pitchFamily="34" charset="0"/>
              </a:defRPr>
            </a:lvl8pPr>
            <a:lvl9pPr>
              <a:buFont typeface="Arial" charset="0"/>
              <a:defRPr sz="2000">
                <a:latin typeface="Calibri" pitchFamily="34" charset="0"/>
              </a:defRPr>
            </a:lvl9pPr>
          </a:lstStyle>
          <a:p>
            <a:r>
              <a:rPr lang="zh-CN" altLang="en-US" sz="1800" dirty="0">
                <a:solidFill>
                  <a:schemeClr val="bg1"/>
                </a:solidFill>
                <a:latin typeface="微软雅黑" panose="020B0503020204020204" pitchFamily="34" charset="-122"/>
                <a:ea typeface="微软雅黑" panose="020B0503020204020204" pitchFamily="34" charset="-122"/>
              </a:rPr>
              <a:t>添加标题文本</a:t>
            </a:r>
          </a:p>
        </p:txBody>
      </p:sp>
      <p:sp>
        <p:nvSpPr>
          <p:cNvPr id="24" name="TextBox 12"/>
          <p:cNvSpPr txBox="1"/>
          <p:nvPr/>
        </p:nvSpPr>
        <p:spPr>
          <a:xfrm>
            <a:off x="3968677" y="3108226"/>
            <a:ext cx="1691136" cy="1592695"/>
          </a:xfrm>
          <a:prstGeom prst="rect">
            <a:avLst/>
          </a:prstGeom>
          <a:noFill/>
        </p:spPr>
        <p:txBody>
          <a:bodyPr wrap="square" lIns="91393" tIns="45696" rIns="91393" bIns="45696" rtlCol="0">
            <a:spAutoFit/>
          </a:bodyPr>
          <a:lstStyle/>
          <a:p>
            <a:pPr algn="just">
              <a:lnSpc>
                <a:spcPts val="1299"/>
              </a:lnSpc>
            </a:pPr>
            <a:r>
              <a:rPr lang="zh-CN" altLang="en-US" sz="900" dirty="0">
                <a:solidFill>
                  <a:schemeClr val="bg1"/>
                </a:solidFill>
                <a:latin typeface="方正兰亭纤黑简体" pitchFamily="65" charset="-122"/>
                <a:ea typeface="方正兰亭纤黑简体" pitchFamily="65" charset="-122"/>
              </a:rPr>
              <a:t>点击输入简要文字内容，文字内容需概括精炼，不用多余的文字修饰，言简意赅的说明分项内容。</a:t>
            </a:r>
            <a:endParaRPr lang="en-US" altLang="zh-CN" sz="900" dirty="0">
              <a:solidFill>
                <a:schemeClr val="bg1"/>
              </a:solidFill>
              <a:latin typeface="方正兰亭纤黑简体" pitchFamily="65" charset="-122"/>
              <a:ea typeface="方正兰亭纤黑简体" pitchFamily="65" charset="-122"/>
            </a:endParaRPr>
          </a:p>
          <a:p>
            <a:pPr algn="just">
              <a:lnSpc>
                <a:spcPts val="1299"/>
              </a:lnSpc>
            </a:pPr>
            <a:endParaRPr lang="en-US" altLang="zh-CN" sz="900" dirty="0">
              <a:solidFill>
                <a:schemeClr val="bg1"/>
              </a:solidFill>
              <a:latin typeface="方正兰亭纤黑简体" pitchFamily="65" charset="-122"/>
              <a:ea typeface="方正兰亭纤黑简体" pitchFamily="65" charset="-122"/>
            </a:endParaRPr>
          </a:p>
          <a:p>
            <a:pPr algn="just">
              <a:lnSpc>
                <a:spcPts val="1299"/>
              </a:lnSpc>
            </a:pPr>
            <a:r>
              <a:rPr lang="zh-CN" altLang="en-US" sz="900" dirty="0">
                <a:solidFill>
                  <a:schemeClr val="bg1"/>
                </a:solidFill>
                <a:latin typeface="方正兰亭纤黑简体" pitchFamily="65" charset="-122"/>
                <a:ea typeface="方正兰亭纤黑简体" pitchFamily="65" charset="-122"/>
              </a:rPr>
              <a:t>点击输入简要文字内容，文字内容需概括精炼，不用多余的文字修饰。</a:t>
            </a:r>
          </a:p>
          <a:p>
            <a:pPr algn="just">
              <a:lnSpc>
                <a:spcPts val="1299"/>
              </a:lnSpc>
            </a:pPr>
            <a:endParaRPr lang="zh-CN" altLang="en-US" sz="900" dirty="0">
              <a:solidFill>
                <a:schemeClr val="bg1"/>
              </a:solidFill>
              <a:latin typeface="方正兰亭纤黑简体" pitchFamily="65" charset="-122"/>
              <a:ea typeface="方正兰亭纤黑简体" pitchFamily="65" charset="-122"/>
            </a:endParaRPr>
          </a:p>
        </p:txBody>
      </p:sp>
      <p:sp>
        <p:nvSpPr>
          <p:cNvPr id="25" name="TextBox 13"/>
          <p:cNvSpPr txBox="1"/>
          <p:nvPr/>
        </p:nvSpPr>
        <p:spPr>
          <a:xfrm>
            <a:off x="3965569" y="2572951"/>
            <a:ext cx="1697353" cy="369283"/>
          </a:xfrm>
          <a:prstGeom prst="rect">
            <a:avLst/>
          </a:prstGeom>
          <a:noFill/>
          <a:ln>
            <a:noFill/>
          </a:ln>
        </p:spPr>
        <p:txBody>
          <a:bodyPr wrap="square" lIns="91393" tIns="45696" rIns="91393" bIns="45696">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buFont typeface="Arial" charset="0"/>
              <a:defRPr sz="2000">
                <a:latin typeface="Calibri" pitchFamily="34" charset="0"/>
              </a:defRPr>
            </a:lvl6pPr>
            <a:lvl7pPr>
              <a:buFont typeface="Arial" charset="0"/>
              <a:defRPr sz="2000">
                <a:latin typeface="Calibri" pitchFamily="34" charset="0"/>
              </a:defRPr>
            </a:lvl7pPr>
            <a:lvl8pPr>
              <a:buFont typeface="Arial" charset="0"/>
              <a:defRPr sz="2000">
                <a:latin typeface="Calibri" pitchFamily="34" charset="0"/>
              </a:defRPr>
            </a:lvl8pPr>
            <a:lvl9pPr>
              <a:buFont typeface="Arial" charset="0"/>
              <a:defRPr sz="2000">
                <a:latin typeface="Calibri" pitchFamily="34" charset="0"/>
              </a:defRPr>
            </a:lvl9pPr>
          </a:lstStyle>
          <a:p>
            <a:r>
              <a:rPr lang="zh-CN" altLang="en-US" sz="1800" dirty="0">
                <a:solidFill>
                  <a:schemeClr val="bg1"/>
                </a:solidFill>
                <a:latin typeface="微软雅黑" panose="020B0503020204020204" pitchFamily="34" charset="-122"/>
                <a:ea typeface="微软雅黑" panose="020B0503020204020204" pitchFamily="34" charset="-122"/>
              </a:rPr>
              <a:t>添加标题文本</a:t>
            </a:r>
          </a:p>
        </p:txBody>
      </p:sp>
      <p:sp>
        <p:nvSpPr>
          <p:cNvPr id="26" name="TextBox 14"/>
          <p:cNvSpPr txBox="1"/>
          <p:nvPr/>
        </p:nvSpPr>
        <p:spPr>
          <a:xfrm>
            <a:off x="6438781" y="3108226"/>
            <a:ext cx="1691136" cy="1592695"/>
          </a:xfrm>
          <a:prstGeom prst="rect">
            <a:avLst/>
          </a:prstGeom>
          <a:noFill/>
        </p:spPr>
        <p:txBody>
          <a:bodyPr wrap="square" lIns="91393" tIns="45696" rIns="91393" bIns="45696" rtlCol="0">
            <a:spAutoFit/>
          </a:bodyPr>
          <a:lstStyle/>
          <a:p>
            <a:pPr algn="just">
              <a:lnSpc>
                <a:spcPts val="1299"/>
              </a:lnSpc>
            </a:pPr>
            <a:r>
              <a:rPr lang="zh-CN" altLang="en-US" sz="900" dirty="0">
                <a:solidFill>
                  <a:schemeClr val="bg1"/>
                </a:solidFill>
                <a:latin typeface="方正兰亭纤黑简体" pitchFamily="65" charset="-122"/>
                <a:ea typeface="方正兰亭纤黑简体" pitchFamily="65" charset="-122"/>
              </a:rPr>
              <a:t>点击输入简要文字内容，文字内容需概括精炼，不用多余的文字修饰，言简意赅的说明分项内容。</a:t>
            </a:r>
            <a:endParaRPr lang="en-US" altLang="zh-CN" sz="900" dirty="0">
              <a:solidFill>
                <a:schemeClr val="bg1"/>
              </a:solidFill>
              <a:latin typeface="方正兰亭纤黑简体" pitchFamily="65" charset="-122"/>
              <a:ea typeface="方正兰亭纤黑简体" pitchFamily="65" charset="-122"/>
            </a:endParaRPr>
          </a:p>
          <a:p>
            <a:pPr algn="just">
              <a:lnSpc>
                <a:spcPts val="1299"/>
              </a:lnSpc>
            </a:pPr>
            <a:endParaRPr lang="en-US" altLang="zh-CN" sz="900" dirty="0">
              <a:solidFill>
                <a:schemeClr val="bg1"/>
              </a:solidFill>
              <a:latin typeface="方正兰亭纤黑简体" pitchFamily="65" charset="-122"/>
              <a:ea typeface="方正兰亭纤黑简体" pitchFamily="65" charset="-122"/>
            </a:endParaRPr>
          </a:p>
          <a:p>
            <a:pPr algn="just">
              <a:lnSpc>
                <a:spcPts val="1299"/>
              </a:lnSpc>
            </a:pPr>
            <a:r>
              <a:rPr lang="zh-CN" altLang="en-US" sz="900" dirty="0">
                <a:solidFill>
                  <a:schemeClr val="bg1"/>
                </a:solidFill>
                <a:latin typeface="方正兰亭纤黑简体" pitchFamily="65" charset="-122"/>
                <a:ea typeface="方正兰亭纤黑简体" pitchFamily="65" charset="-122"/>
              </a:rPr>
              <a:t>点击输入简要文字内容，文字内容需概括精炼，不用多余的文字修饰。</a:t>
            </a:r>
          </a:p>
          <a:p>
            <a:pPr algn="just">
              <a:lnSpc>
                <a:spcPts val="1299"/>
              </a:lnSpc>
            </a:pPr>
            <a:endParaRPr lang="zh-CN" altLang="en-US" sz="900" dirty="0">
              <a:solidFill>
                <a:schemeClr val="bg1"/>
              </a:solidFill>
              <a:latin typeface="方正兰亭纤黑简体" pitchFamily="65" charset="-122"/>
              <a:ea typeface="方正兰亭纤黑简体" pitchFamily="65" charset="-122"/>
            </a:endParaRPr>
          </a:p>
        </p:txBody>
      </p:sp>
      <p:sp>
        <p:nvSpPr>
          <p:cNvPr id="27" name="TextBox 15"/>
          <p:cNvSpPr txBox="1"/>
          <p:nvPr/>
        </p:nvSpPr>
        <p:spPr>
          <a:xfrm>
            <a:off x="6435674" y="2572951"/>
            <a:ext cx="1697353" cy="369283"/>
          </a:xfrm>
          <a:prstGeom prst="rect">
            <a:avLst/>
          </a:prstGeom>
          <a:noFill/>
          <a:ln>
            <a:noFill/>
          </a:ln>
        </p:spPr>
        <p:txBody>
          <a:bodyPr wrap="square" lIns="91393" tIns="45696" rIns="91393" bIns="45696">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buFont typeface="Arial" charset="0"/>
              <a:defRPr sz="2000">
                <a:latin typeface="Calibri" pitchFamily="34" charset="0"/>
              </a:defRPr>
            </a:lvl6pPr>
            <a:lvl7pPr>
              <a:buFont typeface="Arial" charset="0"/>
              <a:defRPr sz="2000">
                <a:latin typeface="Calibri" pitchFamily="34" charset="0"/>
              </a:defRPr>
            </a:lvl7pPr>
            <a:lvl8pPr>
              <a:buFont typeface="Arial" charset="0"/>
              <a:defRPr sz="2000">
                <a:latin typeface="Calibri" pitchFamily="34" charset="0"/>
              </a:defRPr>
            </a:lvl8pPr>
            <a:lvl9pPr>
              <a:buFont typeface="Arial" charset="0"/>
              <a:defRPr sz="2000">
                <a:latin typeface="Calibri" pitchFamily="34" charset="0"/>
              </a:defRPr>
            </a:lvl9pPr>
          </a:lstStyle>
          <a:p>
            <a:r>
              <a:rPr lang="zh-CN" altLang="en-US" sz="1800" dirty="0">
                <a:solidFill>
                  <a:schemeClr val="bg1"/>
                </a:solidFill>
                <a:latin typeface="微软雅黑" panose="020B0503020204020204" pitchFamily="34" charset="-122"/>
                <a:ea typeface="微软雅黑" panose="020B0503020204020204" pitchFamily="34" charset="-122"/>
              </a:rPr>
              <a:t>添加标题文本</a:t>
            </a:r>
          </a:p>
        </p:txBody>
      </p:sp>
    </p:spTree>
    <p:extLst>
      <p:ext uri="{BB962C8B-B14F-4D97-AF65-F5344CB8AC3E}">
        <p14:creationId xmlns:p14="http://schemas.microsoft.com/office/powerpoint/2010/main" val="1892670401"/>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5"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3"/>
                                        </p:tgtEl>
                                      </p:cBhvr>
                                    </p:animEffect>
                                  </p:childTnLst>
                                </p:cTn>
                              </p:par>
                            </p:childTnLst>
                          </p:cTn>
                        </p:par>
                        <p:par>
                          <p:cTn id="20" fill="hold">
                            <p:stCondLst>
                              <p:cond delay="1500"/>
                            </p:stCondLst>
                            <p:childTnLst>
                              <p:par>
                                <p:cTn id="21" presetID="52" presetClass="entr" presetSubtype="0" fill="hold" grpId="0" nodeType="afterEffect">
                                  <p:stCondLst>
                                    <p:cond delay="0"/>
                                  </p:stCondLst>
                                  <p:iterate type="lt">
                                    <p:tmPct val="10000"/>
                                  </p:iterate>
                                  <p:childTnLst>
                                    <p:set>
                                      <p:cBhvr>
                                        <p:cTn id="22" dur="1" fill="hold">
                                          <p:stCondLst>
                                            <p:cond delay="0"/>
                                          </p:stCondLst>
                                        </p:cTn>
                                        <p:tgtEl>
                                          <p:spTgt spid="23"/>
                                        </p:tgtEl>
                                        <p:attrNameLst>
                                          <p:attrName>style.visibility</p:attrName>
                                        </p:attrNameLst>
                                      </p:cBhvr>
                                      <p:to>
                                        <p:strVal val="visible"/>
                                      </p:to>
                                    </p:set>
                                    <p:animScale>
                                      <p:cBhvr>
                                        <p:cTn id="23"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3"/>
                                        </p:tgtEl>
                                        <p:attrNameLst>
                                          <p:attrName>ppt_x</p:attrName>
                                          <p:attrName>ppt_y</p:attrName>
                                        </p:attrNameLst>
                                      </p:cBhvr>
                                    </p:animMotion>
                                    <p:animEffect transition="in" filter="fade">
                                      <p:cBhvr>
                                        <p:cTn id="25" dur="1000"/>
                                        <p:tgtEl>
                                          <p:spTgt spid="23"/>
                                        </p:tgtEl>
                                      </p:cBhvr>
                                    </p:animEffect>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5"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37" dur="1000" fill="hold"/>
                                        <p:tgtEl>
                                          <p:spTgt spid="19"/>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9"/>
                                        </p:tgtEl>
                                      </p:cBhvr>
                                    </p:animEffect>
                                  </p:childTnLst>
                                </p:cTn>
                              </p:par>
                            </p:childTnLst>
                          </p:cTn>
                        </p:par>
                        <p:par>
                          <p:cTn id="42" fill="hold">
                            <p:stCondLst>
                              <p:cond delay="4500"/>
                            </p:stCondLst>
                            <p:childTnLst>
                              <p:par>
                                <p:cTn id="43" presetID="52" presetClass="entr" presetSubtype="0" fill="hold" grpId="0" nodeType="afterEffect">
                                  <p:stCondLst>
                                    <p:cond delay="0"/>
                                  </p:stCondLst>
                                  <p:iterate type="lt">
                                    <p:tmPct val="10000"/>
                                  </p:iterate>
                                  <p:childTnLst>
                                    <p:set>
                                      <p:cBhvr>
                                        <p:cTn id="44" dur="1" fill="hold">
                                          <p:stCondLst>
                                            <p:cond delay="0"/>
                                          </p:stCondLst>
                                        </p:cTn>
                                        <p:tgtEl>
                                          <p:spTgt spid="25"/>
                                        </p:tgtEl>
                                        <p:attrNameLst>
                                          <p:attrName>style.visibility</p:attrName>
                                        </p:attrNameLst>
                                      </p:cBhvr>
                                      <p:to>
                                        <p:strVal val="visible"/>
                                      </p:to>
                                    </p:set>
                                    <p:animScale>
                                      <p:cBhvr>
                                        <p:cTn id="45"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5"/>
                                        </p:tgtEl>
                                        <p:attrNameLst>
                                          <p:attrName>ppt_x</p:attrName>
                                          <p:attrName>ppt_y</p:attrName>
                                        </p:attrNameLst>
                                      </p:cBhvr>
                                    </p:animMotion>
                                    <p:animEffect transition="in" filter="fade">
                                      <p:cBhvr>
                                        <p:cTn id="47" dur="1000"/>
                                        <p:tgtEl>
                                          <p:spTgt spid="25"/>
                                        </p:tgtEl>
                                      </p:cBhvr>
                                    </p:animEffect>
                                  </p:childTnLst>
                                </p:cTn>
                              </p:par>
                            </p:childTnLst>
                          </p:cTn>
                        </p:par>
                        <p:par>
                          <p:cTn id="48" fill="hold">
                            <p:stCondLst>
                              <p:cond delay="6000"/>
                            </p:stCondLst>
                            <p:childTnLst>
                              <p:par>
                                <p:cTn id="49" presetID="2" presetClass="entr" presetSubtype="4"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par>
                          <p:cTn id="53" fill="hold">
                            <p:stCondLst>
                              <p:cond delay="6500"/>
                            </p:stCondLst>
                            <p:childTnLst>
                              <p:par>
                                <p:cTn id="54" presetID="25" presetClass="entr" presetSubtype="0"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9" dur="1000" fill="hold"/>
                                        <p:tgtEl>
                                          <p:spTgt spid="16"/>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6"/>
                                        </p:tgtEl>
                                      </p:cBhvr>
                                    </p:animEffect>
                                  </p:childTnLst>
                                </p:cTn>
                              </p:par>
                            </p:childTnLst>
                          </p:cTn>
                        </p:par>
                        <p:par>
                          <p:cTn id="64" fill="hold">
                            <p:stCondLst>
                              <p:cond delay="7500"/>
                            </p:stCondLst>
                            <p:childTnLst>
                              <p:par>
                                <p:cTn id="65" presetID="52" presetClass="entr" presetSubtype="0" fill="hold" grpId="0" nodeType="afterEffect">
                                  <p:stCondLst>
                                    <p:cond delay="0"/>
                                  </p:stCondLst>
                                  <p:iterate type="lt">
                                    <p:tmPct val="10000"/>
                                  </p:iterate>
                                  <p:childTnLst>
                                    <p:set>
                                      <p:cBhvr>
                                        <p:cTn id="66" dur="1" fill="hold">
                                          <p:stCondLst>
                                            <p:cond delay="0"/>
                                          </p:stCondLst>
                                        </p:cTn>
                                        <p:tgtEl>
                                          <p:spTgt spid="27"/>
                                        </p:tgtEl>
                                        <p:attrNameLst>
                                          <p:attrName>style.visibility</p:attrName>
                                        </p:attrNameLst>
                                      </p:cBhvr>
                                      <p:to>
                                        <p:strVal val="visible"/>
                                      </p:to>
                                    </p:set>
                                    <p:animScale>
                                      <p:cBhvr>
                                        <p:cTn id="6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27"/>
                                        </p:tgtEl>
                                        <p:attrNameLst>
                                          <p:attrName>ppt_x</p:attrName>
                                          <p:attrName>ppt_y</p:attrName>
                                        </p:attrNameLst>
                                      </p:cBhvr>
                                    </p:animMotion>
                                    <p:animEffect transition="in" filter="fade">
                                      <p:cBhvr>
                                        <p:cTn id="69" dur="1000"/>
                                        <p:tgtEl>
                                          <p:spTgt spid="27"/>
                                        </p:tgtEl>
                                      </p:cBhvr>
                                    </p:animEffect>
                                  </p:childTnLst>
                                </p:cTn>
                              </p:par>
                            </p:childTnLst>
                          </p:cTn>
                        </p:par>
                        <p:par>
                          <p:cTn id="70" fill="hold">
                            <p:stCondLst>
                              <p:cond delay="9000"/>
                            </p:stCondLst>
                            <p:childTnLst>
                              <p:par>
                                <p:cTn id="71" presetID="2" presetClass="entr" presetSubtype="4"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7544" y="315086"/>
            <a:ext cx="2038241" cy="528472"/>
            <a:chOff x="1769309" y="2262425"/>
            <a:chExt cx="1722616" cy="602283"/>
          </a:xfrm>
        </p:grpSpPr>
        <p:grpSp>
          <p:nvGrpSpPr>
            <p:cNvPr id="5" name="组合 4"/>
            <p:cNvGrpSpPr/>
            <p:nvPr/>
          </p:nvGrpSpPr>
          <p:grpSpPr>
            <a:xfrm>
              <a:off x="1769309" y="2355726"/>
              <a:ext cx="1722616" cy="508982"/>
              <a:chOff x="1769309" y="2355726"/>
              <a:chExt cx="1944216" cy="574458"/>
            </a:xfrm>
          </p:grpSpPr>
          <p:sp>
            <p:nvSpPr>
              <p:cNvPr id="7" name="矩形 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添加标题</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sp>
        <p:nvSpPr>
          <p:cNvPr id="13" name="Freeform 11"/>
          <p:cNvSpPr>
            <a:spLocks/>
          </p:cNvSpPr>
          <p:nvPr/>
        </p:nvSpPr>
        <p:spPr bwMode="auto">
          <a:xfrm>
            <a:off x="3784779" y="1901702"/>
            <a:ext cx="1456247" cy="1500317"/>
          </a:xfrm>
          <a:custGeom>
            <a:avLst/>
            <a:gdLst>
              <a:gd name="T0" fmla="*/ 276 w 322"/>
              <a:gd name="T1" fmla="*/ 284 h 332"/>
              <a:gd name="T2" fmla="*/ 162 w 322"/>
              <a:gd name="T3" fmla="*/ 332 h 332"/>
              <a:gd name="T4" fmla="*/ 0 w 322"/>
              <a:gd name="T5" fmla="*/ 170 h 332"/>
              <a:gd name="T6" fmla="*/ 47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6" y="332"/>
                  <a:pt x="162" y="332"/>
                </a:cubicBezTo>
                <a:cubicBezTo>
                  <a:pt x="72" y="332"/>
                  <a:pt x="0" y="259"/>
                  <a:pt x="0" y="170"/>
                </a:cubicBezTo>
                <a:cubicBezTo>
                  <a:pt x="0" y="125"/>
                  <a:pt x="18" y="81"/>
                  <a:pt x="47" y="51"/>
                </a:cubicBezTo>
                <a:cubicBezTo>
                  <a:pt x="77" y="22"/>
                  <a:pt x="117" y="0"/>
                  <a:pt x="162" y="0"/>
                </a:cubicBezTo>
                <a:cubicBezTo>
                  <a:pt x="322" y="0"/>
                  <a:pt x="322" y="0"/>
                  <a:pt x="322" y="0"/>
                </a:cubicBezTo>
                <a:cubicBezTo>
                  <a:pt x="322" y="170"/>
                  <a:pt x="322" y="170"/>
                  <a:pt x="322" y="170"/>
                </a:cubicBezTo>
                <a:cubicBezTo>
                  <a:pt x="322" y="214"/>
                  <a:pt x="305" y="255"/>
                  <a:pt x="276" y="284"/>
                </a:cubicBezTo>
                <a:close/>
              </a:path>
            </a:pathLst>
          </a:custGeom>
          <a:solidFill>
            <a:srgbClr val="0070C0"/>
          </a:solidFill>
          <a:ln>
            <a:noFill/>
          </a:ln>
          <a:effectLst>
            <a:outerShdw blurRad="254000" algn="tl" rotWithShape="0">
              <a:schemeClr val="bg1">
                <a:alpha val="80000"/>
              </a:schemeClr>
            </a:outerShdw>
          </a:effectLst>
          <a:extLst/>
        </p:spPr>
        <p:txBody>
          <a:bodyPr vert="horz" wrap="square" lIns="68580" tIns="486000" rIns="68580" bIns="34290" numCol="1" anchor="t" anchorCtr="0" compatLnSpc="1">
            <a:prstTxWarp prst="textNoShape">
              <a:avLst/>
            </a:prstTxWarp>
          </a:bodyPr>
          <a:lstStyle/>
          <a:p>
            <a:pPr algn="ctr"/>
            <a:r>
              <a:rPr lang="en-US" altLang="zh-CN" sz="5400">
                <a:solidFill>
                  <a:schemeClr val="bg1"/>
                </a:solidFill>
                <a:latin typeface="微软雅黑" panose="020B0503020204020204" pitchFamily="34" charset="-122"/>
                <a:ea typeface="微软雅黑" panose="020B0503020204020204" pitchFamily="34" charset="-122"/>
                <a:cs typeface="UKIJ Qolyazma" pitchFamily="18" charset="0"/>
              </a:rPr>
              <a:t>43</a:t>
            </a:r>
            <a:r>
              <a:rPr lang="en-US" altLang="zh-CN" sz="3000">
                <a:solidFill>
                  <a:schemeClr val="bg1"/>
                </a:solidFill>
                <a:latin typeface="微软雅黑" panose="020B0503020204020204" pitchFamily="34" charset="-122"/>
                <a:ea typeface="微软雅黑" panose="020B0503020204020204" pitchFamily="34" charset="-122"/>
                <a:cs typeface="UKIJ Qolyazma" pitchFamily="18" charset="0"/>
              </a:rPr>
              <a:t>%</a:t>
            </a:r>
            <a:endParaRPr lang="zh-CN" altLang="en-US" sz="3000">
              <a:solidFill>
                <a:schemeClr val="bg1"/>
              </a:solidFill>
              <a:latin typeface="微软雅黑" panose="020B0503020204020204" pitchFamily="34" charset="-122"/>
              <a:ea typeface="微软雅黑" panose="020B0503020204020204" pitchFamily="34" charset="-122"/>
              <a:cs typeface="UKIJ Qolyazma" pitchFamily="18" charset="0"/>
            </a:endParaRPr>
          </a:p>
        </p:txBody>
      </p:sp>
      <p:sp>
        <p:nvSpPr>
          <p:cNvPr id="14" name="Freeform 6"/>
          <p:cNvSpPr>
            <a:spLocks/>
          </p:cNvSpPr>
          <p:nvPr/>
        </p:nvSpPr>
        <p:spPr bwMode="auto">
          <a:xfrm>
            <a:off x="1559140" y="1901702"/>
            <a:ext cx="1456247" cy="1500317"/>
          </a:xfrm>
          <a:custGeom>
            <a:avLst/>
            <a:gdLst>
              <a:gd name="T0" fmla="*/ 276 w 322"/>
              <a:gd name="T1" fmla="*/ 284 h 332"/>
              <a:gd name="T2" fmla="*/ 161 w 322"/>
              <a:gd name="T3" fmla="*/ 332 h 332"/>
              <a:gd name="T4" fmla="*/ 0 w 322"/>
              <a:gd name="T5" fmla="*/ 170 h 332"/>
              <a:gd name="T6" fmla="*/ 47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6" y="332"/>
                  <a:pt x="161" y="332"/>
                </a:cubicBezTo>
                <a:cubicBezTo>
                  <a:pt x="72" y="332"/>
                  <a:pt x="0" y="259"/>
                  <a:pt x="0" y="170"/>
                </a:cubicBezTo>
                <a:cubicBezTo>
                  <a:pt x="0" y="125"/>
                  <a:pt x="18" y="81"/>
                  <a:pt x="47" y="51"/>
                </a:cubicBezTo>
                <a:cubicBezTo>
                  <a:pt x="76" y="22"/>
                  <a:pt x="117" y="0"/>
                  <a:pt x="162" y="0"/>
                </a:cubicBezTo>
                <a:cubicBezTo>
                  <a:pt x="322" y="0"/>
                  <a:pt x="322" y="0"/>
                  <a:pt x="322" y="0"/>
                </a:cubicBezTo>
                <a:cubicBezTo>
                  <a:pt x="322" y="170"/>
                  <a:pt x="322" y="170"/>
                  <a:pt x="322" y="170"/>
                </a:cubicBezTo>
                <a:cubicBezTo>
                  <a:pt x="322" y="214"/>
                  <a:pt x="305" y="255"/>
                  <a:pt x="276" y="284"/>
                </a:cubicBezTo>
                <a:close/>
              </a:path>
            </a:pathLst>
          </a:custGeom>
          <a:solidFill>
            <a:srgbClr val="0070C0"/>
          </a:solidFill>
          <a:ln>
            <a:noFill/>
          </a:ln>
          <a:effectLst>
            <a:outerShdw blurRad="254000" algn="tl" rotWithShape="0">
              <a:schemeClr val="bg1">
                <a:alpha val="80000"/>
              </a:schemeClr>
            </a:outerShdw>
          </a:effectLst>
          <a:extLst/>
        </p:spPr>
        <p:txBody>
          <a:bodyPr vert="horz" wrap="square" lIns="68580" tIns="486000" rIns="68580" bIns="34290" numCol="1" anchor="t" anchorCtr="0" compatLnSpc="1">
            <a:prstTxWarp prst="textNoShape">
              <a:avLst/>
            </a:prstTxWarp>
          </a:bodyPr>
          <a:lstStyle/>
          <a:p>
            <a:pPr algn="ctr"/>
            <a:r>
              <a:rPr lang="en-US" altLang="zh-CN" sz="5400">
                <a:solidFill>
                  <a:schemeClr val="bg1"/>
                </a:solidFill>
                <a:latin typeface="微软雅黑" panose="020B0503020204020204" pitchFamily="34" charset="-122"/>
                <a:ea typeface="微软雅黑" panose="020B0503020204020204" pitchFamily="34" charset="-122"/>
                <a:cs typeface="UKIJ Qolyazma" pitchFamily="18" charset="0"/>
              </a:rPr>
              <a:t>31</a:t>
            </a:r>
            <a:r>
              <a:rPr lang="en-US" altLang="zh-CN" sz="3000">
                <a:solidFill>
                  <a:schemeClr val="bg1"/>
                </a:solidFill>
                <a:latin typeface="微软雅黑" panose="020B0503020204020204" pitchFamily="34" charset="-122"/>
                <a:ea typeface="微软雅黑" panose="020B0503020204020204" pitchFamily="34" charset="-122"/>
                <a:cs typeface="UKIJ Qolyazma" pitchFamily="18" charset="0"/>
              </a:rPr>
              <a:t>%</a:t>
            </a:r>
            <a:endParaRPr lang="zh-CN" altLang="en-US" sz="3000">
              <a:solidFill>
                <a:schemeClr val="bg1"/>
              </a:solidFill>
              <a:latin typeface="微软雅黑" panose="020B0503020204020204" pitchFamily="34" charset="-122"/>
              <a:ea typeface="微软雅黑" panose="020B0503020204020204" pitchFamily="34" charset="-122"/>
              <a:cs typeface="UKIJ Qolyazma" pitchFamily="18" charset="0"/>
            </a:endParaRPr>
          </a:p>
        </p:txBody>
      </p:sp>
      <p:sp>
        <p:nvSpPr>
          <p:cNvPr id="15" name="Freeform 16"/>
          <p:cNvSpPr>
            <a:spLocks/>
          </p:cNvSpPr>
          <p:nvPr/>
        </p:nvSpPr>
        <p:spPr bwMode="auto">
          <a:xfrm>
            <a:off x="6010418" y="1901702"/>
            <a:ext cx="1458162" cy="1500317"/>
          </a:xfrm>
          <a:custGeom>
            <a:avLst/>
            <a:gdLst>
              <a:gd name="T0" fmla="*/ 276 w 322"/>
              <a:gd name="T1" fmla="*/ 284 h 332"/>
              <a:gd name="T2" fmla="*/ 162 w 322"/>
              <a:gd name="T3" fmla="*/ 332 h 332"/>
              <a:gd name="T4" fmla="*/ 0 w 322"/>
              <a:gd name="T5" fmla="*/ 170 h 332"/>
              <a:gd name="T6" fmla="*/ 48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7" y="332"/>
                  <a:pt x="162" y="332"/>
                </a:cubicBezTo>
                <a:cubicBezTo>
                  <a:pt x="72" y="332"/>
                  <a:pt x="0" y="259"/>
                  <a:pt x="0" y="170"/>
                </a:cubicBezTo>
                <a:cubicBezTo>
                  <a:pt x="0" y="125"/>
                  <a:pt x="18" y="81"/>
                  <a:pt x="48" y="51"/>
                </a:cubicBezTo>
                <a:cubicBezTo>
                  <a:pt x="77" y="22"/>
                  <a:pt x="118" y="0"/>
                  <a:pt x="162" y="0"/>
                </a:cubicBezTo>
                <a:cubicBezTo>
                  <a:pt x="322" y="0"/>
                  <a:pt x="322" y="0"/>
                  <a:pt x="322" y="0"/>
                </a:cubicBezTo>
                <a:cubicBezTo>
                  <a:pt x="322" y="170"/>
                  <a:pt x="322" y="170"/>
                  <a:pt x="322" y="170"/>
                </a:cubicBezTo>
                <a:cubicBezTo>
                  <a:pt x="322" y="214"/>
                  <a:pt x="305" y="255"/>
                  <a:pt x="276" y="284"/>
                </a:cubicBezTo>
                <a:close/>
              </a:path>
            </a:pathLst>
          </a:custGeom>
          <a:solidFill>
            <a:srgbClr val="0070C0"/>
          </a:solidFill>
          <a:ln>
            <a:noFill/>
          </a:ln>
          <a:effectLst>
            <a:outerShdw blurRad="254000" algn="tl" rotWithShape="0">
              <a:schemeClr val="bg1">
                <a:alpha val="80000"/>
              </a:schemeClr>
            </a:outerShdw>
          </a:effectLst>
          <a:extLst/>
        </p:spPr>
        <p:txBody>
          <a:bodyPr vert="horz" wrap="square" lIns="68580" tIns="486000" rIns="68580" bIns="34290" numCol="1" anchor="t" anchorCtr="0" compatLnSpc="1">
            <a:prstTxWarp prst="textNoShape">
              <a:avLst/>
            </a:prstTxWarp>
          </a:bodyPr>
          <a:lstStyle/>
          <a:p>
            <a:pPr algn="ctr"/>
            <a:r>
              <a:rPr lang="en-US" altLang="zh-CN" sz="5400" dirty="0">
                <a:solidFill>
                  <a:schemeClr val="bg1"/>
                </a:solidFill>
                <a:latin typeface="微软雅黑" panose="020B0503020204020204" pitchFamily="34" charset="-122"/>
                <a:ea typeface="微软雅黑" panose="020B0503020204020204" pitchFamily="34" charset="-122"/>
                <a:cs typeface="UKIJ Qolyazma" pitchFamily="18" charset="0"/>
              </a:rPr>
              <a:t>82</a:t>
            </a:r>
            <a:r>
              <a:rPr lang="en-US" altLang="zh-CN" sz="3000" dirty="0">
                <a:solidFill>
                  <a:schemeClr val="bg1"/>
                </a:solidFill>
                <a:latin typeface="微软雅黑" panose="020B0503020204020204" pitchFamily="34" charset="-122"/>
                <a:ea typeface="微软雅黑" panose="020B0503020204020204" pitchFamily="34" charset="-122"/>
                <a:cs typeface="UKIJ Qolyazma" pitchFamily="18" charset="0"/>
              </a:rPr>
              <a:t>%</a:t>
            </a:r>
            <a:endParaRPr lang="zh-CN" altLang="en-US" sz="3000" dirty="0">
              <a:solidFill>
                <a:schemeClr val="bg1"/>
              </a:solidFill>
              <a:latin typeface="微软雅黑" panose="020B0503020204020204" pitchFamily="34" charset="-122"/>
              <a:ea typeface="微软雅黑" panose="020B0503020204020204" pitchFamily="34" charset="-122"/>
              <a:cs typeface="UKIJ Qolyazma" pitchFamily="18" charset="0"/>
            </a:endParaRPr>
          </a:p>
        </p:txBody>
      </p:sp>
      <p:sp>
        <p:nvSpPr>
          <p:cNvPr id="16" name="TextBox 31"/>
          <p:cNvSpPr txBox="1"/>
          <p:nvPr/>
        </p:nvSpPr>
        <p:spPr>
          <a:xfrm>
            <a:off x="1560215" y="3413870"/>
            <a:ext cx="1531188" cy="923330"/>
          </a:xfrm>
          <a:prstGeom prst="rect">
            <a:avLst/>
          </a:prstGeom>
          <a:noFill/>
        </p:spPr>
        <p:txBody>
          <a:bodyPr wrap="none" rtlCol="0" anchor="t">
            <a:spAutoFit/>
          </a:bodyPr>
          <a:lstStyle/>
          <a:p>
            <a:pPr algn="ctr">
              <a:lnSpc>
                <a:spcPct val="150000"/>
              </a:lnSpc>
            </a:pPr>
            <a:endParaRPr lang="en-US" altLang="zh-CN" sz="450">
              <a:solidFill>
                <a:schemeClr val="bg1"/>
              </a:solidFill>
              <a:latin typeface="微软雅黑" pitchFamily="34" charset="-122"/>
              <a:ea typeface="微软雅黑" pitchFamily="34" charset="-122"/>
              <a:cs typeface="华文黑体" pitchFamily="2" charset="-122"/>
            </a:endParaRPr>
          </a:p>
          <a:p>
            <a:pPr algn="ctr">
              <a:lnSpc>
                <a:spcPct val="150000"/>
              </a:lnSpc>
            </a:pPr>
            <a:r>
              <a:rPr lang="zh-CN" altLang="en-US" sz="1050">
                <a:solidFill>
                  <a:schemeClr val="bg1"/>
                </a:solidFill>
                <a:latin typeface="微软雅黑" pitchFamily="34" charset="-122"/>
                <a:ea typeface="微软雅黑" pitchFamily="34" charset="-122"/>
                <a:cs typeface="华文黑体" pitchFamily="2" charset="-122"/>
              </a:rPr>
              <a:t>单击添加文本单击添加</a:t>
            </a:r>
            <a:endParaRPr lang="en-US" altLang="zh-CN" sz="1050">
              <a:solidFill>
                <a:schemeClr val="bg1"/>
              </a:solidFill>
              <a:latin typeface="微软雅黑" pitchFamily="34" charset="-122"/>
              <a:ea typeface="微软雅黑" pitchFamily="34" charset="-122"/>
              <a:cs typeface="华文黑体" pitchFamily="2" charset="-122"/>
            </a:endParaRPr>
          </a:p>
          <a:p>
            <a:pPr algn="ctr">
              <a:lnSpc>
                <a:spcPct val="150000"/>
              </a:lnSpc>
            </a:pPr>
            <a:r>
              <a:rPr lang="zh-CN" altLang="en-US" sz="1050">
                <a:solidFill>
                  <a:schemeClr val="bg1"/>
                </a:solidFill>
                <a:latin typeface="微软雅黑" pitchFamily="34" charset="-122"/>
                <a:ea typeface="微软雅黑" pitchFamily="34" charset="-122"/>
                <a:cs typeface="华文黑体" pitchFamily="2" charset="-122"/>
              </a:rPr>
              <a:t>文本单击添加文本单击</a:t>
            </a:r>
            <a:endParaRPr lang="en-US" altLang="zh-CN" sz="1050">
              <a:solidFill>
                <a:schemeClr val="bg1"/>
              </a:solidFill>
              <a:latin typeface="微软雅黑" pitchFamily="34" charset="-122"/>
              <a:ea typeface="微软雅黑" pitchFamily="34" charset="-122"/>
              <a:cs typeface="华文黑体" pitchFamily="2" charset="-122"/>
            </a:endParaRPr>
          </a:p>
          <a:p>
            <a:pPr algn="ctr">
              <a:lnSpc>
                <a:spcPct val="150000"/>
              </a:lnSpc>
            </a:pPr>
            <a:r>
              <a:rPr lang="zh-CN" altLang="en-US" sz="1050">
                <a:solidFill>
                  <a:schemeClr val="bg1"/>
                </a:solidFill>
                <a:latin typeface="微软雅黑" pitchFamily="34" charset="-122"/>
                <a:ea typeface="微软雅黑" pitchFamily="34" charset="-122"/>
                <a:cs typeface="华文黑体" pitchFamily="2" charset="-122"/>
              </a:rPr>
              <a:t>添加文本单击添加文本</a:t>
            </a:r>
          </a:p>
        </p:txBody>
      </p:sp>
      <p:sp>
        <p:nvSpPr>
          <p:cNvPr id="17" name="TextBox 32"/>
          <p:cNvSpPr txBox="1"/>
          <p:nvPr/>
        </p:nvSpPr>
        <p:spPr>
          <a:xfrm>
            <a:off x="3717669" y="3413870"/>
            <a:ext cx="1531188" cy="923330"/>
          </a:xfrm>
          <a:prstGeom prst="rect">
            <a:avLst/>
          </a:prstGeom>
          <a:noFill/>
        </p:spPr>
        <p:txBody>
          <a:bodyPr wrap="none" rtlCol="0" anchor="t">
            <a:spAutoFit/>
          </a:bodyPr>
          <a:lstStyle/>
          <a:p>
            <a:pPr algn="ctr">
              <a:lnSpc>
                <a:spcPct val="150000"/>
              </a:lnSpc>
            </a:pPr>
            <a:endParaRPr lang="en-US" altLang="zh-CN" sz="450">
              <a:solidFill>
                <a:schemeClr val="bg1"/>
              </a:solidFill>
              <a:latin typeface="微软雅黑" pitchFamily="34" charset="-122"/>
              <a:ea typeface="微软雅黑" pitchFamily="34" charset="-122"/>
              <a:cs typeface="华文黑体" pitchFamily="2" charset="-122"/>
            </a:endParaRPr>
          </a:p>
          <a:p>
            <a:pPr algn="ctr">
              <a:lnSpc>
                <a:spcPct val="150000"/>
              </a:lnSpc>
            </a:pPr>
            <a:r>
              <a:rPr lang="zh-CN" altLang="en-US" sz="1050">
                <a:solidFill>
                  <a:schemeClr val="bg1"/>
                </a:solidFill>
                <a:latin typeface="微软雅黑" pitchFamily="34" charset="-122"/>
                <a:ea typeface="微软雅黑" pitchFamily="34" charset="-122"/>
                <a:cs typeface="华文黑体" pitchFamily="2" charset="-122"/>
              </a:rPr>
              <a:t>单击添加文本单击添加</a:t>
            </a:r>
            <a:endParaRPr lang="en-US" altLang="zh-CN" sz="1050">
              <a:solidFill>
                <a:schemeClr val="bg1"/>
              </a:solidFill>
              <a:latin typeface="微软雅黑" pitchFamily="34" charset="-122"/>
              <a:ea typeface="微软雅黑" pitchFamily="34" charset="-122"/>
              <a:cs typeface="华文黑体" pitchFamily="2" charset="-122"/>
            </a:endParaRPr>
          </a:p>
          <a:p>
            <a:pPr algn="ctr">
              <a:lnSpc>
                <a:spcPct val="150000"/>
              </a:lnSpc>
            </a:pPr>
            <a:r>
              <a:rPr lang="zh-CN" altLang="en-US" sz="1050">
                <a:solidFill>
                  <a:schemeClr val="bg1"/>
                </a:solidFill>
                <a:latin typeface="微软雅黑" pitchFamily="34" charset="-122"/>
                <a:ea typeface="微软雅黑" pitchFamily="34" charset="-122"/>
                <a:cs typeface="华文黑体" pitchFamily="2" charset="-122"/>
              </a:rPr>
              <a:t>文本单击添加文本单击</a:t>
            </a:r>
            <a:endParaRPr lang="en-US" altLang="zh-CN" sz="1050">
              <a:solidFill>
                <a:schemeClr val="bg1"/>
              </a:solidFill>
              <a:latin typeface="微软雅黑" pitchFamily="34" charset="-122"/>
              <a:ea typeface="微软雅黑" pitchFamily="34" charset="-122"/>
              <a:cs typeface="华文黑体" pitchFamily="2" charset="-122"/>
            </a:endParaRPr>
          </a:p>
          <a:p>
            <a:pPr algn="ctr">
              <a:lnSpc>
                <a:spcPct val="150000"/>
              </a:lnSpc>
            </a:pPr>
            <a:r>
              <a:rPr lang="zh-CN" altLang="en-US" sz="1050">
                <a:solidFill>
                  <a:schemeClr val="bg1"/>
                </a:solidFill>
                <a:latin typeface="微软雅黑" pitchFamily="34" charset="-122"/>
                <a:ea typeface="微软雅黑" pitchFamily="34" charset="-122"/>
                <a:cs typeface="华文黑体" pitchFamily="2" charset="-122"/>
              </a:rPr>
              <a:t>添加文本单击添加文本</a:t>
            </a:r>
          </a:p>
        </p:txBody>
      </p:sp>
      <p:sp>
        <p:nvSpPr>
          <p:cNvPr id="18" name="TextBox 33"/>
          <p:cNvSpPr txBox="1"/>
          <p:nvPr/>
        </p:nvSpPr>
        <p:spPr>
          <a:xfrm>
            <a:off x="5985921" y="3413870"/>
            <a:ext cx="1531188" cy="923330"/>
          </a:xfrm>
          <a:prstGeom prst="rect">
            <a:avLst/>
          </a:prstGeom>
          <a:noFill/>
        </p:spPr>
        <p:txBody>
          <a:bodyPr wrap="none" rtlCol="0" anchor="t">
            <a:spAutoFit/>
          </a:bodyPr>
          <a:lstStyle/>
          <a:p>
            <a:pPr algn="ctr">
              <a:lnSpc>
                <a:spcPct val="150000"/>
              </a:lnSpc>
            </a:pPr>
            <a:endParaRPr lang="en-US" altLang="zh-CN" sz="450">
              <a:solidFill>
                <a:schemeClr val="bg1"/>
              </a:solidFill>
              <a:latin typeface="微软雅黑" pitchFamily="34" charset="-122"/>
              <a:ea typeface="微软雅黑" pitchFamily="34" charset="-122"/>
              <a:cs typeface="华文黑体" pitchFamily="2" charset="-122"/>
            </a:endParaRPr>
          </a:p>
          <a:p>
            <a:pPr algn="ctr">
              <a:lnSpc>
                <a:spcPct val="150000"/>
              </a:lnSpc>
            </a:pPr>
            <a:r>
              <a:rPr lang="zh-CN" altLang="en-US" sz="1050">
                <a:solidFill>
                  <a:schemeClr val="bg1"/>
                </a:solidFill>
                <a:latin typeface="微软雅黑" pitchFamily="34" charset="-122"/>
                <a:ea typeface="微软雅黑" pitchFamily="34" charset="-122"/>
                <a:cs typeface="华文黑体" pitchFamily="2" charset="-122"/>
              </a:rPr>
              <a:t>单击添加文本单击添加</a:t>
            </a:r>
            <a:endParaRPr lang="en-US" altLang="zh-CN" sz="1050">
              <a:solidFill>
                <a:schemeClr val="bg1"/>
              </a:solidFill>
              <a:latin typeface="微软雅黑" pitchFamily="34" charset="-122"/>
              <a:ea typeface="微软雅黑" pitchFamily="34" charset="-122"/>
              <a:cs typeface="华文黑体" pitchFamily="2" charset="-122"/>
            </a:endParaRPr>
          </a:p>
          <a:p>
            <a:pPr algn="ctr">
              <a:lnSpc>
                <a:spcPct val="150000"/>
              </a:lnSpc>
            </a:pPr>
            <a:r>
              <a:rPr lang="zh-CN" altLang="en-US" sz="1050">
                <a:solidFill>
                  <a:schemeClr val="bg1"/>
                </a:solidFill>
                <a:latin typeface="微软雅黑" pitchFamily="34" charset="-122"/>
                <a:ea typeface="微软雅黑" pitchFamily="34" charset="-122"/>
                <a:cs typeface="华文黑体" pitchFamily="2" charset="-122"/>
              </a:rPr>
              <a:t>文本单击添加文本单击</a:t>
            </a:r>
            <a:endParaRPr lang="en-US" altLang="zh-CN" sz="1050">
              <a:solidFill>
                <a:schemeClr val="bg1"/>
              </a:solidFill>
              <a:latin typeface="微软雅黑" pitchFamily="34" charset="-122"/>
              <a:ea typeface="微软雅黑" pitchFamily="34" charset="-122"/>
              <a:cs typeface="华文黑体" pitchFamily="2" charset="-122"/>
            </a:endParaRPr>
          </a:p>
          <a:p>
            <a:pPr algn="ctr">
              <a:lnSpc>
                <a:spcPct val="150000"/>
              </a:lnSpc>
            </a:pPr>
            <a:r>
              <a:rPr lang="zh-CN" altLang="en-US" sz="1050">
                <a:solidFill>
                  <a:schemeClr val="bg1"/>
                </a:solidFill>
                <a:latin typeface="微软雅黑" pitchFamily="34" charset="-122"/>
                <a:ea typeface="微软雅黑" pitchFamily="34" charset="-122"/>
                <a:cs typeface="华文黑体" pitchFamily="2" charset="-122"/>
              </a:rPr>
              <a:t>添加文本单击添加文本</a:t>
            </a:r>
          </a:p>
        </p:txBody>
      </p:sp>
      <p:sp>
        <p:nvSpPr>
          <p:cNvPr id="19" name="TextBox 34"/>
          <p:cNvSpPr txBox="1"/>
          <p:nvPr/>
        </p:nvSpPr>
        <p:spPr>
          <a:xfrm>
            <a:off x="1848756" y="1414818"/>
            <a:ext cx="954107" cy="323165"/>
          </a:xfrm>
          <a:prstGeom prst="rect">
            <a:avLst/>
          </a:prstGeom>
          <a:noFill/>
        </p:spPr>
        <p:txBody>
          <a:bodyPr wrap="none" rtlCol="0">
            <a:spAutoFit/>
          </a:bodyPr>
          <a:lstStyle/>
          <a:p>
            <a:pPr algn="ctr"/>
            <a:r>
              <a:rPr lang="zh-CN" altLang="en-US" sz="1500">
                <a:solidFill>
                  <a:schemeClr val="bg1"/>
                </a:solidFill>
                <a:latin typeface="微软雅黑" pitchFamily="34" charset="-122"/>
                <a:ea typeface="微软雅黑" pitchFamily="34" charset="-122"/>
                <a:cs typeface="华文黑体" pitchFamily="2" charset="-122"/>
              </a:rPr>
              <a:t>添加标题</a:t>
            </a:r>
            <a:endParaRPr lang="zh-CN" altLang="en-US" sz="1050">
              <a:solidFill>
                <a:schemeClr val="bg1"/>
              </a:solidFill>
              <a:latin typeface="微软雅黑" pitchFamily="34" charset="-122"/>
              <a:ea typeface="微软雅黑" pitchFamily="34" charset="-122"/>
              <a:cs typeface="华文黑体" pitchFamily="2" charset="-122"/>
            </a:endParaRPr>
          </a:p>
        </p:txBody>
      </p:sp>
      <p:sp>
        <p:nvSpPr>
          <p:cNvPr id="20" name="TextBox 35"/>
          <p:cNvSpPr txBox="1"/>
          <p:nvPr/>
        </p:nvSpPr>
        <p:spPr>
          <a:xfrm>
            <a:off x="4184424" y="1414818"/>
            <a:ext cx="954107" cy="323165"/>
          </a:xfrm>
          <a:prstGeom prst="rect">
            <a:avLst/>
          </a:prstGeom>
          <a:noFill/>
        </p:spPr>
        <p:txBody>
          <a:bodyPr wrap="none" rtlCol="0">
            <a:spAutoFit/>
          </a:bodyPr>
          <a:lstStyle/>
          <a:p>
            <a:pPr algn="ctr"/>
            <a:r>
              <a:rPr lang="zh-CN" altLang="en-US" sz="1500">
                <a:solidFill>
                  <a:schemeClr val="bg1"/>
                </a:solidFill>
                <a:latin typeface="微软雅黑" pitchFamily="34" charset="-122"/>
                <a:ea typeface="微软雅黑" pitchFamily="34" charset="-122"/>
                <a:cs typeface="华文黑体" pitchFamily="2" charset="-122"/>
              </a:rPr>
              <a:t>添加标题</a:t>
            </a:r>
            <a:endParaRPr lang="zh-CN" altLang="en-US" sz="1050">
              <a:solidFill>
                <a:schemeClr val="bg1"/>
              </a:solidFill>
              <a:latin typeface="微软雅黑" pitchFamily="34" charset="-122"/>
              <a:ea typeface="微软雅黑" pitchFamily="34" charset="-122"/>
              <a:cs typeface="华文黑体" pitchFamily="2" charset="-122"/>
            </a:endParaRPr>
          </a:p>
        </p:txBody>
      </p:sp>
      <p:sp>
        <p:nvSpPr>
          <p:cNvPr id="21" name="TextBox 36"/>
          <p:cNvSpPr txBox="1"/>
          <p:nvPr/>
        </p:nvSpPr>
        <p:spPr>
          <a:xfrm>
            <a:off x="6435069" y="1414818"/>
            <a:ext cx="954107" cy="323165"/>
          </a:xfrm>
          <a:prstGeom prst="rect">
            <a:avLst/>
          </a:prstGeom>
          <a:noFill/>
        </p:spPr>
        <p:txBody>
          <a:bodyPr wrap="none" rtlCol="0">
            <a:spAutoFit/>
          </a:bodyPr>
          <a:lstStyle/>
          <a:p>
            <a:pPr algn="ctr"/>
            <a:r>
              <a:rPr lang="zh-CN" altLang="en-US" sz="1500">
                <a:solidFill>
                  <a:schemeClr val="bg1"/>
                </a:solidFill>
                <a:latin typeface="微软雅黑" pitchFamily="34" charset="-122"/>
                <a:ea typeface="微软雅黑" pitchFamily="34" charset="-122"/>
                <a:cs typeface="华文黑体" pitchFamily="2" charset="-122"/>
              </a:rPr>
              <a:t>添加标题</a:t>
            </a:r>
            <a:endParaRPr lang="zh-CN" altLang="en-US" sz="1050">
              <a:solidFill>
                <a:schemeClr val="bg1"/>
              </a:solidFill>
              <a:latin typeface="微软雅黑" pitchFamily="34" charset="-122"/>
              <a:ea typeface="微软雅黑" pitchFamily="34" charset="-122"/>
              <a:cs typeface="华文黑体" pitchFamily="2" charset="-122"/>
            </a:endParaRPr>
          </a:p>
        </p:txBody>
      </p:sp>
    </p:spTree>
    <p:extLst>
      <p:ext uri="{BB962C8B-B14F-4D97-AF65-F5344CB8AC3E}">
        <p14:creationId xmlns:p14="http://schemas.microsoft.com/office/powerpoint/2010/main" val="2818561791"/>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20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40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14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19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24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29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34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39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7544" y="315086"/>
            <a:ext cx="2038241" cy="528472"/>
            <a:chOff x="1769309" y="2262425"/>
            <a:chExt cx="1722616" cy="602283"/>
          </a:xfrm>
        </p:grpSpPr>
        <p:grpSp>
          <p:nvGrpSpPr>
            <p:cNvPr id="5" name="组合 4"/>
            <p:cNvGrpSpPr/>
            <p:nvPr/>
          </p:nvGrpSpPr>
          <p:grpSpPr>
            <a:xfrm>
              <a:off x="1769309" y="2355726"/>
              <a:ext cx="1722616" cy="508982"/>
              <a:chOff x="1769309" y="2355726"/>
              <a:chExt cx="1944216" cy="574458"/>
            </a:xfrm>
          </p:grpSpPr>
          <p:sp>
            <p:nvSpPr>
              <p:cNvPr id="7" name="矩形 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添加标题</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sp>
        <p:nvSpPr>
          <p:cNvPr id="13" name="Freeform 17"/>
          <p:cNvSpPr/>
          <p:nvPr/>
        </p:nvSpPr>
        <p:spPr bwMode="auto">
          <a:xfrm>
            <a:off x="4526282" y="2181583"/>
            <a:ext cx="1560909" cy="1537097"/>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0070C0"/>
          </a:solidFill>
          <a:ln w="3175" cap="flat" cmpd="sng" algn="ctr">
            <a:noFill/>
            <a:prstDash val="solid"/>
          </a:ln>
          <a:effectLst>
            <a:outerShdw blurRad="50800" dist="25400" dir="2700000" algn="tl" rotWithShape="0">
              <a:prstClr val="black">
                <a:alpha val="15000"/>
              </a:prstClr>
            </a:outerShdw>
          </a:effectLst>
        </p:spPr>
        <p:txBody>
          <a:bodyPr lIns="324000" anchor="ctr"/>
          <a:lstStyle/>
          <a:p>
            <a:pPr algn="ctr" fontAlgn="auto">
              <a:spcBef>
                <a:spcPts val="0"/>
              </a:spcBef>
              <a:spcAft>
                <a:spcPts val="0"/>
              </a:spcAft>
              <a:defRPr/>
            </a:pPr>
            <a:r>
              <a:rPr lang="en-US" altLang="zh-CN" sz="2100" kern="0" dirty="0">
                <a:solidFill>
                  <a:schemeClr val="bg1"/>
                </a:solidFill>
                <a:latin typeface="+mn-lt"/>
                <a:ea typeface="+mn-ea"/>
              </a:rPr>
              <a:t>03</a:t>
            </a:r>
            <a:endParaRPr lang="zh-CN" altLang="en-US" sz="2100" kern="0" dirty="0">
              <a:solidFill>
                <a:schemeClr val="bg1"/>
              </a:solidFill>
              <a:latin typeface="+mn-lt"/>
              <a:ea typeface="+mn-ea"/>
            </a:endParaRPr>
          </a:p>
        </p:txBody>
      </p:sp>
      <p:sp>
        <p:nvSpPr>
          <p:cNvPr id="14" name="Freeform 18"/>
          <p:cNvSpPr/>
          <p:nvPr/>
        </p:nvSpPr>
        <p:spPr bwMode="auto">
          <a:xfrm>
            <a:off x="3102295" y="2282786"/>
            <a:ext cx="1364456" cy="1333500"/>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0070C0"/>
          </a:solidFill>
          <a:ln w="3175" cap="flat" cmpd="sng" algn="ctr">
            <a:noFill/>
            <a:prstDash val="solid"/>
          </a:ln>
          <a:effectLst>
            <a:outerShdw blurRad="50800" dist="25400" dir="2700000" algn="tl" rotWithShape="0">
              <a:prstClr val="black">
                <a:alpha val="15000"/>
              </a:prstClr>
            </a:outerShdw>
          </a:effectLst>
        </p:spPr>
        <p:txBody>
          <a:bodyPr lIns="216000" anchor="ctr"/>
          <a:lstStyle/>
          <a:p>
            <a:pPr algn="ctr" fontAlgn="auto">
              <a:spcBef>
                <a:spcPts val="0"/>
              </a:spcBef>
              <a:spcAft>
                <a:spcPts val="0"/>
              </a:spcAft>
              <a:defRPr/>
            </a:pPr>
            <a:r>
              <a:rPr lang="en-US" altLang="zh-CN" sz="2100" kern="0" dirty="0">
                <a:solidFill>
                  <a:schemeClr val="bg1"/>
                </a:solidFill>
                <a:latin typeface="+mn-lt"/>
                <a:ea typeface="+mn-ea"/>
              </a:rPr>
              <a:t>02</a:t>
            </a:r>
            <a:endParaRPr lang="zh-CN" altLang="en-US" sz="2100" kern="0" dirty="0">
              <a:solidFill>
                <a:schemeClr val="bg1"/>
              </a:solidFill>
              <a:latin typeface="+mn-lt"/>
              <a:ea typeface="+mn-ea"/>
            </a:endParaRPr>
          </a:p>
        </p:txBody>
      </p:sp>
      <p:sp>
        <p:nvSpPr>
          <p:cNvPr id="15" name="Freeform 19"/>
          <p:cNvSpPr/>
          <p:nvPr/>
        </p:nvSpPr>
        <p:spPr bwMode="auto">
          <a:xfrm>
            <a:off x="1971201" y="2400659"/>
            <a:ext cx="1083469" cy="1097756"/>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0070C0"/>
          </a:solidFill>
          <a:ln w="3175" cap="flat" cmpd="sng" algn="ctr">
            <a:noFill/>
            <a:prstDash val="solid"/>
          </a:ln>
          <a:effectLst>
            <a:outerShdw blurRad="50800" dist="25400" dir="2700000" algn="tl" rotWithShape="0">
              <a:prstClr val="black">
                <a:alpha val="15000"/>
              </a:prstClr>
            </a:outerShdw>
          </a:effectLst>
        </p:spPr>
        <p:txBody>
          <a:bodyPr anchor="ctr"/>
          <a:lstStyle/>
          <a:p>
            <a:pPr algn="ctr" fontAlgn="auto">
              <a:spcBef>
                <a:spcPts val="0"/>
              </a:spcBef>
              <a:spcAft>
                <a:spcPts val="0"/>
              </a:spcAft>
              <a:defRPr/>
            </a:pPr>
            <a:r>
              <a:rPr lang="en-US" altLang="zh-CN" sz="2100" kern="0" dirty="0">
                <a:solidFill>
                  <a:schemeClr val="bg1"/>
                </a:solidFill>
                <a:latin typeface="+mn-lt"/>
                <a:ea typeface="+mn-ea"/>
              </a:rPr>
              <a:t>01</a:t>
            </a:r>
            <a:endParaRPr lang="zh-CN" altLang="en-US" sz="2100" kern="0" dirty="0">
              <a:solidFill>
                <a:schemeClr val="bg1"/>
              </a:solidFill>
              <a:latin typeface="+mn-lt"/>
              <a:ea typeface="+mn-ea"/>
            </a:endParaRPr>
          </a:p>
        </p:txBody>
      </p:sp>
      <p:sp>
        <p:nvSpPr>
          <p:cNvPr id="16" name="Freeform 17"/>
          <p:cNvSpPr/>
          <p:nvPr/>
        </p:nvSpPr>
        <p:spPr bwMode="auto">
          <a:xfrm>
            <a:off x="5870498" y="1981559"/>
            <a:ext cx="1965722" cy="1934765"/>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0070C0"/>
          </a:solidFill>
          <a:ln w="3175" cap="flat" cmpd="sng" algn="ctr">
            <a:noFill/>
            <a:prstDash val="solid"/>
          </a:ln>
          <a:effectLst>
            <a:outerShdw blurRad="50800" dist="25400" dir="2700000" algn="tl" rotWithShape="0">
              <a:prstClr val="black">
                <a:alpha val="15000"/>
              </a:prstClr>
            </a:outerShdw>
          </a:effectLst>
        </p:spPr>
        <p:txBody>
          <a:bodyPr lIns="405000" anchor="ctr"/>
          <a:lstStyle/>
          <a:p>
            <a:pPr algn="ctr" fontAlgn="auto">
              <a:spcBef>
                <a:spcPts val="0"/>
              </a:spcBef>
              <a:spcAft>
                <a:spcPts val="0"/>
              </a:spcAft>
              <a:defRPr/>
            </a:pPr>
            <a:r>
              <a:rPr lang="en-US" altLang="zh-CN" sz="2100" kern="0" dirty="0">
                <a:solidFill>
                  <a:schemeClr val="bg1"/>
                </a:solidFill>
                <a:latin typeface="+mn-lt"/>
                <a:ea typeface="+mn-ea"/>
              </a:rPr>
              <a:t>04</a:t>
            </a:r>
            <a:endParaRPr lang="zh-CN" altLang="en-US" sz="2100" kern="0" dirty="0">
              <a:solidFill>
                <a:schemeClr val="bg1"/>
              </a:solidFill>
              <a:latin typeface="+mn-lt"/>
              <a:ea typeface="+mn-ea"/>
            </a:endParaRPr>
          </a:p>
        </p:txBody>
      </p:sp>
      <p:grpSp>
        <p:nvGrpSpPr>
          <p:cNvPr id="17" name="组合 16"/>
          <p:cNvGrpSpPr/>
          <p:nvPr/>
        </p:nvGrpSpPr>
        <p:grpSpPr>
          <a:xfrm>
            <a:off x="2239092" y="1881546"/>
            <a:ext cx="117872" cy="727471"/>
            <a:chOff x="2021682" y="1663304"/>
            <a:chExt cx="117872" cy="727471"/>
          </a:xfrm>
        </p:grpSpPr>
        <p:cxnSp>
          <p:nvCxnSpPr>
            <p:cNvPr id="18" name="直接箭头连接符 17"/>
            <p:cNvCxnSpPr/>
            <p:nvPr/>
          </p:nvCxnSpPr>
          <p:spPr>
            <a:xfrm flipV="1">
              <a:off x="2072879" y="1663304"/>
              <a:ext cx="0" cy="609600"/>
            </a:xfrm>
            <a:prstGeom prst="straightConnector1">
              <a:avLst/>
            </a:prstGeom>
            <a:ln w="127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2021682" y="2272903"/>
              <a:ext cx="117872" cy="11787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dirty="0">
                <a:solidFill>
                  <a:schemeClr val="bg1"/>
                </a:solidFill>
                <a:latin typeface="微软雅黑" pitchFamily="34" charset="-122"/>
              </a:endParaRPr>
            </a:p>
          </p:txBody>
        </p:sp>
      </p:grpSp>
      <p:grpSp>
        <p:nvGrpSpPr>
          <p:cNvPr id="20" name="组合 19"/>
          <p:cNvGrpSpPr/>
          <p:nvPr/>
        </p:nvGrpSpPr>
        <p:grpSpPr>
          <a:xfrm>
            <a:off x="3178495" y="3404355"/>
            <a:ext cx="117872" cy="696516"/>
            <a:chOff x="2961085" y="3186113"/>
            <a:chExt cx="117872" cy="696516"/>
          </a:xfrm>
        </p:grpSpPr>
        <p:cxnSp>
          <p:nvCxnSpPr>
            <p:cNvPr id="21" name="直接箭头连接符 20"/>
            <p:cNvCxnSpPr/>
            <p:nvPr/>
          </p:nvCxnSpPr>
          <p:spPr>
            <a:xfrm>
              <a:off x="3018235" y="3274219"/>
              <a:ext cx="0" cy="608410"/>
            </a:xfrm>
            <a:prstGeom prst="straightConnector1">
              <a:avLst/>
            </a:prstGeom>
            <a:ln w="127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2961085" y="3186113"/>
              <a:ext cx="117872" cy="11787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dirty="0">
                <a:solidFill>
                  <a:schemeClr val="bg1"/>
                </a:solidFill>
                <a:latin typeface="微软雅黑" pitchFamily="34" charset="-122"/>
              </a:endParaRPr>
            </a:p>
          </p:txBody>
        </p:sp>
      </p:grpSp>
      <p:grpSp>
        <p:nvGrpSpPr>
          <p:cNvPr id="23" name="组合 22"/>
          <p:cNvGrpSpPr/>
          <p:nvPr/>
        </p:nvGrpSpPr>
        <p:grpSpPr>
          <a:xfrm>
            <a:off x="4898947" y="1701761"/>
            <a:ext cx="119063" cy="702469"/>
            <a:chOff x="4681537" y="1483519"/>
            <a:chExt cx="119063" cy="702469"/>
          </a:xfrm>
        </p:grpSpPr>
        <p:cxnSp>
          <p:nvCxnSpPr>
            <p:cNvPr id="24" name="直接箭头连接符 23"/>
            <p:cNvCxnSpPr/>
            <p:nvPr/>
          </p:nvCxnSpPr>
          <p:spPr>
            <a:xfrm flipV="1">
              <a:off x="4741069" y="1483519"/>
              <a:ext cx="0" cy="609600"/>
            </a:xfrm>
            <a:prstGeom prst="straightConnector1">
              <a:avLst/>
            </a:prstGeom>
            <a:ln w="127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4681537" y="2068116"/>
              <a:ext cx="119063" cy="11787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dirty="0">
                <a:solidFill>
                  <a:schemeClr val="bg1"/>
                </a:solidFill>
                <a:latin typeface="微软雅黑" pitchFamily="34" charset="-122"/>
              </a:endParaRPr>
            </a:p>
          </p:txBody>
        </p:sp>
      </p:grpSp>
      <p:grpSp>
        <p:nvGrpSpPr>
          <p:cNvPr id="26" name="组合 25"/>
          <p:cNvGrpSpPr/>
          <p:nvPr/>
        </p:nvGrpSpPr>
        <p:grpSpPr>
          <a:xfrm>
            <a:off x="5950270" y="3719870"/>
            <a:ext cx="117872" cy="647701"/>
            <a:chOff x="5732860" y="3501628"/>
            <a:chExt cx="117872" cy="647701"/>
          </a:xfrm>
        </p:grpSpPr>
        <p:cxnSp>
          <p:nvCxnSpPr>
            <p:cNvPr id="27" name="直接箭头连接符 26"/>
            <p:cNvCxnSpPr/>
            <p:nvPr/>
          </p:nvCxnSpPr>
          <p:spPr>
            <a:xfrm>
              <a:off x="5790010" y="3542110"/>
              <a:ext cx="0" cy="607219"/>
            </a:xfrm>
            <a:prstGeom prst="straightConnector1">
              <a:avLst/>
            </a:prstGeom>
            <a:ln w="127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5732860" y="3501628"/>
              <a:ext cx="117872" cy="11906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dirty="0">
                <a:solidFill>
                  <a:schemeClr val="bg1"/>
                </a:solidFill>
                <a:latin typeface="微软雅黑" pitchFamily="34" charset="-122"/>
              </a:endParaRPr>
            </a:p>
          </p:txBody>
        </p:sp>
      </p:grpSp>
      <p:sp>
        <p:nvSpPr>
          <p:cNvPr id="29" name="TextBox 57"/>
          <p:cNvSpPr txBox="1"/>
          <p:nvPr/>
        </p:nvSpPr>
        <p:spPr bwMode="auto">
          <a:xfrm>
            <a:off x="1294926" y="1096923"/>
            <a:ext cx="2005013" cy="652102"/>
          </a:xfrm>
          <a:prstGeom prst="rect">
            <a:avLst/>
          </a:prstGeom>
          <a:noFill/>
        </p:spPr>
        <p:txBody>
          <a:bodyPr>
            <a:spAutoFit/>
          </a:bodyPr>
          <a:lstStyle/>
          <a:p>
            <a:pPr algn="ctr" fontAlgn="auto">
              <a:lnSpc>
                <a:spcPct val="130000"/>
              </a:lnSpc>
              <a:spcBef>
                <a:spcPts val="0"/>
              </a:spcBef>
              <a:spcAft>
                <a:spcPts val="0"/>
              </a:spcAft>
              <a:defRPr/>
            </a:pPr>
            <a:r>
              <a:rPr lang="zh-CN" altLang="en-US" sz="1399" kern="0" dirty="0">
                <a:solidFill>
                  <a:schemeClr val="bg1"/>
                </a:solidFill>
                <a:latin typeface="微软雅黑" pitchFamily="34" charset="-122"/>
                <a:ea typeface="微软雅黑" pitchFamily="34" charset="-122"/>
                <a:cs typeface="Arial" pitchFamily="34" charset="0"/>
              </a:rPr>
              <a:t>请在此处输入您的文本</a:t>
            </a:r>
            <a:endParaRPr lang="en-US" altLang="zh-CN" sz="1399" kern="0" dirty="0">
              <a:solidFill>
                <a:schemeClr val="bg1"/>
              </a:solidFill>
              <a:latin typeface="微软雅黑" pitchFamily="34" charset="-122"/>
              <a:ea typeface="微软雅黑" pitchFamily="34" charset="-122"/>
              <a:cs typeface="Arial" pitchFamily="34" charset="0"/>
            </a:endParaRPr>
          </a:p>
          <a:p>
            <a:pPr algn="ctr" fontAlgn="auto">
              <a:lnSpc>
                <a:spcPct val="130000"/>
              </a:lnSpc>
              <a:spcBef>
                <a:spcPts val="0"/>
              </a:spcBef>
              <a:spcAft>
                <a:spcPts val="0"/>
              </a:spcAft>
              <a:defRPr/>
            </a:pPr>
            <a:r>
              <a:rPr lang="zh-CN" altLang="en-US" sz="1399" kern="0" dirty="0">
                <a:solidFill>
                  <a:schemeClr val="bg1"/>
                </a:solidFill>
                <a:latin typeface="微软雅黑" pitchFamily="34" charset="-122"/>
                <a:ea typeface="微软雅黑" pitchFamily="34" charset="-122"/>
                <a:cs typeface="Arial" pitchFamily="34" charset="0"/>
              </a:rPr>
              <a:t>请在此处输入您的文本</a:t>
            </a:r>
            <a:endParaRPr lang="en-US" altLang="zh-CN" sz="1399" kern="0" dirty="0">
              <a:solidFill>
                <a:schemeClr val="bg1"/>
              </a:solidFill>
              <a:latin typeface="微软雅黑" pitchFamily="34" charset="-122"/>
              <a:ea typeface="微软雅黑" pitchFamily="34" charset="-122"/>
            </a:endParaRPr>
          </a:p>
        </p:txBody>
      </p:sp>
      <p:sp>
        <p:nvSpPr>
          <p:cNvPr id="30" name="TextBox 57"/>
          <p:cNvSpPr txBox="1"/>
          <p:nvPr/>
        </p:nvSpPr>
        <p:spPr bwMode="auto">
          <a:xfrm>
            <a:off x="2239091" y="4290179"/>
            <a:ext cx="2005013" cy="652102"/>
          </a:xfrm>
          <a:prstGeom prst="rect">
            <a:avLst/>
          </a:prstGeom>
          <a:noFill/>
        </p:spPr>
        <p:txBody>
          <a:bodyPr>
            <a:spAutoFit/>
          </a:bodyPr>
          <a:lstStyle/>
          <a:p>
            <a:pPr algn="ctr" fontAlgn="auto">
              <a:lnSpc>
                <a:spcPct val="130000"/>
              </a:lnSpc>
              <a:spcBef>
                <a:spcPts val="0"/>
              </a:spcBef>
              <a:spcAft>
                <a:spcPts val="0"/>
              </a:spcAft>
              <a:defRPr/>
            </a:pPr>
            <a:r>
              <a:rPr lang="zh-CN" altLang="en-US" sz="1399" kern="0" dirty="0">
                <a:solidFill>
                  <a:schemeClr val="bg1"/>
                </a:solidFill>
                <a:latin typeface="微软雅黑" pitchFamily="34" charset="-122"/>
                <a:ea typeface="微软雅黑" pitchFamily="34" charset="-122"/>
                <a:cs typeface="Arial" pitchFamily="34" charset="0"/>
              </a:rPr>
              <a:t>请在此处输入您的文本</a:t>
            </a:r>
            <a:endParaRPr lang="en-US" altLang="zh-CN" sz="1399" kern="0" dirty="0">
              <a:solidFill>
                <a:schemeClr val="bg1"/>
              </a:solidFill>
              <a:latin typeface="微软雅黑" pitchFamily="34" charset="-122"/>
              <a:ea typeface="微软雅黑" pitchFamily="34" charset="-122"/>
              <a:cs typeface="Arial" pitchFamily="34" charset="0"/>
            </a:endParaRPr>
          </a:p>
          <a:p>
            <a:pPr algn="ctr" fontAlgn="auto">
              <a:lnSpc>
                <a:spcPct val="130000"/>
              </a:lnSpc>
              <a:spcBef>
                <a:spcPts val="0"/>
              </a:spcBef>
              <a:spcAft>
                <a:spcPts val="0"/>
              </a:spcAft>
              <a:defRPr/>
            </a:pPr>
            <a:r>
              <a:rPr lang="zh-CN" altLang="en-US" sz="1399" kern="0" dirty="0">
                <a:solidFill>
                  <a:schemeClr val="bg1"/>
                </a:solidFill>
                <a:latin typeface="微软雅黑" pitchFamily="34" charset="-122"/>
                <a:ea typeface="微软雅黑" pitchFamily="34" charset="-122"/>
                <a:cs typeface="Arial" pitchFamily="34" charset="0"/>
              </a:rPr>
              <a:t>请在此处输入您的文本</a:t>
            </a:r>
            <a:endParaRPr lang="en-US" altLang="zh-CN" sz="1399" kern="0" dirty="0">
              <a:solidFill>
                <a:schemeClr val="bg1"/>
              </a:solidFill>
              <a:latin typeface="微软雅黑" pitchFamily="34" charset="-122"/>
              <a:ea typeface="微软雅黑" pitchFamily="34" charset="-122"/>
            </a:endParaRPr>
          </a:p>
        </p:txBody>
      </p:sp>
      <p:sp>
        <p:nvSpPr>
          <p:cNvPr id="31" name="TextBox 57"/>
          <p:cNvSpPr txBox="1"/>
          <p:nvPr/>
        </p:nvSpPr>
        <p:spPr bwMode="auto">
          <a:xfrm>
            <a:off x="3953591" y="1096923"/>
            <a:ext cx="2005013" cy="652102"/>
          </a:xfrm>
          <a:prstGeom prst="rect">
            <a:avLst/>
          </a:prstGeom>
          <a:noFill/>
        </p:spPr>
        <p:txBody>
          <a:bodyPr>
            <a:spAutoFit/>
          </a:bodyPr>
          <a:lstStyle/>
          <a:p>
            <a:pPr algn="ctr" fontAlgn="auto">
              <a:lnSpc>
                <a:spcPct val="130000"/>
              </a:lnSpc>
              <a:spcBef>
                <a:spcPts val="0"/>
              </a:spcBef>
              <a:spcAft>
                <a:spcPts val="0"/>
              </a:spcAft>
              <a:defRPr/>
            </a:pPr>
            <a:r>
              <a:rPr lang="zh-CN" altLang="en-US" sz="1399" kern="0" dirty="0">
                <a:solidFill>
                  <a:schemeClr val="bg1"/>
                </a:solidFill>
                <a:latin typeface="微软雅黑" pitchFamily="34" charset="-122"/>
                <a:ea typeface="微软雅黑" pitchFamily="34" charset="-122"/>
                <a:cs typeface="Arial" pitchFamily="34" charset="0"/>
              </a:rPr>
              <a:t>请在此处输入您的文本</a:t>
            </a:r>
            <a:endParaRPr lang="en-US" altLang="zh-CN" sz="1399" kern="0" dirty="0">
              <a:solidFill>
                <a:schemeClr val="bg1"/>
              </a:solidFill>
              <a:latin typeface="微软雅黑" pitchFamily="34" charset="-122"/>
              <a:ea typeface="微软雅黑" pitchFamily="34" charset="-122"/>
              <a:cs typeface="Arial" pitchFamily="34" charset="0"/>
            </a:endParaRPr>
          </a:p>
          <a:p>
            <a:pPr algn="ctr" fontAlgn="auto">
              <a:lnSpc>
                <a:spcPct val="130000"/>
              </a:lnSpc>
              <a:spcBef>
                <a:spcPts val="0"/>
              </a:spcBef>
              <a:spcAft>
                <a:spcPts val="0"/>
              </a:spcAft>
              <a:defRPr/>
            </a:pPr>
            <a:r>
              <a:rPr lang="zh-CN" altLang="en-US" sz="1399" kern="0" dirty="0">
                <a:solidFill>
                  <a:schemeClr val="bg1"/>
                </a:solidFill>
                <a:latin typeface="微软雅黑" pitchFamily="34" charset="-122"/>
                <a:ea typeface="微软雅黑" pitchFamily="34" charset="-122"/>
                <a:cs typeface="Arial" pitchFamily="34" charset="0"/>
              </a:rPr>
              <a:t>请在此处输入您的文本</a:t>
            </a:r>
            <a:endParaRPr lang="en-US" altLang="zh-CN" sz="1399" kern="0" dirty="0">
              <a:solidFill>
                <a:schemeClr val="bg1"/>
              </a:solidFill>
              <a:latin typeface="微软雅黑" pitchFamily="34" charset="-122"/>
              <a:ea typeface="微软雅黑" pitchFamily="34" charset="-122"/>
            </a:endParaRPr>
          </a:p>
        </p:txBody>
      </p:sp>
      <p:sp>
        <p:nvSpPr>
          <p:cNvPr id="32" name="TextBox 57"/>
          <p:cNvSpPr txBox="1"/>
          <p:nvPr/>
        </p:nvSpPr>
        <p:spPr bwMode="auto">
          <a:xfrm>
            <a:off x="5084685" y="4290179"/>
            <a:ext cx="2005013" cy="652102"/>
          </a:xfrm>
          <a:prstGeom prst="rect">
            <a:avLst/>
          </a:prstGeom>
          <a:noFill/>
        </p:spPr>
        <p:txBody>
          <a:bodyPr>
            <a:spAutoFit/>
          </a:bodyPr>
          <a:lstStyle/>
          <a:p>
            <a:pPr algn="ctr" fontAlgn="auto">
              <a:lnSpc>
                <a:spcPct val="130000"/>
              </a:lnSpc>
              <a:spcBef>
                <a:spcPts val="0"/>
              </a:spcBef>
              <a:spcAft>
                <a:spcPts val="0"/>
              </a:spcAft>
              <a:defRPr/>
            </a:pPr>
            <a:r>
              <a:rPr lang="zh-CN" altLang="en-US" sz="1399" kern="0" dirty="0">
                <a:solidFill>
                  <a:schemeClr val="bg1"/>
                </a:solidFill>
                <a:latin typeface="微软雅黑" pitchFamily="34" charset="-122"/>
                <a:ea typeface="微软雅黑" pitchFamily="34" charset="-122"/>
                <a:cs typeface="Arial" pitchFamily="34" charset="0"/>
              </a:rPr>
              <a:t>请在此处输入您的文本</a:t>
            </a:r>
            <a:endParaRPr lang="en-US" altLang="zh-CN" sz="1399" kern="0" dirty="0">
              <a:solidFill>
                <a:schemeClr val="bg1"/>
              </a:solidFill>
              <a:latin typeface="微软雅黑" pitchFamily="34" charset="-122"/>
              <a:ea typeface="微软雅黑" pitchFamily="34" charset="-122"/>
              <a:cs typeface="Arial" pitchFamily="34" charset="0"/>
            </a:endParaRPr>
          </a:p>
          <a:p>
            <a:pPr algn="ctr" fontAlgn="auto">
              <a:lnSpc>
                <a:spcPct val="130000"/>
              </a:lnSpc>
              <a:spcBef>
                <a:spcPts val="0"/>
              </a:spcBef>
              <a:spcAft>
                <a:spcPts val="0"/>
              </a:spcAft>
              <a:defRPr/>
            </a:pPr>
            <a:r>
              <a:rPr lang="zh-CN" altLang="en-US" sz="1399" kern="0" dirty="0">
                <a:solidFill>
                  <a:schemeClr val="bg1"/>
                </a:solidFill>
                <a:latin typeface="微软雅黑" pitchFamily="34" charset="-122"/>
                <a:ea typeface="微软雅黑" pitchFamily="34" charset="-122"/>
                <a:cs typeface="Arial" pitchFamily="34" charset="0"/>
              </a:rPr>
              <a:t>请在此处输入您的文本</a:t>
            </a:r>
            <a:endParaRPr lang="en-US" altLang="zh-CN" sz="1399" kern="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462434964"/>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9" grpId="0"/>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900363" y="674688"/>
            <a:ext cx="3341687" cy="3792537"/>
            <a:chOff x="2900363" y="674688"/>
            <a:chExt cx="3341687" cy="3792537"/>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363" y="674688"/>
              <a:ext cx="3341687" cy="379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组合 13"/>
            <p:cNvGrpSpPr/>
            <p:nvPr/>
          </p:nvGrpSpPr>
          <p:grpSpPr>
            <a:xfrm>
              <a:off x="3102767" y="883585"/>
              <a:ext cx="2952330" cy="3368401"/>
              <a:chOff x="3102768" y="102739"/>
              <a:chExt cx="2952330" cy="3368401"/>
            </a:xfrm>
          </p:grpSpPr>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3102769" y="102739"/>
                <a:ext cx="2952329" cy="136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3102768" y="2102715"/>
                <a:ext cx="2952329"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8" name="TextBox 5"/>
          <p:cNvSpPr txBox="1"/>
          <p:nvPr/>
        </p:nvSpPr>
        <p:spPr>
          <a:xfrm>
            <a:off x="3851124" y="911883"/>
            <a:ext cx="1440160" cy="1323439"/>
          </a:xfrm>
          <a:prstGeom prst="rect">
            <a:avLst/>
          </a:prstGeom>
          <a:noFill/>
        </p:spPr>
        <p:txBody>
          <a:bodyPr wrap="square" rtlCol="0">
            <a:spAutoFit/>
          </a:bodyPr>
          <a:lstStyle/>
          <a:p>
            <a:r>
              <a:rPr lang="en-US" altLang="zh-CN" sz="4000" dirty="0" smtClean="0">
                <a:solidFill>
                  <a:schemeClr val="bg1"/>
                </a:solidFill>
                <a:latin typeface="微软雅黑" panose="020B0503020204020204" pitchFamily="34" charset="-122"/>
                <a:ea typeface="微软雅黑" panose="020B0503020204020204" pitchFamily="34" charset="-122"/>
              </a:rPr>
              <a:t>  2017</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190707" y="2956807"/>
            <a:ext cx="3144820" cy="300082"/>
          </a:xfrm>
          <a:prstGeom prst="rect">
            <a:avLst/>
          </a:prstGeom>
          <a:noFill/>
        </p:spPr>
        <p:txBody>
          <a:bodyPr wrap="squar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Business project financing plan</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5868144" y="0"/>
            <a:ext cx="720080" cy="6995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6077206" y="545257"/>
            <a:ext cx="360040" cy="3497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907704" y="4155926"/>
            <a:ext cx="1008112" cy="9875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2699792" y="4371950"/>
            <a:ext cx="360040" cy="3497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3"/>
          <p:cNvSpPr txBox="1"/>
          <p:nvPr/>
        </p:nvSpPr>
        <p:spPr>
          <a:xfrm>
            <a:off x="1979722" y="2187366"/>
            <a:ext cx="5566789" cy="769441"/>
          </a:xfrm>
          <a:prstGeom prst="rect">
            <a:avLst/>
          </a:prstGeom>
          <a:noFill/>
        </p:spPr>
        <p:txBody>
          <a:bodyPr wrap="square" rtlCol="0">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rPr>
              <a:t>演示完毕，谢谢观看</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23667413"/>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8"/>
                                        </p:tgtEl>
                                        <p:attrNameLst>
                                          <p:attrName>style.visibility</p:attrName>
                                        </p:attrNameLst>
                                      </p:cBhvr>
                                      <p:to>
                                        <p:strVal val="visible"/>
                                      </p:to>
                                    </p:set>
                                    <p:set>
                                      <p:cBhvr>
                                        <p:cTn id="22" dur="455" fill="hold">
                                          <p:stCondLst>
                                            <p:cond delay="0"/>
                                          </p:stCondLst>
                                        </p:cTn>
                                        <p:tgtEl>
                                          <p:spTgt spid="8"/>
                                        </p:tgtEl>
                                        <p:attrNameLst>
                                          <p:attrName>style.rotation</p:attrName>
                                        </p:attrNameLst>
                                      </p:cBhvr>
                                      <p:to>
                                        <p:strVal val="-45.0"/>
                                      </p:to>
                                    </p:set>
                                    <p:anim calcmode="lin" valueType="num">
                                      <p:cBhvr>
                                        <p:cTn id="23"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anim calcmode="lin" valueType="num">
                                      <p:cBhvr>
                                        <p:cTn id="3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iterate type="lt">
                                    <p:tmPct val="10000"/>
                                  </p:iterate>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2483768" y="2267692"/>
            <a:ext cx="1800200"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添加标题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728941" y="2211710"/>
            <a:ext cx="648072" cy="648072"/>
            <a:chOff x="4062805" y="843558"/>
            <a:chExt cx="648072" cy="648072"/>
          </a:xfrm>
        </p:grpSpPr>
        <p:sp>
          <p:nvSpPr>
            <p:cNvPr id="6" name="流程图: 联系 5"/>
            <p:cNvSpPr/>
            <p:nvPr/>
          </p:nvSpPr>
          <p:spPr>
            <a:xfrm>
              <a:off x="4062805" y="843558"/>
              <a:ext cx="648072" cy="648072"/>
            </a:xfrm>
            <a:prstGeom prst="flowChartConnector">
              <a:avLst/>
            </a:prstGeom>
            <a:solidFill>
              <a:schemeClr val="bg1"/>
            </a:soli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510" y="1011456"/>
              <a:ext cx="304800" cy="304800"/>
            </a:xfrm>
            <a:prstGeom prst="rect">
              <a:avLst/>
            </a:prstGeom>
          </p:spPr>
        </p:pic>
      </p:grpSp>
      <p:grpSp>
        <p:nvGrpSpPr>
          <p:cNvPr id="8" name="组合 7"/>
          <p:cNvGrpSpPr/>
          <p:nvPr/>
        </p:nvGrpSpPr>
        <p:grpSpPr>
          <a:xfrm>
            <a:off x="4838927" y="1323445"/>
            <a:ext cx="1511505" cy="446605"/>
            <a:chOff x="1769309" y="2355726"/>
            <a:chExt cx="1722616" cy="508982"/>
          </a:xfrm>
        </p:grpSpPr>
        <p:grpSp>
          <p:nvGrpSpPr>
            <p:cNvPr id="9" name="组合 8"/>
            <p:cNvGrpSpPr/>
            <p:nvPr/>
          </p:nvGrpSpPr>
          <p:grpSpPr>
            <a:xfrm>
              <a:off x="1769309" y="2355726"/>
              <a:ext cx="1722616" cy="508982"/>
              <a:chOff x="1769309" y="2355726"/>
              <a:chExt cx="1944216" cy="574458"/>
            </a:xfrm>
          </p:grpSpPr>
          <p:sp>
            <p:nvSpPr>
              <p:cNvPr id="11" name="矩形 10"/>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1858354" y="2355726"/>
              <a:ext cx="1572258" cy="418191"/>
            </a:xfrm>
            <a:prstGeom prst="rect">
              <a:avLst/>
            </a:prstGeom>
          </p:spPr>
          <p:txBody>
            <a:bodyPr wrap="square">
              <a:spAutoFit/>
            </a:bodyPr>
            <a:lstStyle/>
            <a:p>
              <a:pPr algn="ctr">
                <a:lnSpc>
                  <a:spcPct val="150000"/>
                </a:lnSpc>
              </a:pPr>
              <a:r>
                <a:rPr lang="zh-CN" altLang="en-US" dirty="0" smtClean="0">
                  <a:solidFill>
                    <a:srgbClr val="265A9A"/>
                  </a:solidFill>
                  <a:latin typeface="微软雅黑" panose="020B0503020204020204" pitchFamily="34" charset="-122"/>
                  <a:ea typeface="微软雅黑" panose="020B0503020204020204" pitchFamily="34" charset="-122"/>
                </a:rPr>
                <a:t>添加标题</a:t>
              </a:r>
              <a:endParaRPr lang="en-US" altLang="zh-CN" dirty="0">
                <a:solidFill>
                  <a:srgbClr val="265A9A"/>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851093" y="1997844"/>
            <a:ext cx="1511505" cy="446605"/>
            <a:chOff x="4851093" y="1997844"/>
            <a:chExt cx="1511505" cy="446605"/>
          </a:xfrm>
        </p:grpSpPr>
        <p:grpSp>
          <p:nvGrpSpPr>
            <p:cNvPr id="17" name="组合 16"/>
            <p:cNvGrpSpPr/>
            <p:nvPr/>
          </p:nvGrpSpPr>
          <p:grpSpPr>
            <a:xfrm>
              <a:off x="4851093" y="1997844"/>
              <a:ext cx="1511505" cy="446605"/>
              <a:chOff x="1769309" y="2355726"/>
              <a:chExt cx="1944216" cy="574458"/>
            </a:xfrm>
          </p:grpSpPr>
          <p:sp>
            <p:nvSpPr>
              <p:cNvPr id="18" name="矩形 17"/>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4929225" y="1997844"/>
              <a:ext cx="1379574" cy="418191"/>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添加标题</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851093" y="2684061"/>
            <a:ext cx="1511505" cy="446605"/>
            <a:chOff x="1769309" y="2355726"/>
            <a:chExt cx="1722616" cy="508982"/>
          </a:xfrm>
        </p:grpSpPr>
        <p:grpSp>
          <p:nvGrpSpPr>
            <p:cNvPr id="26" name="组合 25"/>
            <p:cNvGrpSpPr/>
            <p:nvPr/>
          </p:nvGrpSpPr>
          <p:grpSpPr>
            <a:xfrm>
              <a:off x="1769309" y="2355726"/>
              <a:ext cx="1722616" cy="508982"/>
              <a:chOff x="1769309" y="2355726"/>
              <a:chExt cx="1944216" cy="574458"/>
            </a:xfrm>
          </p:grpSpPr>
          <p:sp>
            <p:nvSpPr>
              <p:cNvPr id="28" name="矩形 27"/>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1858354" y="2355726"/>
              <a:ext cx="1572258" cy="476599"/>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添加标题</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860695" y="3349280"/>
            <a:ext cx="1511505" cy="446606"/>
            <a:chOff x="1769309" y="2355725"/>
            <a:chExt cx="1722616" cy="508983"/>
          </a:xfrm>
        </p:grpSpPr>
        <p:grpSp>
          <p:nvGrpSpPr>
            <p:cNvPr id="35" name="组合 34"/>
            <p:cNvGrpSpPr/>
            <p:nvPr/>
          </p:nvGrpSpPr>
          <p:grpSpPr>
            <a:xfrm>
              <a:off x="1769309" y="2355726"/>
              <a:ext cx="1722616" cy="508982"/>
              <a:chOff x="1769309" y="2355726"/>
              <a:chExt cx="1944216" cy="574458"/>
            </a:xfrm>
          </p:grpSpPr>
          <p:sp>
            <p:nvSpPr>
              <p:cNvPr id="37" name="矩形 3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36" name="矩形 35"/>
            <p:cNvSpPr/>
            <p:nvPr/>
          </p:nvSpPr>
          <p:spPr>
            <a:xfrm>
              <a:off x="1858354" y="2355725"/>
              <a:ext cx="1572258" cy="476599"/>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添加标题</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369367018"/>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7544" y="315086"/>
            <a:ext cx="2038241" cy="528472"/>
            <a:chOff x="1769309" y="2262425"/>
            <a:chExt cx="1722616" cy="602283"/>
          </a:xfrm>
        </p:grpSpPr>
        <p:grpSp>
          <p:nvGrpSpPr>
            <p:cNvPr id="5" name="组合 4"/>
            <p:cNvGrpSpPr/>
            <p:nvPr/>
          </p:nvGrpSpPr>
          <p:grpSpPr>
            <a:xfrm>
              <a:off x="1769309" y="2355726"/>
              <a:ext cx="1722616" cy="508982"/>
              <a:chOff x="1769309" y="2355726"/>
              <a:chExt cx="1944216" cy="574458"/>
            </a:xfrm>
          </p:grpSpPr>
          <p:sp>
            <p:nvSpPr>
              <p:cNvPr id="7" name="矩形 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添加标题</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963425" y="1665024"/>
            <a:ext cx="4500562" cy="2739579"/>
            <a:chOff x="3963425" y="1323923"/>
            <a:chExt cx="4500562" cy="2739579"/>
          </a:xfrm>
        </p:grpSpPr>
        <p:cxnSp>
          <p:nvCxnSpPr>
            <p:cNvPr id="14" name="Straight Connector 4"/>
            <p:cNvCxnSpPr/>
            <p:nvPr/>
          </p:nvCxnSpPr>
          <p:spPr>
            <a:xfrm>
              <a:off x="3963425" y="1323923"/>
              <a:ext cx="0" cy="273957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006286" y="1758309"/>
              <a:ext cx="4457701" cy="1774032"/>
              <a:chOff x="4006286" y="1758309"/>
              <a:chExt cx="4457701" cy="1774032"/>
            </a:xfrm>
          </p:grpSpPr>
          <p:sp>
            <p:nvSpPr>
              <p:cNvPr id="16" name="Line 18"/>
              <p:cNvSpPr>
                <a:spLocks noChangeShapeType="1"/>
              </p:cNvSpPr>
              <p:nvPr/>
            </p:nvSpPr>
            <p:spPr bwMode="auto">
              <a:xfrm>
                <a:off x="4006287" y="1758309"/>
                <a:ext cx="4457700" cy="0"/>
              </a:xfrm>
              <a:prstGeom prst="line">
                <a:avLst/>
              </a:prstGeom>
              <a:noFill/>
              <a:ln w="19050" cap="rnd">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schemeClr val="bg1"/>
                  </a:solidFill>
                </a:endParaRPr>
              </a:p>
            </p:txBody>
          </p:sp>
          <p:sp>
            <p:nvSpPr>
              <p:cNvPr id="17" name="Line 19"/>
              <p:cNvSpPr>
                <a:spLocks noChangeShapeType="1"/>
              </p:cNvSpPr>
              <p:nvPr/>
            </p:nvSpPr>
            <p:spPr bwMode="auto">
              <a:xfrm>
                <a:off x="4006287" y="2691759"/>
                <a:ext cx="4457700" cy="0"/>
              </a:xfrm>
              <a:prstGeom prst="line">
                <a:avLst/>
              </a:prstGeom>
              <a:noFill/>
              <a:ln w="19050" cap="rnd">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schemeClr val="bg1"/>
                  </a:solidFill>
                </a:endParaRPr>
              </a:p>
            </p:txBody>
          </p:sp>
          <p:sp>
            <p:nvSpPr>
              <p:cNvPr id="18" name="Line 20"/>
              <p:cNvSpPr>
                <a:spLocks noChangeShapeType="1"/>
              </p:cNvSpPr>
              <p:nvPr/>
            </p:nvSpPr>
            <p:spPr bwMode="auto">
              <a:xfrm flipV="1">
                <a:off x="4006286" y="3529960"/>
                <a:ext cx="4457700" cy="2381"/>
              </a:xfrm>
              <a:prstGeom prst="line">
                <a:avLst/>
              </a:prstGeom>
              <a:noFill/>
              <a:ln w="19050" cap="rnd">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schemeClr val="bg1"/>
                  </a:solidFill>
                </a:endParaRPr>
              </a:p>
            </p:txBody>
          </p:sp>
        </p:grpSp>
      </p:grpSp>
      <p:sp>
        <p:nvSpPr>
          <p:cNvPr id="19" name="Rectangle 12"/>
          <p:cNvSpPr/>
          <p:nvPr/>
        </p:nvSpPr>
        <p:spPr>
          <a:xfrm>
            <a:off x="4613188" y="2345082"/>
            <a:ext cx="3850799" cy="761747"/>
          </a:xfrm>
          <a:prstGeom prst="rect">
            <a:avLst/>
          </a:prstGeom>
        </p:spPr>
        <p:txBody>
          <a:bodyPr wrap="square" lIns="68580" tIns="34290" rIns="68580" bIns="34290">
            <a:spAutoFit/>
          </a:bodyPr>
          <a:lstStyle/>
          <a:p>
            <a:pPr>
              <a:lnSpc>
                <a:spcPct val="150000"/>
              </a:lnSpc>
            </a:pPr>
            <a:r>
              <a:rPr lang="zh-CN" altLang="en-US" sz="1000" dirty="0">
                <a:solidFill>
                  <a:schemeClr val="bg1"/>
                </a:solidFill>
                <a:latin typeface="微软雅黑" pitchFamily="34" charset="-122"/>
                <a:sym typeface="微软雅黑" pitchFamily="34" charset="-122"/>
              </a:rPr>
              <a:t>单击添加文本单击添加文本单击添加文本单击添加文本单击添加文本单击添加文本单击添加文本单击添加文本单击添加文本</a:t>
            </a:r>
            <a:endParaRPr lang="en-US" altLang="zh-CN" sz="1000" dirty="0">
              <a:solidFill>
                <a:schemeClr val="bg1"/>
              </a:solidFill>
              <a:latin typeface="微软雅黑" pitchFamily="34" charset="-122"/>
              <a:sym typeface="微软雅黑" pitchFamily="34" charset="-122"/>
            </a:endParaRPr>
          </a:p>
          <a:p>
            <a:pPr>
              <a:lnSpc>
                <a:spcPct val="150000"/>
              </a:lnSpc>
            </a:pPr>
            <a:endParaRPr lang="zh-CN" altLang="en-US" sz="1000" dirty="0">
              <a:solidFill>
                <a:schemeClr val="bg1"/>
              </a:solidFill>
              <a:latin typeface="微软雅黑" pitchFamily="34" charset="-122"/>
              <a:sym typeface="微软雅黑" pitchFamily="34" charset="-122"/>
            </a:endParaRPr>
          </a:p>
        </p:txBody>
      </p:sp>
      <p:sp>
        <p:nvSpPr>
          <p:cNvPr id="20" name="Rectangle 13"/>
          <p:cNvSpPr/>
          <p:nvPr/>
        </p:nvSpPr>
        <p:spPr>
          <a:xfrm>
            <a:off x="4592365" y="1385717"/>
            <a:ext cx="3871622" cy="761747"/>
          </a:xfrm>
          <a:prstGeom prst="rect">
            <a:avLst/>
          </a:prstGeom>
        </p:spPr>
        <p:txBody>
          <a:bodyPr wrap="square" lIns="68580" tIns="34290" rIns="68580" bIns="34290">
            <a:spAutoFit/>
          </a:bodyPr>
          <a:lstStyle/>
          <a:p>
            <a:pPr>
              <a:lnSpc>
                <a:spcPct val="150000"/>
              </a:lnSpc>
            </a:pPr>
            <a:r>
              <a:rPr lang="zh-CN" altLang="en-US" sz="1000" dirty="0">
                <a:solidFill>
                  <a:schemeClr val="bg1"/>
                </a:solidFill>
                <a:latin typeface="微软雅黑" pitchFamily="34" charset="-122"/>
                <a:sym typeface="微软雅黑" pitchFamily="34" charset="-122"/>
              </a:rPr>
              <a:t>单击添加文本单击添加文本单击添加文本单击添加文本单击添加文本单击添加文本单击添加文本单击添加文本单击添加</a:t>
            </a:r>
            <a:r>
              <a:rPr lang="zh-CN" altLang="en-US" sz="1000" dirty="0" smtClean="0">
                <a:solidFill>
                  <a:schemeClr val="bg1"/>
                </a:solidFill>
                <a:latin typeface="微软雅黑" pitchFamily="34" charset="-122"/>
                <a:sym typeface="微软雅黑" pitchFamily="34" charset="-122"/>
              </a:rPr>
              <a:t>文本</a:t>
            </a:r>
            <a:endParaRPr lang="en-US" altLang="zh-CN" sz="1000" dirty="0">
              <a:solidFill>
                <a:schemeClr val="bg1"/>
              </a:solidFill>
              <a:latin typeface="微软雅黑" pitchFamily="34" charset="-122"/>
              <a:sym typeface="微软雅黑" pitchFamily="34" charset="-122"/>
            </a:endParaRPr>
          </a:p>
          <a:p>
            <a:pPr>
              <a:lnSpc>
                <a:spcPct val="150000"/>
              </a:lnSpc>
            </a:pPr>
            <a:endParaRPr lang="zh-CN" altLang="en-US" sz="1000" dirty="0">
              <a:solidFill>
                <a:schemeClr val="bg1"/>
              </a:solidFill>
              <a:latin typeface="微软雅黑" pitchFamily="34" charset="-122"/>
              <a:sym typeface="微软雅黑" pitchFamily="34" charset="-122"/>
            </a:endParaRPr>
          </a:p>
        </p:txBody>
      </p:sp>
      <p:sp>
        <p:nvSpPr>
          <p:cNvPr id="21" name="Rectangle 14"/>
          <p:cNvSpPr/>
          <p:nvPr/>
        </p:nvSpPr>
        <p:spPr>
          <a:xfrm>
            <a:off x="4613188" y="3210118"/>
            <a:ext cx="3850800" cy="761747"/>
          </a:xfrm>
          <a:prstGeom prst="rect">
            <a:avLst/>
          </a:prstGeom>
        </p:spPr>
        <p:txBody>
          <a:bodyPr wrap="square" lIns="68580" tIns="34290" rIns="68580" bIns="34290">
            <a:spAutoFit/>
          </a:bodyPr>
          <a:lstStyle/>
          <a:p>
            <a:pPr>
              <a:lnSpc>
                <a:spcPct val="150000"/>
              </a:lnSpc>
            </a:pPr>
            <a:r>
              <a:rPr lang="zh-CN" altLang="en-US" sz="1000" dirty="0">
                <a:solidFill>
                  <a:schemeClr val="bg1"/>
                </a:solidFill>
                <a:latin typeface="微软雅黑" pitchFamily="34" charset="-122"/>
                <a:sym typeface="微软雅黑" pitchFamily="34" charset="-122"/>
              </a:rPr>
              <a:t>单击添加文本单击添加文本单击添加文本单击添加文本单击添加文本单击添加文本单击添加文本单击添加文本单击添加文本</a:t>
            </a:r>
            <a:endParaRPr lang="en-US" altLang="zh-CN" sz="1000" dirty="0">
              <a:solidFill>
                <a:schemeClr val="bg1"/>
              </a:solidFill>
              <a:latin typeface="微软雅黑" pitchFamily="34" charset="-122"/>
              <a:sym typeface="微软雅黑" pitchFamily="34" charset="-122"/>
            </a:endParaRPr>
          </a:p>
          <a:p>
            <a:pPr>
              <a:lnSpc>
                <a:spcPct val="150000"/>
              </a:lnSpc>
            </a:pPr>
            <a:endParaRPr lang="zh-CN" altLang="en-US" sz="1000" dirty="0">
              <a:solidFill>
                <a:schemeClr val="bg1"/>
              </a:solidFill>
              <a:latin typeface="微软雅黑" pitchFamily="34" charset="-122"/>
              <a:sym typeface="微软雅黑" pitchFamily="34" charset="-122"/>
            </a:endParaRPr>
          </a:p>
        </p:txBody>
      </p:sp>
      <p:sp>
        <p:nvSpPr>
          <p:cNvPr id="22" name="TextBox 15"/>
          <p:cNvSpPr txBox="1"/>
          <p:nvPr/>
        </p:nvSpPr>
        <p:spPr>
          <a:xfrm>
            <a:off x="4613187" y="4047316"/>
            <a:ext cx="3850800" cy="761747"/>
          </a:xfrm>
          <a:prstGeom prst="rect">
            <a:avLst/>
          </a:prstGeom>
          <a:noFill/>
        </p:spPr>
        <p:txBody>
          <a:bodyPr wrap="square" lIns="68580" tIns="34290" rIns="68580" bIns="34290" rtlCol="0">
            <a:spAutoFit/>
          </a:bodyPr>
          <a:lstStyle/>
          <a:p>
            <a:pPr>
              <a:lnSpc>
                <a:spcPct val="150000"/>
              </a:lnSpc>
            </a:pPr>
            <a:r>
              <a:rPr lang="zh-CN" altLang="en-US" sz="1000" dirty="0">
                <a:solidFill>
                  <a:schemeClr val="bg1"/>
                </a:solidFill>
                <a:latin typeface="微软雅黑" pitchFamily="34" charset="-122"/>
                <a:sym typeface="微软雅黑" pitchFamily="34" charset="-122"/>
              </a:rPr>
              <a:t>单击添加文本单击添加文本单击添加文本单击添加文本单击添加文本单击添加文本单击添加文本单击添加文本单击添加文本</a:t>
            </a:r>
            <a:endParaRPr lang="en-US" altLang="zh-CN" sz="1000" dirty="0">
              <a:solidFill>
                <a:schemeClr val="bg1"/>
              </a:solidFill>
              <a:latin typeface="微软雅黑" pitchFamily="34" charset="-122"/>
              <a:sym typeface="微软雅黑" pitchFamily="34" charset="-122"/>
            </a:endParaRPr>
          </a:p>
          <a:p>
            <a:pPr>
              <a:lnSpc>
                <a:spcPct val="150000"/>
              </a:lnSpc>
            </a:pPr>
            <a:endParaRPr lang="zh-CN" altLang="en-US" sz="1000" dirty="0">
              <a:solidFill>
                <a:schemeClr val="bg1"/>
              </a:solidFill>
              <a:latin typeface="微软雅黑" pitchFamily="34" charset="-122"/>
              <a:sym typeface="微软雅黑" pitchFamily="34" charset="-122"/>
            </a:endParaRPr>
          </a:p>
        </p:txBody>
      </p:sp>
      <p:grpSp>
        <p:nvGrpSpPr>
          <p:cNvPr id="23" name="Group 24"/>
          <p:cNvGrpSpPr/>
          <p:nvPr/>
        </p:nvGrpSpPr>
        <p:grpSpPr>
          <a:xfrm>
            <a:off x="3493649" y="1385171"/>
            <a:ext cx="1025275" cy="491907"/>
            <a:chOff x="2187746" y="2123279"/>
            <a:chExt cx="1927113" cy="1931011"/>
          </a:xfrm>
        </p:grpSpPr>
        <p:sp>
          <p:nvSpPr>
            <p:cNvPr id="24"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微软雅黑" panose="020B0503020204020204" pitchFamily="34" charset="-122"/>
              </a:endParaRPr>
            </a:p>
          </p:txBody>
        </p:sp>
        <p:sp>
          <p:nvSpPr>
            <p:cNvPr id="25"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26" name="椭圆 80"/>
            <p:cNvSpPr/>
            <p:nvPr/>
          </p:nvSpPr>
          <p:spPr bwMode="auto">
            <a:xfrm>
              <a:off x="2454986" y="2391057"/>
              <a:ext cx="1392631" cy="1395453"/>
            </a:xfrm>
            <a:prstGeom prst="roundRect">
              <a:avLst/>
            </a:prstGeom>
            <a:solidFill>
              <a:srgbClr val="0070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smtClean="0">
                  <a:solidFill>
                    <a:schemeClr val="bg1"/>
                  </a:solidFill>
                  <a:latin typeface="微软雅黑" panose="020B0503020204020204" pitchFamily="34" charset="-122"/>
                  <a:ea typeface="微软雅黑" panose="020B0503020204020204" pitchFamily="34" charset="-122"/>
                </a:rPr>
                <a:t>标题文字</a:t>
              </a:r>
              <a:endParaRPr lang="zh-CN" altLang="en-US" sz="1000" kern="0" dirty="0">
                <a:solidFill>
                  <a:schemeClr val="bg1"/>
                </a:solidFill>
                <a:latin typeface="微软雅黑" panose="020B0503020204020204" pitchFamily="34" charset="-122"/>
                <a:ea typeface="微软雅黑" panose="020B0503020204020204" pitchFamily="34" charset="-122"/>
              </a:endParaRPr>
            </a:p>
          </p:txBody>
        </p:sp>
      </p:grpSp>
      <p:grpSp>
        <p:nvGrpSpPr>
          <p:cNvPr id="27" name="Group 28"/>
          <p:cNvGrpSpPr/>
          <p:nvPr/>
        </p:nvGrpSpPr>
        <p:grpSpPr>
          <a:xfrm>
            <a:off x="3493649" y="2421283"/>
            <a:ext cx="1017887" cy="491907"/>
            <a:chOff x="2187746" y="2123279"/>
            <a:chExt cx="1927113" cy="1931011"/>
          </a:xfrm>
        </p:grpSpPr>
        <p:sp>
          <p:nvSpPr>
            <p:cNvPr id="28"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微软雅黑" panose="020B0503020204020204" pitchFamily="34" charset="-122"/>
              </a:endParaRPr>
            </a:p>
          </p:txBody>
        </p:sp>
        <p:sp>
          <p:nvSpPr>
            <p:cNvPr id="29"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30" name="椭圆 80"/>
            <p:cNvSpPr/>
            <p:nvPr/>
          </p:nvSpPr>
          <p:spPr bwMode="auto">
            <a:xfrm>
              <a:off x="2454986" y="2391057"/>
              <a:ext cx="1392631" cy="1395453"/>
            </a:xfrm>
            <a:prstGeom prst="roundRect">
              <a:avLst/>
            </a:prstGeom>
            <a:solidFill>
              <a:srgbClr val="0070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chemeClr val="bg1"/>
                  </a:solidFill>
                  <a:latin typeface="微软雅黑" panose="020B0503020204020204" pitchFamily="34" charset="-122"/>
                  <a:ea typeface="微软雅黑" panose="020B0503020204020204" pitchFamily="34" charset="-122"/>
                </a:rPr>
                <a:t>标题文字</a:t>
              </a:r>
            </a:p>
          </p:txBody>
        </p:sp>
      </p:grpSp>
      <p:grpSp>
        <p:nvGrpSpPr>
          <p:cNvPr id="31" name="Group 32"/>
          <p:cNvGrpSpPr/>
          <p:nvPr/>
        </p:nvGrpSpPr>
        <p:grpSpPr>
          <a:xfrm>
            <a:off x="3493649" y="3153504"/>
            <a:ext cx="1010553" cy="491907"/>
            <a:chOff x="2187746" y="2123279"/>
            <a:chExt cx="1927113" cy="1931011"/>
          </a:xfrm>
        </p:grpSpPr>
        <p:sp>
          <p:nvSpPr>
            <p:cNvPr id="32"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微软雅黑" panose="020B0503020204020204" pitchFamily="34" charset="-122"/>
              </a:endParaRPr>
            </a:p>
          </p:txBody>
        </p:sp>
        <p:sp>
          <p:nvSpPr>
            <p:cNvPr id="33"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34" name="椭圆 80"/>
            <p:cNvSpPr/>
            <p:nvPr/>
          </p:nvSpPr>
          <p:spPr bwMode="auto">
            <a:xfrm>
              <a:off x="2454986" y="2391057"/>
              <a:ext cx="1392631" cy="1395453"/>
            </a:xfrm>
            <a:prstGeom prst="roundRect">
              <a:avLst/>
            </a:prstGeom>
            <a:solidFill>
              <a:srgbClr val="0070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chemeClr val="bg1"/>
                  </a:solidFill>
                  <a:latin typeface="微软雅黑" panose="020B0503020204020204" pitchFamily="34" charset="-122"/>
                  <a:ea typeface="微软雅黑" panose="020B0503020204020204" pitchFamily="34" charset="-122"/>
                </a:rPr>
                <a:t>标题文字</a:t>
              </a:r>
            </a:p>
          </p:txBody>
        </p:sp>
      </p:grpSp>
      <p:grpSp>
        <p:nvGrpSpPr>
          <p:cNvPr id="35" name="Group 36"/>
          <p:cNvGrpSpPr/>
          <p:nvPr/>
        </p:nvGrpSpPr>
        <p:grpSpPr>
          <a:xfrm>
            <a:off x="3493649" y="4056769"/>
            <a:ext cx="1010553" cy="491907"/>
            <a:chOff x="2187746" y="2123279"/>
            <a:chExt cx="1927113" cy="1931011"/>
          </a:xfrm>
        </p:grpSpPr>
        <p:sp>
          <p:nvSpPr>
            <p:cNvPr id="3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微软雅黑" panose="020B0503020204020204" pitchFamily="34" charset="-122"/>
              </a:endParaRPr>
            </a:p>
          </p:txBody>
        </p:sp>
        <p:sp>
          <p:nvSpPr>
            <p:cNvPr id="3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38" name="椭圆 80"/>
            <p:cNvSpPr/>
            <p:nvPr/>
          </p:nvSpPr>
          <p:spPr bwMode="auto">
            <a:xfrm>
              <a:off x="2454986" y="2391057"/>
              <a:ext cx="1392631" cy="1395453"/>
            </a:xfrm>
            <a:prstGeom prst="roundRect">
              <a:avLst/>
            </a:prstGeom>
            <a:solidFill>
              <a:srgbClr val="0070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chemeClr val="bg1"/>
                  </a:solidFill>
                  <a:latin typeface="微软雅黑" panose="020B0503020204020204" pitchFamily="34" charset="-122"/>
                  <a:ea typeface="微软雅黑" panose="020B0503020204020204" pitchFamily="34" charset="-122"/>
                </a:rPr>
                <a:t>标题文字</a:t>
              </a:r>
            </a:p>
          </p:txBody>
        </p:sp>
      </p:grpSp>
      <p:grpSp>
        <p:nvGrpSpPr>
          <p:cNvPr id="39" name="组合 38"/>
          <p:cNvGrpSpPr/>
          <p:nvPr/>
        </p:nvGrpSpPr>
        <p:grpSpPr>
          <a:xfrm>
            <a:off x="530483" y="2087746"/>
            <a:ext cx="2538591" cy="1883404"/>
            <a:chOff x="520958" y="1683691"/>
            <a:chExt cx="2687638" cy="1993983"/>
          </a:xfrm>
        </p:grpSpPr>
        <p:grpSp>
          <p:nvGrpSpPr>
            <p:cNvPr id="40" name="组合 39"/>
            <p:cNvGrpSpPr/>
            <p:nvPr/>
          </p:nvGrpSpPr>
          <p:grpSpPr>
            <a:xfrm>
              <a:off x="520958" y="1683691"/>
              <a:ext cx="2687638" cy="1993983"/>
              <a:chOff x="3073918" y="203757"/>
              <a:chExt cx="1017887" cy="491907"/>
            </a:xfrm>
          </p:grpSpPr>
          <p:sp>
            <p:nvSpPr>
              <p:cNvPr id="42"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ea typeface="宋体"/>
                </a:endParaRPr>
              </a:p>
            </p:txBody>
          </p:sp>
          <p:sp>
            <p:nvSpPr>
              <p:cNvPr id="43"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endParaRPr>
              </a:p>
            </p:txBody>
          </p:sp>
        </p:grpSp>
        <p:sp>
          <p:nvSpPr>
            <p:cNvPr id="41" name="矩形 41"/>
            <p:cNvSpPr>
              <a:spLocks noChangeAspect="1" noChangeArrowheads="1"/>
            </p:cNvSpPr>
            <p:nvPr/>
          </p:nvSpPr>
          <p:spPr bwMode="auto">
            <a:xfrm>
              <a:off x="645374" y="1794270"/>
              <a:ext cx="2438806" cy="1772825"/>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endParaRPr lang="zh-CN" altLang="zh-CN">
                <a:solidFill>
                  <a:schemeClr val="bg1"/>
                </a:solidFill>
                <a:latin typeface="微软雅黑" pitchFamily="34" charset="-122"/>
                <a:ea typeface="微软雅黑" pitchFamily="34" charset="-122"/>
                <a:sym typeface="微软雅黑" pitchFamily="34" charset="-122"/>
              </a:endParaRPr>
            </a:p>
          </p:txBody>
        </p:sp>
      </p:grpSp>
    </p:spTree>
    <p:extLst>
      <p:ext uri="{BB962C8B-B14F-4D97-AF65-F5344CB8AC3E}">
        <p14:creationId xmlns:p14="http://schemas.microsoft.com/office/powerpoint/2010/main" val="1012782926"/>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childTnLst>
                          </p:cTn>
                        </p:par>
                        <p:par>
                          <p:cTn id="16" fill="hold">
                            <p:stCondLst>
                              <p:cond delay="500"/>
                            </p:stCondLst>
                            <p:childTnLst>
                              <p:par>
                                <p:cTn id="17" presetID="47"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1000"/>
                            </p:stCondLst>
                            <p:childTnLst>
                              <p:par>
                                <p:cTn id="33" presetID="47"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anim calcmode="lin" valueType="num">
                                      <p:cBhvr>
                                        <p:cTn id="36" dur="500" fill="hold"/>
                                        <p:tgtEl>
                                          <p:spTgt spid="27"/>
                                        </p:tgtEl>
                                        <p:attrNameLst>
                                          <p:attrName>ppt_x</p:attrName>
                                        </p:attrNameLst>
                                      </p:cBhvr>
                                      <p:tavLst>
                                        <p:tav tm="0">
                                          <p:val>
                                            <p:strVal val="#ppt_x"/>
                                          </p:val>
                                        </p:tav>
                                        <p:tav tm="100000">
                                          <p:val>
                                            <p:strVal val="#ppt_x"/>
                                          </p:val>
                                        </p:tav>
                                      </p:tavLst>
                                    </p:anim>
                                    <p:anim calcmode="lin" valueType="num">
                                      <p:cBhvr>
                                        <p:cTn id="37" dur="500" fill="hold"/>
                                        <p:tgtEl>
                                          <p:spTgt spid="27"/>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2000"/>
                            </p:stCondLst>
                            <p:childTnLst>
                              <p:par>
                                <p:cTn id="43" presetID="47" presetClass="entr" presetSubtype="0"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anim calcmode="lin" valueType="num">
                                      <p:cBhvr>
                                        <p:cTn id="46" dur="500" fill="hold"/>
                                        <p:tgtEl>
                                          <p:spTgt spid="31"/>
                                        </p:tgtEl>
                                        <p:attrNameLst>
                                          <p:attrName>ppt_x</p:attrName>
                                        </p:attrNameLst>
                                      </p:cBhvr>
                                      <p:tavLst>
                                        <p:tav tm="0">
                                          <p:val>
                                            <p:strVal val="#ppt_x"/>
                                          </p:val>
                                        </p:tav>
                                        <p:tav tm="100000">
                                          <p:val>
                                            <p:strVal val="#ppt_x"/>
                                          </p:val>
                                        </p:tav>
                                      </p:tavLst>
                                    </p:anim>
                                    <p:anim calcmode="lin" valueType="num">
                                      <p:cBhvr>
                                        <p:cTn id="47" dur="5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3000"/>
                            </p:stCondLst>
                            <p:childTnLst>
                              <p:par>
                                <p:cTn id="53" presetID="47" presetClass="entr" presetSubtype="0"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anim calcmode="lin" valueType="num">
                                      <p:cBhvr>
                                        <p:cTn id="56" dur="500" fill="hold"/>
                                        <p:tgtEl>
                                          <p:spTgt spid="35"/>
                                        </p:tgtEl>
                                        <p:attrNameLst>
                                          <p:attrName>ppt_x</p:attrName>
                                        </p:attrNameLst>
                                      </p:cBhvr>
                                      <p:tavLst>
                                        <p:tav tm="0">
                                          <p:val>
                                            <p:strVal val="#ppt_x"/>
                                          </p:val>
                                        </p:tav>
                                        <p:tav tm="100000">
                                          <p:val>
                                            <p:strVal val="#ppt_x"/>
                                          </p:val>
                                        </p:tav>
                                      </p:tavLst>
                                    </p:anim>
                                    <p:anim calcmode="lin" valueType="num">
                                      <p:cBhvr>
                                        <p:cTn id="57" dur="5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7544" y="315086"/>
            <a:ext cx="2038241" cy="528472"/>
            <a:chOff x="1769309" y="2262425"/>
            <a:chExt cx="1722616" cy="602283"/>
          </a:xfrm>
        </p:grpSpPr>
        <p:grpSp>
          <p:nvGrpSpPr>
            <p:cNvPr id="5" name="组合 4"/>
            <p:cNvGrpSpPr/>
            <p:nvPr/>
          </p:nvGrpSpPr>
          <p:grpSpPr>
            <a:xfrm>
              <a:off x="1769309" y="2355726"/>
              <a:ext cx="1722616" cy="508982"/>
              <a:chOff x="1769309" y="2355726"/>
              <a:chExt cx="1944216" cy="574458"/>
            </a:xfrm>
          </p:grpSpPr>
          <p:sp>
            <p:nvSpPr>
              <p:cNvPr id="7" name="矩形 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添加标题</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cxnSp>
        <p:nvCxnSpPr>
          <p:cNvPr id="13" name="直接连接符 12"/>
          <p:cNvCxnSpPr/>
          <p:nvPr/>
        </p:nvCxnSpPr>
        <p:spPr>
          <a:xfrm>
            <a:off x="26997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4999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3001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880128" y="3039802"/>
            <a:ext cx="1819664" cy="1222885"/>
            <a:chOff x="880128" y="3075806"/>
            <a:chExt cx="1819664" cy="1222885"/>
          </a:xfrm>
        </p:grpSpPr>
        <p:sp>
          <p:nvSpPr>
            <p:cNvPr id="17" name="文本框 25"/>
            <p:cNvSpPr txBox="1"/>
            <p:nvPr/>
          </p:nvSpPr>
          <p:spPr>
            <a:xfrm>
              <a:off x="880128"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043602" y="3075806"/>
              <a:ext cx="1492717" cy="338554"/>
            </a:xfrm>
            <a:prstGeom prst="rect">
              <a:avLst/>
            </a:prstGeom>
          </p:spPr>
          <p:txBody>
            <a:bodyPr wrap="none">
              <a:spAutoFit/>
            </a:bodyPr>
            <a:lstStyle/>
            <a:p>
              <a:pPr lvl="0" algn="ctr"/>
              <a:r>
                <a:rPr lang="zh-CN" altLang="en-US" sz="1600" b="1" spc="100" dirty="0" smtClean="0">
                  <a:solidFill>
                    <a:schemeClr val="bg1"/>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bg1"/>
                </a:solidFill>
                <a:latin typeface="微软雅黑" pitchFamily="34" charset="-122"/>
                <a:ea typeface="微软雅黑" pitchFamily="34" charset="-122"/>
              </a:endParaRPr>
            </a:p>
          </p:txBody>
        </p:sp>
      </p:grpSp>
      <p:grpSp>
        <p:nvGrpSpPr>
          <p:cNvPr id="19" name="组合 18"/>
          <p:cNvGrpSpPr/>
          <p:nvPr/>
        </p:nvGrpSpPr>
        <p:grpSpPr>
          <a:xfrm>
            <a:off x="2699792" y="3039802"/>
            <a:ext cx="1819664" cy="1222885"/>
            <a:chOff x="2699792" y="3075806"/>
            <a:chExt cx="1819664" cy="1222885"/>
          </a:xfrm>
        </p:grpSpPr>
        <p:sp>
          <p:nvSpPr>
            <p:cNvPr id="20" name="文本框 19"/>
            <p:cNvSpPr txBox="1"/>
            <p:nvPr/>
          </p:nvSpPr>
          <p:spPr>
            <a:xfrm>
              <a:off x="26997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2863266" y="3075806"/>
              <a:ext cx="1492717" cy="338554"/>
            </a:xfrm>
            <a:prstGeom prst="rect">
              <a:avLst/>
            </a:prstGeom>
          </p:spPr>
          <p:txBody>
            <a:bodyPr wrap="none">
              <a:spAutoFit/>
            </a:bodyPr>
            <a:lstStyle/>
            <a:p>
              <a:pPr lvl="0" algn="ctr"/>
              <a:r>
                <a:rPr lang="zh-CN" altLang="en-US" sz="1600" b="1" spc="100" dirty="0" smtClean="0">
                  <a:solidFill>
                    <a:schemeClr val="bg1"/>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bg1"/>
                </a:solidFill>
                <a:latin typeface="微软雅黑" pitchFamily="34" charset="-122"/>
                <a:ea typeface="微软雅黑" pitchFamily="34" charset="-122"/>
              </a:endParaRPr>
            </a:p>
          </p:txBody>
        </p:sp>
      </p:grpSp>
      <p:grpSp>
        <p:nvGrpSpPr>
          <p:cNvPr id="22" name="组合 21"/>
          <p:cNvGrpSpPr/>
          <p:nvPr/>
        </p:nvGrpSpPr>
        <p:grpSpPr>
          <a:xfrm>
            <a:off x="4499992" y="3039802"/>
            <a:ext cx="1819664" cy="1222885"/>
            <a:chOff x="4499992" y="3075806"/>
            <a:chExt cx="1819664" cy="1222885"/>
          </a:xfrm>
        </p:grpSpPr>
        <p:sp>
          <p:nvSpPr>
            <p:cNvPr id="23" name="文本框 25"/>
            <p:cNvSpPr txBox="1"/>
            <p:nvPr/>
          </p:nvSpPr>
          <p:spPr>
            <a:xfrm>
              <a:off x="44999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4663466" y="3075806"/>
              <a:ext cx="1492717" cy="338554"/>
            </a:xfrm>
            <a:prstGeom prst="rect">
              <a:avLst/>
            </a:prstGeom>
          </p:spPr>
          <p:txBody>
            <a:bodyPr wrap="none">
              <a:spAutoFit/>
            </a:bodyPr>
            <a:lstStyle/>
            <a:p>
              <a:pPr lvl="0" algn="ctr"/>
              <a:r>
                <a:rPr lang="zh-CN" altLang="en-US" sz="1600" b="1" spc="100" dirty="0" smtClean="0">
                  <a:solidFill>
                    <a:schemeClr val="bg1"/>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bg1"/>
                </a:solidFill>
                <a:latin typeface="微软雅黑" pitchFamily="34" charset="-122"/>
                <a:ea typeface="微软雅黑" pitchFamily="34" charset="-122"/>
              </a:endParaRPr>
            </a:p>
          </p:txBody>
        </p:sp>
      </p:grpSp>
      <p:grpSp>
        <p:nvGrpSpPr>
          <p:cNvPr id="25" name="组合 24"/>
          <p:cNvGrpSpPr/>
          <p:nvPr/>
        </p:nvGrpSpPr>
        <p:grpSpPr>
          <a:xfrm>
            <a:off x="6372200" y="3039802"/>
            <a:ext cx="1819664" cy="1222885"/>
            <a:chOff x="6372200" y="3075806"/>
            <a:chExt cx="1819664" cy="1222885"/>
          </a:xfrm>
        </p:grpSpPr>
        <p:sp>
          <p:nvSpPr>
            <p:cNvPr id="26" name="文本框 25"/>
            <p:cNvSpPr txBox="1"/>
            <p:nvPr/>
          </p:nvSpPr>
          <p:spPr>
            <a:xfrm>
              <a:off x="6372200"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6535674" y="3075806"/>
              <a:ext cx="1492717" cy="338554"/>
            </a:xfrm>
            <a:prstGeom prst="rect">
              <a:avLst/>
            </a:prstGeom>
          </p:spPr>
          <p:txBody>
            <a:bodyPr wrap="none">
              <a:spAutoFit/>
            </a:bodyPr>
            <a:lstStyle/>
            <a:p>
              <a:pPr lvl="0" algn="ctr"/>
              <a:r>
                <a:rPr lang="zh-CN" altLang="en-US" sz="1600" b="1" spc="100" dirty="0" smtClean="0">
                  <a:solidFill>
                    <a:schemeClr val="bg1"/>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bg1"/>
                </a:solidFill>
                <a:latin typeface="微软雅黑" pitchFamily="34" charset="-122"/>
                <a:ea typeface="微软雅黑" pitchFamily="34" charset="-122"/>
              </a:endParaRPr>
            </a:p>
          </p:txBody>
        </p:sp>
      </p:grpSp>
      <p:grpSp>
        <p:nvGrpSpPr>
          <p:cNvPr id="28" name="组合 27"/>
          <p:cNvGrpSpPr/>
          <p:nvPr/>
        </p:nvGrpSpPr>
        <p:grpSpPr>
          <a:xfrm>
            <a:off x="4572000" y="1347615"/>
            <a:ext cx="1584176" cy="1440160"/>
            <a:chOff x="4572000" y="1347615"/>
            <a:chExt cx="1584176" cy="1440160"/>
          </a:xfrm>
        </p:grpSpPr>
        <p:sp>
          <p:nvSpPr>
            <p:cNvPr id="29" name="流程图: 手动操作 28"/>
            <p:cNvSpPr/>
            <p:nvPr/>
          </p:nvSpPr>
          <p:spPr>
            <a:xfrm rot="16200000">
              <a:off x="4644008" y="1275607"/>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0" name="KSO_Shape"/>
            <p:cNvSpPr>
              <a:spLocks/>
            </p:cNvSpPr>
            <p:nvPr/>
          </p:nvSpPr>
          <p:spPr bwMode="auto">
            <a:xfrm>
              <a:off x="5124222" y="1864334"/>
              <a:ext cx="479731" cy="471736"/>
            </a:xfrm>
            <a:custGeom>
              <a:avLst/>
              <a:gdLst>
                <a:gd name="T0" fmla="*/ 1840657 w 4293"/>
                <a:gd name="T1" fmla="*/ 1035711 h 4218"/>
                <a:gd name="T2" fmla="*/ 1891688 w 4293"/>
                <a:gd name="T3" fmla="*/ 969592 h 4218"/>
                <a:gd name="T4" fmla="*/ 1900119 w 4293"/>
                <a:gd name="T5" fmla="*/ 893267 h 4218"/>
                <a:gd name="T6" fmla="*/ 1886363 w 4293"/>
                <a:gd name="T7" fmla="*/ 838242 h 4218"/>
                <a:gd name="T8" fmla="*/ 1857075 w 4293"/>
                <a:gd name="T9" fmla="*/ 794311 h 4218"/>
                <a:gd name="T10" fmla="*/ 1814032 w 4293"/>
                <a:gd name="T11" fmla="*/ 763249 h 4218"/>
                <a:gd name="T12" fmla="*/ 1759895 w 4293"/>
                <a:gd name="T13" fmla="*/ 746386 h 4218"/>
                <a:gd name="T14" fmla="*/ 1644965 w 4293"/>
                <a:gd name="T15" fmla="*/ 734849 h 4218"/>
                <a:gd name="T16" fmla="*/ 1326356 w 4293"/>
                <a:gd name="T17" fmla="*/ 703342 h 4218"/>
                <a:gd name="T18" fmla="*/ 1318368 w 4293"/>
                <a:gd name="T19" fmla="*/ 626574 h 4218"/>
                <a:gd name="T20" fmla="*/ 1345881 w 4293"/>
                <a:gd name="T21" fmla="*/ 542261 h 4218"/>
                <a:gd name="T22" fmla="*/ 1429305 w 4293"/>
                <a:gd name="T23" fmla="*/ 433987 h 4218"/>
                <a:gd name="T24" fmla="*/ 1468354 w 4293"/>
                <a:gd name="T25" fmla="*/ 354112 h 4218"/>
                <a:gd name="T26" fmla="*/ 1489654 w 4293"/>
                <a:gd name="T27" fmla="*/ 267581 h 4218"/>
                <a:gd name="T28" fmla="*/ 1491429 w 4293"/>
                <a:gd name="T29" fmla="*/ 171287 h 4218"/>
                <a:gd name="T30" fmla="*/ 1472348 w 4293"/>
                <a:gd name="T31" fmla="*/ 96294 h 4218"/>
                <a:gd name="T32" fmla="*/ 1422648 w 4293"/>
                <a:gd name="T33" fmla="*/ 19969 h 4218"/>
                <a:gd name="T34" fmla="*/ 1390255 w 4293"/>
                <a:gd name="T35" fmla="*/ 887 h 4218"/>
                <a:gd name="T36" fmla="*/ 1350318 w 4293"/>
                <a:gd name="T37" fmla="*/ 3106 h 4218"/>
                <a:gd name="T38" fmla="*/ 1312600 w 4293"/>
                <a:gd name="T39" fmla="*/ 30175 h 4218"/>
                <a:gd name="T40" fmla="*/ 1249588 w 4293"/>
                <a:gd name="T41" fmla="*/ 130019 h 4218"/>
                <a:gd name="T42" fmla="*/ 1131551 w 4293"/>
                <a:gd name="T43" fmla="*/ 309293 h 4218"/>
                <a:gd name="T44" fmla="*/ 1049902 w 4293"/>
                <a:gd name="T45" fmla="*/ 440643 h 4218"/>
                <a:gd name="T46" fmla="*/ 922991 w 4293"/>
                <a:gd name="T47" fmla="*/ 556018 h 4218"/>
                <a:gd name="T48" fmla="*/ 753036 w 4293"/>
                <a:gd name="T49" fmla="*/ 679824 h 4218"/>
                <a:gd name="T50" fmla="*/ 608375 w 4293"/>
                <a:gd name="T51" fmla="*/ 799192 h 4218"/>
                <a:gd name="T52" fmla="*/ 531607 w 4293"/>
                <a:gd name="T53" fmla="*/ 838242 h 4218"/>
                <a:gd name="T54" fmla="*/ 410908 w 4293"/>
                <a:gd name="T55" fmla="*/ 868861 h 4218"/>
                <a:gd name="T56" fmla="*/ 219654 w 4293"/>
                <a:gd name="T57" fmla="*/ 893267 h 4218"/>
                <a:gd name="T58" fmla="*/ 71443 w 4293"/>
                <a:gd name="T59" fmla="*/ 898592 h 4218"/>
                <a:gd name="T60" fmla="*/ 46150 w 4293"/>
                <a:gd name="T61" fmla="*/ 917230 h 4218"/>
                <a:gd name="T62" fmla="*/ 24850 w 4293"/>
                <a:gd name="T63" fmla="*/ 970479 h 4218"/>
                <a:gd name="T64" fmla="*/ 1775 w 4293"/>
                <a:gd name="T65" fmla="*/ 1184367 h 4218"/>
                <a:gd name="T66" fmla="*/ 6212 w 4293"/>
                <a:gd name="T67" fmla="*/ 1471916 h 4218"/>
                <a:gd name="T68" fmla="*/ 30618 w 4293"/>
                <a:gd name="T69" fmla="*/ 1621016 h 4218"/>
                <a:gd name="T70" fmla="*/ 53249 w 4293"/>
                <a:gd name="T71" fmla="*/ 1663616 h 4218"/>
                <a:gd name="T72" fmla="*/ 75881 w 4293"/>
                <a:gd name="T73" fmla="*/ 1673378 h 4218"/>
                <a:gd name="T74" fmla="*/ 354109 w 4293"/>
                <a:gd name="T75" fmla="*/ 1683584 h 4218"/>
                <a:gd name="T76" fmla="*/ 513857 w 4293"/>
                <a:gd name="T77" fmla="*/ 1709766 h 4218"/>
                <a:gd name="T78" fmla="*/ 715318 w 4293"/>
                <a:gd name="T79" fmla="*/ 1778547 h 4218"/>
                <a:gd name="T80" fmla="*/ 956272 w 4293"/>
                <a:gd name="T81" fmla="*/ 1831353 h 4218"/>
                <a:gd name="T82" fmla="*/ 1241157 w 4293"/>
                <a:gd name="T83" fmla="*/ 1866853 h 4218"/>
                <a:gd name="T84" fmla="*/ 1461254 w 4293"/>
                <a:gd name="T85" fmla="*/ 1866409 h 4218"/>
                <a:gd name="T86" fmla="*/ 1561985 w 4293"/>
                <a:gd name="T87" fmla="*/ 1845997 h 4218"/>
                <a:gd name="T88" fmla="*/ 1617453 w 4293"/>
                <a:gd name="T89" fmla="*/ 1815378 h 4218"/>
                <a:gd name="T90" fmla="*/ 1654727 w 4293"/>
                <a:gd name="T91" fmla="*/ 1759909 h 4218"/>
                <a:gd name="T92" fmla="*/ 1668927 w 4293"/>
                <a:gd name="T93" fmla="*/ 1700891 h 4218"/>
                <a:gd name="T94" fmla="*/ 1660052 w 4293"/>
                <a:gd name="T95" fmla="*/ 1650747 h 4218"/>
                <a:gd name="T96" fmla="*/ 1664046 w 4293"/>
                <a:gd name="T97" fmla="*/ 1623234 h 4218"/>
                <a:gd name="T98" fmla="*/ 1754126 w 4293"/>
                <a:gd name="T99" fmla="*/ 1587291 h 4218"/>
                <a:gd name="T100" fmla="*/ 1788295 w 4293"/>
                <a:gd name="T101" fmla="*/ 1548241 h 4218"/>
                <a:gd name="T102" fmla="*/ 1806488 w 4293"/>
                <a:gd name="T103" fmla="*/ 1500760 h 4218"/>
                <a:gd name="T104" fmla="*/ 1810926 w 4293"/>
                <a:gd name="T105" fmla="*/ 1440854 h 4218"/>
                <a:gd name="T106" fmla="*/ 1791401 w 4293"/>
                <a:gd name="T107" fmla="*/ 1379172 h 4218"/>
                <a:gd name="T108" fmla="*/ 1753239 w 4293"/>
                <a:gd name="T109" fmla="*/ 1348997 h 4218"/>
                <a:gd name="T110" fmla="*/ 1836663 w 4293"/>
                <a:gd name="T111" fmla="*/ 1327698 h 4218"/>
                <a:gd name="T112" fmla="*/ 1870832 w 4293"/>
                <a:gd name="T113" fmla="*/ 1297966 h 4218"/>
                <a:gd name="T114" fmla="*/ 1894350 w 4293"/>
                <a:gd name="T115" fmla="*/ 1253148 h 4218"/>
                <a:gd name="T116" fmla="*/ 1904556 w 4293"/>
                <a:gd name="T117" fmla="*/ 1202117 h 4218"/>
                <a:gd name="T118" fmla="*/ 1900119 w 4293"/>
                <a:gd name="T119" fmla="*/ 1147979 h 4218"/>
                <a:gd name="T120" fmla="*/ 1880150 w 4293"/>
                <a:gd name="T121" fmla="*/ 1104935 h 4218"/>
                <a:gd name="T122" fmla="*/ 1847313 w 4293"/>
                <a:gd name="T123" fmla="*/ 1074317 h 4218"/>
                <a:gd name="T124" fmla="*/ 1803826 w 4293"/>
                <a:gd name="T125" fmla="*/ 1058342 h 4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3" h="4218">
                  <a:moveTo>
                    <a:pt x="4018" y="2379"/>
                  </a:moveTo>
                  <a:lnTo>
                    <a:pt x="4018" y="2379"/>
                  </a:lnTo>
                  <a:lnTo>
                    <a:pt x="4047" y="2374"/>
                  </a:lnTo>
                  <a:lnTo>
                    <a:pt x="4074" y="2367"/>
                  </a:lnTo>
                  <a:lnTo>
                    <a:pt x="4100" y="2359"/>
                  </a:lnTo>
                  <a:lnTo>
                    <a:pt x="4125" y="2347"/>
                  </a:lnTo>
                  <a:lnTo>
                    <a:pt x="4148" y="2334"/>
                  </a:lnTo>
                  <a:lnTo>
                    <a:pt x="4171" y="2320"/>
                  </a:lnTo>
                  <a:lnTo>
                    <a:pt x="4191" y="2302"/>
                  </a:lnTo>
                  <a:lnTo>
                    <a:pt x="4209" y="2283"/>
                  </a:lnTo>
                  <a:lnTo>
                    <a:pt x="4225" y="2262"/>
                  </a:lnTo>
                  <a:lnTo>
                    <a:pt x="4241" y="2238"/>
                  </a:lnTo>
                  <a:lnTo>
                    <a:pt x="4253" y="2213"/>
                  </a:lnTo>
                  <a:lnTo>
                    <a:pt x="4263" y="2185"/>
                  </a:lnTo>
                  <a:lnTo>
                    <a:pt x="4273" y="2155"/>
                  </a:lnTo>
                  <a:lnTo>
                    <a:pt x="4279" y="2123"/>
                  </a:lnTo>
                  <a:lnTo>
                    <a:pt x="4282" y="2089"/>
                  </a:lnTo>
                  <a:lnTo>
                    <a:pt x="4283" y="2053"/>
                  </a:lnTo>
                  <a:lnTo>
                    <a:pt x="4283" y="2033"/>
                  </a:lnTo>
                  <a:lnTo>
                    <a:pt x="4282" y="2013"/>
                  </a:lnTo>
                  <a:lnTo>
                    <a:pt x="4280" y="1993"/>
                  </a:lnTo>
                  <a:lnTo>
                    <a:pt x="4276" y="1975"/>
                  </a:lnTo>
                  <a:lnTo>
                    <a:pt x="4273" y="1956"/>
                  </a:lnTo>
                  <a:lnTo>
                    <a:pt x="4269" y="1938"/>
                  </a:lnTo>
                  <a:lnTo>
                    <a:pt x="4263" y="1920"/>
                  </a:lnTo>
                  <a:lnTo>
                    <a:pt x="4257" y="1904"/>
                  </a:lnTo>
                  <a:lnTo>
                    <a:pt x="4251" y="1889"/>
                  </a:lnTo>
                  <a:lnTo>
                    <a:pt x="4243" y="1872"/>
                  </a:lnTo>
                  <a:lnTo>
                    <a:pt x="4236" y="1858"/>
                  </a:lnTo>
                  <a:lnTo>
                    <a:pt x="4227" y="1842"/>
                  </a:lnTo>
                  <a:lnTo>
                    <a:pt x="4217" y="1828"/>
                  </a:lnTo>
                  <a:lnTo>
                    <a:pt x="4208" y="1815"/>
                  </a:lnTo>
                  <a:lnTo>
                    <a:pt x="4197" y="1802"/>
                  </a:lnTo>
                  <a:lnTo>
                    <a:pt x="4185" y="1790"/>
                  </a:lnTo>
                  <a:lnTo>
                    <a:pt x="4173" y="1778"/>
                  </a:lnTo>
                  <a:lnTo>
                    <a:pt x="4160" y="1768"/>
                  </a:lnTo>
                  <a:lnTo>
                    <a:pt x="4147" y="1757"/>
                  </a:lnTo>
                  <a:lnTo>
                    <a:pt x="4133" y="1746"/>
                  </a:lnTo>
                  <a:lnTo>
                    <a:pt x="4119" y="1737"/>
                  </a:lnTo>
                  <a:lnTo>
                    <a:pt x="4105" y="1729"/>
                  </a:lnTo>
                  <a:lnTo>
                    <a:pt x="4088" y="1720"/>
                  </a:lnTo>
                  <a:lnTo>
                    <a:pt x="4073" y="1713"/>
                  </a:lnTo>
                  <a:lnTo>
                    <a:pt x="4056" y="1706"/>
                  </a:lnTo>
                  <a:lnTo>
                    <a:pt x="4039" y="1700"/>
                  </a:lnTo>
                  <a:lnTo>
                    <a:pt x="4022" y="1695"/>
                  </a:lnTo>
                  <a:lnTo>
                    <a:pt x="4004" y="1690"/>
                  </a:lnTo>
                  <a:lnTo>
                    <a:pt x="3985" y="1686"/>
                  </a:lnTo>
                  <a:lnTo>
                    <a:pt x="3966" y="1682"/>
                  </a:lnTo>
                  <a:lnTo>
                    <a:pt x="3947" y="1680"/>
                  </a:lnTo>
                  <a:lnTo>
                    <a:pt x="3927" y="1678"/>
                  </a:lnTo>
                  <a:lnTo>
                    <a:pt x="3923" y="1678"/>
                  </a:lnTo>
                  <a:lnTo>
                    <a:pt x="3874" y="1672"/>
                  </a:lnTo>
                  <a:lnTo>
                    <a:pt x="3820" y="1666"/>
                  </a:lnTo>
                  <a:lnTo>
                    <a:pt x="3707" y="1656"/>
                  </a:lnTo>
                  <a:lnTo>
                    <a:pt x="3583" y="1647"/>
                  </a:lnTo>
                  <a:lnTo>
                    <a:pt x="3458" y="1640"/>
                  </a:lnTo>
                  <a:lnTo>
                    <a:pt x="3212" y="1628"/>
                  </a:lnTo>
                  <a:lnTo>
                    <a:pt x="3098" y="1622"/>
                  </a:lnTo>
                  <a:lnTo>
                    <a:pt x="2997" y="1617"/>
                  </a:lnTo>
                  <a:lnTo>
                    <a:pt x="2989" y="1585"/>
                  </a:lnTo>
                  <a:lnTo>
                    <a:pt x="2982" y="1556"/>
                  </a:lnTo>
                  <a:lnTo>
                    <a:pt x="2976" y="1529"/>
                  </a:lnTo>
                  <a:lnTo>
                    <a:pt x="2972" y="1504"/>
                  </a:lnTo>
                  <a:lnTo>
                    <a:pt x="2970" y="1479"/>
                  </a:lnTo>
                  <a:lnTo>
                    <a:pt x="2969" y="1456"/>
                  </a:lnTo>
                  <a:lnTo>
                    <a:pt x="2969" y="1434"/>
                  </a:lnTo>
                  <a:lnTo>
                    <a:pt x="2971" y="1412"/>
                  </a:lnTo>
                  <a:lnTo>
                    <a:pt x="2974" y="1391"/>
                  </a:lnTo>
                  <a:lnTo>
                    <a:pt x="2978" y="1369"/>
                  </a:lnTo>
                  <a:lnTo>
                    <a:pt x="2984" y="1347"/>
                  </a:lnTo>
                  <a:lnTo>
                    <a:pt x="2991" y="1325"/>
                  </a:lnTo>
                  <a:lnTo>
                    <a:pt x="3000" y="1301"/>
                  </a:lnTo>
                  <a:lnTo>
                    <a:pt x="3010" y="1276"/>
                  </a:lnTo>
                  <a:lnTo>
                    <a:pt x="3033" y="1222"/>
                  </a:lnTo>
                  <a:lnTo>
                    <a:pt x="3077" y="1173"/>
                  </a:lnTo>
                  <a:lnTo>
                    <a:pt x="3117" y="1125"/>
                  </a:lnTo>
                  <a:lnTo>
                    <a:pt x="3155" y="1077"/>
                  </a:lnTo>
                  <a:lnTo>
                    <a:pt x="3189" y="1028"/>
                  </a:lnTo>
                  <a:lnTo>
                    <a:pt x="3206" y="1003"/>
                  </a:lnTo>
                  <a:lnTo>
                    <a:pt x="3221" y="978"/>
                  </a:lnTo>
                  <a:lnTo>
                    <a:pt x="3237" y="953"/>
                  </a:lnTo>
                  <a:lnTo>
                    <a:pt x="3251" y="928"/>
                  </a:lnTo>
                  <a:lnTo>
                    <a:pt x="3264" y="902"/>
                  </a:lnTo>
                  <a:lnTo>
                    <a:pt x="3277" y="877"/>
                  </a:lnTo>
                  <a:lnTo>
                    <a:pt x="3287" y="851"/>
                  </a:lnTo>
                  <a:lnTo>
                    <a:pt x="3299" y="825"/>
                  </a:lnTo>
                  <a:lnTo>
                    <a:pt x="3309" y="798"/>
                  </a:lnTo>
                  <a:lnTo>
                    <a:pt x="3318" y="772"/>
                  </a:lnTo>
                  <a:lnTo>
                    <a:pt x="3327" y="745"/>
                  </a:lnTo>
                  <a:lnTo>
                    <a:pt x="3335" y="716"/>
                  </a:lnTo>
                  <a:lnTo>
                    <a:pt x="3342" y="689"/>
                  </a:lnTo>
                  <a:lnTo>
                    <a:pt x="3348" y="661"/>
                  </a:lnTo>
                  <a:lnTo>
                    <a:pt x="3353" y="632"/>
                  </a:lnTo>
                  <a:lnTo>
                    <a:pt x="3357" y="603"/>
                  </a:lnTo>
                  <a:lnTo>
                    <a:pt x="3360" y="573"/>
                  </a:lnTo>
                  <a:lnTo>
                    <a:pt x="3363" y="543"/>
                  </a:lnTo>
                  <a:lnTo>
                    <a:pt x="3364" y="513"/>
                  </a:lnTo>
                  <a:lnTo>
                    <a:pt x="3364" y="482"/>
                  </a:lnTo>
                  <a:lnTo>
                    <a:pt x="3364" y="450"/>
                  </a:lnTo>
                  <a:lnTo>
                    <a:pt x="3363" y="418"/>
                  </a:lnTo>
                  <a:lnTo>
                    <a:pt x="3361" y="386"/>
                  </a:lnTo>
                  <a:lnTo>
                    <a:pt x="3358" y="353"/>
                  </a:lnTo>
                  <a:lnTo>
                    <a:pt x="3355" y="328"/>
                  </a:lnTo>
                  <a:lnTo>
                    <a:pt x="3349" y="301"/>
                  </a:lnTo>
                  <a:lnTo>
                    <a:pt x="3341" y="273"/>
                  </a:lnTo>
                  <a:lnTo>
                    <a:pt x="3330" y="245"/>
                  </a:lnTo>
                  <a:lnTo>
                    <a:pt x="3318" y="217"/>
                  </a:lnTo>
                  <a:lnTo>
                    <a:pt x="3305" y="188"/>
                  </a:lnTo>
                  <a:lnTo>
                    <a:pt x="3291" y="161"/>
                  </a:lnTo>
                  <a:lnTo>
                    <a:pt x="3276" y="134"/>
                  </a:lnTo>
                  <a:lnTo>
                    <a:pt x="3258" y="109"/>
                  </a:lnTo>
                  <a:lnTo>
                    <a:pt x="3241" y="85"/>
                  </a:lnTo>
                  <a:lnTo>
                    <a:pt x="3223" y="64"/>
                  </a:lnTo>
                  <a:lnTo>
                    <a:pt x="3206" y="45"/>
                  </a:lnTo>
                  <a:lnTo>
                    <a:pt x="3187" y="29"/>
                  </a:lnTo>
                  <a:lnTo>
                    <a:pt x="3169" y="16"/>
                  </a:lnTo>
                  <a:lnTo>
                    <a:pt x="3160" y="12"/>
                  </a:lnTo>
                  <a:lnTo>
                    <a:pt x="3151" y="7"/>
                  </a:lnTo>
                  <a:lnTo>
                    <a:pt x="3142" y="5"/>
                  </a:lnTo>
                  <a:lnTo>
                    <a:pt x="3133" y="2"/>
                  </a:lnTo>
                  <a:lnTo>
                    <a:pt x="3119" y="1"/>
                  </a:lnTo>
                  <a:lnTo>
                    <a:pt x="3105" y="0"/>
                  </a:lnTo>
                  <a:lnTo>
                    <a:pt x="3092" y="0"/>
                  </a:lnTo>
                  <a:lnTo>
                    <a:pt x="3079" y="1"/>
                  </a:lnTo>
                  <a:lnTo>
                    <a:pt x="3067" y="2"/>
                  </a:lnTo>
                  <a:lnTo>
                    <a:pt x="3055" y="5"/>
                  </a:lnTo>
                  <a:lnTo>
                    <a:pt x="3043" y="7"/>
                  </a:lnTo>
                  <a:lnTo>
                    <a:pt x="3033" y="12"/>
                  </a:lnTo>
                  <a:lnTo>
                    <a:pt x="3022" y="16"/>
                  </a:lnTo>
                  <a:lnTo>
                    <a:pt x="3013" y="21"/>
                  </a:lnTo>
                  <a:lnTo>
                    <a:pt x="3003" y="27"/>
                  </a:lnTo>
                  <a:lnTo>
                    <a:pt x="2994" y="34"/>
                  </a:lnTo>
                  <a:lnTo>
                    <a:pt x="2975" y="50"/>
                  </a:lnTo>
                  <a:lnTo>
                    <a:pt x="2958" y="68"/>
                  </a:lnTo>
                  <a:lnTo>
                    <a:pt x="2940" y="89"/>
                  </a:lnTo>
                  <a:lnTo>
                    <a:pt x="2924" y="112"/>
                  </a:lnTo>
                  <a:lnTo>
                    <a:pt x="2907" y="137"/>
                  </a:lnTo>
                  <a:lnTo>
                    <a:pt x="2891" y="166"/>
                  </a:lnTo>
                  <a:lnTo>
                    <a:pt x="2855" y="226"/>
                  </a:lnTo>
                  <a:lnTo>
                    <a:pt x="2816" y="293"/>
                  </a:lnTo>
                  <a:lnTo>
                    <a:pt x="2775" y="361"/>
                  </a:lnTo>
                  <a:lnTo>
                    <a:pt x="2737" y="419"/>
                  </a:lnTo>
                  <a:lnTo>
                    <a:pt x="2701" y="471"/>
                  </a:lnTo>
                  <a:lnTo>
                    <a:pt x="2666" y="521"/>
                  </a:lnTo>
                  <a:lnTo>
                    <a:pt x="2630" y="572"/>
                  </a:lnTo>
                  <a:lnTo>
                    <a:pt x="2592" y="630"/>
                  </a:lnTo>
                  <a:lnTo>
                    <a:pt x="2550" y="697"/>
                  </a:lnTo>
                  <a:lnTo>
                    <a:pt x="2502" y="778"/>
                  </a:lnTo>
                  <a:lnTo>
                    <a:pt x="2455" y="859"/>
                  </a:lnTo>
                  <a:lnTo>
                    <a:pt x="2434" y="895"/>
                  </a:lnTo>
                  <a:lnTo>
                    <a:pt x="2412" y="929"/>
                  </a:lnTo>
                  <a:lnTo>
                    <a:pt x="2390" y="961"/>
                  </a:lnTo>
                  <a:lnTo>
                    <a:pt x="2366" y="993"/>
                  </a:lnTo>
                  <a:lnTo>
                    <a:pt x="2340" y="1025"/>
                  </a:lnTo>
                  <a:lnTo>
                    <a:pt x="2309" y="1057"/>
                  </a:lnTo>
                  <a:lnTo>
                    <a:pt x="2276" y="1090"/>
                  </a:lnTo>
                  <a:lnTo>
                    <a:pt x="2237" y="1127"/>
                  </a:lnTo>
                  <a:lnTo>
                    <a:pt x="2192" y="1165"/>
                  </a:lnTo>
                  <a:lnTo>
                    <a:pt x="2140" y="1206"/>
                  </a:lnTo>
                  <a:lnTo>
                    <a:pt x="2080" y="1253"/>
                  </a:lnTo>
                  <a:lnTo>
                    <a:pt x="2012" y="1304"/>
                  </a:lnTo>
                  <a:lnTo>
                    <a:pt x="1934" y="1359"/>
                  </a:lnTo>
                  <a:lnTo>
                    <a:pt x="1845" y="1422"/>
                  </a:lnTo>
                  <a:lnTo>
                    <a:pt x="1805" y="1450"/>
                  </a:lnTo>
                  <a:lnTo>
                    <a:pt x="1766" y="1479"/>
                  </a:lnTo>
                  <a:lnTo>
                    <a:pt x="1697" y="1532"/>
                  </a:lnTo>
                  <a:lnTo>
                    <a:pt x="1637" y="1581"/>
                  </a:lnTo>
                  <a:lnTo>
                    <a:pt x="1583" y="1626"/>
                  </a:lnTo>
                  <a:lnTo>
                    <a:pt x="1493" y="1705"/>
                  </a:lnTo>
                  <a:lnTo>
                    <a:pt x="1452" y="1739"/>
                  </a:lnTo>
                  <a:lnTo>
                    <a:pt x="1413" y="1772"/>
                  </a:lnTo>
                  <a:lnTo>
                    <a:pt x="1393" y="1787"/>
                  </a:lnTo>
                  <a:lnTo>
                    <a:pt x="1371" y="1801"/>
                  </a:lnTo>
                  <a:lnTo>
                    <a:pt x="1350" y="1815"/>
                  </a:lnTo>
                  <a:lnTo>
                    <a:pt x="1328" y="1828"/>
                  </a:lnTo>
                  <a:lnTo>
                    <a:pt x="1305" y="1841"/>
                  </a:lnTo>
                  <a:lnTo>
                    <a:pt x="1280" y="1854"/>
                  </a:lnTo>
                  <a:lnTo>
                    <a:pt x="1255" y="1866"/>
                  </a:lnTo>
                  <a:lnTo>
                    <a:pt x="1228" y="1878"/>
                  </a:lnTo>
                  <a:lnTo>
                    <a:pt x="1198" y="1889"/>
                  </a:lnTo>
                  <a:lnTo>
                    <a:pt x="1168" y="1899"/>
                  </a:lnTo>
                  <a:lnTo>
                    <a:pt x="1133" y="1910"/>
                  </a:lnTo>
                  <a:lnTo>
                    <a:pt x="1098" y="1920"/>
                  </a:lnTo>
                  <a:lnTo>
                    <a:pt x="1060" y="1930"/>
                  </a:lnTo>
                  <a:lnTo>
                    <a:pt x="1018" y="1939"/>
                  </a:lnTo>
                  <a:lnTo>
                    <a:pt x="973" y="1949"/>
                  </a:lnTo>
                  <a:lnTo>
                    <a:pt x="926" y="1958"/>
                  </a:lnTo>
                  <a:lnTo>
                    <a:pt x="882" y="1967"/>
                  </a:lnTo>
                  <a:lnTo>
                    <a:pt x="822" y="1976"/>
                  </a:lnTo>
                  <a:lnTo>
                    <a:pt x="746" y="1988"/>
                  </a:lnTo>
                  <a:lnTo>
                    <a:pt x="656" y="1999"/>
                  </a:lnTo>
                  <a:lnTo>
                    <a:pt x="552" y="2008"/>
                  </a:lnTo>
                  <a:lnTo>
                    <a:pt x="495" y="2013"/>
                  </a:lnTo>
                  <a:lnTo>
                    <a:pt x="436" y="2016"/>
                  </a:lnTo>
                  <a:lnTo>
                    <a:pt x="373" y="2020"/>
                  </a:lnTo>
                  <a:lnTo>
                    <a:pt x="308" y="2022"/>
                  </a:lnTo>
                  <a:lnTo>
                    <a:pt x="240" y="2024"/>
                  </a:lnTo>
                  <a:lnTo>
                    <a:pt x="171" y="2025"/>
                  </a:lnTo>
                  <a:lnTo>
                    <a:pt x="161" y="2025"/>
                  </a:lnTo>
                  <a:lnTo>
                    <a:pt x="153" y="2027"/>
                  </a:lnTo>
                  <a:lnTo>
                    <a:pt x="144" y="2031"/>
                  </a:lnTo>
                  <a:lnTo>
                    <a:pt x="136" y="2034"/>
                  </a:lnTo>
                  <a:lnTo>
                    <a:pt x="128" y="2040"/>
                  </a:lnTo>
                  <a:lnTo>
                    <a:pt x="120" y="2048"/>
                  </a:lnTo>
                  <a:lnTo>
                    <a:pt x="111" y="2057"/>
                  </a:lnTo>
                  <a:lnTo>
                    <a:pt x="104" y="2067"/>
                  </a:lnTo>
                  <a:lnTo>
                    <a:pt x="96" y="2079"/>
                  </a:lnTo>
                  <a:lnTo>
                    <a:pt x="89" y="2092"/>
                  </a:lnTo>
                  <a:lnTo>
                    <a:pt x="82" y="2108"/>
                  </a:lnTo>
                  <a:lnTo>
                    <a:pt x="75" y="2125"/>
                  </a:lnTo>
                  <a:lnTo>
                    <a:pt x="69" y="2144"/>
                  </a:lnTo>
                  <a:lnTo>
                    <a:pt x="62" y="2164"/>
                  </a:lnTo>
                  <a:lnTo>
                    <a:pt x="56" y="2187"/>
                  </a:lnTo>
                  <a:lnTo>
                    <a:pt x="50" y="2211"/>
                  </a:lnTo>
                  <a:lnTo>
                    <a:pt x="39" y="2266"/>
                  </a:lnTo>
                  <a:lnTo>
                    <a:pt x="30" y="2329"/>
                  </a:lnTo>
                  <a:lnTo>
                    <a:pt x="21" y="2400"/>
                  </a:lnTo>
                  <a:lnTo>
                    <a:pt x="14" y="2481"/>
                  </a:lnTo>
                  <a:lnTo>
                    <a:pt x="8" y="2569"/>
                  </a:lnTo>
                  <a:lnTo>
                    <a:pt x="4" y="2669"/>
                  </a:lnTo>
                  <a:lnTo>
                    <a:pt x="1" y="2779"/>
                  </a:lnTo>
                  <a:lnTo>
                    <a:pt x="0" y="2899"/>
                  </a:lnTo>
                  <a:lnTo>
                    <a:pt x="1" y="3018"/>
                  </a:lnTo>
                  <a:lnTo>
                    <a:pt x="4" y="3127"/>
                  </a:lnTo>
                  <a:lnTo>
                    <a:pt x="8" y="3227"/>
                  </a:lnTo>
                  <a:lnTo>
                    <a:pt x="14" y="3317"/>
                  </a:lnTo>
                  <a:lnTo>
                    <a:pt x="21" y="3397"/>
                  </a:lnTo>
                  <a:lnTo>
                    <a:pt x="30" y="3468"/>
                  </a:lnTo>
                  <a:lnTo>
                    <a:pt x="39" y="3531"/>
                  </a:lnTo>
                  <a:lnTo>
                    <a:pt x="50" y="3585"/>
                  </a:lnTo>
                  <a:lnTo>
                    <a:pt x="56" y="3609"/>
                  </a:lnTo>
                  <a:lnTo>
                    <a:pt x="62" y="3632"/>
                  </a:lnTo>
                  <a:lnTo>
                    <a:pt x="69" y="3653"/>
                  </a:lnTo>
                  <a:lnTo>
                    <a:pt x="75" y="3672"/>
                  </a:lnTo>
                  <a:lnTo>
                    <a:pt x="82" y="3688"/>
                  </a:lnTo>
                  <a:lnTo>
                    <a:pt x="89" y="3704"/>
                  </a:lnTo>
                  <a:lnTo>
                    <a:pt x="96" y="3717"/>
                  </a:lnTo>
                  <a:lnTo>
                    <a:pt x="104" y="3729"/>
                  </a:lnTo>
                  <a:lnTo>
                    <a:pt x="111" y="3739"/>
                  </a:lnTo>
                  <a:lnTo>
                    <a:pt x="120" y="3749"/>
                  </a:lnTo>
                  <a:lnTo>
                    <a:pt x="128" y="3756"/>
                  </a:lnTo>
                  <a:lnTo>
                    <a:pt x="136" y="3762"/>
                  </a:lnTo>
                  <a:lnTo>
                    <a:pt x="144" y="3767"/>
                  </a:lnTo>
                  <a:lnTo>
                    <a:pt x="153" y="3769"/>
                  </a:lnTo>
                  <a:lnTo>
                    <a:pt x="161" y="3771"/>
                  </a:lnTo>
                  <a:lnTo>
                    <a:pt x="171" y="3771"/>
                  </a:lnTo>
                  <a:lnTo>
                    <a:pt x="323" y="3772"/>
                  </a:lnTo>
                  <a:lnTo>
                    <a:pt x="470" y="3776"/>
                  </a:lnTo>
                  <a:lnTo>
                    <a:pt x="540" y="3778"/>
                  </a:lnTo>
                  <a:lnTo>
                    <a:pt x="608" y="3781"/>
                  </a:lnTo>
                  <a:lnTo>
                    <a:pt x="673" y="3784"/>
                  </a:lnTo>
                  <a:lnTo>
                    <a:pt x="737" y="3789"/>
                  </a:lnTo>
                  <a:lnTo>
                    <a:pt x="798" y="3794"/>
                  </a:lnTo>
                  <a:lnTo>
                    <a:pt x="857" y="3800"/>
                  </a:lnTo>
                  <a:lnTo>
                    <a:pt x="913" y="3807"/>
                  </a:lnTo>
                  <a:lnTo>
                    <a:pt x="968" y="3814"/>
                  </a:lnTo>
                  <a:lnTo>
                    <a:pt x="1020" y="3822"/>
                  </a:lnTo>
                  <a:lnTo>
                    <a:pt x="1068" y="3832"/>
                  </a:lnTo>
                  <a:lnTo>
                    <a:pt x="1114" y="3841"/>
                  </a:lnTo>
                  <a:lnTo>
                    <a:pt x="1158" y="3853"/>
                  </a:lnTo>
                  <a:lnTo>
                    <a:pt x="1229" y="3883"/>
                  </a:lnTo>
                  <a:lnTo>
                    <a:pt x="1303" y="3911"/>
                  </a:lnTo>
                  <a:lnTo>
                    <a:pt x="1378" y="3937"/>
                  </a:lnTo>
                  <a:lnTo>
                    <a:pt x="1455" y="3962"/>
                  </a:lnTo>
                  <a:lnTo>
                    <a:pt x="1534" y="3986"/>
                  </a:lnTo>
                  <a:lnTo>
                    <a:pt x="1612" y="4008"/>
                  </a:lnTo>
                  <a:lnTo>
                    <a:pt x="1691" y="4028"/>
                  </a:lnTo>
                  <a:lnTo>
                    <a:pt x="1770" y="4048"/>
                  </a:lnTo>
                  <a:lnTo>
                    <a:pt x="1850" y="4066"/>
                  </a:lnTo>
                  <a:lnTo>
                    <a:pt x="1928" y="4083"/>
                  </a:lnTo>
                  <a:lnTo>
                    <a:pt x="2005" y="4098"/>
                  </a:lnTo>
                  <a:lnTo>
                    <a:pt x="2081" y="4112"/>
                  </a:lnTo>
                  <a:lnTo>
                    <a:pt x="2155" y="4127"/>
                  </a:lnTo>
                  <a:lnTo>
                    <a:pt x="2228" y="4138"/>
                  </a:lnTo>
                  <a:lnTo>
                    <a:pt x="2365" y="4160"/>
                  </a:lnTo>
                  <a:lnTo>
                    <a:pt x="2485" y="4175"/>
                  </a:lnTo>
                  <a:lnTo>
                    <a:pt x="2597" y="4189"/>
                  </a:lnTo>
                  <a:lnTo>
                    <a:pt x="2700" y="4200"/>
                  </a:lnTo>
                  <a:lnTo>
                    <a:pt x="2797" y="4207"/>
                  </a:lnTo>
                  <a:lnTo>
                    <a:pt x="2886" y="4213"/>
                  </a:lnTo>
                  <a:lnTo>
                    <a:pt x="2968" y="4217"/>
                  </a:lnTo>
                  <a:lnTo>
                    <a:pt x="3043" y="4218"/>
                  </a:lnTo>
                  <a:lnTo>
                    <a:pt x="3113" y="4218"/>
                  </a:lnTo>
                  <a:lnTo>
                    <a:pt x="3178" y="4215"/>
                  </a:lnTo>
                  <a:lnTo>
                    <a:pt x="3238" y="4211"/>
                  </a:lnTo>
                  <a:lnTo>
                    <a:pt x="3293" y="4206"/>
                  </a:lnTo>
                  <a:lnTo>
                    <a:pt x="3345" y="4199"/>
                  </a:lnTo>
                  <a:lnTo>
                    <a:pt x="3393" y="4192"/>
                  </a:lnTo>
                  <a:lnTo>
                    <a:pt x="3438" y="4182"/>
                  </a:lnTo>
                  <a:lnTo>
                    <a:pt x="3479" y="4173"/>
                  </a:lnTo>
                  <a:lnTo>
                    <a:pt x="3520" y="4163"/>
                  </a:lnTo>
                  <a:lnTo>
                    <a:pt x="3520" y="4160"/>
                  </a:lnTo>
                  <a:lnTo>
                    <a:pt x="3540" y="4153"/>
                  </a:lnTo>
                  <a:lnTo>
                    <a:pt x="3560" y="4145"/>
                  </a:lnTo>
                  <a:lnTo>
                    <a:pt x="3578" y="4137"/>
                  </a:lnTo>
                  <a:lnTo>
                    <a:pt x="3595" y="4127"/>
                  </a:lnTo>
                  <a:lnTo>
                    <a:pt x="3613" y="4116"/>
                  </a:lnTo>
                  <a:lnTo>
                    <a:pt x="3630" y="4104"/>
                  </a:lnTo>
                  <a:lnTo>
                    <a:pt x="3645" y="4091"/>
                  </a:lnTo>
                  <a:lnTo>
                    <a:pt x="3659" y="4077"/>
                  </a:lnTo>
                  <a:lnTo>
                    <a:pt x="3673" y="4061"/>
                  </a:lnTo>
                  <a:lnTo>
                    <a:pt x="3687" y="4045"/>
                  </a:lnTo>
                  <a:lnTo>
                    <a:pt x="3698" y="4026"/>
                  </a:lnTo>
                  <a:lnTo>
                    <a:pt x="3710" y="4007"/>
                  </a:lnTo>
                  <a:lnTo>
                    <a:pt x="3720" y="3987"/>
                  </a:lnTo>
                  <a:lnTo>
                    <a:pt x="3729" y="3966"/>
                  </a:lnTo>
                  <a:lnTo>
                    <a:pt x="3737" y="3942"/>
                  </a:lnTo>
                  <a:lnTo>
                    <a:pt x="3746" y="3918"/>
                  </a:lnTo>
                  <a:lnTo>
                    <a:pt x="3752" y="3894"/>
                  </a:lnTo>
                  <a:lnTo>
                    <a:pt x="3756" y="3873"/>
                  </a:lnTo>
                  <a:lnTo>
                    <a:pt x="3760" y="3852"/>
                  </a:lnTo>
                  <a:lnTo>
                    <a:pt x="3761" y="3833"/>
                  </a:lnTo>
                  <a:lnTo>
                    <a:pt x="3762" y="3814"/>
                  </a:lnTo>
                  <a:lnTo>
                    <a:pt x="3762" y="3795"/>
                  </a:lnTo>
                  <a:lnTo>
                    <a:pt x="3760" y="3778"/>
                  </a:lnTo>
                  <a:lnTo>
                    <a:pt x="3758" y="3763"/>
                  </a:lnTo>
                  <a:lnTo>
                    <a:pt x="3753" y="3748"/>
                  </a:lnTo>
                  <a:lnTo>
                    <a:pt x="3747" y="3733"/>
                  </a:lnTo>
                  <a:lnTo>
                    <a:pt x="3741" y="3720"/>
                  </a:lnTo>
                  <a:lnTo>
                    <a:pt x="3733" y="3707"/>
                  </a:lnTo>
                  <a:lnTo>
                    <a:pt x="3724" y="3696"/>
                  </a:lnTo>
                  <a:lnTo>
                    <a:pt x="3714" y="3685"/>
                  </a:lnTo>
                  <a:lnTo>
                    <a:pt x="3702" y="3675"/>
                  </a:lnTo>
                  <a:lnTo>
                    <a:pt x="3689" y="3666"/>
                  </a:lnTo>
                  <a:lnTo>
                    <a:pt x="3750" y="3658"/>
                  </a:lnTo>
                  <a:lnTo>
                    <a:pt x="3784" y="3652"/>
                  </a:lnTo>
                  <a:lnTo>
                    <a:pt x="3816" y="3643"/>
                  </a:lnTo>
                  <a:lnTo>
                    <a:pt x="3846" y="3633"/>
                  </a:lnTo>
                  <a:lnTo>
                    <a:pt x="3875" y="3622"/>
                  </a:lnTo>
                  <a:lnTo>
                    <a:pt x="3902" y="3609"/>
                  </a:lnTo>
                  <a:lnTo>
                    <a:pt x="3928" y="3594"/>
                  </a:lnTo>
                  <a:lnTo>
                    <a:pt x="3953" y="3577"/>
                  </a:lnTo>
                  <a:lnTo>
                    <a:pt x="3974" y="3558"/>
                  </a:lnTo>
                  <a:lnTo>
                    <a:pt x="3985" y="3549"/>
                  </a:lnTo>
                  <a:lnTo>
                    <a:pt x="3996" y="3538"/>
                  </a:lnTo>
                  <a:lnTo>
                    <a:pt x="4005" y="3526"/>
                  </a:lnTo>
                  <a:lnTo>
                    <a:pt x="4013" y="3514"/>
                  </a:lnTo>
                  <a:lnTo>
                    <a:pt x="4023" y="3503"/>
                  </a:lnTo>
                  <a:lnTo>
                    <a:pt x="4030" y="3489"/>
                  </a:lnTo>
                  <a:lnTo>
                    <a:pt x="4038" y="3475"/>
                  </a:lnTo>
                  <a:lnTo>
                    <a:pt x="4045" y="3462"/>
                  </a:lnTo>
                  <a:lnTo>
                    <a:pt x="4051" y="3447"/>
                  </a:lnTo>
                  <a:lnTo>
                    <a:pt x="4057" y="3431"/>
                  </a:lnTo>
                  <a:lnTo>
                    <a:pt x="4062" y="3416"/>
                  </a:lnTo>
                  <a:lnTo>
                    <a:pt x="4067" y="3399"/>
                  </a:lnTo>
                  <a:lnTo>
                    <a:pt x="4071" y="3382"/>
                  </a:lnTo>
                  <a:lnTo>
                    <a:pt x="4074" y="3364"/>
                  </a:lnTo>
                  <a:lnTo>
                    <a:pt x="4077" y="3345"/>
                  </a:lnTo>
                  <a:lnTo>
                    <a:pt x="4080" y="3326"/>
                  </a:lnTo>
                  <a:lnTo>
                    <a:pt x="4081" y="3299"/>
                  </a:lnTo>
                  <a:lnTo>
                    <a:pt x="4082" y="3272"/>
                  </a:lnTo>
                  <a:lnTo>
                    <a:pt x="4081" y="3247"/>
                  </a:lnTo>
                  <a:lnTo>
                    <a:pt x="4078" y="3223"/>
                  </a:lnTo>
                  <a:lnTo>
                    <a:pt x="4075" y="3201"/>
                  </a:lnTo>
                  <a:lnTo>
                    <a:pt x="4070" y="3180"/>
                  </a:lnTo>
                  <a:lnTo>
                    <a:pt x="4064" y="3160"/>
                  </a:lnTo>
                  <a:lnTo>
                    <a:pt x="4056" y="3141"/>
                  </a:lnTo>
                  <a:lnTo>
                    <a:pt x="4048" y="3125"/>
                  </a:lnTo>
                  <a:lnTo>
                    <a:pt x="4037" y="3108"/>
                  </a:lnTo>
                  <a:lnTo>
                    <a:pt x="4025" y="3094"/>
                  </a:lnTo>
                  <a:lnTo>
                    <a:pt x="4013" y="3080"/>
                  </a:lnTo>
                  <a:lnTo>
                    <a:pt x="3999" y="3068"/>
                  </a:lnTo>
                  <a:lnTo>
                    <a:pt x="3984" y="3057"/>
                  </a:lnTo>
                  <a:lnTo>
                    <a:pt x="3967" y="3048"/>
                  </a:lnTo>
                  <a:lnTo>
                    <a:pt x="3951" y="3040"/>
                  </a:lnTo>
                  <a:lnTo>
                    <a:pt x="3983" y="3038"/>
                  </a:lnTo>
                  <a:lnTo>
                    <a:pt x="4013" y="3035"/>
                  </a:lnTo>
                  <a:lnTo>
                    <a:pt x="4044" y="3029"/>
                  </a:lnTo>
                  <a:lnTo>
                    <a:pt x="4073" y="3022"/>
                  </a:lnTo>
                  <a:lnTo>
                    <a:pt x="4100" y="3011"/>
                  </a:lnTo>
                  <a:lnTo>
                    <a:pt x="4127" y="2999"/>
                  </a:lnTo>
                  <a:lnTo>
                    <a:pt x="4139" y="2992"/>
                  </a:lnTo>
                  <a:lnTo>
                    <a:pt x="4152" y="2985"/>
                  </a:lnTo>
                  <a:lnTo>
                    <a:pt x="4164" y="2977"/>
                  </a:lnTo>
                  <a:lnTo>
                    <a:pt x="4174" y="2967"/>
                  </a:lnTo>
                  <a:lnTo>
                    <a:pt x="4185" y="2958"/>
                  </a:lnTo>
                  <a:lnTo>
                    <a:pt x="4196" y="2947"/>
                  </a:lnTo>
                  <a:lnTo>
                    <a:pt x="4206" y="2936"/>
                  </a:lnTo>
                  <a:lnTo>
                    <a:pt x="4216" y="2925"/>
                  </a:lnTo>
                  <a:lnTo>
                    <a:pt x="4225" y="2913"/>
                  </a:lnTo>
                  <a:lnTo>
                    <a:pt x="4234" y="2900"/>
                  </a:lnTo>
                  <a:lnTo>
                    <a:pt x="4242" y="2886"/>
                  </a:lnTo>
                  <a:lnTo>
                    <a:pt x="4249" y="2871"/>
                  </a:lnTo>
                  <a:lnTo>
                    <a:pt x="4256" y="2856"/>
                  </a:lnTo>
                  <a:lnTo>
                    <a:pt x="4263" y="2841"/>
                  </a:lnTo>
                  <a:lnTo>
                    <a:pt x="4269" y="2824"/>
                  </a:lnTo>
                  <a:lnTo>
                    <a:pt x="4274" y="2806"/>
                  </a:lnTo>
                  <a:lnTo>
                    <a:pt x="4279" y="2787"/>
                  </a:lnTo>
                  <a:lnTo>
                    <a:pt x="4283" y="2768"/>
                  </a:lnTo>
                  <a:lnTo>
                    <a:pt x="4287" y="2748"/>
                  </a:lnTo>
                  <a:lnTo>
                    <a:pt x="4289" y="2728"/>
                  </a:lnTo>
                  <a:lnTo>
                    <a:pt x="4292" y="2709"/>
                  </a:lnTo>
                  <a:lnTo>
                    <a:pt x="4293" y="2690"/>
                  </a:lnTo>
                  <a:lnTo>
                    <a:pt x="4293" y="2671"/>
                  </a:lnTo>
                  <a:lnTo>
                    <a:pt x="4293" y="2653"/>
                  </a:lnTo>
                  <a:lnTo>
                    <a:pt x="4292" y="2637"/>
                  </a:lnTo>
                  <a:lnTo>
                    <a:pt x="4289" y="2619"/>
                  </a:lnTo>
                  <a:lnTo>
                    <a:pt x="4286" y="2603"/>
                  </a:lnTo>
                  <a:lnTo>
                    <a:pt x="4282" y="2587"/>
                  </a:lnTo>
                  <a:lnTo>
                    <a:pt x="4277" y="2572"/>
                  </a:lnTo>
                  <a:lnTo>
                    <a:pt x="4273" y="2556"/>
                  </a:lnTo>
                  <a:lnTo>
                    <a:pt x="4267" y="2542"/>
                  </a:lnTo>
                  <a:lnTo>
                    <a:pt x="4261" y="2528"/>
                  </a:lnTo>
                  <a:lnTo>
                    <a:pt x="4254" y="2515"/>
                  </a:lnTo>
                  <a:lnTo>
                    <a:pt x="4245" y="2502"/>
                  </a:lnTo>
                  <a:lnTo>
                    <a:pt x="4237" y="2490"/>
                  </a:lnTo>
                  <a:lnTo>
                    <a:pt x="4228" y="2478"/>
                  </a:lnTo>
                  <a:lnTo>
                    <a:pt x="4218" y="2468"/>
                  </a:lnTo>
                  <a:lnTo>
                    <a:pt x="4209" y="2457"/>
                  </a:lnTo>
                  <a:lnTo>
                    <a:pt x="4197" y="2447"/>
                  </a:lnTo>
                  <a:lnTo>
                    <a:pt x="4186" y="2438"/>
                  </a:lnTo>
                  <a:lnTo>
                    <a:pt x="4174" y="2430"/>
                  </a:lnTo>
                  <a:lnTo>
                    <a:pt x="4163" y="2421"/>
                  </a:lnTo>
                  <a:lnTo>
                    <a:pt x="4150" y="2414"/>
                  </a:lnTo>
                  <a:lnTo>
                    <a:pt x="4137" y="2407"/>
                  </a:lnTo>
                  <a:lnTo>
                    <a:pt x="4123" y="2401"/>
                  </a:lnTo>
                  <a:lnTo>
                    <a:pt x="4109" y="2397"/>
                  </a:lnTo>
                  <a:lnTo>
                    <a:pt x="4095" y="2392"/>
                  </a:lnTo>
                  <a:lnTo>
                    <a:pt x="4080" y="2388"/>
                  </a:lnTo>
                  <a:lnTo>
                    <a:pt x="4065" y="2385"/>
                  </a:lnTo>
                  <a:lnTo>
                    <a:pt x="4050" y="2382"/>
                  </a:lnTo>
                  <a:lnTo>
                    <a:pt x="4033" y="2380"/>
                  </a:lnTo>
                  <a:lnTo>
                    <a:pt x="4018" y="2379"/>
                  </a:ln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6300192" y="1347615"/>
            <a:ext cx="1584176" cy="1440160"/>
            <a:chOff x="6300192" y="1347615"/>
            <a:chExt cx="1584176" cy="1440160"/>
          </a:xfrm>
        </p:grpSpPr>
        <p:sp>
          <p:nvSpPr>
            <p:cNvPr id="32" name="流程图: 手动操作 31"/>
            <p:cNvSpPr/>
            <p:nvPr/>
          </p:nvSpPr>
          <p:spPr>
            <a:xfrm rot="16200000">
              <a:off x="6372200" y="1275607"/>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KSO_Shape"/>
            <p:cNvSpPr>
              <a:spLocks/>
            </p:cNvSpPr>
            <p:nvPr/>
          </p:nvSpPr>
          <p:spPr bwMode="auto">
            <a:xfrm>
              <a:off x="6781990" y="1826331"/>
              <a:ext cx="546830" cy="547743"/>
            </a:xfrm>
            <a:custGeom>
              <a:avLst/>
              <a:gdLst/>
              <a:ahLst/>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2843808" y="1347615"/>
            <a:ext cx="1584176" cy="1440160"/>
            <a:chOff x="2843808" y="1347615"/>
            <a:chExt cx="1584176" cy="1440160"/>
          </a:xfrm>
        </p:grpSpPr>
        <p:sp>
          <p:nvSpPr>
            <p:cNvPr id="35" name="流程图: 手动操作 34"/>
            <p:cNvSpPr/>
            <p:nvPr/>
          </p:nvSpPr>
          <p:spPr>
            <a:xfrm rot="16200000">
              <a:off x="2915816" y="1275607"/>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KSO_Shape"/>
            <p:cNvSpPr>
              <a:spLocks/>
            </p:cNvSpPr>
            <p:nvPr/>
          </p:nvSpPr>
          <p:spPr bwMode="auto">
            <a:xfrm>
              <a:off x="3368163" y="1827365"/>
              <a:ext cx="482922" cy="545675"/>
            </a:xfrm>
            <a:custGeom>
              <a:avLst/>
              <a:gdLst>
                <a:gd name="T0" fmla="*/ 842889 w 4313"/>
                <a:gd name="T1" fmla="*/ 0 h 4874"/>
                <a:gd name="T2" fmla="*/ 74281 w 4313"/>
                <a:gd name="T3" fmla="*/ 443614 h 4874"/>
                <a:gd name="T4" fmla="*/ 848362 w 4313"/>
                <a:gd name="T5" fmla="*/ 890355 h 4874"/>
                <a:gd name="T6" fmla="*/ 1616971 w 4313"/>
                <a:gd name="T7" fmla="*/ 446741 h 4874"/>
                <a:gd name="T8" fmla="*/ 842889 w 4313"/>
                <a:gd name="T9" fmla="*/ 0 h 4874"/>
                <a:gd name="T10" fmla="*/ 0 w 4313"/>
                <a:gd name="T11" fmla="*/ 1459823 h 4874"/>
                <a:gd name="T12" fmla="*/ 771345 w 4313"/>
                <a:gd name="T13" fmla="*/ 1905000 h 4874"/>
                <a:gd name="T14" fmla="*/ 771345 w 4313"/>
                <a:gd name="T15" fmla="*/ 1011909 h 4874"/>
                <a:gd name="T16" fmla="*/ 0 w 4313"/>
                <a:gd name="T17" fmla="*/ 566732 h 4874"/>
                <a:gd name="T18" fmla="*/ 0 w 4313"/>
                <a:gd name="T19" fmla="*/ 1459823 h 4874"/>
                <a:gd name="T20" fmla="*/ 915215 w 4313"/>
                <a:gd name="T21" fmla="*/ 1017772 h 4874"/>
                <a:gd name="T22" fmla="*/ 915215 w 4313"/>
                <a:gd name="T23" fmla="*/ 1905000 h 4874"/>
                <a:gd name="T24" fmla="*/ 1686169 w 4313"/>
                <a:gd name="T25" fmla="*/ 1459823 h 4874"/>
                <a:gd name="T26" fmla="*/ 1686169 w 4313"/>
                <a:gd name="T27" fmla="*/ 572594 h 4874"/>
                <a:gd name="T28" fmla="*/ 915215 w 4313"/>
                <a:gd name="T29" fmla="*/ 1017772 h 48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13" h="4874">
                  <a:moveTo>
                    <a:pt x="2156" y="0"/>
                  </a:moveTo>
                  <a:lnTo>
                    <a:pt x="190" y="1135"/>
                  </a:lnTo>
                  <a:lnTo>
                    <a:pt x="2170" y="2278"/>
                  </a:lnTo>
                  <a:lnTo>
                    <a:pt x="4136" y="1143"/>
                  </a:lnTo>
                  <a:lnTo>
                    <a:pt x="2156" y="0"/>
                  </a:lnTo>
                  <a:close/>
                  <a:moveTo>
                    <a:pt x="0" y="3735"/>
                  </a:moveTo>
                  <a:lnTo>
                    <a:pt x="1973" y="4874"/>
                  </a:lnTo>
                  <a:lnTo>
                    <a:pt x="1973" y="2589"/>
                  </a:lnTo>
                  <a:lnTo>
                    <a:pt x="0" y="1450"/>
                  </a:lnTo>
                  <a:lnTo>
                    <a:pt x="0" y="3735"/>
                  </a:lnTo>
                  <a:close/>
                  <a:moveTo>
                    <a:pt x="2341" y="2604"/>
                  </a:moveTo>
                  <a:lnTo>
                    <a:pt x="2341" y="4874"/>
                  </a:lnTo>
                  <a:lnTo>
                    <a:pt x="4313" y="3735"/>
                  </a:lnTo>
                  <a:lnTo>
                    <a:pt x="4313" y="1465"/>
                  </a:lnTo>
                  <a:lnTo>
                    <a:pt x="2341" y="2604"/>
                  </a:ln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115616" y="1347614"/>
            <a:ext cx="1584176" cy="1440160"/>
            <a:chOff x="1115616" y="1347614"/>
            <a:chExt cx="1584176" cy="1440160"/>
          </a:xfrm>
        </p:grpSpPr>
        <p:sp>
          <p:nvSpPr>
            <p:cNvPr id="38" name="流程图: 手动操作 37"/>
            <p:cNvSpPr/>
            <p:nvPr/>
          </p:nvSpPr>
          <p:spPr>
            <a:xfrm rot="16200000">
              <a:off x="1187624" y="1275606"/>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9" name="KSO_Shape"/>
            <p:cNvSpPr>
              <a:spLocks/>
            </p:cNvSpPr>
            <p:nvPr/>
          </p:nvSpPr>
          <p:spPr bwMode="auto">
            <a:xfrm>
              <a:off x="1683482" y="1890181"/>
              <a:ext cx="448444" cy="420043"/>
            </a:xfrm>
            <a:custGeom>
              <a:avLst/>
              <a:gdLst/>
              <a:ahLst/>
              <a:cxnLst/>
              <a:rect l="0" t="0" r="r" b="b"/>
              <a:pathLst>
                <a:path w="1298575" h="1216025">
                  <a:moveTo>
                    <a:pt x="836160" y="826558"/>
                  </a:moveTo>
                  <a:lnTo>
                    <a:pt x="1038913" y="1088496"/>
                  </a:lnTo>
                  <a:lnTo>
                    <a:pt x="1028590" y="1095640"/>
                  </a:lnTo>
                  <a:lnTo>
                    <a:pt x="1018002" y="1103313"/>
                  </a:lnTo>
                  <a:lnTo>
                    <a:pt x="1007415" y="1109927"/>
                  </a:lnTo>
                  <a:lnTo>
                    <a:pt x="996827" y="1116806"/>
                  </a:lnTo>
                  <a:lnTo>
                    <a:pt x="985975" y="1123421"/>
                  </a:lnTo>
                  <a:lnTo>
                    <a:pt x="974858" y="1129771"/>
                  </a:lnTo>
                  <a:lnTo>
                    <a:pt x="963741" y="1136121"/>
                  </a:lnTo>
                  <a:lnTo>
                    <a:pt x="952624" y="1141942"/>
                  </a:lnTo>
                  <a:lnTo>
                    <a:pt x="941507" y="1147763"/>
                  </a:lnTo>
                  <a:lnTo>
                    <a:pt x="929596" y="1153319"/>
                  </a:lnTo>
                  <a:lnTo>
                    <a:pt x="918214" y="1158611"/>
                  </a:lnTo>
                  <a:lnTo>
                    <a:pt x="906303" y="1163902"/>
                  </a:lnTo>
                  <a:lnTo>
                    <a:pt x="894656" y="1168665"/>
                  </a:lnTo>
                  <a:lnTo>
                    <a:pt x="882480" y="1173692"/>
                  </a:lnTo>
                  <a:lnTo>
                    <a:pt x="870305" y="1177925"/>
                  </a:lnTo>
                  <a:lnTo>
                    <a:pt x="858129" y="1182159"/>
                  </a:lnTo>
                  <a:lnTo>
                    <a:pt x="845953" y="1186127"/>
                  </a:lnTo>
                  <a:lnTo>
                    <a:pt x="833513" y="1190096"/>
                  </a:lnTo>
                  <a:lnTo>
                    <a:pt x="820807" y="1193536"/>
                  </a:lnTo>
                  <a:lnTo>
                    <a:pt x="808367" y="1196446"/>
                  </a:lnTo>
                  <a:lnTo>
                    <a:pt x="795662" y="1199621"/>
                  </a:lnTo>
                  <a:lnTo>
                    <a:pt x="782427" y="1202531"/>
                  </a:lnTo>
                  <a:lnTo>
                    <a:pt x="769722" y="1204913"/>
                  </a:lnTo>
                  <a:lnTo>
                    <a:pt x="756487" y="1207294"/>
                  </a:lnTo>
                  <a:lnTo>
                    <a:pt x="743518" y="1209146"/>
                  </a:lnTo>
                  <a:lnTo>
                    <a:pt x="730548" y="1211263"/>
                  </a:lnTo>
                  <a:lnTo>
                    <a:pt x="717048" y="1212586"/>
                  </a:lnTo>
                  <a:lnTo>
                    <a:pt x="703814" y="1213909"/>
                  </a:lnTo>
                  <a:lnTo>
                    <a:pt x="690050" y="1214967"/>
                  </a:lnTo>
                  <a:lnTo>
                    <a:pt x="676815" y="1215496"/>
                  </a:lnTo>
                  <a:lnTo>
                    <a:pt x="663051" y="1215761"/>
                  </a:lnTo>
                  <a:lnTo>
                    <a:pt x="649552" y="1216025"/>
                  </a:lnTo>
                  <a:lnTo>
                    <a:pt x="636053" y="1215761"/>
                  </a:lnTo>
                  <a:lnTo>
                    <a:pt x="622818" y="1215496"/>
                  </a:lnTo>
                  <a:lnTo>
                    <a:pt x="609848" y="1214967"/>
                  </a:lnTo>
                  <a:lnTo>
                    <a:pt x="596349" y="1213909"/>
                  </a:lnTo>
                  <a:lnTo>
                    <a:pt x="583379" y="1212586"/>
                  </a:lnTo>
                  <a:lnTo>
                    <a:pt x="570674" y="1211527"/>
                  </a:lnTo>
                  <a:lnTo>
                    <a:pt x="557704" y="1209675"/>
                  </a:lnTo>
                  <a:lnTo>
                    <a:pt x="544999" y="1207823"/>
                  </a:lnTo>
                  <a:lnTo>
                    <a:pt x="532029" y="1205442"/>
                  </a:lnTo>
                  <a:lnTo>
                    <a:pt x="519324" y="1203061"/>
                  </a:lnTo>
                  <a:lnTo>
                    <a:pt x="507148" y="1200679"/>
                  </a:lnTo>
                  <a:lnTo>
                    <a:pt x="494708" y="1197769"/>
                  </a:lnTo>
                  <a:lnTo>
                    <a:pt x="482267" y="1194594"/>
                  </a:lnTo>
                  <a:lnTo>
                    <a:pt x="469827" y="1191154"/>
                  </a:lnTo>
                  <a:lnTo>
                    <a:pt x="457651" y="1187450"/>
                  </a:lnTo>
                  <a:lnTo>
                    <a:pt x="445475" y="1183746"/>
                  </a:lnTo>
                  <a:lnTo>
                    <a:pt x="433829" y="1179777"/>
                  </a:lnTo>
                  <a:lnTo>
                    <a:pt x="421918" y="1175809"/>
                  </a:lnTo>
                  <a:lnTo>
                    <a:pt x="410272" y="1171046"/>
                  </a:lnTo>
                  <a:lnTo>
                    <a:pt x="398625" y="1166548"/>
                  </a:lnTo>
                  <a:lnTo>
                    <a:pt x="386979" y="1161786"/>
                  </a:lnTo>
                  <a:lnTo>
                    <a:pt x="375862" y="1156494"/>
                  </a:lnTo>
                  <a:lnTo>
                    <a:pt x="364215" y="1151202"/>
                  </a:lnTo>
                  <a:lnTo>
                    <a:pt x="353098" y="1145646"/>
                  </a:lnTo>
                  <a:lnTo>
                    <a:pt x="342246" y="1140090"/>
                  </a:lnTo>
                  <a:lnTo>
                    <a:pt x="331394" y="1134269"/>
                  </a:lnTo>
                  <a:lnTo>
                    <a:pt x="320541" y="1127919"/>
                  </a:lnTo>
                  <a:lnTo>
                    <a:pt x="309954" y="1121834"/>
                  </a:lnTo>
                  <a:lnTo>
                    <a:pt x="299366" y="1115219"/>
                  </a:lnTo>
                  <a:lnTo>
                    <a:pt x="288778" y="1108869"/>
                  </a:lnTo>
                  <a:lnTo>
                    <a:pt x="278720" y="1101990"/>
                  </a:lnTo>
                  <a:lnTo>
                    <a:pt x="268662" y="1094846"/>
                  </a:lnTo>
                  <a:lnTo>
                    <a:pt x="468239" y="830527"/>
                  </a:lnTo>
                  <a:lnTo>
                    <a:pt x="478032" y="837142"/>
                  </a:lnTo>
                  <a:lnTo>
                    <a:pt x="488091" y="843227"/>
                  </a:lnTo>
                  <a:lnTo>
                    <a:pt x="498414" y="849313"/>
                  </a:lnTo>
                  <a:lnTo>
                    <a:pt x="508472" y="854340"/>
                  </a:lnTo>
                  <a:lnTo>
                    <a:pt x="519324" y="859367"/>
                  </a:lnTo>
                  <a:lnTo>
                    <a:pt x="530176" y="864129"/>
                  </a:lnTo>
                  <a:lnTo>
                    <a:pt x="541558" y="868363"/>
                  </a:lnTo>
                  <a:lnTo>
                    <a:pt x="552675" y="872331"/>
                  </a:lnTo>
                  <a:lnTo>
                    <a:pt x="564057" y="875771"/>
                  </a:lnTo>
                  <a:lnTo>
                    <a:pt x="575968" y="878681"/>
                  </a:lnTo>
                  <a:lnTo>
                    <a:pt x="587614" y="881327"/>
                  </a:lnTo>
                  <a:lnTo>
                    <a:pt x="599790" y="883709"/>
                  </a:lnTo>
                  <a:lnTo>
                    <a:pt x="611966" y="885296"/>
                  </a:lnTo>
                  <a:lnTo>
                    <a:pt x="624406" y="886354"/>
                  </a:lnTo>
                  <a:lnTo>
                    <a:pt x="636847" y="887148"/>
                  </a:lnTo>
                  <a:lnTo>
                    <a:pt x="649552" y="887413"/>
                  </a:lnTo>
                  <a:lnTo>
                    <a:pt x="662522" y="887148"/>
                  </a:lnTo>
                  <a:lnTo>
                    <a:pt x="675492" y="886354"/>
                  </a:lnTo>
                  <a:lnTo>
                    <a:pt x="688197" y="884767"/>
                  </a:lnTo>
                  <a:lnTo>
                    <a:pt x="700902" y="883179"/>
                  </a:lnTo>
                  <a:lnTo>
                    <a:pt x="713343" y="880798"/>
                  </a:lnTo>
                  <a:lnTo>
                    <a:pt x="725519" y="878152"/>
                  </a:lnTo>
                  <a:lnTo>
                    <a:pt x="737430" y="874977"/>
                  </a:lnTo>
                  <a:lnTo>
                    <a:pt x="749605" y="871273"/>
                  </a:lnTo>
                  <a:lnTo>
                    <a:pt x="761252" y="866775"/>
                  </a:lnTo>
                  <a:lnTo>
                    <a:pt x="772634" y="862542"/>
                  </a:lnTo>
                  <a:lnTo>
                    <a:pt x="783751" y="857515"/>
                  </a:lnTo>
                  <a:lnTo>
                    <a:pt x="794868" y="851959"/>
                  </a:lnTo>
                  <a:lnTo>
                    <a:pt x="805455" y="846138"/>
                  </a:lnTo>
                  <a:lnTo>
                    <a:pt x="816043" y="839788"/>
                  </a:lnTo>
                  <a:lnTo>
                    <a:pt x="826366" y="833438"/>
                  </a:lnTo>
                  <a:lnTo>
                    <a:pt x="836160" y="826558"/>
                  </a:lnTo>
                  <a:close/>
                  <a:moveTo>
                    <a:pt x="649552" y="454025"/>
                  </a:moveTo>
                  <a:lnTo>
                    <a:pt x="656167" y="454290"/>
                  </a:lnTo>
                  <a:lnTo>
                    <a:pt x="662781" y="454555"/>
                  </a:lnTo>
                  <a:lnTo>
                    <a:pt x="669396" y="455349"/>
                  </a:lnTo>
                  <a:lnTo>
                    <a:pt x="675746" y="456674"/>
                  </a:lnTo>
                  <a:lnTo>
                    <a:pt x="682360" y="457998"/>
                  </a:lnTo>
                  <a:lnTo>
                    <a:pt x="688446" y="459852"/>
                  </a:lnTo>
                  <a:lnTo>
                    <a:pt x="694796" y="461706"/>
                  </a:lnTo>
                  <a:lnTo>
                    <a:pt x="700617" y="464090"/>
                  </a:lnTo>
                  <a:lnTo>
                    <a:pt x="706438" y="466738"/>
                  </a:lnTo>
                  <a:lnTo>
                    <a:pt x="711994" y="469387"/>
                  </a:lnTo>
                  <a:lnTo>
                    <a:pt x="717550" y="472565"/>
                  </a:lnTo>
                  <a:lnTo>
                    <a:pt x="722842" y="476008"/>
                  </a:lnTo>
                  <a:lnTo>
                    <a:pt x="728133" y="479716"/>
                  </a:lnTo>
                  <a:lnTo>
                    <a:pt x="733160" y="483424"/>
                  </a:lnTo>
                  <a:lnTo>
                    <a:pt x="737923" y="487397"/>
                  </a:lnTo>
                  <a:lnTo>
                    <a:pt x="742421" y="491900"/>
                  </a:lnTo>
                  <a:lnTo>
                    <a:pt x="746919" y="496137"/>
                  </a:lnTo>
                  <a:lnTo>
                    <a:pt x="750888" y="500905"/>
                  </a:lnTo>
                  <a:lnTo>
                    <a:pt x="754856" y="505672"/>
                  </a:lnTo>
                  <a:lnTo>
                    <a:pt x="758296" y="510704"/>
                  </a:lnTo>
                  <a:lnTo>
                    <a:pt x="761735" y="516001"/>
                  </a:lnTo>
                  <a:lnTo>
                    <a:pt x="765175" y="521299"/>
                  </a:lnTo>
                  <a:lnTo>
                    <a:pt x="767821" y="526860"/>
                  </a:lnTo>
                  <a:lnTo>
                    <a:pt x="770731" y="532687"/>
                  </a:lnTo>
                  <a:lnTo>
                    <a:pt x="772848" y="538249"/>
                  </a:lnTo>
                  <a:lnTo>
                    <a:pt x="774965" y="544606"/>
                  </a:lnTo>
                  <a:lnTo>
                    <a:pt x="776817" y="550433"/>
                  </a:lnTo>
                  <a:lnTo>
                    <a:pt x="778140" y="556789"/>
                  </a:lnTo>
                  <a:lnTo>
                    <a:pt x="779462" y="563146"/>
                  </a:lnTo>
                  <a:lnTo>
                    <a:pt x="780256" y="569767"/>
                  </a:lnTo>
                  <a:lnTo>
                    <a:pt x="780521" y="576124"/>
                  </a:lnTo>
                  <a:lnTo>
                    <a:pt x="781050" y="582745"/>
                  </a:lnTo>
                  <a:lnTo>
                    <a:pt x="780521" y="589366"/>
                  </a:lnTo>
                  <a:lnTo>
                    <a:pt x="780256" y="595723"/>
                  </a:lnTo>
                  <a:lnTo>
                    <a:pt x="779462" y="602344"/>
                  </a:lnTo>
                  <a:lnTo>
                    <a:pt x="778140" y="608436"/>
                  </a:lnTo>
                  <a:lnTo>
                    <a:pt x="776817" y="614793"/>
                  </a:lnTo>
                  <a:lnTo>
                    <a:pt x="774965" y="620884"/>
                  </a:lnTo>
                  <a:lnTo>
                    <a:pt x="772848" y="626976"/>
                  </a:lnTo>
                  <a:lnTo>
                    <a:pt x="770731" y="632803"/>
                  </a:lnTo>
                  <a:lnTo>
                    <a:pt x="767821" y="638630"/>
                  </a:lnTo>
                  <a:lnTo>
                    <a:pt x="765175" y="643927"/>
                  </a:lnTo>
                  <a:lnTo>
                    <a:pt x="761735" y="649489"/>
                  </a:lnTo>
                  <a:lnTo>
                    <a:pt x="758296" y="654786"/>
                  </a:lnTo>
                  <a:lnTo>
                    <a:pt x="754856" y="659818"/>
                  </a:lnTo>
                  <a:lnTo>
                    <a:pt x="750888" y="664850"/>
                  </a:lnTo>
                  <a:lnTo>
                    <a:pt x="746919" y="669353"/>
                  </a:lnTo>
                  <a:lnTo>
                    <a:pt x="742421" y="673855"/>
                  </a:lnTo>
                  <a:lnTo>
                    <a:pt x="737923" y="678093"/>
                  </a:lnTo>
                  <a:lnTo>
                    <a:pt x="733160" y="682066"/>
                  </a:lnTo>
                  <a:lnTo>
                    <a:pt x="728133" y="685774"/>
                  </a:lnTo>
                  <a:lnTo>
                    <a:pt x="722842" y="689482"/>
                  </a:lnTo>
                  <a:lnTo>
                    <a:pt x="717550" y="692660"/>
                  </a:lnTo>
                  <a:lnTo>
                    <a:pt x="711994" y="695838"/>
                  </a:lnTo>
                  <a:lnTo>
                    <a:pt x="706438" y="698487"/>
                  </a:lnTo>
                  <a:lnTo>
                    <a:pt x="700617" y="701400"/>
                  </a:lnTo>
                  <a:lnTo>
                    <a:pt x="694796" y="703519"/>
                  </a:lnTo>
                  <a:lnTo>
                    <a:pt x="688446" y="705638"/>
                  </a:lnTo>
                  <a:lnTo>
                    <a:pt x="682360" y="707227"/>
                  </a:lnTo>
                  <a:lnTo>
                    <a:pt x="675746" y="708816"/>
                  </a:lnTo>
                  <a:lnTo>
                    <a:pt x="669396" y="710141"/>
                  </a:lnTo>
                  <a:lnTo>
                    <a:pt x="662781" y="710670"/>
                  </a:lnTo>
                  <a:lnTo>
                    <a:pt x="656167" y="711200"/>
                  </a:lnTo>
                  <a:lnTo>
                    <a:pt x="649552" y="711200"/>
                  </a:lnTo>
                  <a:lnTo>
                    <a:pt x="642673" y="711200"/>
                  </a:lnTo>
                  <a:lnTo>
                    <a:pt x="635794" y="710670"/>
                  </a:lnTo>
                  <a:lnTo>
                    <a:pt x="629179" y="710141"/>
                  </a:lnTo>
                  <a:lnTo>
                    <a:pt x="622829" y="708816"/>
                  </a:lnTo>
                  <a:lnTo>
                    <a:pt x="616479" y="707227"/>
                  </a:lnTo>
                  <a:lnTo>
                    <a:pt x="610394" y="705638"/>
                  </a:lnTo>
                  <a:lnTo>
                    <a:pt x="604044" y="703519"/>
                  </a:lnTo>
                  <a:lnTo>
                    <a:pt x="598223" y="701400"/>
                  </a:lnTo>
                  <a:lnTo>
                    <a:pt x="592402" y="698487"/>
                  </a:lnTo>
                  <a:lnTo>
                    <a:pt x="586581" y="695838"/>
                  </a:lnTo>
                  <a:lnTo>
                    <a:pt x="581290" y="692660"/>
                  </a:lnTo>
                  <a:lnTo>
                    <a:pt x="575733" y="689482"/>
                  </a:lnTo>
                  <a:lnTo>
                    <a:pt x="570706" y="685774"/>
                  </a:lnTo>
                  <a:lnTo>
                    <a:pt x="565679" y="682066"/>
                  </a:lnTo>
                  <a:lnTo>
                    <a:pt x="560652" y="678093"/>
                  </a:lnTo>
                  <a:lnTo>
                    <a:pt x="556419" y="673855"/>
                  </a:lnTo>
                  <a:lnTo>
                    <a:pt x="551921" y="669353"/>
                  </a:lnTo>
                  <a:lnTo>
                    <a:pt x="547688" y="664850"/>
                  </a:lnTo>
                  <a:lnTo>
                    <a:pt x="543983" y="659818"/>
                  </a:lnTo>
                  <a:lnTo>
                    <a:pt x="540279" y="654786"/>
                  </a:lnTo>
                  <a:lnTo>
                    <a:pt x="536840" y="649489"/>
                  </a:lnTo>
                  <a:lnTo>
                    <a:pt x="533665" y="643927"/>
                  </a:lnTo>
                  <a:lnTo>
                    <a:pt x="530754" y="638630"/>
                  </a:lnTo>
                  <a:lnTo>
                    <a:pt x="528108" y="632803"/>
                  </a:lnTo>
                  <a:lnTo>
                    <a:pt x="525727" y="626976"/>
                  </a:lnTo>
                  <a:lnTo>
                    <a:pt x="523875" y="620884"/>
                  </a:lnTo>
                  <a:lnTo>
                    <a:pt x="522023" y="614793"/>
                  </a:lnTo>
                  <a:lnTo>
                    <a:pt x="520435" y="608436"/>
                  </a:lnTo>
                  <a:lnTo>
                    <a:pt x="519112" y="602344"/>
                  </a:lnTo>
                  <a:lnTo>
                    <a:pt x="518583" y="595723"/>
                  </a:lnTo>
                  <a:lnTo>
                    <a:pt x="518054" y="589366"/>
                  </a:lnTo>
                  <a:lnTo>
                    <a:pt x="517525" y="582745"/>
                  </a:lnTo>
                  <a:lnTo>
                    <a:pt x="518054" y="576124"/>
                  </a:lnTo>
                  <a:lnTo>
                    <a:pt x="518583" y="569767"/>
                  </a:lnTo>
                  <a:lnTo>
                    <a:pt x="519112" y="563146"/>
                  </a:lnTo>
                  <a:lnTo>
                    <a:pt x="520435" y="556789"/>
                  </a:lnTo>
                  <a:lnTo>
                    <a:pt x="522023" y="550433"/>
                  </a:lnTo>
                  <a:lnTo>
                    <a:pt x="523875" y="544606"/>
                  </a:lnTo>
                  <a:lnTo>
                    <a:pt x="525727" y="538249"/>
                  </a:lnTo>
                  <a:lnTo>
                    <a:pt x="528108" y="532687"/>
                  </a:lnTo>
                  <a:lnTo>
                    <a:pt x="530754" y="526860"/>
                  </a:lnTo>
                  <a:lnTo>
                    <a:pt x="533665" y="521299"/>
                  </a:lnTo>
                  <a:lnTo>
                    <a:pt x="536840" y="516001"/>
                  </a:lnTo>
                  <a:lnTo>
                    <a:pt x="540279" y="510704"/>
                  </a:lnTo>
                  <a:lnTo>
                    <a:pt x="543983" y="505672"/>
                  </a:lnTo>
                  <a:lnTo>
                    <a:pt x="547688" y="500905"/>
                  </a:lnTo>
                  <a:lnTo>
                    <a:pt x="551921" y="496137"/>
                  </a:lnTo>
                  <a:lnTo>
                    <a:pt x="556419" y="491900"/>
                  </a:lnTo>
                  <a:lnTo>
                    <a:pt x="560652" y="487397"/>
                  </a:lnTo>
                  <a:lnTo>
                    <a:pt x="565679" y="483424"/>
                  </a:lnTo>
                  <a:lnTo>
                    <a:pt x="570706" y="479716"/>
                  </a:lnTo>
                  <a:lnTo>
                    <a:pt x="575733" y="476008"/>
                  </a:lnTo>
                  <a:lnTo>
                    <a:pt x="581290" y="472565"/>
                  </a:lnTo>
                  <a:lnTo>
                    <a:pt x="586581" y="469387"/>
                  </a:lnTo>
                  <a:lnTo>
                    <a:pt x="592402" y="466738"/>
                  </a:lnTo>
                  <a:lnTo>
                    <a:pt x="598223" y="464090"/>
                  </a:lnTo>
                  <a:lnTo>
                    <a:pt x="604044" y="461706"/>
                  </a:lnTo>
                  <a:lnTo>
                    <a:pt x="610394" y="459852"/>
                  </a:lnTo>
                  <a:lnTo>
                    <a:pt x="616479" y="457998"/>
                  </a:lnTo>
                  <a:lnTo>
                    <a:pt x="622829" y="456674"/>
                  </a:lnTo>
                  <a:lnTo>
                    <a:pt x="629179" y="455349"/>
                  </a:lnTo>
                  <a:lnTo>
                    <a:pt x="635794" y="454555"/>
                  </a:lnTo>
                  <a:lnTo>
                    <a:pt x="642673" y="454290"/>
                  </a:lnTo>
                  <a:lnTo>
                    <a:pt x="649552" y="454025"/>
                  </a:lnTo>
                  <a:close/>
                  <a:moveTo>
                    <a:pt x="390155" y="529"/>
                  </a:moveTo>
                  <a:lnTo>
                    <a:pt x="524353" y="301890"/>
                  </a:lnTo>
                  <a:lnTo>
                    <a:pt x="514030" y="306388"/>
                  </a:lnTo>
                  <a:lnTo>
                    <a:pt x="503972" y="311415"/>
                  </a:lnTo>
                  <a:lnTo>
                    <a:pt x="494178" y="316706"/>
                  </a:lnTo>
                  <a:lnTo>
                    <a:pt x="484650" y="322263"/>
                  </a:lnTo>
                  <a:lnTo>
                    <a:pt x="475121" y="328083"/>
                  </a:lnTo>
                  <a:lnTo>
                    <a:pt x="466121" y="334698"/>
                  </a:lnTo>
                  <a:lnTo>
                    <a:pt x="457122" y="341048"/>
                  </a:lnTo>
                  <a:lnTo>
                    <a:pt x="448387" y="347927"/>
                  </a:lnTo>
                  <a:lnTo>
                    <a:pt x="439917" y="355071"/>
                  </a:lnTo>
                  <a:lnTo>
                    <a:pt x="431976" y="362479"/>
                  </a:lnTo>
                  <a:lnTo>
                    <a:pt x="423771" y="370417"/>
                  </a:lnTo>
                  <a:lnTo>
                    <a:pt x="416359" y="378090"/>
                  </a:lnTo>
                  <a:lnTo>
                    <a:pt x="408948" y="386556"/>
                  </a:lnTo>
                  <a:lnTo>
                    <a:pt x="402066" y="394758"/>
                  </a:lnTo>
                  <a:lnTo>
                    <a:pt x="395449" y="403490"/>
                  </a:lnTo>
                  <a:lnTo>
                    <a:pt x="389096" y="412486"/>
                  </a:lnTo>
                  <a:lnTo>
                    <a:pt x="383008" y="421746"/>
                  </a:lnTo>
                  <a:lnTo>
                    <a:pt x="377450" y="431006"/>
                  </a:lnTo>
                  <a:lnTo>
                    <a:pt x="372156" y="440796"/>
                  </a:lnTo>
                  <a:lnTo>
                    <a:pt x="366862" y="450586"/>
                  </a:lnTo>
                  <a:lnTo>
                    <a:pt x="362098" y="460640"/>
                  </a:lnTo>
                  <a:lnTo>
                    <a:pt x="357863" y="470694"/>
                  </a:lnTo>
                  <a:lnTo>
                    <a:pt x="354157" y="481277"/>
                  </a:lnTo>
                  <a:lnTo>
                    <a:pt x="350451" y="491861"/>
                  </a:lnTo>
                  <a:lnTo>
                    <a:pt x="347275" y="502708"/>
                  </a:lnTo>
                  <a:lnTo>
                    <a:pt x="344363" y="513556"/>
                  </a:lnTo>
                  <a:lnTo>
                    <a:pt x="341981" y="524404"/>
                  </a:lnTo>
                  <a:lnTo>
                    <a:pt x="340128" y="535517"/>
                  </a:lnTo>
                  <a:lnTo>
                    <a:pt x="338540" y="547158"/>
                  </a:lnTo>
                  <a:lnTo>
                    <a:pt x="337482" y="558536"/>
                  </a:lnTo>
                  <a:lnTo>
                    <a:pt x="336687" y="570177"/>
                  </a:lnTo>
                  <a:lnTo>
                    <a:pt x="336687" y="581819"/>
                  </a:lnTo>
                  <a:lnTo>
                    <a:pt x="336952" y="592931"/>
                  </a:lnTo>
                  <a:lnTo>
                    <a:pt x="337482" y="603779"/>
                  </a:lnTo>
                  <a:lnTo>
                    <a:pt x="338805" y="614627"/>
                  </a:lnTo>
                  <a:lnTo>
                    <a:pt x="340128" y="625211"/>
                  </a:lnTo>
                  <a:lnTo>
                    <a:pt x="6353" y="665692"/>
                  </a:lnTo>
                  <a:lnTo>
                    <a:pt x="3706" y="644790"/>
                  </a:lnTo>
                  <a:lnTo>
                    <a:pt x="1853" y="624152"/>
                  </a:lnTo>
                  <a:lnTo>
                    <a:pt x="1059" y="613569"/>
                  </a:lnTo>
                  <a:lnTo>
                    <a:pt x="530" y="602986"/>
                  </a:lnTo>
                  <a:lnTo>
                    <a:pt x="265" y="592402"/>
                  </a:lnTo>
                  <a:lnTo>
                    <a:pt x="0" y="581819"/>
                  </a:lnTo>
                  <a:lnTo>
                    <a:pt x="265" y="569648"/>
                  </a:lnTo>
                  <a:lnTo>
                    <a:pt x="530" y="557742"/>
                  </a:lnTo>
                  <a:lnTo>
                    <a:pt x="1324" y="545571"/>
                  </a:lnTo>
                  <a:lnTo>
                    <a:pt x="1853" y="533400"/>
                  </a:lnTo>
                  <a:lnTo>
                    <a:pt x="2912" y="521758"/>
                  </a:lnTo>
                  <a:lnTo>
                    <a:pt x="4235" y="509588"/>
                  </a:lnTo>
                  <a:lnTo>
                    <a:pt x="5559" y="497681"/>
                  </a:lnTo>
                  <a:lnTo>
                    <a:pt x="7412" y="486304"/>
                  </a:lnTo>
                  <a:lnTo>
                    <a:pt x="9264" y="474398"/>
                  </a:lnTo>
                  <a:lnTo>
                    <a:pt x="11382" y="463021"/>
                  </a:lnTo>
                  <a:lnTo>
                    <a:pt x="13764" y="451379"/>
                  </a:lnTo>
                  <a:lnTo>
                    <a:pt x="16411" y="440002"/>
                  </a:lnTo>
                  <a:lnTo>
                    <a:pt x="19323" y="428625"/>
                  </a:lnTo>
                  <a:lnTo>
                    <a:pt x="21970" y="417513"/>
                  </a:lnTo>
                  <a:lnTo>
                    <a:pt x="25411" y="405871"/>
                  </a:lnTo>
                  <a:lnTo>
                    <a:pt x="28587" y="395023"/>
                  </a:lnTo>
                  <a:lnTo>
                    <a:pt x="32293" y="383911"/>
                  </a:lnTo>
                  <a:lnTo>
                    <a:pt x="35998" y="373063"/>
                  </a:lnTo>
                  <a:lnTo>
                    <a:pt x="39969" y="362215"/>
                  </a:lnTo>
                  <a:lnTo>
                    <a:pt x="44468" y="351367"/>
                  </a:lnTo>
                  <a:lnTo>
                    <a:pt x="48703" y="340783"/>
                  </a:lnTo>
                  <a:lnTo>
                    <a:pt x="53203" y="330200"/>
                  </a:lnTo>
                  <a:lnTo>
                    <a:pt x="57968" y="319881"/>
                  </a:lnTo>
                  <a:lnTo>
                    <a:pt x="62997" y="309563"/>
                  </a:lnTo>
                  <a:lnTo>
                    <a:pt x="68026" y="298979"/>
                  </a:lnTo>
                  <a:lnTo>
                    <a:pt x="73320" y="289190"/>
                  </a:lnTo>
                  <a:lnTo>
                    <a:pt x="78878" y="278871"/>
                  </a:lnTo>
                  <a:lnTo>
                    <a:pt x="84437" y="268817"/>
                  </a:lnTo>
                  <a:lnTo>
                    <a:pt x="90260" y="259292"/>
                  </a:lnTo>
                  <a:lnTo>
                    <a:pt x="96613" y="249238"/>
                  </a:lnTo>
                  <a:lnTo>
                    <a:pt x="102700" y="239713"/>
                  </a:lnTo>
                  <a:lnTo>
                    <a:pt x="109053" y="230452"/>
                  </a:lnTo>
                  <a:lnTo>
                    <a:pt x="115406" y="220927"/>
                  </a:lnTo>
                  <a:lnTo>
                    <a:pt x="122288" y="211931"/>
                  </a:lnTo>
                  <a:lnTo>
                    <a:pt x="129170" y="202406"/>
                  </a:lnTo>
                  <a:lnTo>
                    <a:pt x="136316" y="193411"/>
                  </a:lnTo>
                  <a:lnTo>
                    <a:pt x="143463" y="184944"/>
                  </a:lnTo>
                  <a:lnTo>
                    <a:pt x="150610" y="175948"/>
                  </a:lnTo>
                  <a:lnTo>
                    <a:pt x="158021" y="167481"/>
                  </a:lnTo>
                  <a:lnTo>
                    <a:pt x="165697" y="158750"/>
                  </a:lnTo>
                  <a:lnTo>
                    <a:pt x="173373" y="150548"/>
                  </a:lnTo>
                  <a:lnTo>
                    <a:pt x="181578" y="142346"/>
                  </a:lnTo>
                  <a:lnTo>
                    <a:pt x="189519" y="134408"/>
                  </a:lnTo>
                  <a:lnTo>
                    <a:pt x="197989" y="126206"/>
                  </a:lnTo>
                  <a:lnTo>
                    <a:pt x="206459" y="118533"/>
                  </a:lnTo>
                  <a:lnTo>
                    <a:pt x="214665" y="111125"/>
                  </a:lnTo>
                  <a:lnTo>
                    <a:pt x="223400" y="103717"/>
                  </a:lnTo>
                  <a:lnTo>
                    <a:pt x="232134" y="96044"/>
                  </a:lnTo>
                  <a:lnTo>
                    <a:pt x="241134" y="88900"/>
                  </a:lnTo>
                  <a:lnTo>
                    <a:pt x="250133" y="81756"/>
                  </a:lnTo>
                  <a:lnTo>
                    <a:pt x="259398" y="75142"/>
                  </a:lnTo>
                  <a:lnTo>
                    <a:pt x="268662" y="68263"/>
                  </a:lnTo>
                  <a:lnTo>
                    <a:pt x="278455" y="61648"/>
                  </a:lnTo>
                  <a:lnTo>
                    <a:pt x="287720" y="55298"/>
                  </a:lnTo>
                  <a:lnTo>
                    <a:pt x="297513" y="48948"/>
                  </a:lnTo>
                  <a:lnTo>
                    <a:pt x="307307" y="43127"/>
                  </a:lnTo>
                  <a:lnTo>
                    <a:pt x="317100" y="37306"/>
                  </a:lnTo>
                  <a:lnTo>
                    <a:pt x="327423" y="31221"/>
                  </a:lnTo>
                  <a:lnTo>
                    <a:pt x="337217" y="25665"/>
                  </a:lnTo>
                  <a:lnTo>
                    <a:pt x="347804" y="20373"/>
                  </a:lnTo>
                  <a:lnTo>
                    <a:pt x="358127" y="15081"/>
                  </a:lnTo>
                  <a:lnTo>
                    <a:pt x="368715" y="10319"/>
                  </a:lnTo>
                  <a:lnTo>
                    <a:pt x="379303" y="5292"/>
                  </a:lnTo>
                  <a:lnTo>
                    <a:pt x="390155" y="529"/>
                  </a:lnTo>
                  <a:close/>
                  <a:moveTo>
                    <a:pt x="907361" y="0"/>
                  </a:moveTo>
                  <a:lnTo>
                    <a:pt x="917949" y="4763"/>
                  </a:lnTo>
                  <a:lnTo>
                    <a:pt x="928801" y="9261"/>
                  </a:lnTo>
                  <a:lnTo>
                    <a:pt x="939124" y="14288"/>
                  </a:lnTo>
                  <a:lnTo>
                    <a:pt x="949447" y="19579"/>
                  </a:lnTo>
                  <a:lnTo>
                    <a:pt x="959770" y="25136"/>
                  </a:lnTo>
                  <a:lnTo>
                    <a:pt x="969829" y="30427"/>
                  </a:lnTo>
                  <a:lnTo>
                    <a:pt x="980152" y="36248"/>
                  </a:lnTo>
                  <a:lnTo>
                    <a:pt x="990210" y="42069"/>
                  </a:lnTo>
                  <a:lnTo>
                    <a:pt x="1000003" y="48154"/>
                  </a:lnTo>
                  <a:lnTo>
                    <a:pt x="1009797" y="54504"/>
                  </a:lnTo>
                  <a:lnTo>
                    <a:pt x="1019326" y="60854"/>
                  </a:lnTo>
                  <a:lnTo>
                    <a:pt x="1028855" y="67204"/>
                  </a:lnTo>
                  <a:lnTo>
                    <a:pt x="1038119" y="74083"/>
                  </a:lnTo>
                  <a:lnTo>
                    <a:pt x="1047648" y="80963"/>
                  </a:lnTo>
                  <a:lnTo>
                    <a:pt x="1056647" y="88106"/>
                  </a:lnTo>
                  <a:lnTo>
                    <a:pt x="1065647" y="95250"/>
                  </a:lnTo>
                  <a:lnTo>
                    <a:pt x="1074117" y="102658"/>
                  </a:lnTo>
                  <a:lnTo>
                    <a:pt x="1082852" y="110067"/>
                  </a:lnTo>
                  <a:lnTo>
                    <a:pt x="1091586" y="117740"/>
                  </a:lnTo>
                  <a:lnTo>
                    <a:pt x="1100057" y="125677"/>
                  </a:lnTo>
                  <a:lnTo>
                    <a:pt x="1108262" y="133350"/>
                  </a:lnTo>
                  <a:lnTo>
                    <a:pt x="1116468" y="141552"/>
                  </a:lnTo>
                  <a:lnTo>
                    <a:pt x="1124408" y="149754"/>
                  </a:lnTo>
                  <a:lnTo>
                    <a:pt x="1132349" y="158221"/>
                  </a:lnTo>
                  <a:lnTo>
                    <a:pt x="1140025" y="166423"/>
                  </a:lnTo>
                  <a:lnTo>
                    <a:pt x="1147436" y="175154"/>
                  </a:lnTo>
                  <a:lnTo>
                    <a:pt x="1154848" y="183886"/>
                  </a:lnTo>
                  <a:lnTo>
                    <a:pt x="1161994" y="192881"/>
                  </a:lnTo>
                  <a:lnTo>
                    <a:pt x="1169141" y="201877"/>
                  </a:lnTo>
                  <a:lnTo>
                    <a:pt x="1176023" y="210873"/>
                  </a:lnTo>
                  <a:lnTo>
                    <a:pt x="1182905" y="220133"/>
                  </a:lnTo>
                  <a:lnTo>
                    <a:pt x="1189258" y="229394"/>
                  </a:lnTo>
                  <a:lnTo>
                    <a:pt x="1195610" y="239183"/>
                  </a:lnTo>
                  <a:lnTo>
                    <a:pt x="1201963" y="248708"/>
                  </a:lnTo>
                  <a:lnTo>
                    <a:pt x="1208051" y="258233"/>
                  </a:lnTo>
                  <a:lnTo>
                    <a:pt x="1213874" y="268288"/>
                  </a:lnTo>
                  <a:lnTo>
                    <a:pt x="1219432" y="278077"/>
                  </a:lnTo>
                  <a:lnTo>
                    <a:pt x="1224991" y="288396"/>
                  </a:lnTo>
                  <a:lnTo>
                    <a:pt x="1230285" y="298450"/>
                  </a:lnTo>
                  <a:lnTo>
                    <a:pt x="1235578" y="309033"/>
                  </a:lnTo>
                  <a:lnTo>
                    <a:pt x="1240608" y="319088"/>
                  </a:lnTo>
                  <a:lnTo>
                    <a:pt x="1245107" y="329671"/>
                  </a:lnTo>
                  <a:lnTo>
                    <a:pt x="1249872" y="340254"/>
                  </a:lnTo>
                  <a:lnTo>
                    <a:pt x="1254107" y="350838"/>
                  </a:lnTo>
                  <a:lnTo>
                    <a:pt x="1258607" y="361686"/>
                  </a:lnTo>
                  <a:lnTo>
                    <a:pt x="1262577" y="372533"/>
                  </a:lnTo>
                  <a:lnTo>
                    <a:pt x="1266283" y="383646"/>
                  </a:lnTo>
                  <a:lnTo>
                    <a:pt x="1269988" y="394494"/>
                  </a:lnTo>
                  <a:lnTo>
                    <a:pt x="1273429" y="405606"/>
                  </a:lnTo>
                  <a:lnTo>
                    <a:pt x="1276606" y="416719"/>
                  </a:lnTo>
                  <a:lnTo>
                    <a:pt x="1279517" y="428361"/>
                  </a:lnTo>
                  <a:lnTo>
                    <a:pt x="1282429" y="439473"/>
                  </a:lnTo>
                  <a:lnTo>
                    <a:pt x="1284811" y="450850"/>
                  </a:lnTo>
                  <a:lnTo>
                    <a:pt x="1287193" y="462756"/>
                  </a:lnTo>
                  <a:lnTo>
                    <a:pt x="1289311" y="474133"/>
                  </a:lnTo>
                  <a:lnTo>
                    <a:pt x="1291428" y="486040"/>
                  </a:lnTo>
                  <a:lnTo>
                    <a:pt x="1293016" y="497681"/>
                  </a:lnTo>
                  <a:lnTo>
                    <a:pt x="1294605" y="509588"/>
                  </a:lnTo>
                  <a:lnTo>
                    <a:pt x="1295663" y="521229"/>
                  </a:lnTo>
                  <a:lnTo>
                    <a:pt x="1296722" y="533400"/>
                  </a:lnTo>
                  <a:lnTo>
                    <a:pt x="1297516" y="545306"/>
                  </a:lnTo>
                  <a:lnTo>
                    <a:pt x="1298310" y="557213"/>
                  </a:lnTo>
                  <a:lnTo>
                    <a:pt x="1298575" y="569648"/>
                  </a:lnTo>
                  <a:lnTo>
                    <a:pt x="1298575" y="581819"/>
                  </a:lnTo>
                  <a:lnTo>
                    <a:pt x="1298310" y="601398"/>
                  </a:lnTo>
                  <a:lnTo>
                    <a:pt x="1297252" y="620713"/>
                  </a:lnTo>
                  <a:lnTo>
                    <a:pt x="1295399" y="639498"/>
                  </a:lnTo>
                  <a:lnTo>
                    <a:pt x="1293281" y="658548"/>
                  </a:lnTo>
                  <a:lnTo>
                    <a:pt x="958976" y="621506"/>
                  </a:lnTo>
                  <a:lnTo>
                    <a:pt x="960300" y="611981"/>
                  </a:lnTo>
                  <a:lnTo>
                    <a:pt x="961358" y="601927"/>
                  </a:lnTo>
                  <a:lnTo>
                    <a:pt x="961888" y="592138"/>
                  </a:lnTo>
                  <a:lnTo>
                    <a:pt x="962152" y="581819"/>
                  </a:lnTo>
                  <a:lnTo>
                    <a:pt x="961888" y="570177"/>
                  </a:lnTo>
                  <a:lnTo>
                    <a:pt x="961358" y="558536"/>
                  </a:lnTo>
                  <a:lnTo>
                    <a:pt x="960035" y="547158"/>
                  </a:lnTo>
                  <a:lnTo>
                    <a:pt x="958712" y="536046"/>
                  </a:lnTo>
                  <a:lnTo>
                    <a:pt x="956594" y="524669"/>
                  </a:lnTo>
                  <a:lnTo>
                    <a:pt x="954476" y="513821"/>
                  </a:lnTo>
                  <a:lnTo>
                    <a:pt x="951565" y="502973"/>
                  </a:lnTo>
                  <a:lnTo>
                    <a:pt x="948653" y="492125"/>
                  </a:lnTo>
                  <a:lnTo>
                    <a:pt x="944948" y="481542"/>
                  </a:lnTo>
                  <a:lnTo>
                    <a:pt x="940977" y="471488"/>
                  </a:lnTo>
                  <a:lnTo>
                    <a:pt x="936742" y="461169"/>
                  </a:lnTo>
                  <a:lnTo>
                    <a:pt x="931978" y="451379"/>
                  </a:lnTo>
                  <a:lnTo>
                    <a:pt x="927213" y="441325"/>
                  </a:lnTo>
                  <a:lnTo>
                    <a:pt x="921919" y="431800"/>
                  </a:lnTo>
                  <a:lnTo>
                    <a:pt x="916361" y="422540"/>
                  </a:lnTo>
                  <a:lnTo>
                    <a:pt x="910008" y="413015"/>
                  </a:lnTo>
                  <a:lnTo>
                    <a:pt x="903920" y="404019"/>
                  </a:lnTo>
                  <a:lnTo>
                    <a:pt x="897038" y="395552"/>
                  </a:lnTo>
                  <a:lnTo>
                    <a:pt x="890156" y="387086"/>
                  </a:lnTo>
                  <a:lnTo>
                    <a:pt x="883010" y="378883"/>
                  </a:lnTo>
                  <a:lnTo>
                    <a:pt x="875334" y="370946"/>
                  </a:lnTo>
                  <a:lnTo>
                    <a:pt x="867658" y="363273"/>
                  </a:lnTo>
                  <a:lnTo>
                    <a:pt x="859452" y="355865"/>
                  </a:lnTo>
                  <a:lnTo>
                    <a:pt x="851247" y="348721"/>
                  </a:lnTo>
                  <a:lnTo>
                    <a:pt x="842512" y="341842"/>
                  </a:lnTo>
                  <a:lnTo>
                    <a:pt x="833777" y="335227"/>
                  </a:lnTo>
                  <a:lnTo>
                    <a:pt x="824778" y="329142"/>
                  </a:lnTo>
                  <a:lnTo>
                    <a:pt x="815249" y="323056"/>
                  </a:lnTo>
                  <a:lnTo>
                    <a:pt x="805720" y="317500"/>
                  </a:lnTo>
                  <a:lnTo>
                    <a:pt x="795926" y="312208"/>
                  </a:lnTo>
                  <a:lnTo>
                    <a:pt x="785868" y="307446"/>
                  </a:lnTo>
                  <a:lnTo>
                    <a:pt x="775810" y="302683"/>
                  </a:lnTo>
                  <a:lnTo>
                    <a:pt x="907361" y="0"/>
                  </a:ln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623696068"/>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1+#ppt_w/2"/>
                                          </p:val>
                                        </p:tav>
                                        <p:tav tm="100000">
                                          <p:val>
                                            <p:strVal val="#ppt_x"/>
                                          </p:val>
                                        </p:tav>
                                      </p:tavLst>
                                    </p:anim>
                                    <p:anim calcmode="lin" valueType="num">
                                      <p:cBhvr additive="base">
                                        <p:cTn id="13" dur="500" fill="hold"/>
                                        <p:tgtEl>
                                          <p:spTgt spid="3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1+#ppt_w/2"/>
                                          </p:val>
                                        </p:tav>
                                        <p:tav tm="100000">
                                          <p:val>
                                            <p:strVal val="#ppt_x"/>
                                          </p:val>
                                        </p:tav>
                                      </p:tavLst>
                                    </p:anim>
                                    <p:anim calcmode="lin" valueType="num">
                                      <p:cBhvr additive="base">
                                        <p:cTn id="18" dur="500" fill="hold"/>
                                        <p:tgtEl>
                                          <p:spTgt spid="3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1+#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1+#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par>
                          <p:cTn id="37" fill="hold">
                            <p:stCondLst>
                              <p:cond delay="3500"/>
                            </p:stCondLst>
                            <p:childTnLst>
                              <p:par>
                                <p:cTn id="38" presetID="22" presetClass="entr" presetSubtype="1"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500"/>
                                        <p:tgtEl>
                                          <p:spTgt spid="19"/>
                                        </p:tgtEl>
                                      </p:cBhvr>
                                    </p:animEffect>
                                  </p:childTnLst>
                                </p:cTn>
                              </p:par>
                            </p:childTnLst>
                          </p:cTn>
                        </p:par>
                        <p:par>
                          <p:cTn id="41" fill="hold">
                            <p:stCondLst>
                              <p:cond delay="4000"/>
                            </p:stCondLst>
                            <p:childTnLst>
                              <p:par>
                                <p:cTn id="42" presetID="22" presetClass="entr" presetSubtype="1"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500"/>
                                        <p:tgtEl>
                                          <p:spTgt spid="22"/>
                                        </p:tgtEl>
                                      </p:cBhvr>
                                    </p:animEffect>
                                  </p:childTnLst>
                                </p:cTn>
                              </p:par>
                            </p:childTnLst>
                          </p:cTn>
                        </p:par>
                        <p:par>
                          <p:cTn id="49" fill="hold">
                            <p:stCondLst>
                              <p:cond delay="5000"/>
                            </p:stCondLst>
                            <p:childTnLst>
                              <p:par>
                                <p:cTn id="50" presetID="22" presetClass="entr" presetSubtype="1"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500"/>
                                        <p:tgtEl>
                                          <p:spTgt spid="15"/>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7544" y="315086"/>
            <a:ext cx="2038241" cy="528472"/>
            <a:chOff x="1769309" y="2262425"/>
            <a:chExt cx="1722616" cy="602283"/>
          </a:xfrm>
        </p:grpSpPr>
        <p:grpSp>
          <p:nvGrpSpPr>
            <p:cNvPr id="5" name="组合 4"/>
            <p:cNvGrpSpPr/>
            <p:nvPr/>
          </p:nvGrpSpPr>
          <p:grpSpPr>
            <a:xfrm>
              <a:off x="1769309" y="2355726"/>
              <a:ext cx="1722616" cy="508982"/>
              <a:chOff x="1769309" y="2355726"/>
              <a:chExt cx="1944216" cy="574458"/>
            </a:xfrm>
          </p:grpSpPr>
          <p:sp>
            <p:nvSpPr>
              <p:cNvPr id="7" name="矩形 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添加标题</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grpSp>
        <p:nvGrpSpPr>
          <p:cNvPr id="13" name="组合 72"/>
          <p:cNvGrpSpPr>
            <a:grpSpLocks/>
          </p:cNvGrpSpPr>
          <p:nvPr/>
        </p:nvGrpSpPr>
        <p:grpSpPr bwMode="auto">
          <a:xfrm>
            <a:off x="620316" y="1391841"/>
            <a:ext cx="2378869" cy="2513409"/>
            <a:chOff x="0" y="0"/>
            <a:chExt cx="3171825" cy="3351213"/>
          </a:xfrm>
        </p:grpSpPr>
        <p:sp>
          <p:nvSpPr>
            <p:cNvPr id="14" name="Freeform 34"/>
            <p:cNvSpPr>
              <a:spLocks/>
            </p:cNvSpPr>
            <p:nvPr/>
          </p:nvSpPr>
          <p:spPr bwMode="auto">
            <a:xfrm>
              <a:off x="1222375" y="2624138"/>
              <a:ext cx="727075" cy="727075"/>
            </a:xfrm>
            <a:custGeom>
              <a:avLst/>
              <a:gdLst>
                <a:gd name="T0" fmla="*/ 2147483647 w 458"/>
                <a:gd name="T1" fmla="*/ 2147483647 h 458"/>
                <a:gd name="T2" fmla="*/ 0 w 458"/>
                <a:gd name="T3" fmla="*/ 2147483647 h 458"/>
                <a:gd name="T4" fmla="*/ 2147483647 w 458"/>
                <a:gd name="T5" fmla="*/ 0 h 458"/>
                <a:gd name="T6" fmla="*/ 2147483647 w 458"/>
                <a:gd name="T7" fmla="*/ 2147483647 h 458"/>
                <a:gd name="T8" fmla="*/ 2147483647 w 458"/>
                <a:gd name="T9" fmla="*/ 2147483647 h 4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8" h="458">
                  <a:moveTo>
                    <a:pt x="229" y="458"/>
                  </a:moveTo>
                  <a:lnTo>
                    <a:pt x="0" y="228"/>
                  </a:lnTo>
                  <a:lnTo>
                    <a:pt x="229" y="0"/>
                  </a:lnTo>
                  <a:lnTo>
                    <a:pt x="458" y="228"/>
                  </a:lnTo>
                  <a:lnTo>
                    <a:pt x="229" y="458"/>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Rectangle 35"/>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6" name="Rectangle 36"/>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7" name="Rectangle 37"/>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8" name="Rectangle 38"/>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9" name="Rectangle 39"/>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0" name="Rectangle 40"/>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1" name="Freeform 41"/>
            <p:cNvSpPr>
              <a:spLocks/>
            </p:cNvSpPr>
            <p:nvPr/>
          </p:nvSpPr>
          <p:spPr bwMode="auto">
            <a:xfrm>
              <a:off x="1585913" y="130175"/>
              <a:ext cx="1120775" cy="1462088"/>
            </a:xfrm>
            <a:custGeom>
              <a:avLst/>
              <a:gdLst>
                <a:gd name="T0" fmla="*/ 2147483647 w 400"/>
                <a:gd name="T1" fmla="*/ 2147483647 h 521"/>
                <a:gd name="T2" fmla="*/ 2147483647 w 400"/>
                <a:gd name="T3" fmla="*/ 0 h 521"/>
                <a:gd name="T4" fmla="*/ 0 w 400"/>
                <a:gd name="T5" fmla="*/ 2147483647 h 521"/>
                <a:gd name="T6" fmla="*/ 2147483647 w 400"/>
                <a:gd name="T7" fmla="*/ 2147483647 h 5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0" h="521">
                  <a:moveTo>
                    <a:pt x="400" y="120"/>
                  </a:moveTo>
                  <a:cubicBezTo>
                    <a:pt x="350" y="70"/>
                    <a:pt x="290" y="29"/>
                    <a:pt x="224" y="0"/>
                  </a:cubicBezTo>
                  <a:cubicBezTo>
                    <a:pt x="0" y="521"/>
                    <a:pt x="0" y="521"/>
                    <a:pt x="0" y="521"/>
                  </a:cubicBezTo>
                  <a:lnTo>
                    <a:pt x="400" y="12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Freeform 42"/>
            <p:cNvSpPr>
              <a:spLocks/>
            </p:cNvSpPr>
            <p:nvPr/>
          </p:nvSpPr>
          <p:spPr bwMode="auto">
            <a:xfrm>
              <a:off x="1585913" y="3175"/>
              <a:ext cx="627063" cy="1589088"/>
            </a:xfrm>
            <a:custGeom>
              <a:avLst/>
              <a:gdLst>
                <a:gd name="T0" fmla="*/ 0 w 224"/>
                <a:gd name="T1" fmla="*/ 2147483647 h 566"/>
                <a:gd name="T2" fmla="*/ 0 w 224"/>
                <a:gd name="T3" fmla="*/ 2147483647 h 566"/>
                <a:gd name="T4" fmla="*/ 2147483647 w 224"/>
                <a:gd name="T5" fmla="*/ 2147483647 h 566"/>
                <a:gd name="T6" fmla="*/ 0 w 224"/>
                <a:gd name="T7" fmla="*/ 0 h 566"/>
                <a:gd name="T8" fmla="*/ 0 w 224"/>
                <a:gd name="T9" fmla="*/ 0 h 566"/>
                <a:gd name="T10" fmla="*/ 0 w 224"/>
                <a:gd name="T11" fmla="*/ 2147483647 h 5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566">
                  <a:moveTo>
                    <a:pt x="0" y="566"/>
                  </a:moveTo>
                  <a:cubicBezTo>
                    <a:pt x="0" y="566"/>
                    <a:pt x="0" y="566"/>
                    <a:pt x="0" y="566"/>
                  </a:cubicBezTo>
                  <a:cubicBezTo>
                    <a:pt x="224" y="45"/>
                    <a:pt x="224" y="45"/>
                    <a:pt x="224" y="45"/>
                  </a:cubicBezTo>
                  <a:cubicBezTo>
                    <a:pt x="155" y="16"/>
                    <a:pt x="80" y="0"/>
                    <a:pt x="0" y="0"/>
                  </a:cubicBezTo>
                  <a:cubicBezTo>
                    <a:pt x="0" y="0"/>
                    <a:pt x="0" y="0"/>
                    <a:pt x="0" y="0"/>
                  </a:cubicBezTo>
                  <a:cubicBezTo>
                    <a:pt x="0" y="566"/>
                    <a:pt x="0" y="566"/>
                    <a:pt x="0" y="566"/>
                  </a:cubicBezTo>
                  <a:close/>
                </a:path>
              </a:pathLst>
            </a:custGeom>
            <a:solidFill>
              <a:srgbClr val="C4C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Freeform 43"/>
            <p:cNvSpPr>
              <a:spLocks/>
            </p:cNvSpPr>
            <p:nvPr/>
          </p:nvSpPr>
          <p:spPr bwMode="auto">
            <a:xfrm>
              <a:off x="958850" y="466725"/>
              <a:ext cx="2212975" cy="2713038"/>
            </a:xfrm>
            <a:custGeom>
              <a:avLst/>
              <a:gdLst>
                <a:gd name="T0" fmla="*/ 2147483647 w 790"/>
                <a:gd name="T1" fmla="*/ 0 h 967"/>
                <a:gd name="T2" fmla="*/ 2147483647 w 790"/>
                <a:gd name="T3" fmla="*/ 2147483647 h 967"/>
                <a:gd name="T4" fmla="*/ 0 w 790"/>
                <a:gd name="T5" fmla="*/ 2147483647 h 967"/>
                <a:gd name="T6" fmla="*/ 2147483647 w 790"/>
                <a:gd name="T7" fmla="*/ 2147483647 h 967"/>
                <a:gd name="T8" fmla="*/ 2147483647 w 790"/>
                <a:gd name="T9" fmla="*/ 2147483647 h 967"/>
                <a:gd name="T10" fmla="*/ 2147483647 w 790"/>
                <a:gd name="T11" fmla="*/ 2147483647 h 967"/>
                <a:gd name="T12" fmla="*/ 2147483647 w 790"/>
                <a:gd name="T13" fmla="*/ 2147483647 h 967"/>
                <a:gd name="T14" fmla="*/ 2147483647 w 790"/>
                <a:gd name="T15" fmla="*/ 0 h 9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0" h="967">
                  <a:moveTo>
                    <a:pt x="624" y="0"/>
                  </a:moveTo>
                  <a:cubicBezTo>
                    <a:pt x="224" y="401"/>
                    <a:pt x="224" y="401"/>
                    <a:pt x="224" y="401"/>
                  </a:cubicBezTo>
                  <a:cubicBezTo>
                    <a:pt x="0" y="921"/>
                    <a:pt x="0" y="921"/>
                    <a:pt x="0" y="921"/>
                  </a:cubicBezTo>
                  <a:cubicBezTo>
                    <a:pt x="69" y="950"/>
                    <a:pt x="145" y="967"/>
                    <a:pt x="224" y="967"/>
                  </a:cubicBezTo>
                  <a:cubicBezTo>
                    <a:pt x="380" y="967"/>
                    <a:pt x="522" y="903"/>
                    <a:pt x="624" y="801"/>
                  </a:cubicBezTo>
                  <a:cubicBezTo>
                    <a:pt x="683" y="743"/>
                    <a:pt x="728" y="672"/>
                    <a:pt x="757" y="593"/>
                  </a:cubicBezTo>
                  <a:cubicBezTo>
                    <a:pt x="778" y="533"/>
                    <a:pt x="790" y="468"/>
                    <a:pt x="790" y="401"/>
                  </a:cubicBezTo>
                  <a:cubicBezTo>
                    <a:pt x="790" y="244"/>
                    <a:pt x="727" y="103"/>
                    <a:pt x="624" y="0"/>
                  </a:cubicBezTo>
                  <a:close/>
                </a:path>
              </a:pathLst>
            </a:custGeom>
            <a:solidFill>
              <a:srgbClr val="C4C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 name="Freeform 44"/>
            <p:cNvSpPr>
              <a:spLocks/>
            </p:cNvSpPr>
            <p:nvPr/>
          </p:nvSpPr>
          <p:spPr bwMode="auto">
            <a:xfrm>
              <a:off x="0" y="1592263"/>
              <a:ext cx="1585913" cy="1458913"/>
            </a:xfrm>
            <a:custGeom>
              <a:avLst/>
              <a:gdLst>
                <a:gd name="T0" fmla="*/ 2147483647 w 566"/>
                <a:gd name="T1" fmla="*/ 0 h 520"/>
                <a:gd name="T2" fmla="*/ 2147483647 w 566"/>
                <a:gd name="T3" fmla="*/ 0 h 520"/>
                <a:gd name="T4" fmla="*/ 0 w 566"/>
                <a:gd name="T5" fmla="*/ 0 h 520"/>
                <a:gd name="T6" fmla="*/ 2147483647 w 566"/>
                <a:gd name="T7" fmla="*/ 2147483647 h 520"/>
                <a:gd name="T8" fmla="*/ 2147483647 w 566"/>
                <a:gd name="T9" fmla="*/ 2147483647 h 520"/>
                <a:gd name="T10" fmla="*/ 2147483647 w 566"/>
                <a:gd name="T11" fmla="*/ 0 h 5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6" h="520">
                  <a:moveTo>
                    <a:pt x="566" y="0"/>
                  </a:moveTo>
                  <a:cubicBezTo>
                    <a:pt x="566" y="0"/>
                    <a:pt x="566" y="0"/>
                    <a:pt x="566" y="0"/>
                  </a:cubicBezTo>
                  <a:cubicBezTo>
                    <a:pt x="0" y="0"/>
                    <a:pt x="0" y="0"/>
                    <a:pt x="0" y="0"/>
                  </a:cubicBezTo>
                  <a:cubicBezTo>
                    <a:pt x="0" y="156"/>
                    <a:pt x="63" y="297"/>
                    <a:pt x="166" y="400"/>
                  </a:cubicBezTo>
                  <a:cubicBezTo>
                    <a:pt x="216" y="450"/>
                    <a:pt x="276" y="491"/>
                    <a:pt x="342" y="520"/>
                  </a:cubicBezTo>
                  <a:lnTo>
                    <a:pt x="566"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 name="Freeform 45"/>
            <p:cNvSpPr>
              <a:spLocks/>
            </p:cNvSpPr>
            <p:nvPr/>
          </p:nvSpPr>
          <p:spPr bwMode="auto">
            <a:xfrm>
              <a:off x="0" y="1049338"/>
              <a:ext cx="1585913" cy="542925"/>
            </a:xfrm>
            <a:custGeom>
              <a:avLst/>
              <a:gdLst>
                <a:gd name="T0" fmla="*/ 2147483647 w 566"/>
                <a:gd name="T1" fmla="*/ 2147483647 h 193"/>
                <a:gd name="T2" fmla="*/ 2147483647 w 566"/>
                <a:gd name="T3" fmla="*/ 0 h 193"/>
                <a:gd name="T4" fmla="*/ 0 w 566"/>
                <a:gd name="T5" fmla="*/ 2147483647 h 193"/>
                <a:gd name="T6" fmla="*/ 2147483647 w 566"/>
                <a:gd name="T7" fmla="*/ 2147483647 h 1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6" h="193">
                  <a:moveTo>
                    <a:pt x="566" y="193"/>
                  </a:moveTo>
                  <a:cubicBezTo>
                    <a:pt x="33" y="0"/>
                    <a:pt x="33" y="0"/>
                    <a:pt x="33" y="0"/>
                  </a:cubicBezTo>
                  <a:cubicBezTo>
                    <a:pt x="12" y="60"/>
                    <a:pt x="0" y="125"/>
                    <a:pt x="0" y="193"/>
                  </a:cubicBezTo>
                  <a:cubicBezTo>
                    <a:pt x="566" y="193"/>
                    <a:pt x="566" y="193"/>
                    <a:pt x="566" y="193"/>
                  </a:cubicBezTo>
                  <a:close/>
                </a:path>
              </a:pathLst>
            </a:custGeom>
            <a:solidFill>
              <a:srgbClr val="C4C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 name="Freeform 46"/>
            <p:cNvSpPr>
              <a:spLocks/>
            </p:cNvSpPr>
            <p:nvPr/>
          </p:nvSpPr>
          <p:spPr bwMode="auto">
            <a:xfrm>
              <a:off x="92075" y="0"/>
              <a:ext cx="1493838" cy="1592263"/>
            </a:xfrm>
            <a:custGeom>
              <a:avLst/>
              <a:gdLst>
                <a:gd name="T0" fmla="*/ 2147483647 w 533"/>
                <a:gd name="T1" fmla="*/ 2147483647 h 567"/>
                <a:gd name="T2" fmla="*/ 2147483647 w 533"/>
                <a:gd name="T3" fmla="*/ 2147483647 h 567"/>
                <a:gd name="T4" fmla="*/ 0 w 533"/>
                <a:gd name="T5" fmla="*/ 2147483647 h 567"/>
                <a:gd name="T6" fmla="*/ 2147483647 w 533"/>
                <a:gd name="T7" fmla="*/ 2147483647 h 567"/>
                <a:gd name="T8" fmla="*/ 2147483647 w 533"/>
                <a:gd name="T9" fmla="*/ 2147483647 h 567"/>
                <a:gd name="T10" fmla="*/ 2147483647 w 533"/>
                <a:gd name="T11" fmla="*/ 2147483647 h 5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3" h="567">
                  <a:moveTo>
                    <a:pt x="533" y="1"/>
                  </a:moveTo>
                  <a:cubicBezTo>
                    <a:pt x="377" y="0"/>
                    <a:pt x="235" y="64"/>
                    <a:pt x="133" y="166"/>
                  </a:cubicBezTo>
                  <a:cubicBezTo>
                    <a:pt x="75" y="225"/>
                    <a:pt x="29" y="295"/>
                    <a:pt x="0" y="374"/>
                  </a:cubicBezTo>
                  <a:cubicBezTo>
                    <a:pt x="533" y="567"/>
                    <a:pt x="533" y="567"/>
                    <a:pt x="533" y="567"/>
                  </a:cubicBezTo>
                  <a:cubicBezTo>
                    <a:pt x="533" y="567"/>
                    <a:pt x="533" y="567"/>
                    <a:pt x="533" y="567"/>
                  </a:cubicBezTo>
                  <a:lnTo>
                    <a:pt x="533" y="1"/>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 name="Rectangle 47"/>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8" name="Freeform 48"/>
            <p:cNvSpPr>
              <a:spLocks/>
            </p:cNvSpPr>
            <p:nvPr/>
          </p:nvSpPr>
          <p:spPr bwMode="auto">
            <a:xfrm>
              <a:off x="465138" y="469900"/>
              <a:ext cx="2241550" cy="2244725"/>
            </a:xfrm>
            <a:custGeom>
              <a:avLst/>
              <a:gdLst>
                <a:gd name="T0" fmla="*/ 2147483647 w 800"/>
                <a:gd name="T1" fmla="*/ 2147483647 h 800"/>
                <a:gd name="T2" fmla="*/ 0 w 800"/>
                <a:gd name="T3" fmla="*/ 2147483647 h 800"/>
                <a:gd name="T4" fmla="*/ 2147483647 w 800"/>
                <a:gd name="T5" fmla="*/ 0 h 800"/>
                <a:gd name="T6" fmla="*/ 2147483647 w 800"/>
                <a:gd name="T7" fmla="*/ 2147483647 h 800"/>
                <a:gd name="T8" fmla="*/ 2147483647 w 800"/>
                <a:gd name="T9" fmla="*/ 2147483647 h 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 h="800">
                  <a:moveTo>
                    <a:pt x="400" y="800"/>
                  </a:moveTo>
                  <a:cubicBezTo>
                    <a:pt x="179" y="800"/>
                    <a:pt x="0" y="620"/>
                    <a:pt x="0" y="400"/>
                  </a:cubicBezTo>
                  <a:cubicBezTo>
                    <a:pt x="0" y="179"/>
                    <a:pt x="179" y="0"/>
                    <a:pt x="400" y="0"/>
                  </a:cubicBezTo>
                  <a:cubicBezTo>
                    <a:pt x="621" y="0"/>
                    <a:pt x="800" y="179"/>
                    <a:pt x="800" y="400"/>
                  </a:cubicBezTo>
                  <a:cubicBezTo>
                    <a:pt x="800" y="621"/>
                    <a:pt x="621" y="800"/>
                    <a:pt x="400" y="8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 name="文本框 69"/>
            <p:cNvSpPr txBox="1">
              <a:spLocks noChangeArrowheads="1"/>
            </p:cNvSpPr>
            <p:nvPr/>
          </p:nvSpPr>
          <p:spPr bwMode="auto">
            <a:xfrm>
              <a:off x="909768" y="1187000"/>
              <a:ext cx="1412875" cy="178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4050" dirty="0">
                  <a:solidFill>
                    <a:srgbClr val="465766"/>
                  </a:solidFill>
                </a:rPr>
                <a:t>45%</a:t>
              </a:r>
              <a:endParaRPr lang="zh-CN" altLang="en-US" sz="4050" dirty="0">
                <a:solidFill>
                  <a:srgbClr val="465766"/>
                </a:solidFill>
              </a:endParaRPr>
            </a:p>
          </p:txBody>
        </p:sp>
      </p:grpSp>
      <p:grpSp>
        <p:nvGrpSpPr>
          <p:cNvPr id="30" name="组合 73"/>
          <p:cNvGrpSpPr>
            <a:grpSpLocks/>
          </p:cNvGrpSpPr>
          <p:nvPr/>
        </p:nvGrpSpPr>
        <p:grpSpPr bwMode="auto">
          <a:xfrm>
            <a:off x="3339704" y="1391841"/>
            <a:ext cx="2378869" cy="2513409"/>
            <a:chOff x="0" y="0"/>
            <a:chExt cx="3171825" cy="3351213"/>
          </a:xfrm>
        </p:grpSpPr>
        <p:sp>
          <p:nvSpPr>
            <p:cNvPr id="31" name="Freeform 5"/>
            <p:cNvSpPr>
              <a:spLocks/>
            </p:cNvSpPr>
            <p:nvPr/>
          </p:nvSpPr>
          <p:spPr bwMode="auto">
            <a:xfrm>
              <a:off x="1222375" y="2624138"/>
              <a:ext cx="727075" cy="727075"/>
            </a:xfrm>
            <a:custGeom>
              <a:avLst/>
              <a:gdLst>
                <a:gd name="T0" fmla="*/ 2147483647 w 458"/>
                <a:gd name="T1" fmla="*/ 2147483647 h 458"/>
                <a:gd name="T2" fmla="*/ 0 w 458"/>
                <a:gd name="T3" fmla="*/ 2147483647 h 458"/>
                <a:gd name="T4" fmla="*/ 2147483647 w 458"/>
                <a:gd name="T5" fmla="*/ 0 h 458"/>
                <a:gd name="T6" fmla="*/ 2147483647 w 458"/>
                <a:gd name="T7" fmla="*/ 2147483647 h 458"/>
                <a:gd name="T8" fmla="*/ 2147483647 w 458"/>
                <a:gd name="T9" fmla="*/ 2147483647 h 4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8" h="458">
                  <a:moveTo>
                    <a:pt x="229" y="458"/>
                  </a:moveTo>
                  <a:lnTo>
                    <a:pt x="0" y="228"/>
                  </a:lnTo>
                  <a:lnTo>
                    <a:pt x="229" y="0"/>
                  </a:lnTo>
                  <a:lnTo>
                    <a:pt x="458" y="228"/>
                  </a:lnTo>
                  <a:lnTo>
                    <a:pt x="229" y="458"/>
                  </a:lnTo>
                  <a:close/>
                </a:path>
              </a:pathLst>
            </a:custGeom>
            <a:solidFill>
              <a:srgbClr val="1570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 name="Rectangle 6"/>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3" name="Rectangle 7"/>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4" name="Rectangle 8"/>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5" name="Rectangle 9"/>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6" name="Rectangle 10"/>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7" name="Rectangle 11"/>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8" name="Freeform 12"/>
            <p:cNvSpPr>
              <a:spLocks/>
            </p:cNvSpPr>
            <p:nvPr/>
          </p:nvSpPr>
          <p:spPr bwMode="auto">
            <a:xfrm>
              <a:off x="1585913" y="130175"/>
              <a:ext cx="1120775" cy="1462088"/>
            </a:xfrm>
            <a:custGeom>
              <a:avLst/>
              <a:gdLst>
                <a:gd name="T0" fmla="*/ 2147483647 w 400"/>
                <a:gd name="T1" fmla="*/ 2147483647 h 521"/>
                <a:gd name="T2" fmla="*/ 2147483647 w 400"/>
                <a:gd name="T3" fmla="*/ 0 h 521"/>
                <a:gd name="T4" fmla="*/ 0 w 400"/>
                <a:gd name="T5" fmla="*/ 2147483647 h 521"/>
                <a:gd name="T6" fmla="*/ 2147483647 w 400"/>
                <a:gd name="T7" fmla="*/ 2147483647 h 5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0" h="521">
                  <a:moveTo>
                    <a:pt x="400" y="120"/>
                  </a:moveTo>
                  <a:cubicBezTo>
                    <a:pt x="350" y="70"/>
                    <a:pt x="290" y="29"/>
                    <a:pt x="224" y="0"/>
                  </a:cubicBezTo>
                  <a:cubicBezTo>
                    <a:pt x="0" y="521"/>
                    <a:pt x="0" y="521"/>
                    <a:pt x="0" y="521"/>
                  </a:cubicBezTo>
                  <a:lnTo>
                    <a:pt x="400" y="120"/>
                  </a:lnTo>
                  <a:close/>
                </a:path>
              </a:pathLst>
            </a:custGeom>
            <a:solidFill>
              <a:srgbClr val="C4C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 name="Freeform 13"/>
            <p:cNvSpPr>
              <a:spLocks/>
            </p:cNvSpPr>
            <p:nvPr/>
          </p:nvSpPr>
          <p:spPr bwMode="auto">
            <a:xfrm>
              <a:off x="1585913" y="3175"/>
              <a:ext cx="627063" cy="1589088"/>
            </a:xfrm>
            <a:custGeom>
              <a:avLst/>
              <a:gdLst>
                <a:gd name="T0" fmla="*/ 0 w 224"/>
                <a:gd name="T1" fmla="*/ 2147483647 h 566"/>
                <a:gd name="T2" fmla="*/ 0 w 224"/>
                <a:gd name="T3" fmla="*/ 2147483647 h 566"/>
                <a:gd name="T4" fmla="*/ 2147483647 w 224"/>
                <a:gd name="T5" fmla="*/ 2147483647 h 566"/>
                <a:gd name="T6" fmla="*/ 0 w 224"/>
                <a:gd name="T7" fmla="*/ 0 h 566"/>
                <a:gd name="T8" fmla="*/ 0 w 224"/>
                <a:gd name="T9" fmla="*/ 0 h 566"/>
                <a:gd name="T10" fmla="*/ 0 w 224"/>
                <a:gd name="T11" fmla="*/ 2147483647 h 5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566">
                  <a:moveTo>
                    <a:pt x="0" y="566"/>
                  </a:moveTo>
                  <a:cubicBezTo>
                    <a:pt x="0" y="566"/>
                    <a:pt x="0" y="566"/>
                    <a:pt x="0" y="566"/>
                  </a:cubicBezTo>
                  <a:cubicBezTo>
                    <a:pt x="224" y="45"/>
                    <a:pt x="224" y="45"/>
                    <a:pt x="224" y="45"/>
                  </a:cubicBezTo>
                  <a:cubicBezTo>
                    <a:pt x="155" y="16"/>
                    <a:pt x="80" y="0"/>
                    <a:pt x="0" y="0"/>
                  </a:cubicBezTo>
                  <a:cubicBezTo>
                    <a:pt x="0" y="0"/>
                    <a:pt x="0" y="0"/>
                    <a:pt x="0" y="0"/>
                  </a:cubicBezTo>
                  <a:cubicBezTo>
                    <a:pt x="0" y="566"/>
                    <a:pt x="0" y="566"/>
                    <a:pt x="0" y="566"/>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 name="Freeform 14"/>
            <p:cNvSpPr>
              <a:spLocks/>
            </p:cNvSpPr>
            <p:nvPr/>
          </p:nvSpPr>
          <p:spPr bwMode="auto">
            <a:xfrm>
              <a:off x="0" y="466725"/>
              <a:ext cx="3171825" cy="2713038"/>
            </a:xfrm>
            <a:custGeom>
              <a:avLst/>
              <a:gdLst>
                <a:gd name="T0" fmla="*/ 2147483647 w 1132"/>
                <a:gd name="T1" fmla="*/ 0 h 967"/>
                <a:gd name="T2" fmla="*/ 2147483647 w 1132"/>
                <a:gd name="T3" fmla="*/ 2147483647 h 967"/>
                <a:gd name="T4" fmla="*/ 0 w 1132"/>
                <a:gd name="T5" fmla="*/ 2147483647 h 967"/>
                <a:gd name="T6" fmla="*/ 2147483647 w 1132"/>
                <a:gd name="T7" fmla="*/ 2147483647 h 967"/>
                <a:gd name="T8" fmla="*/ 2147483647 w 1132"/>
                <a:gd name="T9" fmla="*/ 2147483647 h 967"/>
                <a:gd name="T10" fmla="*/ 2147483647 w 1132"/>
                <a:gd name="T11" fmla="*/ 2147483647 h 967"/>
                <a:gd name="T12" fmla="*/ 2147483647 w 1132"/>
                <a:gd name="T13" fmla="*/ 2147483647 h 967"/>
                <a:gd name="T14" fmla="*/ 2147483647 w 1132"/>
                <a:gd name="T15" fmla="*/ 2147483647 h 967"/>
                <a:gd name="T16" fmla="*/ 2147483647 w 1132"/>
                <a:gd name="T17" fmla="*/ 2147483647 h 967"/>
                <a:gd name="T18" fmla="*/ 2147483647 w 1132"/>
                <a:gd name="T19" fmla="*/ 0 h 9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32" h="967">
                  <a:moveTo>
                    <a:pt x="966" y="0"/>
                  </a:moveTo>
                  <a:cubicBezTo>
                    <a:pt x="566" y="401"/>
                    <a:pt x="566" y="401"/>
                    <a:pt x="566" y="401"/>
                  </a:cubicBezTo>
                  <a:cubicBezTo>
                    <a:pt x="0" y="401"/>
                    <a:pt x="0" y="401"/>
                    <a:pt x="0" y="401"/>
                  </a:cubicBezTo>
                  <a:cubicBezTo>
                    <a:pt x="0" y="557"/>
                    <a:pt x="63" y="698"/>
                    <a:pt x="166" y="801"/>
                  </a:cubicBezTo>
                  <a:cubicBezTo>
                    <a:pt x="216" y="851"/>
                    <a:pt x="276" y="892"/>
                    <a:pt x="342" y="921"/>
                  </a:cubicBezTo>
                  <a:cubicBezTo>
                    <a:pt x="411" y="950"/>
                    <a:pt x="487" y="967"/>
                    <a:pt x="566" y="967"/>
                  </a:cubicBezTo>
                  <a:cubicBezTo>
                    <a:pt x="722" y="967"/>
                    <a:pt x="864" y="903"/>
                    <a:pt x="966" y="801"/>
                  </a:cubicBezTo>
                  <a:cubicBezTo>
                    <a:pt x="1025" y="743"/>
                    <a:pt x="1070" y="672"/>
                    <a:pt x="1099" y="593"/>
                  </a:cubicBezTo>
                  <a:cubicBezTo>
                    <a:pt x="1120" y="533"/>
                    <a:pt x="1132" y="468"/>
                    <a:pt x="1132" y="401"/>
                  </a:cubicBezTo>
                  <a:cubicBezTo>
                    <a:pt x="1132" y="244"/>
                    <a:pt x="1069" y="103"/>
                    <a:pt x="966"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 name="Freeform 15"/>
            <p:cNvSpPr>
              <a:spLocks/>
            </p:cNvSpPr>
            <p:nvPr/>
          </p:nvSpPr>
          <p:spPr bwMode="auto">
            <a:xfrm>
              <a:off x="0" y="1049338"/>
              <a:ext cx="1585913" cy="542925"/>
            </a:xfrm>
            <a:custGeom>
              <a:avLst/>
              <a:gdLst>
                <a:gd name="T0" fmla="*/ 2147483647 w 566"/>
                <a:gd name="T1" fmla="*/ 2147483647 h 193"/>
                <a:gd name="T2" fmla="*/ 2147483647 w 566"/>
                <a:gd name="T3" fmla="*/ 0 h 193"/>
                <a:gd name="T4" fmla="*/ 0 w 566"/>
                <a:gd name="T5" fmla="*/ 2147483647 h 193"/>
                <a:gd name="T6" fmla="*/ 2147483647 w 566"/>
                <a:gd name="T7" fmla="*/ 2147483647 h 1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6" h="193">
                  <a:moveTo>
                    <a:pt x="566" y="193"/>
                  </a:moveTo>
                  <a:cubicBezTo>
                    <a:pt x="33" y="0"/>
                    <a:pt x="33" y="0"/>
                    <a:pt x="33" y="0"/>
                  </a:cubicBezTo>
                  <a:cubicBezTo>
                    <a:pt x="12" y="60"/>
                    <a:pt x="0" y="125"/>
                    <a:pt x="0" y="193"/>
                  </a:cubicBezTo>
                  <a:cubicBezTo>
                    <a:pt x="566" y="193"/>
                    <a:pt x="566" y="193"/>
                    <a:pt x="566" y="193"/>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 name="Freeform 16"/>
            <p:cNvSpPr>
              <a:spLocks/>
            </p:cNvSpPr>
            <p:nvPr/>
          </p:nvSpPr>
          <p:spPr bwMode="auto">
            <a:xfrm>
              <a:off x="92075" y="0"/>
              <a:ext cx="1493838" cy="1592263"/>
            </a:xfrm>
            <a:custGeom>
              <a:avLst/>
              <a:gdLst>
                <a:gd name="T0" fmla="*/ 2147483647 w 533"/>
                <a:gd name="T1" fmla="*/ 2147483647 h 567"/>
                <a:gd name="T2" fmla="*/ 2147483647 w 533"/>
                <a:gd name="T3" fmla="*/ 2147483647 h 567"/>
                <a:gd name="T4" fmla="*/ 0 w 533"/>
                <a:gd name="T5" fmla="*/ 2147483647 h 567"/>
                <a:gd name="T6" fmla="*/ 2147483647 w 533"/>
                <a:gd name="T7" fmla="*/ 2147483647 h 567"/>
                <a:gd name="T8" fmla="*/ 2147483647 w 533"/>
                <a:gd name="T9" fmla="*/ 2147483647 h 567"/>
                <a:gd name="T10" fmla="*/ 2147483647 w 533"/>
                <a:gd name="T11" fmla="*/ 2147483647 h 5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3" h="567">
                  <a:moveTo>
                    <a:pt x="533" y="1"/>
                  </a:moveTo>
                  <a:cubicBezTo>
                    <a:pt x="377" y="0"/>
                    <a:pt x="235" y="64"/>
                    <a:pt x="133" y="166"/>
                  </a:cubicBezTo>
                  <a:cubicBezTo>
                    <a:pt x="74" y="225"/>
                    <a:pt x="29" y="295"/>
                    <a:pt x="0" y="374"/>
                  </a:cubicBezTo>
                  <a:cubicBezTo>
                    <a:pt x="533" y="567"/>
                    <a:pt x="533" y="567"/>
                    <a:pt x="533" y="567"/>
                  </a:cubicBezTo>
                  <a:cubicBezTo>
                    <a:pt x="533" y="567"/>
                    <a:pt x="533" y="567"/>
                    <a:pt x="533" y="567"/>
                  </a:cubicBezTo>
                  <a:lnTo>
                    <a:pt x="533" y="1"/>
                  </a:lnTo>
                  <a:close/>
                </a:path>
              </a:pathLst>
            </a:custGeom>
            <a:solidFill>
              <a:srgbClr val="C4C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 name="Rectangle 17"/>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44" name="Freeform 18"/>
            <p:cNvSpPr>
              <a:spLocks/>
            </p:cNvSpPr>
            <p:nvPr/>
          </p:nvSpPr>
          <p:spPr bwMode="auto">
            <a:xfrm>
              <a:off x="465138" y="469900"/>
              <a:ext cx="2241550" cy="2244725"/>
            </a:xfrm>
            <a:custGeom>
              <a:avLst/>
              <a:gdLst>
                <a:gd name="T0" fmla="*/ 2147483647 w 800"/>
                <a:gd name="T1" fmla="*/ 2147483647 h 800"/>
                <a:gd name="T2" fmla="*/ 0 w 800"/>
                <a:gd name="T3" fmla="*/ 2147483647 h 800"/>
                <a:gd name="T4" fmla="*/ 2147483647 w 800"/>
                <a:gd name="T5" fmla="*/ 0 h 800"/>
                <a:gd name="T6" fmla="*/ 2147483647 w 800"/>
                <a:gd name="T7" fmla="*/ 2147483647 h 800"/>
                <a:gd name="T8" fmla="*/ 2147483647 w 800"/>
                <a:gd name="T9" fmla="*/ 2147483647 h 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 h="800">
                  <a:moveTo>
                    <a:pt x="400" y="800"/>
                  </a:moveTo>
                  <a:cubicBezTo>
                    <a:pt x="179" y="800"/>
                    <a:pt x="0" y="620"/>
                    <a:pt x="0" y="400"/>
                  </a:cubicBezTo>
                  <a:cubicBezTo>
                    <a:pt x="0" y="179"/>
                    <a:pt x="179" y="0"/>
                    <a:pt x="400" y="0"/>
                  </a:cubicBezTo>
                  <a:cubicBezTo>
                    <a:pt x="621" y="0"/>
                    <a:pt x="800" y="179"/>
                    <a:pt x="800" y="400"/>
                  </a:cubicBezTo>
                  <a:cubicBezTo>
                    <a:pt x="800" y="621"/>
                    <a:pt x="621" y="800"/>
                    <a:pt x="400" y="8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 name="文本框 70"/>
            <p:cNvSpPr txBox="1">
              <a:spLocks noChangeArrowheads="1"/>
            </p:cNvSpPr>
            <p:nvPr/>
          </p:nvSpPr>
          <p:spPr bwMode="auto">
            <a:xfrm>
              <a:off x="977101" y="1163808"/>
              <a:ext cx="1412875" cy="178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4050">
                  <a:solidFill>
                    <a:srgbClr val="465766"/>
                  </a:solidFill>
                </a:rPr>
                <a:t>55%</a:t>
              </a:r>
              <a:endParaRPr lang="zh-CN" altLang="en-US" sz="4050">
                <a:solidFill>
                  <a:srgbClr val="465766"/>
                </a:solidFill>
              </a:endParaRPr>
            </a:p>
          </p:txBody>
        </p:sp>
      </p:grpSp>
      <p:grpSp>
        <p:nvGrpSpPr>
          <p:cNvPr id="46" name="组合 74"/>
          <p:cNvGrpSpPr>
            <a:grpSpLocks/>
          </p:cNvGrpSpPr>
          <p:nvPr/>
        </p:nvGrpSpPr>
        <p:grpSpPr bwMode="auto">
          <a:xfrm>
            <a:off x="6059091" y="1391841"/>
            <a:ext cx="2378869" cy="2513409"/>
            <a:chOff x="0" y="0"/>
            <a:chExt cx="3171826" cy="3351213"/>
          </a:xfrm>
        </p:grpSpPr>
        <p:sp>
          <p:nvSpPr>
            <p:cNvPr id="47" name="Freeform 19"/>
            <p:cNvSpPr>
              <a:spLocks/>
            </p:cNvSpPr>
            <p:nvPr/>
          </p:nvSpPr>
          <p:spPr bwMode="auto">
            <a:xfrm>
              <a:off x="1222375" y="2624138"/>
              <a:ext cx="727075" cy="727075"/>
            </a:xfrm>
            <a:custGeom>
              <a:avLst/>
              <a:gdLst>
                <a:gd name="T0" fmla="*/ 2147483647 w 458"/>
                <a:gd name="T1" fmla="*/ 2147483647 h 458"/>
                <a:gd name="T2" fmla="*/ 0 w 458"/>
                <a:gd name="T3" fmla="*/ 2147483647 h 458"/>
                <a:gd name="T4" fmla="*/ 2147483647 w 458"/>
                <a:gd name="T5" fmla="*/ 0 h 458"/>
                <a:gd name="T6" fmla="*/ 2147483647 w 458"/>
                <a:gd name="T7" fmla="*/ 2147483647 h 458"/>
                <a:gd name="T8" fmla="*/ 2147483647 w 458"/>
                <a:gd name="T9" fmla="*/ 2147483647 h 4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8" h="458">
                  <a:moveTo>
                    <a:pt x="229" y="458"/>
                  </a:moveTo>
                  <a:lnTo>
                    <a:pt x="0" y="228"/>
                  </a:lnTo>
                  <a:lnTo>
                    <a:pt x="229" y="0"/>
                  </a:lnTo>
                  <a:lnTo>
                    <a:pt x="458" y="228"/>
                  </a:lnTo>
                  <a:lnTo>
                    <a:pt x="229" y="458"/>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Rectangle 20"/>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49" name="Freeform 21"/>
            <p:cNvSpPr>
              <a:spLocks/>
            </p:cNvSpPr>
            <p:nvPr/>
          </p:nvSpPr>
          <p:spPr bwMode="auto">
            <a:xfrm>
              <a:off x="1585913" y="466725"/>
              <a:ext cx="1585913" cy="2247900"/>
            </a:xfrm>
            <a:custGeom>
              <a:avLst/>
              <a:gdLst>
                <a:gd name="T0" fmla="*/ 2147483647 w 566"/>
                <a:gd name="T1" fmla="*/ 2147483647 h 801"/>
                <a:gd name="T2" fmla="*/ 2147483647 w 566"/>
                <a:gd name="T3" fmla="*/ 2147483647 h 801"/>
                <a:gd name="T4" fmla="*/ 2147483647 w 566"/>
                <a:gd name="T5" fmla="*/ 2147483647 h 801"/>
                <a:gd name="T6" fmla="*/ 2147483647 w 566"/>
                <a:gd name="T7" fmla="*/ 0 h 801"/>
                <a:gd name="T8" fmla="*/ 0 w 566"/>
                <a:gd name="T9" fmla="*/ 2147483647 h 801"/>
                <a:gd name="T10" fmla="*/ 0 w 566"/>
                <a:gd name="T11" fmla="*/ 2147483647 h 801"/>
                <a:gd name="T12" fmla="*/ 0 w 566"/>
                <a:gd name="T13" fmla="*/ 2147483647 h 801"/>
                <a:gd name="T14" fmla="*/ 2147483647 w 566"/>
                <a:gd name="T15" fmla="*/ 2147483647 h 8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6" h="801">
                  <a:moveTo>
                    <a:pt x="400" y="801"/>
                  </a:moveTo>
                  <a:cubicBezTo>
                    <a:pt x="458" y="743"/>
                    <a:pt x="504" y="672"/>
                    <a:pt x="533" y="593"/>
                  </a:cubicBezTo>
                  <a:cubicBezTo>
                    <a:pt x="554" y="533"/>
                    <a:pt x="566" y="468"/>
                    <a:pt x="566" y="401"/>
                  </a:cubicBezTo>
                  <a:cubicBezTo>
                    <a:pt x="566" y="244"/>
                    <a:pt x="503" y="103"/>
                    <a:pt x="400" y="0"/>
                  </a:cubicBezTo>
                  <a:cubicBezTo>
                    <a:pt x="0" y="401"/>
                    <a:pt x="0" y="401"/>
                    <a:pt x="0" y="401"/>
                  </a:cubicBezTo>
                  <a:cubicBezTo>
                    <a:pt x="0" y="401"/>
                    <a:pt x="0" y="401"/>
                    <a:pt x="0" y="401"/>
                  </a:cubicBezTo>
                  <a:cubicBezTo>
                    <a:pt x="0" y="401"/>
                    <a:pt x="0" y="401"/>
                    <a:pt x="0" y="401"/>
                  </a:cubicBezTo>
                  <a:lnTo>
                    <a:pt x="400" y="801"/>
                  </a:lnTo>
                  <a:close/>
                </a:path>
              </a:pathLst>
            </a:custGeom>
            <a:solidFill>
              <a:srgbClr val="C4C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 name="Rectangle 22"/>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51" name="Rectangle 23"/>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52" name="Rectangle 24"/>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53" name="Rectangle 25"/>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54" name="Rectangle 26"/>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55" name="Freeform 27"/>
            <p:cNvSpPr>
              <a:spLocks/>
            </p:cNvSpPr>
            <p:nvPr/>
          </p:nvSpPr>
          <p:spPr bwMode="auto">
            <a:xfrm>
              <a:off x="1585913" y="130175"/>
              <a:ext cx="1120775" cy="1462088"/>
            </a:xfrm>
            <a:custGeom>
              <a:avLst/>
              <a:gdLst>
                <a:gd name="T0" fmla="*/ 2147483647 w 400"/>
                <a:gd name="T1" fmla="*/ 2147483647 h 521"/>
                <a:gd name="T2" fmla="*/ 2147483647 w 400"/>
                <a:gd name="T3" fmla="*/ 0 h 521"/>
                <a:gd name="T4" fmla="*/ 0 w 400"/>
                <a:gd name="T5" fmla="*/ 2147483647 h 521"/>
                <a:gd name="T6" fmla="*/ 2147483647 w 400"/>
                <a:gd name="T7" fmla="*/ 2147483647 h 5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0" h="521">
                  <a:moveTo>
                    <a:pt x="400" y="120"/>
                  </a:moveTo>
                  <a:cubicBezTo>
                    <a:pt x="350" y="70"/>
                    <a:pt x="290" y="29"/>
                    <a:pt x="224" y="0"/>
                  </a:cubicBezTo>
                  <a:cubicBezTo>
                    <a:pt x="0" y="521"/>
                    <a:pt x="0" y="521"/>
                    <a:pt x="0" y="521"/>
                  </a:cubicBezTo>
                  <a:lnTo>
                    <a:pt x="400" y="12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 name="Freeform 28"/>
            <p:cNvSpPr>
              <a:spLocks/>
            </p:cNvSpPr>
            <p:nvPr/>
          </p:nvSpPr>
          <p:spPr bwMode="auto">
            <a:xfrm>
              <a:off x="1585913" y="3175"/>
              <a:ext cx="627063" cy="1589088"/>
            </a:xfrm>
            <a:custGeom>
              <a:avLst/>
              <a:gdLst>
                <a:gd name="T0" fmla="*/ 0 w 224"/>
                <a:gd name="T1" fmla="*/ 2147483647 h 566"/>
                <a:gd name="T2" fmla="*/ 0 w 224"/>
                <a:gd name="T3" fmla="*/ 2147483647 h 566"/>
                <a:gd name="T4" fmla="*/ 2147483647 w 224"/>
                <a:gd name="T5" fmla="*/ 2147483647 h 566"/>
                <a:gd name="T6" fmla="*/ 0 w 224"/>
                <a:gd name="T7" fmla="*/ 0 h 566"/>
                <a:gd name="T8" fmla="*/ 0 w 224"/>
                <a:gd name="T9" fmla="*/ 0 h 566"/>
                <a:gd name="T10" fmla="*/ 0 w 224"/>
                <a:gd name="T11" fmla="*/ 2147483647 h 5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566">
                  <a:moveTo>
                    <a:pt x="0" y="566"/>
                  </a:moveTo>
                  <a:cubicBezTo>
                    <a:pt x="0" y="566"/>
                    <a:pt x="0" y="566"/>
                    <a:pt x="0" y="566"/>
                  </a:cubicBezTo>
                  <a:cubicBezTo>
                    <a:pt x="224" y="45"/>
                    <a:pt x="224" y="45"/>
                    <a:pt x="224" y="45"/>
                  </a:cubicBezTo>
                  <a:cubicBezTo>
                    <a:pt x="155" y="16"/>
                    <a:pt x="79" y="0"/>
                    <a:pt x="0" y="0"/>
                  </a:cubicBezTo>
                  <a:cubicBezTo>
                    <a:pt x="0" y="0"/>
                    <a:pt x="0" y="0"/>
                    <a:pt x="0" y="0"/>
                  </a:cubicBezTo>
                  <a:cubicBezTo>
                    <a:pt x="0" y="566"/>
                    <a:pt x="0" y="566"/>
                    <a:pt x="0" y="566"/>
                  </a:cubicBezTo>
                  <a:close/>
                </a:path>
              </a:pathLst>
            </a:custGeom>
            <a:solidFill>
              <a:srgbClr val="C4C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 name="Freeform 29"/>
            <p:cNvSpPr>
              <a:spLocks/>
            </p:cNvSpPr>
            <p:nvPr/>
          </p:nvSpPr>
          <p:spPr bwMode="auto">
            <a:xfrm>
              <a:off x="0" y="1592263"/>
              <a:ext cx="2706688" cy="1587500"/>
            </a:xfrm>
            <a:custGeom>
              <a:avLst/>
              <a:gdLst>
                <a:gd name="T0" fmla="*/ 2147483647 w 966"/>
                <a:gd name="T1" fmla="*/ 0 h 566"/>
                <a:gd name="T2" fmla="*/ 0 w 966"/>
                <a:gd name="T3" fmla="*/ 0 h 566"/>
                <a:gd name="T4" fmla="*/ 2147483647 w 966"/>
                <a:gd name="T5" fmla="*/ 2147483647 h 566"/>
                <a:gd name="T6" fmla="*/ 2147483647 w 966"/>
                <a:gd name="T7" fmla="*/ 2147483647 h 566"/>
                <a:gd name="T8" fmla="*/ 2147483647 w 966"/>
                <a:gd name="T9" fmla="*/ 2147483647 h 566"/>
                <a:gd name="T10" fmla="*/ 2147483647 w 966"/>
                <a:gd name="T11" fmla="*/ 2147483647 h 566"/>
                <a:gd name="T12" fmla="*/ 2147483647 w 966"/>
                <a:gd name="T13" fmla="*/ 0 h 5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6" h="566">
                  <a:moveTo>
                    <a:pt x="566" y="0"/>
                  </a:moveTo>
                  <a:cubicBezTo>
                    <a:pt x="0" y="0"/>
                    <a:pt x="0" y="0"/>
                    <a:pt x="0" y="0"/>
                  </a:cubicBezTo>
                  <a:cubicBezTo>
                    <a:pt x="0" y="156"/>
                    <a:pt x="63" y="297"/>
                    <a:pt x="166" y="400"/>
                  </a:cubicBezTo>
                  <a:cubicBezTo>
                    <a:pt x="216" y="450"/>
                    <a:pt x="276" y="491"/>
                    <a:pt x="342" y="520"/>
                  </a:cubicBezTo>
                  <a:cubicBezTo>
                    <a:pt x="411" y="549"/>
                    <a:pt x="486" y="566"/>
                    <a:pt x="566" y="566"/>
                  </a:cubicBezTo>
                  <a:cubicBezTo>
                    <a:pt x="722" y="566"/>
                    <a:pt x="864" y="502"/>
                    <a:pt x="966" y="400"/>
                  </a:cubicBezTo>
                  <a:lnTo>
                    <a:pt x="566"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 name="Freeform 30"/>
            <p:cNvSpPr>
              <a:spLocks/>
            </p:cNvSpPr>
            <p:nvPr/>
          </p:nvSpPr>
          <p:spPr bwMode="auto">
            <a:xfrm>
              <a:off x="0" y="1049338"/>
              <a:ext cx="1585913" cy="542925"/>
            </a:xfrm>
            <a:custGeom>
              <a:avLst/>
              <a:gdLst>
                <a:gd name="T0" fmla="*/ 2147483647 w 566"/>
                <a:gd name="T1" fmla="*/ 2147483647 h 193"/>
                <a:gd name="T2" fmla="*/ 2147483647 w 566"/>
                <a:gd name="T3" fmla="*/ 0 h 193"/>
                <a:gd name="T4" fmla="*/ 0 w 566"/>
                <a:gd name="T5" fmla="*/ 2147483647 h 193"/>
                <a:gd name="T6" fmla="*/ 2147483647 w 566"/>
                <a:gd name="T7" fmla="*/ 2147483647 h 1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6" h="193">
                  <a:moveTo>
                    <a:pt x="566" y="193"/>
                  </a:moveTo>
                  <a:cubicBezTo>
                    <a:pt x="33" y="0"/>
                    <a:pt x="33" y="0"/>
                    <a:pt x="33" y="0"/>
                  </a:cubicBezTo>
                  <a:cubicBezTo>
                    <a:pt x="12" y="60"/>
                    <a:pt x="0" y="125"/>
                    <a:pt x="0" y="193"/>
                  </a:cubicBezTo>
                  <a:cubicBezTo>
                    <a:pt x="566" y="193"/>
                    <a:pt x="566" y="193"/>
                    <a:pt x="566" y="193"/>
                  </a:cubicBezTo>
                  <a:close/>
                </a:path>
              </a:pathLst>
            </a:custGeom>
            <a:solidFill>
              <a:srgbClr val="C4C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 name="Freeform 31"/>
            <p:cNvSpPr>
              <a:spLocks/>
            </p:cNvSpPr>
            <p:nvPr/>
          </p:nvSpPr>
          <p:spPr bwMode="auto">
            <a:xfrm>
              <a:off x="92075" y="0"/>
              <a:ext cx="1493838" cy="1592263"/>
            </a:xfrm>
            <a:custGeom>
              <a:avLst/>
              <a:gdLst>
                <a:gd name="T0" fmla="*/ 2147483647 w 533"/>
                <a:gd name="T1" fmla="*/ 2147483647 h 567"/>
                <a:gd name="T2" fmla="*/ 2147483647 w 533"/>
                <a:gd name="T3" fmla="*/ 2147483647 h 567"/>
                <a:gd name="T4" fmla="*/ 0 w 533"/>
                <a:gd name="T5" fmla="*/ 2147483647 h 567"/>
                <a:gd name="T6" fmla="*/ 2147483647 w 533"/>
                <a:gd name="T7" fmla="*/ 2147483647 h 567"/>
                <a:gd name="T8" fmla="*/ 2147483647 w 533"/>
                <a:gd name="T9" fmla="*/ 2147483647 h 567"/>
                <a:gd name="T10" fmla="*/ 2147483647 w 533"/>
                <a:gd name="T11" fmla="*/ 2147483647 h 5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3" h="567">
                  <a:moveTo>
                    <a:pt x="533" y="1"/>
                  </a:moveTo>
                  <a:cubicBezTo>
                    <a:pt x="377" y="0"/>
                    <a:pt x="235" y="64"/>
                    <a:pt x="133" y="166"/>
                  </a:cubicBezTo>
                  <a:cubicBezTo>
                    <a:pt x="74" y="225"/>
                    <a:pt x="29" y="295"/>
                    <a:pt x="0" y="374"/>
                  </a:cubicBezTo>
                  <a:cubicBezTo>
                    <a:pt x="533" y="567"/>
                    <a:pt x="533" y="567"/>
                    <a:pt x="533" y="567"/>
                  </a:cubicBezTo>
                  <a:cubicBezTo>
                    <a:pt x="533" y="567"/>
                    <a:pt x="533" y="567"/>
                    <a:pt x="533" y="567"/>
                  </a:cubicBezTo>
                  <a:lnTo>
                    <a:pt x="533" y="1"/>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 name="Rectangle 32"/>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61" name="Freeform 33"/>
            <p:cNvSpPr>
              <a:spLocks/>
            </p:cNvSpPr>
            <p:nvPr/>
          </p:nvSpPr>
          <p:spPr bwMode="auto">
            <a:xfrm>
              <a:off x="465138" y="469900"/>
              <a:ext cx="2241550" cy="2244725"/>
            </a:xfrm>
            <a:custGeom>
              <a:avLst/>
              <a:gdLst>
                <a:gd name="T0" fmla="*/ 2147483647 w 800"/>
                <a:gd name="T1" fmla="*/ 2147483647 h 800"/>
                <a:gd name="T2" fmla="*/ 0 w 800"/>
                <a:gd name="T3" fmla="*/ 2147483647 h 800"/>
                <a:gd name="T4" fmla="*/ 2147483647 w 800"/>
                <a:gd name="T5" fmla="*/ 0 h 800"/>
                <a:gd name="T6" fmla="*/ 2147483647 w 800"/>
                <a:gd name="T7" fmla="*/ 2147483647 h 800"/>
                <a:gd name="T8" fmla="*/ 2147483647 w 800"/>
                <a:gd name="T9" fmla="*/ 2147483647 h 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 h="800">
                  <a:moveTo>
                    <a:pt x="400" y="800"/>
                  </a:moveTo>
                  <a:cubicBezTo>
                    <a:pt x="179" y="800"/>
                    <a:pt x="0" y="620"/>
                    <a:pt x="0" y="400"/>
                  </a:cubicBezTo>
                  <a:cubicBezTo>
                    <a:pt x="0" y="179"/>
                    <a:pt x="179" y="0"/>
                    <a:pt x="400" y="0"/>
                  </a:cubicBezTo>
                  <a:cubicBezTo>
                    <a:pt x="621" y="0"/>
                    <a:pt x="800" y="179"/>
                    <a:pt x="800" y="400"/>
                  </a:cubicBezTo>
                  <a:cubicBezTo>
                    <a:pt x="800" y="621"/>
                    <a:pt x="621" y="800"/>
                    <a:pt x="400" y="8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 name="文本框 71"/>
            <p:cNvSpPr txBox="1">
              <a:spLocks noChangeArrowheads="1"/>
            </p:cNvSpPr>
            <p:nvPr/>
          </p:nvSpPr>
          <p:spPr bwMode="auto">
            <a:xfrm>
              <a:off x="946698" y="1129010"/>
              <a:ext cx="1412875" cy="178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4050">
                  <a:solidFill>
                    <a:srgbClr val="465766"/>
                  </a:solidFill>
                </a:rPr>
                <a:t>33%</a:t>
              </a:r>
              <a:endParaRPr lang="zh-CN" altLang="en-US" sz="4050">
                <a:solidFill>
                  <a:srgbClr val="465766"/>
                </a:solidFill>
              </a:endParaRPr>
            </a:p>
          </p:txBody>
        </p:sp>
      </p:grpSp>
      <p:sp>
        <p:nvSpPr>
          <p:cNvPr id="63" name="文本框 75"/>
          <p:cNvSpPr txBox="1">
            <a:spLocks noChangeArrowheads="1"/>
          </p:cNvSpPr>
          <p:nvPr/>
        </p:nvSpPr>
        <p:spPr bwMode="auto">
          <a:xfrm>
            <a:off x="1360885" y="3962400"/>
            <a:ext cx="897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chemeClr val="bg1"/>
                </a:solidFill>
                <a:latin typeface="方正兰亭纤黑_GBK" pitchFamily="2" charset="-122"/>
                <a:ea typeface="方正兰亭纤黑_GBK" pitchFamily="2" charset="-122"/>
              </a:rPr>
              <a:t>标题内容</a:t>
            </a:r>
          </a:p>
        </p:txBody>
      </p:sp>
      <p:sp>
        <p:nvSpPr>
          <p:cNvPr id="64" name="文本框 76"/>
          <p:cNvSpPr txBox="1">
            <a:spLocks noChangeArrowheads="1"/>
          </p:cNvSpPr>
          <p:nvPr/>
        </p:nvSpPr>
        <p:spPr bwMode="auto">
          <a:xfrm>
            <a:off x="969169" y="4299347"/>
            <a:ext cx="190381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50">
                <a:solidFill>
                  <a:schemeClr val="bg1"/>
                </a:solidFill>
                <a:latin typeface="方正兰亭纤黑_GBK" pitchFamily="2" charset="-122"/>
                <a:ea typeface="方正兰亭纤黑_GBK" pitchFamily="2" charset="-122"/>
              </a:rPr>
              <a:t>数据内容说明，数据内容说明，数据内容说明，数据内容说明，</a:t>
            </a:r>
          </a:p>
        </p:txBody>
      </p:sp>
      <p:sp>
        <p:nvSpPr>
          <p:cNvPr id="65" name="文本框 77"/>
          <p:cNvSpPr txBox="1">
            <a:spLocks noChangeArrowheads="1"/>
          </p:cNvSpPr>
          <p:nvPr/>
        </p:nvSpPr>
        <p:spPr bwMode="auto">
          <a:xfrm>
            <a:off x="4073129" y="3962400"/>
            <a:ext cx="897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chemeClr val="bg1"/>
                </a:solidFill>
                <a:latin typeface="方正兰亭纤黑_GBK" pitchFamily="2" charset="-122"/>
                <a:ea typeface="方正兰亭纤黑_GBK" pitchFamily="2" charset="-122"/>
              </a:rPr>
              <a:t>标题内容</a:t>
            </a:r>
          </a:p>
        </p:txBody>
      </p:sp>
      <p:sp>
        <p:nvSpPr>
          <p:cNvPr id="66" name="文本框 78"/>
          <p:cNvSpPr txBox="1">
            <a:spLocks noChangeArrowheads="1"/>
          </p:cNvSpPr>
          <p:nvPr/>
        </p:nvSpPr>
        <p:spPr bwMode="auto">
          <a:xfrm>
            <a:off x="3681413" y="4299347"/>
            <a:ext cx="190261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50">
                <a:solidFill>
                  <a:schemeClr val="bg1"/>
                </a:solidFill>
                <a:latin typeface="方正兰亭纤黑_GBK" pitchFamily="2" charset="-122"/>
                <a:ea typeface="方正兰亭纤黑_GBK" pitchFamily="2" charset="-122"/>
              </a:rPr>
              <a:t>数据内容说明，数据内容说明，数据内容说明，数据内容说明，</a:t>
            </a:r>
          </a:p>
        </p:txBody>
      </p:sp>
      <p:sp>
        <p:nvSpPr>
          <p:cNvPr id="67" name="文本框 79"/>
          <p:cNvSpPr txBox="1">
            <a:spLocks noChangeArrowheads="1"/>
          </p:cNvSpPr>
          <p:nvPr/>
        </p:nvSpPr>
        <p:spPr bwMode="auto">
          <a:xfrm>
            <a:off x="6785373" y="3962400"/>
            <a:ext cx="897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chemeClr val="bg1"/>
                </a:solidFill>
                <a:latin typeface="方正兰亭纤黑_GBK" pitchFamily="2" charset="-122"/>
                <a:ea typeface="方正兰亭纤黑_GBK" pitchFamily="2" charset="-122"/>
              </a:rPr>
              <a:t>标题内容</a:t>
            </a:r>
          </a:p>
        </p:txBody>
      </p:sp>
      <p:sp>
        <p:nvSpPr>
          <p:cNvPr id="68" name="文本框 80"/>
          <p:cNvSpPr txBox="1">
            <a:spLocks noChangeArrowheads="1"/>
          </p:cNvSpPr>
          <p:nvPr/>
        </p:nvSpPr>
        <p:spPr bwMode="auto">
          <a:xfrm>
            <a:off x="6393657" y="4299347"/>
            <a:ext cx="190261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50">
                <a:solidFill>
                  <a:schemeClr val="bg1"/>
                </a:solidFill>
                <a:latin typeface="方正兰亭纤黑_GBK" pitchFamily="2" charset="-122"/>
                <a:ea typeface="方正兰亭纤黑_GBK" pitchFamily="2" charset="-122"/>
              </a:rPr>
              <a:t>数据内容说明，数据内容说明，数据内容说明，数据内容说明，</a:t>
            </a:r>
          </a:p>
        </p:txBody>
      </p:sp>
    </p:spTree>
    <p:extLst>
      <p:ext uri="{BB962C8B-B14F-4D97-AF65-F5344CB8AC3E}">
        <p14:creationId xmlns:p14="http://schemas.microsoft.com/office/powerpoint/2010/main" val="516817582"/>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1000"/>
                                        <p:tgtEl>
                                          <p:spTgt spid="64"/>
                                        </p:tgtEl>
                                      </p:cBhvr>
                                    </p:animEffect>
                                    <p:anim calcmode="lin" valueType="num">
                                      <p:cBhvr>
                                        <p:cTn id="22" dur="1000" fill="hold"/>
                                        <p:tgtEl>
                                          <p:spTgt spid="64"/>
                                        </p:tgtEl>
                                        <p:attrNameLst>
                                          <p:attrName>ppt_x</p:attrName>
                                        </p:attrNameLst>
                                      </p:cBhvr>
                                      <p:tavLst>
                                        <p:tav tm="0">
                                          <p:val>
                                            <p:strVal val="#ppt_x"/>
                                          </p:val>
                                        </p:tav>
                                        <p:tav tm="100000">
                                          <p:val>
                                            <p:strVal val="#ppt_x"/>
                                          </p:val>
                                        </p:tav>
                                      </p:tavLst>
                                    </p:anim>
                                    <p:anim calcmode="lin" valueType="num">
                                      <p:cBhvr>
                                        <p:cTn id="23" dur="1000" fill="hold"/>
                                        <p:tgtEl>
                                          <p:spTgt spid="64"/>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1000"/>
                                        <p:tgtEl>
                                          <p:spTgt spid="65"/>
                                        </p:tgtEl>
                                      </p:cBhvr>
                                    </p:animEffect>
                                    <p:anim calcmode="lin" valueType="num">
                                      <p:cBhvr>
                                        <p:cTn id="33" dur="1000" fill="hold"/>
                                        <p:tgtEl>
                                          <p:spTgt spid="65"/>
                                        </p:tgtEl>
                                        <p:attrNameLst>
                                          <p:attrName>ppt_x</p:attrName>
                                        </p:attrNameLst>
                                      </p:cBhvr>
                                      <p:tavLst>
                                        <p:tav tm="0">
                                          <p:val>
                                            <p:strVal val="#ppt_x"/>
                                          </p:val>
                                        </p:tav>
                                        <p:tav tm="100000">
                                          <p:val>
                                            <p:strVal val="#ppt_x"/>
                                          </p:val>
                                        </p:tav>
                                      </p:tavLst>
                                    </p:anim>
                                    <p:anim calcmode="lin" valueType="num">
                                      <p:cBhvr>
                                        <p:cTn id="34" dur="1000" fill="hold"/>
                                        <p:tgtEl>
                                          <p:spTgt spid="6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1000"/>
                                        <p:tgtEl>
                                          <p:spTgt spid="67"/>
                                        </p:tgtEl>
                                      </p:cBhvr>
                                    </p:animEffect>
                                    <p:anim calcmode="lin" valueType="num">
                                      <p:cBhvr>
                                        <p:cTn id="49" dur="1000" fill="hold"/>
                                        <p:tgtEl>
                                          <p:spTgt spid="67"/>
                                        </p:tgtEl>
                                        <p:attrNameLst>
                                          <p:attrName>ppt_x</p:attrName>
                                        </p:attrNameLst>
                                      </p:cBhvr>
                                      <p:tavLst>
                                        <p:tav tm="0">
                                          <p:val>
                                            <p:strVal val="#ppt_x"/>
                                          </p:val>
                                        </p:tav>
                                        <p:tav tm="100000">
                                          <p:val>
                                            <p:strVal val="#ppt_x"/>
                                          </p:val>
                                        </p:tav>
                                      </p:tavLst>
                                    </p:anim>
                                    <p:anim calcmode="lin" valueType="num">
                                      <p:cBhvr>
                                        <p:cTn id="50" dur="1000" fill="hold"/>
                                        <p:tgtEl>
                                          <p:spTgt spid="6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fade">
                                      <p:cBhvr>
                                        <p:cTn id="53" dur="1000"/>
                                        <p:tgtEl>
                                          <p:spTgt spid="68"/>
                                        </p:tgtEl>
                                      </p:cBhvr>
                                    </p:animEffect>
                                    <p:anim calcmode="lin" valueType="num">
                                      <p:cBhvr>
                                        <p:cTn id="54" dur="1000" fill="hold"/>
                                        <p:tgtEl>
                                          <p:spTgt spid="68"/>
                                        </p:tgtEl>
                                        <p:attrNameLst>
                                          <p:attrName>ppt_x</p:attrName>
                                        </p:attrNameLst>
                                      </p:cBhvr>
                                      <p:tavLst>
                                        <p:tav tm="0">
                                          <p:val>
                                            <p:strVal val="#ppt_x"/>
                                          </p:val>
                                        </p:tav>
                                        <p:tav tm="100000">
                                          <p:val>
                                            <p:strVal val="#ppt_x"/>
                                          </p:val>
                                        </p:tav>
                                      </p:tavLst>
                                    </p:anim>
                                    <p:anim calcmode="lin" valueType="num">
                                      <p:cBhvr>
                                        <p:cTn id="55"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utoUpdateAnimBg="0"/>
      <p:bldP spid="64" grpId="0" autoUpdateAnimBg="0"/>
      <p:bldP spid="65" grpId="0" autoUpdateAnimBg="0"/>
      <p:bldP spid="66" grpId="0" autoUpdateAnimBg="0"/>
      <p:bldP spid="67" grpId="0" autoUpdateAnimBg="0"/>
      <p:bldP spid="6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7544" y="315086"/>
            <a:ext cx="2038241" cy="528472"/>
            <a:chOff x="1769309" y="2262425"/>
            <a:chExt cx="1722616" cy="602283"/>
          </a:xfrm>
        </p:grpSpPr>
        <p:grpSp>
          <p:nvGrpSpPr>
            <p:cNvPr id="5" name="组合 4"/>
            <p:cNvGrpSpPr/>
            <p:nvPr/>
          </p:nvGrpSpPr>
          <p:grpSpPr>
            <a:xfrm>
              <a:off x="1769309" y="2355726"/>
              <a:ext cx="1722616" cy="508982"/>
              <a:chOff x="1769309" y="2355726"/>
              <a:chExt cx="1944216" cy="574458"/>
            </a:xfrm>
          </p:grpSpPr>
          <p:sp>
            <p:nvSpPr>
              <p:cNvPr id="7" name="矩形 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添加标题</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grpSp>
        <p:nvGrpSpPr>
          <p:cNvPr id="13" name="Group 66"/>
          <p:cNvGrpSpPr>
            <a:grpSpLocks/>
          </p:cNvGrpSpPr>
          <p:nvPr/>
        </p:nvGrpSpPr>
        <p:grpSpPr bwMode="auto">
          <a:xfrm>
            <a:off x="395641" y="986284"/>
            <a:ext cx="4453517" cy="3745706"/>
            <a:chOff x="720" y="839"/>
            <a:chExt cx="3740" cy="3146"/>
          </a:xfrm>
          <a:solidFill>
            <a:srgbClr val="0070C0"/>
          </a:solidFill>
        </p:grpSpPr>
        <p:sp>
          <p:nvSpPr>
            <p:cNvPr id="14"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headEnd/>
              <a:tailEnd/>
            </a:ln>
          </p:spPr>
          <p:txBody>
            <a:bodyPr/>
            <a:lstStyle/>
            <a:p>
              <a:endParaRPr lang="zh-CN" altLang="en-US"/>
            </a:p>
          </p:txBody>
        </p:sp>
        <p:sp>
          <p:nvSpPr>
            <p:cNvPr id="15"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headEnd/>
              <a:tailEnd/>
            </a:ln>
          </p:spPr>
          <p:txBody>
            <a:bodyPr/>
            <a:lstStyle/>
            <a:p>
              <a:endParaRPr lang="zh-CN" altLang="en-US"/>
            </a:p>
          </p:txBody>
        </p:sp>
        <p:sp>
          <p:nvSpPr>
            <p:cNvPr id="16"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headEnd/>
              <a:tailEnd/>
            </a:ln>
          </p:spPr>
          <p:txBody>
            <a:bodyPr/>
            <a:lstStyle/>
            <a:p>
              <a:endParaRPr lang="zh-CN" altLang="en-US"/>
            </a:p>
          </p:txBody>
        </p:sp>
        <p:sp>
          <p:nvSpPr>
            <p:cNvPr id="17"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headEnd/>
              <a:tailEnd/>
            </a:ln>
          </p:spPr>
          <p:txBody>
            <a:bodyPr/>
            <a:lstStyle/>
            <a:p>
              <a:endParaRPr lang="zh-CN" altLang="en-US"/>
            </a:p>
          </p:txBody>
        </p:sp>
        <p:sp>
          <p:nvSpPr>
            <p:cNvPr id="18"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headEnd/>
              <a:tailEnd/>
            </a:ln>
          </p:spPr>
          <p:txBody>
            <a:bodyPr/>
            <a:lstStyle/>
            <a:p>
              <a:endParaRPr lang="zh-CN" altLang="en-US"/>
            </a:p>
          </p:txBody>
        </p:sp>
        <p:sp>
          <p:nvSpPr>
            <p:cNvPr id="19"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headEnd/>
              <a:tailEnd/>
            </a:ln>
          </p:spPr>
          <p:txBody>
            <a:bodyPr/>
            <a:lstStyle/>
            <a:p>
              <a:endParaRPr lang="zh-CN" altLang="en-US"/>
            </a:p>
          </p:txBody>
        </p:sp>
        <p:sp>
          <p:nvSpPr>
            <p:cNvPr id="20"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headEnd/>
              <a:tailEnd/>
            </a:ln>
          </p:spPr>
          <p:txBody>
            <a:bodyPr/>
            <a:lstStyle/>
            <a:p>
              <a:endParaRPr lang="zh-CN" altLang="en-US"/>
            </a:p>
          </p:txBody>
        </p:sp>
        <p:sp>
          <p:nvSpPr>
            <p:cNvPr id="21"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headEnd/>
              <a:tailEnd/>
            </a:ln>
          </p:spPr>
          <p:txBody>
            <a:bodyPr/>
            <a:lstStyle/>
            <a:p>
              <a:endParaRPr lang="zh-CN" altLang="en-US"/>
            </a:p>
          </p:txBody>
        </p:sp>
        <p:sp>
          <p:nvSpPr>
            <p:cNvPr id="22"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headEnd/>
              <a:tailEnd/>
            </a:ln>
          </p:spPr>
          <p:txBody>
            <a:bodyPr/>
            <a:lstStyle/>
            <a:p>
              <a:endParaRPr lang="zh-CN" altLang="en-US"/>
            </a:p>
          </p:txBody>
        </p:sp>
        <p:sp>
          <p:nvSpPr>
            <p:cNvPr id="23"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headEnd/>
              <a:tailEnd/>
            </a:ln>
          </p:spPr>
          <p:txBody>
            <a:bodyPr/>
            <a:lstStyle/>
            <a:p>
              <a:endParaRPr lang="zh-CN" altLang="en-US"/>
            </a:p>
          </p:txBody>
        </p:sp>
        <p:sp>
          <p:nvSpPr>
            <p:cNvPr id="24"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headEnd/>
              <a:tailEnd/>
            </a:ln>
          </p:spPr>
          <p:txBody>
            <a:bodyPr/>
            <a:lstStyle/>
            <a:p>
              <a:endParaRPr lang="zh-CN" altLang="en-US"/>
            </a:p>
          </p:txBody>
        </p:sp>
        <p:sp>
          <p:nvSpPr>
            <p:cNvPr id="25"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headEnd/>
              <a:tailEnd/>
            </a:ln>
          </p:spPr>
          <p:txBody>
            <a:bodyPr/>
            <a:lstStyle/>
            <a:p>
              <a:endParaRPr lang="zh-CN" altLang="en-US"/>
            </a:p>
          </p:txBody>
        </p:sp>
        <p:sp>
          <p:nvSpPr>
            <p:cNvPr id="26"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headEnd/>
              <a:tailEnd/>
            </a:ln>
          </p:spPr>
          <p:txBody>
            <a:bodyPr/>
            <a:lstStyle/>
            <a:p>
              <a:endParaRPr lang="zh-CN" altLang="en-US"/>
            </a:p>
          </p:txBody>
        </p:sp>
        <p:sp>
          <p:nvSpPr>
            <p:cNvPr id="27"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headEnd/>
              <a:tailEnd/>
            </a:ln>
          </p:spPr>
          <p:txBody>
            <a:bodyPr/>
            <a:lstStyle/>
            <a:p>
              <a:endParaRPr lang="zh-CN" altLang="en-US"/>
            </a:p>
          </p:txBody>
        </p:sp>
        <p:sp>
          <p:nvSpPr>
            <p:cNvPr id="28"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headEnd/>
              <a:tailEnd/>
            </a:ln>
          </p:spPr>
          <p:txBody>
            <a:bodyPr/>
            <a:lstStyle/>
            <a:p>
              <a:endParaRPr lang="zh-CN" altLang="en-US"/>
            </a:p>
          </p:txBody>
        </p:sp>
        <p:sp>
          <p:nvSpPr>
            <p:cNvPr id="29"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headEnd/>
              <a:tailEnd/>
            </a:ln>
          </p:spPr>
          <p:txBody>
            <a:bodyPr/>
            <a:lstStyle/>
            <a:p>
              <a:endParaRPr lang="zh-CN" altLang="en-US"/>
            </a:p>
          </p:txBody>
        </p:sp>
        <p:sp>
          <p:nvSpPr>
            <p:cNvPr id="30"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headEnd/>
              <a:tailEnd/>
            </a:ln>
          </p:spPr>
          <p:txBody>
            <a:bodyPr/>
            <a:lstStyle/>
            <a:p>
              <a:endParaRPr lang="zh-CN" altLang="en-US"/>
            </a:p>
          </p:txBody>
        </p:sp>
        <p:sp>
          <p:nvSpPr>
            <p:cNvPr id="31"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headEnd/>
              <a:tailEnd/>
            </a:ln>
          </p:spPr>
          <p:txBody>
            <a:bodyPr/>
            <a:lstStyle/>
            <a:p>
              <a:endParaRPr lang="zh-CN" altLang="en-US"/>
            </a:p>
          </p:txBody>
        </p:sp>
        <p:sp>
          <p:nvSpPr>
            <p:cNvPr id="32"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headEnd/>
              <a:tailEnd/>
            </a:ln>
          </p:spPr>
          <p:txBody>
            <a:bodyPr/>
            <a:lstStyle/>
            <a:p>
              <a:endParaRPr lang="zh-CN" altLang="en-US"/>
            </a:p>
          </p:txBody>
        </p:sp>
        <p:sp>
          <p:nvSpPr>
            <p:cNvPr id="33"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headEnd/>
              <a:tailEnd/>
            </a:ln>
          </p:spPr>
          <p:txBody>
            <a:bodyPr/>
            <a:lstStyle/>
            <a:p>
              <a:endParaRPr lang="zh-CN" altLang="en-US"/>
            </a:p>
          </p:txBody>
        </p:sp>
        <p:sp>
          <p:nvSpPr>
            <p:cNvPr id="34"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headEnd/>
              <a:tailEnd/>
            </a:ln>
          </p:spPr>
          <p:txBody>
            <a:bodyPr/>
            <a:lstStyle/>
            <a:p>
              <a:endParaRPr lang="zh-CN" altLang="en-US"/>
            </a:p>
          </p:txBody>
        </p:sp>
        <p:sp>
          <p:nvSpPr>
            <p:cNvPr id="35"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headEnd/>
              <a:tailEnd/>
            </a:ln>
          </p:spPr>
          <p:txBody>
            <a:bodyPr/>
            <a:lstStyle/>
            <a:p>
              <a:endParaRPr lang="zh-CN" altLang="en-US"/>
            </a:p>
          </p:txBody>
        </p:sp>
        <p:sp>
          <p:nvSpPr>
            <p:cNvPr id="36"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headEnd/>
              <a:tailEnd/>
            </a:ln>
          </p:spPr>
          <p:txBody>
            <a:bodyPr/>
            <a:lstStyle/>
            <a:p>
              <a:endParaRPr lang="zh-CN" altLang="en-US"/>
            </a:p>
          </p:txBody>
        </p:sp>
        <p:sp>
          <p:nvSpPr>
            <p:cNvPr id="37"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headEnd/>
              <a:tailEnd/>
            </a:ln>
          </p:spPr>
          <p:txBody>
            <a:bodyPr/>
            <a:lstStyle/>
            <a:p>
              <a:endParaRPr lang="zh-CN" altLang="en-US"/>
            </a:p>
          </p:txBody>
        </p:sp>
        <p:sp>
          <p:nvSpPr>
            <p:cNvPr id="38"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headEnd/>
              <a:tailEnd/>
            </a:ln>
          </p:spPr>
          <p:txBody>
            <a:bodyPr/>
            <a:lstStyle/>
            <a:p>
              <a:endParaRPr lang="zh-CN" altLang="en-US"/>
            </a:p>
          </p:txBody>
        </p:sp>
        <p:sp>
          <p:nvSpPr>
            <p:cNvPr id="39"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headEnd/>
              <a:tailEnd/>
            </a:ln>
          </p:spPr>
          <p:txBody>
            <a:bodyPr/>
            <a:lstStyle/>
            <a:p>
              <a:endParaRPr lang="zh-CN" altLang="en-US"/>
            </a:p>
          </p:txBody>
        </p:sp>
        <p:sp>
          <p:nvSpPr>
            <p:cNvPr id="40"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headEnd/>
              <a:tailEnd/>
            </a:ln>
          </p:spPr>
          <p:txBody>
            <a:bodyPr/>
            <a:lstStyle/>
            <a:p>
              <a:endParaRPr lang="zh-CN" altLang="en-US"/>
            </a:p>
          </p:txBody>
        </p:sp>
        <p:sp>
          <p:nvSpPr>
            <p:cNvPr id="41"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headEnd/>
              <a:tailEnd/>
            </a:ln>
          </p:spPr>
          <p:txBody>
            <a:bodyPr/>
            <a:lstStyle/>
            <a:p>
              <a:endParaRPr lang="zh-CN" altLang="en-US"/>
            </a:p>
          </p:txBody>
        </p:sp>
        <p:sp>
          <p:nvSpPr>
            <p:cNvPr id="42"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headEnd/>
              <a:tailEnd/>
            </a:ln>
          </p:spPr>
          <p:txBody>
            <a:bodyPr/>
            <a:lstStyle/>
            <a:p>
              <a:endParaRPr lang="zh-CN" altLang="en-US"/>
            </a:p>
          </p:txBody>
        </p:sp>
        <p:sp>
          <p:nvSpPr>
            <p:cNvPr id="43"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headEnd/>
              <a:tailEnd/>
            </a:ln>
          </p:spPr>
          <p:txBody>
            <a:bodyPr/>
            <a:lstStyle/>
            <a:p>
              <a:endParaRPr lang="zh-CN" altLang="en-US"/>
            </a:p>
          </p:txBody>
        </p:sp>
        <p:sp>
          <p:nvSpPr>
            <p:cNvPr id="44"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headEnd/>
              <a:tailEnd/>
            </a:ln>
          </p:spPr>
          <p:txBody>
            <a:bodyPr/>
            <a:lstStyle/>
            <a:p>
              <a:endParaRPr lang="zh-CN" altLang="en-US"/>
            </a:p>
          </p:txBody>
        </p:sp>
        <p:sp>
          <p:nvSpPr>
            <p:cNvPr id="45"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headEnd/>
              <a:tailEnd/>
            </a:ln>
          </p:spPr>
          <p:txBody>
            <a:bodyPr/>
            <a:lstStyle/>
            <a:p>
              <a:endParaRPr lang="zh-CN" altLang="en-US"/>
            </a:p>
          </p:txBody>
        </p:sp>
        <p:sp>
          <p:nvSpPr>
            <p:cNvPr id="46"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headEnd/>
              <a:tailEnd/>
            </a:ln>
          </p:spPr>
          <p:txBody>
            <a:bodyPr/>
            <a:lstStyle/>
            <a:p>
              <a:endParaRPr lang="zh-CN" altLang="en-US"/>
            </a:p>
          </p:txBody>
        </p:sp>
        <p:sp>
          <p:nvSpPr>
            <p:cNvPr id="47"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headEnd/>
              <a:tailEnd/>
            </a:ln>
          </p:spPr>
          <p:txBody>
            <a:bodyPr/>
            <a:lstStyle/>
            <a:p>
              <a:endParaRPr lang="zh-CN" altLang="en-US"/>
            </a:p>
          </p:txBody>
        </p:sp>
        <p:sp>
          <p:nvSpPr>
            <p:cNvPr id="48"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headEnd/>
              <a:tailEnd/>
            </a:ln>
          </p:spPr>
          <p:txBody>
            <a:bodyPr/>
            <a:lstStyle/>
            <a:p>
              <a:endParaRPr lang="zh-CN" altLang="en-US"/>
            </a:p>
          </p:txBody>
        </p:sp>
        <p:sp>
          <p:nvSpPr>
            <p:cNvPr id="49"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headEnd/>
              <a:tailEnd/>
            </a:ln>
          </p:spPr>
          <p:txBody>
            <a:bodyPr/>
            <a:lstStyle/>
            <a:p>
              <a:endParaRPr lang="zh-CN" altLang="en-US"/>
            </a:p>
          </p:txBody>
        </p:sp>
        <p:sp>
          <p:nvSpPr>
            <p:cNvPr id="50"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headEnd/>
              <a:tailEnd/>
            </a:ln>
          </p:spPr>
          <p:txBody>
            <a:bodyPr/>
            <a:lstStyle/>
            <a:p>
              <a:endParaRPr lang="zh-CN" altLang="en-US"/>
            </a:p>
          </p:txBody>
        </p:sp>
        <p:sp>
          <p:nvSpPr>
            <p:cNvPr id="51"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headEnd/>
              <a:tailEnd/>
            </a:ln>
          </p:spPr>
          <p:txBody>
            <a:bodyPr/>
            <a:lstStyle/>
            <a:p>
              <a:endParaRPr lang="zh-CN" altLang="en-US"/>
            </a:p>
          </p:txBody>
        </p:sp>
        <p:sp>
          <p:nvSpPr>
            <p:cNvPr id="52"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headEnd/>
              <a:tailEnd/>
            </a:ln>
          </p:spPr>
          <p:txBody>
            <a:bodyPr/>
            <a:lstStyle/>
            <a:p>
              <a:endParaRPr lang="zh-CN" altLang="en-US"/>
            </a:p>
          </p:txBody>
        </p:sp>
        <p:sp>
          <p:nvSpPr>
            <p:cNvPr id="53"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headEnd/>
              <a:tailEnd/>
            </a:ln>
          </p:spPr>
          <p:txBody>
            <a:bodyPr/>
            <a:lstStyle/>
            <a:p>
              <a:endParaRPr lang="zh-CN" altLang="en-US"/>
            </a:p>
          </p:txBody>
        </p:sp>
        <p:sp>
          <p:nvSpPr>
            <p:cNvPr id="54"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headEnd/>
              <a:tailEnd/>
            </a:ln>
          </p:spPr>
          <p:txBody>
            <a:bodyPr/>
            <a:lstStyle/>
            <a:p>
              <a:endParaRPr lang="zh-CN" altLang="en-US"/>
            </a:p>
          </p:txBody>
        </p:sp>
        <p:sp>
          <p:nvSpPr>
            <p:cNvPr id="55"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headEnd/>
              <a:tailEnd/>
            </a:ln>
          </p:spPr>
          <p:txBody>
            <a:bodyPr/>
            <a:lstStyle/>
            <a:p>
              <a:endParaRPr lang="zh-CN" altLang="en-US"/>
            </a:p>
          </p:txBody>
        </p:sp>
        <p:sp>
          <p:nvSpPr>
            <p:cNvPr id="56"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headEnd/>
              <a:tailEnd/>
            </a:ln>
          </p:spPr>
          <p:txBody>
            <a:bodyPr/>
            <a:lstStyle/>
            <a:p>
              <a:endParaRPr lang="zh-CN" altLang="en-US"/>
            </a:p>
          </p:txBody>
        </p:sp>
        <p:sp>
          <p:nvSpPr>
            <p:cNvPr id="57"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headEnd/>
              <a:tailEnd/>
            </a:ln>
          </p:spPr>
          <p:txBody>
            <a:bodyPr/>
            <a:lstStyle/>
            <a:p>
              <a:endParaRPr lang="zh-CN" altLang="en-US"/>
            </a:p>
          </p:txBody>
        </p:sp>
        <p:sp>
          <p:nvSpPr>
            <p:cNvPr id="58"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headEnd/>
              <a:tailEnd/>
            </a:ln>
          </p:spPr>
          <p:txBody>
            <a:bodyPr/>
            <a:lstStyle/>
            <a:p>
              <a:endParaRPr lang="zh-CN" altLang="en-US"/>
            </a:p>
          </p:txBody>
        </p:sp>
        <p:sp>
          <p:nvSpPr>
            <p:cNvPr id="59"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headEnd/>
              <a:tailEnd/>
            </a:ln>
          </p:spPr>
          <p:txBody>
            <a:bodyPr/>
            <a:lstStyle/>
            <a:p>
              <a:endParaRPr lang="zh-CN" altLang="en-US"/>
            </a:p>
          </p:txBody>
        </p:sp>
        <p:sp>
          <p:nvSpPr>
            <p:cNvPr id="60"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headEnd/>
              <a:tailEnd/>
            </a:ln>
          </p:spPr>
          <p:txBody>
            <a:bodyPr/>
            <a:lstStyle/>
            <a:p>
              <a:endParaRPr lang="zh-CN" altLang="en-US"/>
            </a:p>
          </p:txBody>
        </p:sp>
        <p:sp>
          <p:nvSpPr>
            <p:cNvPr id="61"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headEnd/>
              <a:tailEnd/>
            </a:ln>
          </p:spPr>
          <p:txBody>
            <a:bodyPr/>
            <a:lstStyle/>
            <a:p>
              <a:endParaRPr lang="zh-CN" altLang="en-US"/>
            </a:p>
          </p:txBody>
        </p:sp>
        <p:sp>
          <p:nvSpPr>
            <p:cNvPr id="62"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headEnd/>
              <a:tailEnd/>
            </a:ln>
          </p:spPr>
          <p:txBody>
            <a:bodyPr/>
            <a:lstStyle/>
            <a:p>
              <a:endParaRPr lang="zh-CN" altLang="en-US"/>
            </a:p>
          </p:txBody>
        </p:sp>
        <p:sp>
          <p:nvSpPr>
            <p:cNvPr id="63"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headEnd/>
              <a:tailEnd/>
            </a:ln>
          </p:spPr>
          <p:txBody>
            <a:bodyPr/>
            <a:lstStyle/>
            <a:p>
              <a:endParaRPr lang="zh-CN" altLang="en-US"/>
            </a:p>
          </p:txBody>
        </p:sp>
        <p:sp>
          <p:nvSpPr>
            <p:cNvPr id="64"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headEnd/>
              <a:tailEnd/>
            </a:ln>
          </p:spPr>
          <p:txBody>
            <a:bodyPr/>
            <a:lstStyle/>
            <a:p>
              <a:endParaRPr lang="zh-CN" altLang="en-US"/>
            </a:p>
          </p:txBody>
        </p:sp>
        <p:sp>
          <p:nvSpPr>
            <p:cNvPr id="65"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headEnd/>
              <a:tailEnd/>
            </a:ln>
          </p:spPr>
          <p:txBody>
            <a:bodyPr/>
            <a:lstStyle/>
            <a:p>
              <a:endParaRPr lang="zh-CN" altLang="en-US"/>
            </a:p>
          </p:txBody>
        </p:sp>
        <p:sp>
          <p:nvSpPr>
            <p:cNvPr id="66"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headEnd/>
              <a:tailEnd/>
            </a:ln>
          </p:spPr>
          <p:txBody>
            <a:bodyPr/>
            <a:lstStyle/>
            <a:p>
              <a:endParaRPr lang="zh-CN" altLang="en-US"/>
            </a:p>
          </p:txBody>
        </p:sp>
        <p:sp>
          <p:nvSpPr>
            <p:cNvPr id="67"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headEnd/>
              <a:tailEnd/>
            </a:ln>
          </p:spPr>
          <p:txBody>
            <a:bodyPr/>
            <a:lstStyle/>
            <a:p>
              <a:endParaRPr lang="zh-CN" altLang="en-US"/>
            </a:p>
          </p:txBody>
        </p:sp>
        <p:sp>
          <p:nvSpPr>
            <p:cNvPr id="68"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headEnd/>
              <a:tailEnd/>
            </a:ln>
          </p:spPr>
          <p:txBody>
            <a:bodyPr/>
            <a:lstStyle/>
            <a:p>
              <a:endParaRPr lang="zh-CN" altLang="en-US"/>
            </a:p>
          </p:txBody>
        </p:sp>
        <p:sp>
          <p:nvSpPr>
            <p:cNvPr id="69"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headEnd/>
              <a:tailEnd/>
            </a:ln>
          </p:spPr>
          <p:txBody>
            <a:bodyPr/>
            <a:lstStyle/>
            <a:p>
              <a:endParaRPr lang="zh-CN" altLang="en-US"/>
            </a:p>
          </p:txBody>
        </p:sp>
        <p:sp>
          <p:nvSpPr>
            <p:cNvPr id="70"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headEnd/>
              <a:tailEnd/>
            </a:ln>
          </p:spPr>
          <p:txBody>
            <a:bodyPr/>
            <a:lstStyle/>
            <a:p>
              <a:endParaRPr lang="zh-CN" altLang="en-US"/>
            </a:p>
          </p:txBody>
        </p:sp>
        <p:sp>
          <p:nvSpPr>
            <p:cNvPr id="71"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headEnd/>
              <a:tailEnd/>
            </a:ln>
          </p:spPr>
          <p:txBody>
            <a:bodyPr/>
            <a:lstStyle/>
            <a:p>
              <a:endParaRPr lang="zh-CN" altLang="en-US"/>
            </a:p>
          </p:txBody>
        </p:sp>
        <p:sp>
          <p:nvSpPr>
            <p:cNvPr id="72"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headEnd/>
              <a:tailEnd/>
            </a:ln>
          </p:spPr>
          <p:txBody>
            <a:bodyPr/>
            <a:lstStyle/>
            <a:p>
              <a:endParaRPr lang="zh-CN" altLang="en-US"/>
            </a:p>
          </p:txBody>
        </p:sp>
        <p:sp>
          <p:nvSpPr>
            <p:cNvPr id="73"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headEnd/>
              <a:tailEnd/>
            </a:ln>
          </p:spPr>
          <p:txBody>
            <a:bodyPr/>
            <a:lstStyle/>
            <a:p>
              <a:endParaRPr lang="zh-CN" altLang="en-US"/>
            </a:p>
          </p:txBody>
        </p:sp>
        <p:sp>
          <p:nvSpPr>
            <p:cNvPr id="74"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headEnd/>
              <a:tailEnd/>
            </a:ln>
          </p:spPr>
          <p:txBody>
            <a:bodyPr/>
            <a:lstStyle/>
            <a:p>
              <a:endParaRPr lang="zh-CN" altLang="en-US"/>
            </a:p>
          </p:txBody>
        </p:sp>
        <p:sp>
          <p:nvSpPr>
            <p:cNvPr id="75"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headEnd/>
              <a:tailEnd/>
            </a:ln>
          </p:spPr>
          <p:txBody>
            <a:bodyPr/>
            <a:lstStyle/>
            <a:p>
              <a:endParaRPr lang="zh-CN" altLang="en-US"/>
            </a:p>
          </p:txBody>
        </p:sp>
      </p:grpSp>
      <p:sp>
        <p:nvSpPr>
          <p:cNvPr id="76" name="Freeform 78"/>
          <p:cNvSpPr>
            <a:spLocks/>
          </p:cNvSpPr>
          <p:nvPr/>
        </p:nvSpPr>
        <p:spPr bwMode="gray">
          <a:xfrm>
            <a:off x="3334486" y="3939033"/>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C4C7CB"/>
          </a:solidFill>
          <a:ln w="6350">
            <a:solidFill>
              <a:srgbClr val="FFFFFF"/>
            </a:solidFill>
            <a:prstDash val="solid"/>
            <a:round/>
            <a:headEnd/>
            <a:tailEnd/>
          </a:ln>
        </p:spPr>
        <p:txBody>
          <a:bodyPr lIns="68567" tIns="34284" rIns="68567" bIns="34284"/>
          <a:lstStyle/>
          <a:p>
            <a:endParaRPr lang="zh-CN" altLang="en-US"/>
          </a:p>
        </p:txBody>
      </p:sp>
      <p:sp>
        <p:nvSpPr>
          <p:cNvPr id="77" name="Freeform 92"/>
          <p:cNvSpPr>
            <a:spLocks/>
          </p:cNvSpPr>
          <p:nvPr/>
        </p:nvSpPr>
        <p:spPr bwMode="gray">
          <a:xfrm>
            <a:off x="3647662" y="2615059"/>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C4C7CB"/>
          </a:solidFill>
          <a:ln w="6350">
            <a:solidFill>
              <a:srgbClr val="FFFFFF"/>
            </a:solidFill>
            <a:prstDash val="solid"/>
            <a:round/>
            <a:headEnd/>
            <a:tailEnd/>
          </a:ln>
        </p:spPr>
        <p:txBody>
          <a:bodyPr lIns="68567" tIns="34284" rIns="68567" bIns="34284"/>
          <a:lstStyle/>
          <a:p>
            <a:endParaRPr lang="zh-CN" altLang="en-US"/>
          </a:p>
        </p:txBody>
      </p:sp>
      <p:sp>
        <p:nvSpPr>
          <p:cNvPr id="78" name="Freeform 100"/>
          <p:cNvSpPr>
            <a:spLocks/>
          </p:cNvSpPr>
          <p:nvPr/>
        </p:nvSpPr>
        <p:spPr bwMode="gray">
          <a:xfrm>
            <a:off x="3876292" y="2010221"/>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C4C7CB"/>
          </a:solidFill>
          <a:ln w="6350">
            <a:solidFill>
              <a:srgbClr val="FFFFFF"/>
            </a:solidFill>
            <a:prstDash val="solid"/>
            <a:round/>
            <a:headEnd/>
            <a:tailEnd/>
          </a:ln>
        </p:spPr>
        <p:txBody>
          <a:bodyPr lIns="68567" tIns="34284" rIns="68567" bIns="34284"/>
          <a:lstStyle/>
          <a:p>
            <a:endParaRPr lang="zh-CN" altLang="en-US"/>
          </a:p>
        </p:txBody>
      </p:sp>
      <p:sp>
        <p:nvSpPr>
          <p:cNvPr id="79" name="Freeform 82"/>
          <p:cNvSpPr>
            <a:spLocks/>
          </p:cNvSpPr>
          <p:nvPr/>
        </p:nvSpPr>
        <p:spPr bwMode="gray">
          <a:xfrm>
            <a:off x="4001417" y="3293714"/>
            <a:ext cx="336991"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C4C7CB"/>
          </a:solidFill>
          <a:ln w="6350">
            <a:solidFill>
              <a:srgbClr val="FFFFFF"/>
            </a:solidFill>
            <a:prstDash val="solid"/>
            <a:round/>
            <a:headEnd/>
            <a:tailEnd/>
          </a:ln>
        </p:spPr>
        <p:txBody>
          <a:bodyPr lIns="68567" tIns="34284" rIns="68567" bIns="34284"/>
          <a:lstStyle/>
          <a:p>
            <a:endParaRPr lang="zh-CN" altLang="en-US"/>
          </a:p>
        </p:txBody>
      </p:sp>
      <p:cxnSp>
        <p:nvCxnSpPr>
          <p:cNvPr id="80" name="直接连接符 79"/>
          <p:cNvCxnSpPr/>
          <p:nvPr/>
        </p:nvCxnSpPr>
        <p:spPr>
          <a:xfrm>
            <a:off x="4326660" y="233109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4515994" y="2517428"/>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4166548" y="2713224"/>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4355883" y="2899557"/>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4278775" y="3397300"/>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4515994" y="3397300"/>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3784602" y="426109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3973935" y="4447431"/>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a:off x="5027553" y="2211710"/>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89" name="矩形 88"/>
          <p:cNvSpPr/>
          <p:nvPr/>
        </p:nvSpPr>
        <p:spPr>
          <a:xfrm>
            <a:off x="5027553" y="2643491"/>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90" name="矩形 89"/>
          <p:cNvSpPr/>
          <p:nvPr/>
        </p:nvSpPr>
        <p:spPr>
          <a:xfrm>
            <a:off x="5027553" y="3142570"/>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91" name="矩形 90"/>
          <p:cNvSpPr/>
          <p:nvPr/>
        </p:nvSpPr>
        <p:spPr>
          <a:xfrm>
            <a:off x="4993600" y="4140047"/>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92" name="矩形标注 91"/>
          <p:cNvSpPr/>
          <p:nvPr/>
        </p:nvSpPr>
        <p:spPr>
          <a:xfrm>
            <a:off x="6607141" y="1836028"/>
            <a:ext cx="1957258" cy="2630982"/>
          </a:xfrm>
          <a:prstGeom prst="wedgeRectCallout">
            <a:avLst>
              <a:gd name="adj1" fmla="val -72333"/>
              <a:gd name="adj2" fmla="val 19715"/>
            </a:avLst>
          </a:prstGeom>
          <a:solidFill>
            <a:srgbClr val="C4C7C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93" name="TextBox 86"/>
          <p:cNvSpPr txBox="1"/>
          <p:nvPr/>
        </p:nvSpPr>
        <p:spPr>
          <a:xfrm>
            <a:off x="6781196" y="2014550"/>
            <a:ext cx="1656184" cy="2269840"/>
          </a:xfrm>
          <a:prstGeom prst="rect">
            <a:avLst/>
          </a:prstGeom>
          <a:noFill/>
        </p:spPr>
        <p:txBody>
          <a:bodyPr wrap="square" lIns="68567" tIns="34284" rIns="68567" bIns="34284" rtlCol="0">
            <a:spAutoFit/>
          </a:bodyPr>
          <a:lstStyle/>
          <a:p>
            <a:pPr algn="just">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tx1">
                  <a:lumMod val="75000"/>
                  <a:lumOff val="25000"/>
                </a:schemeClr>
              </a:solidFill>
              <a:latin typeface="微软雅黑" pitchFamily="34" charset="-122"/>
              <a:ea typeface="微软雅黑" pitchFamily="34" charset="-122"/>
            </a:endParaRPr>
          </a:p>
          <a:p>
            <a:pPr algn="just">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Tree>
    <p:extLst>
      <p:ext uri="{BB962C8B-B14F-4D97-AF65-F5344CB8AC3E}">
        <p14:creationId xmlns:p14="http://schemas.microsoft.com/office/powerpoint/2010/main" val="3283500519"/>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8000" fill="hold" nodeType="afterEffect" p14:presetBounceEnd="58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58000">
                                          <p:cBhvr additive="base">
                                            <p:cTn id="12" dur="1000" fill="hold"/>
                                            <p:tgtEl>
                                              <p:spTgt spid="13"/>
                                            </p:tgtEl>
                                            <p:attrNameLst>
                                              <p:attrName>ppt_x</p:attrName>
                                            </p:attrNameLst>
                                          </p:cBhvr>
                                          <p:tavLst>
                                            <p:tav tm="0">
                                              <p:val>
                                                <p:strVal val="0-#ppt_w/2"/>
                                              </p:val>
                                            </p:tav>
                                            <p:tav tm="100000">
                                              <p:val>
                                                <p:strVal val="#ppt_x"/>
                                              </p:val>
                                            </p:tav>
                                          </p:tavLst>
                                        </p:anim>
                                        <p:anim calcmode="lin" valueType="num" p14:bounceEnd="58000">
                                          <p:cBhvr additive="base">
                                            <p:cTn id="13" dur="1000" fill="hold"/>
                                            <p:tgtEl>
                                              <p:spTgt spid="13"/>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500"/>
                                            <p:tgtEl>
                                              <p:spTgt spid="79"/>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childTnLst>
                              </p:cTn>
                            </p:par>
                            <p:par>
                              <p:cTn id="26" fill="hold">
                                <p:stCondLst>
                                  <p:cond delay="2800"/>
                                </p:stCondLst>
                                <p:childTnLst>
                                  <p:par>
                                    <p:cTn id="27" presetID="10" presetClass="entr" presetSubtype="0" fill="hold" nodeType="after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500"/>
                                            <p:tgtEl>
                                              <p:spTgt spid="80"/>
                                            </p:tgtEl>
                                          </p:cBhvr>
                                        </p:animEffect>
                                      </p:childTnLst>
                                    </p:cTn>
                                  </p:par>
                                  <p:par>
                                    <p:cTn id="30" presetID="10" presetClass="entr" presetSubtype="0" fill="hold"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par>
                                    <p:cTn id="33" presetID="10" presetClass="entr" presetSubtype="0"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500"/>
                                            <p:tgtEl>
                                              <p:spTgt spid="82"/>
                                            </p:tgtEl>
                                          </p:cBhvr>
                                        </p:animEffect>
                                      </p:childTnLst>
                                    </p:cTn>
                                  </p:par>
                                  <p:par>
                                    <p:cTn id="36" presetID="10" presetClass="entr" presetSubtype="0" fill="hold" nodeType="with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fade">
                                          <p:cBhvr>
                                            <p:cTn id="38" dur="500"/>
                                            <p:tgtEl>
                                              <p:spTgt spid="83"/>
                                            </p:tgtEl>
                                          </p:cBhvr>
                                        </p:animEffect>
                                      </p:childTnLst>
                                    </p:cTn>
                                  </p:par>
                                  <p:par>
                                    <p:cTn id="39" presetID="10" presetClass="entr" presetSubtype="0" fill="hold" nodeType="with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par>
                                    <p:cTn id="42" presetID="10" presetClass="entr" presetSubtype="0" fill="hold" nodeType="with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fade">
                                          <p:cBhvr>
                                            <p:cTn id="44" dur="500"/>
                                            <p:tgtEl>
                                              <p:spTgt spid="85"/>
                                            </p:tgtEl>
                                          </p:cBhvr>
                                        </p:animEffect>
                                      </p:childTnLst>
                                    </p:cTn>
                                  </p:par>
                                  <p:par>
                                    <p:cTn id="45" presetID="10"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500"/>
                                            <p:tgtEl>
                                              <p:spTgt spid="86"/>
                                            </p:tgtEl>
                                          </p:cBhvr>
                                        </p:animEffect>
                                      </p:childTnLst>
                                    </p:cTn>
                                  </p:par>
                                  <p:par>
                                    <p:cTn id="48" presetID="10"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500"/>
                                            <p:tgtEl>
                                              <p:spTgt spid="8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fade">
                                          <p:cBhvr>
                                            <p:cTn id="53" dur="500"/>
                                            <p:tgtEl>
                                              <p:spTgt spid="9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0"/>
                                            </p:tgtEl>
                                            <p:attrNameLst>
                                              <p:attrName>style.visibility</p:attrName>
                                            </p:attrNameLst>
                                          </p:cBhvr>
                                          <p:to>
                                            <p:strVal val="visible"/>
                                          </p:to>
                                        </p:set>
                                        <p:animEffect transition="in" filter="fade">
                                          <p:cBhvr>
                                            <p:cTn id="56" dur="500"/>
                                            <p:tgtEl>
                                              <p:spTgt spid="9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500"/>
                                            <p:tgtEl>
                                              <p:spTgt spid="8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fade">
                                          <p:cBhvr>
                                            <p:cTn id="62" dur="500"/>
                                            <p:tgtEl>
                                              <p:spTgt spid="88"/>
                                            </p:tgtEl>
                                          </p:cBhvr>
                                        </p:animEffect>
                                      </p:childTnLst>
                                    </p:cTn>
                                  </p:par>
                                </p:childTnLst>
                              </p:cTn>
                            </p:par>
                            <p:par>
                              <p:cTn id="63" fill="hold">
                                <p:stCondLst>
                                  <p:cond delay="3300"/>
                                </p:stCondLst>
                                <p:childTnLst>
                                  <p:par>
                                    <p:cTn id="64" presetID="22" presetClass="entr" presetSubtype="8" fill="hold" grpId="0" nodeType="after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wipe(left)">
                                          <p:cBhvr>
                                            <p:cTn id="66" dur="500"/>
                                            <p:tgtEl>
                                              <p:spTgt spid="92"/>
                                            </p:tgtEl>
                                          </p:cBhvr>
                                        </p:animEffect>
                                      </p:childTnLst>
                                    </p:cTn>
                                  </p:par>
                                </p:childTnLst>
                              </p:cTn>
                            </p:par>
                            <p:par>
                              <p:cTn id="67" fill="hold">
                                <p:stCondLst>
                                  <p:cond delay="3800"/>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93"/>
                                            </p:tgtEl>
                                            <p:attrNameLst>
                                              <p:attrName>style.visibility</p:attrName>
                                            </p:attrNameLst>
                                          </p:cBhvr>
                                          <p:to>
                                            <p:strVal val="visible"/>
                                          </p:to>
                                        </p:set>
                                        <p:animEffect transition="in" filter="wipe(left)">
                                          <p:cBhvr>
                                            <p:cTn id="70" dur="100"/>
                                            <p:tgtEl>
                                              <p:spTgt spid="93"/>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93"/>
                                            </p:tgtEl>
                                          </p:cBhvr>
                                          <p:to x="80000" y="100000"/>
                                        </p:animScale>
                                        <p:anim by="(#ppt_w*0.10)" calcmode="lin" valueType="num">
                                          <p:cBhvr>
                                            <p:cTn id="73" dur="50" autoRev="1" fill="hold">
                                              <p:stCondLst>
                                                <p:cond delay="0"/>
                                              </p:stCondLst>
                                            </p:cTn>
                                            <p:tgtEl>
                                              <p:spTgt spid="93"/>
                                            </p:tgtEl>
                                            <p:attrNameLst>
                                              <p:attrName>ppt_x</p:attrName>
                                            </p:attrNameLst>
                                          </p:cBhvr>
                                        </p:anim>
                                        <p:anim by="(-#ppt_w*0.10)" calcmode="lin" valueType="num">
                                          <p:cBhvr>
                                            <p:cTn id="74" dur="50" autoRev="1" fill="hold">
                                              <p:stCondLst>
                                                <p:cond delay="0"/>
                                              </p:stCondLst>
                                            </p:cTn>
                                            <p:tgtEl>
                                              <p:spTgt spid="93"/>
                                            </p:tgtEl>
                                            <p:attrNameLst>
                                              <p:attrName>ppt_y</p:attrName>
                                            </p:attrNameLst>
                                          </p:cBhvr>
                                        </p:anim>
                                        <p:animRot by="-480000">
                                          <p:cBhvr>
                                            <p:cTn id="75" dur="50" autoRev="1" fill="hold">
                                              <p:stCondLst>
                                                <p:cond delay="0"/>
                                              </p:stCondLst>
                                            </p:cTn>
                                            <p:tgtEl>
                                              <p:spTgt spid="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8" grpId="0"/>
          <p:bldP spid="89" grpId="0"/>
          <p:bldP spid="90" grpId="0"/>
          <p:bldP spid="91" grpId="0"/>
          <p:bldP spid="92" grpId="0" animBg="1"/>
          <p:bldP spid="93" grpId="0"/>
          <p:bldP spid="93" grpId="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800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0-#ppt_w/2"/>
                                              </p:val>
                                            </p:tav>
                                            <p:tav tm="100000">
                                              <p:val>
                                                <p:strVal val="#ppt_x"/>
                                              </p:val>
                                            </p:tav>
                                          </p:tavLst>
                                        </p:anim>
                                        <p:anim calcmode="lin" valueType="num">
                                          <p:cBhvr additive="base">
                                            <p:cTn id="13" dur="1000" fill="hold"/>
                                            <p:tgtEl>
                                              <p:spTgt spid="13"/>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500"/>
                                            <p:tgtEl>
                                              <p:spTgt spid="79"/>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childTnLst>
                              </p:cTn>
                            </p:par>
                            <p:par>
                              <p:cTn id="26" fill="hold">
                                <p:stCondLst>
                                  <p:cond delay="2800"/>
                                </p:stCondLst>
                                <p:childTnLst>
                                  <p:par>
                                    <p:cTn id="27" presetID="10" presetClass="entr" presetSubtype="0" fill="hold" nodeType="after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500"/>
                                            <p:tgtEl>
                                              <p:spTgt spid="80"/>
                                            </p:tgtEl>
                                          </p:cBhvr>
                                        </p:animEffect>
                                      </p:childTnLst>
                                    </p:cTn>
                                  </p:par>
                                  <p:par>
                                    <p:cTn id="30" presetID="10" presetClass="entr" presetSubtype="0" fill="hold"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par>
                                    <p:cTn id="33" presetID="10" presetClass="entr" presetSubtype="0"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500"/>
                                            <p:tgtEl>
                                              <p:spTgt spid="82"/>
                                            </p:tgtEl>
                                          </p:cBhvr>
                                        </p:animEffect>
                                      </p:childTnLst>
                                    </p:cTn>
                                  </p:par>
                                  <p:par>
                                    <p:cTn id="36" presetID="10" presetClass="entr" presetSubtype="0" fill="hold" nodeType="with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fade">
                                          <p:cBhvr>
                                            <p:cTn id="38" dur="500"/>
                                            <p:tgtEl>
                                              <p:spTgt spid="83"/>
                                            </p:tgtEl>
                                          </p:cBhvr>
                                        </p:animEffect>
                                      </p:childTnLst>
                                    </p:cTn>
                                  </p:par>
                                  <p:par>
                                    <p:cTn id="39" presetID="10" presetClass="entr" presetSubtype="0" fill="hold" nodeType="with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par>
                                    <p:cTn id="42" presetID="10" presetClass="entr" presetSubtype="0" fill="hold" nodeType="with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fade">
                                          <p:cBhvr>
                                            <p:cTn id="44" dur="500"/>
                                            <p:tgtEl>
                                              <p:spTgt spid="85"/>
                                            </p:tgtEl>
                                          </p:cBhvr>
                                        </p:animEffect>
                                      </p:childTnLst>
                                    </p:cTn>
                                  </p:par>
                                  <p:par>
                                    <p:cTn id="45" presetID="10"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500"/>
                                            <p:tgtEl>
                                              <p:spTgt spid="86"/>
                                            </p:tgtEl>
                                          </p:cBhvr>
                                        </p:animEffect>
                                      </p:childTnLst>
                                    </p:cTn>
                                  </p:par>
                                  <p:par>
                                    <p:cTn id="48" presetID="10"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500"/>
                                            <p:tgtEl>
                                              <p:spTgt spid="8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fade">
                                          <p:cBhvr>
                                            <p:cTn id="53" dur="500"/>
                                            <p:tgtEl>
                                              <p:spTgt spid="9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0"/>
                                            </p:tgtEl>
                                            <p:attrNameLst>
                                              <p:attrName>style.visibility</p:attrName>
                                            </p:attrNameLst>
                                          </p:cBhvr>
                                          <p:to>
                                            <p:strVal val="visible"/>
                                          </p:to>
                                        </p:set>
                                        <p:animEffect transition="in" filter="fade">
                                          <p:cBhvr>
                                            <p:cTn id="56" dur="500"/>
                                            <p:tgtEl>
                                              <p:spTgt spid="9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500"/>
                                            <p:tgtEl>
                                              <p:spTgt spid="8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fade">
                                          <p:cBhvr>
                                            <p:cTn id="62" dur="500"/>
                                            <p:tgtEl>
                                              <p:spTgt spid="88"/>
                                            </p:tgtEl>
                                          </p:cBhvr>
                                        </p:animEffect>
                                      </p:childTnLst>
                                    </p:cTn>
                                  </p:par>
                                </p:childTnLst>
                              </p:cTn>
                            </p:par>
                            <p:par>
                              <p:cTn id="63" fill="hold">
                                <p:stCondLst>
                                  <p:cond delay="3300"/>
                                </p:stCondLst>
                                <p:childTnLst>
                                  <p:par>
                                    <p:cTn id="64" presetID="22" presetClass="entr" presetSubtype="8" fill="hold" grpId="0" nodeType="after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wipe(left)">
                                          <p:cBhvr>
                                            <p:cTn id="66" dur="500"/>
                                            <p:tgtEl>
                                              <p:spTgt spid="92"/>
                                            </p:tgtEl>
                                          </p:cBhvr>
                                        </p:animEffect>
                                      </p:childTnLst>
                                    </p:cTn>
                                  </p:par>
                                </p:childTnLst>
                              </p:cTn>
                            </p:par>
                            <p:par>
                              <p:cTn id="67" fill="hold">
                                <p:stCondLst>
                                  <p:cond delay="3800"/>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93"/>
                                            </p:tgtEl>
                                            <p:attrNameLst>
                                              <p:attrName>style.visibility</p:attrName>
                                            </p:attrNameLst>
                                          </p:cBhvr>
                                          <p:to>
                                            <p:strVal val="visible"/>
                                          </p:to>
                                        </p:set>
                                        <p:animEffect transition="in" filter="wipe(left)">
                                          <p:cBhvr>
                                            <p:cTn id="70" dur="100"/>
                                            <p:tgtEl>
                                              <p:spTgt spid="93"/>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93"/>
                                            </p:tgtEl>
                                          </p:cBhvr>
                                          <p:to x="80000" y="100000"/>
                                        </p:animScale>
                                        <p:anim by="(#ppt_w*0.10)" calcmode="lin" valueType="num">
                                          <p:cBhvr>
                                            <p:cTn id="73" dur="50" autoRev="1" fill="hold">
                                              <p:stCondLst>
                                                <p:cond delay="0"/>
                                              </p:stCondLst>
                                            </p:cTn>
                                            <p:tgtEl>
                                              <p:spTgt spid="93"/>
                                            </p:tgtEl>
                                            <p:attrNameLst>
                                              <p:attrName>ppt_x</p:attrName>
                                            </p:attrNameLst>
                                          </p:cBhvr>
                                        </p:anim>
                                        <p:anim by="(-#ppt_w*0.10)" calcmode="lin" valueType="num">
                                          <p:cBhvr>
                                            <p:cTn id="74" dur="50" autoRev="1" fill="hold">
                                              <p:stCondLst>
                                                <p:cond delay="0"/>
                                              </p:stCondLst>
                                            </p:cTn>
                                            <p:tgtEl>
                                              <p:spTgt spid="93"/>
                                            </p:tgtEl>
                                            <p:attrNameLst>
                                              <p:attrName>ppt_y</p:attrName>
                                            </p:attrNameLst>
                                          </p:cBhvr>
                                        </p:anim>
                                        <p:animRot by="-480000">
                                          <p:cBhvr>
                                            <p:cTn id="75" dur="50" autoRev="1" fill="hold">
                                              <p:stCondLst>
                                                <p:cond delay="0"/>
                                              </p:stCondLst>
                                            </p:cTn>
                                            <p:tgtEl>
                                              <p:spTgt spid="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8" grpId="0"/>
          <p:bldP spid="89" grpId="0"/>
          <p:bldP spid="90" grpId="0"/>
          <p:bldP spid="91" grpId="0"/>
          <p:bldP spid="92" grpId="0" animBg="1"/>
          <p:bldP spid="93" grpId="0"/>
          <p:bldP spid="93" grpId="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2416898" y="2283718"/>
            <a:ext cx="2083093"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添加标题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619672" y="2215872"/>
            <a:ext cx="648000" cy="648000"/>
            <a:chOff x="3154688" y="3330231"/>
            <a:chExt cx="648000" cy="648000"/>
          </a:xfrm>
        </p:grpSpPr>
        <p:sp>
          <p:nvSpPr>
            <p:cNvPr id="7" name="流程图: 联系 6"/>
            <p:cNvSpPr/>
            <p:nvPr/>
          </p:nvSpPr>
          <p:spPr>
            <a:xfrm>
              <a:off x="3154688" y="3330231"/>
              <a:ext cx="648000" cy="648000"/>
            </a:xfrm>
            <a:prstGeom prst="flowChartConnector">
              <a:avLst/>
            </a:prstGeom>
            <a:solidFill>
              <a:schemeClr val="bg1"/>
            </a:soli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544" y="3511228"/>
              <a:ext cx="304800" cy="304800"/>
            </a:xfrm>
            <a:prstGeom prst="rect">
              <a:avLst/>
            </a:prstGeom>
          </p:spPr>
        </p:pic>
      </p:grpSp>
      <p:grpSp>
        <p:nvGrpSpPr>
          <p:cNvPr id="9" name="组合 8"/>
          <p:cNvGrpSpPr/>
          <p:nvPr/>
        </p:nvGrpSpPr>
        <p:grpSpPr>
          <a:xfrm>
            <a:off x="4838927" y="1275608"/>
            <a:ext cx="1511505" cy="494446"/>
            <a:chOff x="1769309" y="2301204"/>
            <a:chExt cx="1722616" cy="563504"/>
          </a:xfrm>
        </p:grpSpPr>
        <p:grpSp>
          <p:nvGrpSpPr>
            <p:cNvPr id="10" name="组合 9"/>
            <p:cNvGrpSpPr/>
            <p:nvPr/>
          </p:nvGrpSpPr>
          <p:grpSpPr>
            <a:xfrm>
              <a:off x="1769309" y="2355726"/>
              <a:ext cx="1722616" cy="508982"/>
              <a:chOff x="1769309" y="2355726"/>
              <a:chExt cx="1944216" cy="574458"/>
            </a:xfrm>
          </p:grpSpPr>
          <p:sp>
            <p:nvSpPr>
              <p:cNvPr id="12" name="矩形 11"/>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1858354" y="2301204"/>
              <a:ext cx="1572258" cy="476599"/>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添加标题</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851093" y="1997843"/>
            <a:ext cx="1521106" cy="446605"/>
            <a:chOff x="1769309" y="2355726"/>
            <a:chExt cx="1733558" cy="508982"/>
          </a:xfrm>
        </p:grpSpPr>
        <p:grpSp>
          <p:nvGrpSpPr>
            <p:cNvPr id="19" name="组合 18"/>
            <p:cNvGrpSpPr/>
            <p:nvPr/>
          </p:nvGrpSpPr>
          <p:grpSpPr>
            <a:xfrm>
              <a:off x="1769309" y="2355726"/>
              <a:ext cx="1722616" cy="508982"/>
              <a:chOff x="1769309" y="2355726"/>
              <a:chExt cx="1944216" cy="574458"/>
            </a:xfrm>
          </p:grpSpPr>
          <p:sp>
            <p:nvSpPr>
              <p:cNvPr id="21" name="矩形 20"/>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1858353" y="2355726"/>
              <a:ext cx="1644514" cy="476600"/>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添加标题</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851093" y="2684059"/>
            <a:ext cx="1511505" cy="446605"/>
            <a:chOff x="1769309" y="2355724"/>
            <a:chExt cx="1722616" cy="508982"/>
          </a:xfrm>
        </p:grpSpPr>
        <p:grpSp>
          <p:nvGrpSpPr>
            <p:cNvPr id="28" name="组合 27"/>
            <p:cNvGrpSpPr/>
            <p:nvPr/>
          </p:nvGrpSpPr>
          <p:grpSpPr>
            <a:xfrm>
              <a:off x="1769309" y="2355724"/>
              <a:ext cx="1722616" cy="508982"/>
              <a:chOff x="1769309" y="2355723"/>
              <a:chExt cx="1944216" cy="574458"/>
            </a:xfrm>
          </p:grpSpPr>
          <p:sp>
            <p:nvSpPr>
              <p:cNvPr id="30" name="矩形 29"/>
              <p:cNvSpPr/>
              <p:nvPr/>
            </p:nvSpPr>
            <p:spPr>
              <a:xfrm>
                <a:off x="1769309" y="2355723"/>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1858354" y="2355726"/>
              <a:ext cx="1572258" cy="476599"/>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添加标题</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4860695" y="3349280"/>
            <a:ext cx="1511505" cy="446606"/>
            <a:chOff x="1769309" y="2355725"/>
            <a:chExt cx="1722616" cy="508983"/>
          </a:xfrm>
        </p:grpSpPr>
        <p:grpSp>
          <p:nvGrpSpPr>
            <p:cNvPr id="37" name="组合 36"/>
            <p:cNvGrpSpPr/>
            <p:nvPr/>
          </p:nvGrpSpPr>
          <p:grpSpPr>
            <a:xfrm>
              <a:off x="1769309" y="2355726"/>
              <a:ext cx="1722616" cy="508982"/>
              <a:chOff x="1769309" y="2355726"/>
              <a:chExt cx="1944216" cy="574458"/>
            </a:xfrm>
          </p:grpSpPr>
          <p:sp>
            <p:nvSpPr>
              <p:cNvPr id="39" name="矩形 38"/>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38" name="矩形 37"/>
            <p:cNvSpPr/>
            <p:nvPr/>
          </p:nvSpPr>
          <p:spPr>
            <a:xfrm>
              <a:off x="1858354" y="2355725"/>
              <a:ext cx="1572258" cy="476599"/>
            </a:xfrm>
            <a:prstGeom prst="rect">
              <a:avLst/>
            </a:prstGeom>
          </p:spPr>
          <p:txBody>
            <a:bodyPr wrap="square">
              <a:spAutoFit/>
            </a:bodyPr>
            <a:lstStyle/>
            <a:p>
              <a:pPr algn="ctr">
                <a:lnSpc>
                  <a:spcPct val="150000"/>
                </a:lnSpc>
              </a:pPr>
              <a:r>
                <a:rPr lang="zh-CN" altLang="en-US" sz="1600" dirty="0" smtClean="0">
                  <a:solidFill>
                    <a:srgbClr val="265A9A"/>
                  </a:solidFill>
                  <a:latin typeface="微软雅黑" panose="020B0503020204020204" pitchFamily="34" charset="-122"/>
                  <a:ea typeface="微软雅黑" panose="020B0503020204020204" pitchFamily="34" charset="-122"/>
                </a:rPr>
                <a:t>添加标题</a:t>
              </a:r>
              <a:endParaRPr lang="en-US" altLang="zh-CN" sz="1600" dirty="0">
                <a:solidFill>
                  <a:srgbClr val="265A9A"/>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94058803"/>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7544" y="315086"/>
            <a:ext cx="2038241" cy="528472"/>
            <a:chOff x="1769309" y="2262425"/>
            <a:chExt cx="1722616" cy="602283"/>
          </a:xfrm>
        </p:grpSpPr>
        <p:grpSp>
          <p:nvGrpSpPr>
            <p:cNvPr id="5" name="组合 4"/>
            <p:cNvGrpSpPr/>
            <p:nvPr/>
          </p:nvGrpSpPr>
          <p:grpSpPr>
            <a:xfrm>
              <a:off x="1769309" y="2355726"/>
              <a:ext cx="1722616" cy="508982"/>
              <a:chOff x="1769309" y="2355726"/>
              <a:chExt cx="1944216" cy="574458"/>
            </a:xfrm>
          </p:grpSpPr>
          <p:sp>
            <p:nvSpPr>
              <p:cNvPr id="7" name="矩形 6"/>
              <p:cNvSpPr/>
              <p:nvPr/>
            </p:nvSpPr>
            <p:spPr>
              <a:xfrm>
                <a:off x="1769309" y="2355726"/>
                <a:ext cx="1944216" cy="574458"/>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835696" y="2427734"/>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44325" y="2427734"/>
                <a:ext cx="0" cy="432048"/>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835696" y="2859782"/>
                <a:ext cx="1808629" cy="0"/>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35696" y="2427734"/>
                <a:ext cx="0" cy="144016"/>
              </a:xfrm>
              <a:prstGeom prst="line">
                <a:avLst/>
              </a:prstGeom>
              <a:ln w="3175">
                <a:solidFill>
                  <a:srgbClr val="265A9A"/>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835696" y="2715766"/>
                <a:ext cx="0" cy="144016"/>
              </a:xfrm>
              <a:prstGeom prst="line">
                <a:avLst/>
              </a:prstGeom>
              <a:ln w="3175">
                <a:solidFill>
                  <a:srgbClr val="265A9A"/>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858355" y="2262425"/>
              <a:ext cx="1572258" cy="569406"/>
            </a:xfrm>
            <a:prstGeom prst="rect">
              <a:avLst/>
            </a:prstGeom>
          </p:spPr>
          <p:txBody>
            <a:bodyPr wrap="square">
              <a:spAutoFit/>
            </a:bodyPr>
            <a:lstStyle/>
            <a:p>
              <a:pPr algn="ctr">
                <a:lnSpc>
                  <a:spcPct val="150000"/>
                </a:lnSpc>
              </a:pPr>
              <a:r>
                <a:rPr lang="zh-CN" altLang="en-US" sz="2000" dirty="0" smtClean="0">
                  <a:solidFill>
                    <a:srgbClr val="265A9A"/>
                  </a:solidFill>
                  <a:latin typeface="微软雅黑" panose="020B0503020204020204" pitchFamily="34" charset="-122"/>
                  <a:ea typeface="微软雅黑" panose="020B0503020204020204" pitchFamily="34" charset="-122"/>
                </a:rPr>
                <a:t>添加标题</a:t>
              </a:r>
              <a:endParaRPr lang="en-US" altLang="zh-CN" sz="2000" dirty="0">
                <a:solidFill>
                  <a:srgbClr val="265A9A"/>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71536" y="2049540"/>
            <a:ext cx="1326821" cy="1409748"/>
            <a:chOff x="395537" y="2426415"/>
            <a:chExt cx="1327474" cy="1410442"/>
          </a:xfrm>
          <a:solidFill>
            <a:srgbClr val="0070C0"/>
          </a:solidFill>
        </p:grpSpPr>
        <p:sp>
          <p:nvSpPr>
            <p:cNvPr id="14" name="六边形 13"/>
            <p:cNvSpPr/>
            <p:nvPr/>
          </p:nvSpPr>
          <p:spPr>
            <a:xfrm rot="16200000">
              <a:off x="354053" y="2467899"/>
              <a:ext cx="1410442" cy="1327474"/>
            </a:xfrm>
            <a:prstGeom prst="hexagon">
              <a:avLst/>
            </a:prstGeom>
            <a:grpFill/>
            <a:ln w="15875" cap="rnd" cmpd="sng" algn="ctr">
              <a:noFill/>
              <a:prstDash val="solid"/>
            </a:ln>
            <a:effectLst/>
          </p:spPr>
          <p:txBody>
            <a:bodyPr rtlCol="0" anchor="ctr"/>
            <a:lstStyle/>
            <a:p>
              <a:pPr algn="ctr" defTabSz="913951">
                <a:defRPr/>
              </a:pPr>
              <a:endParaRPr lang="zh-CN" altLang="en-US" sz="2399" kern="0">
                <a:solidFill>
                  <a:prstClr val="white"/>
                </a:solidFill>
                <a:latin typeface="+mj-ea"/>
                <a:ea typeface="+mj-ea"/>
              </a:endParaRPr>
            </a:p>
          </p:txBody>
        </p:sp>
        <p:sp>
          <p:nvSpPr>
            <p:cNvPr id="15" name="TextBox 28"/>
            <p:cNvSpPr txBox="1"/>
            <p:nvPr/>
          </p:nvSpPr>
          <p:spPr>
            <a:xfrm>
              <a:off x="576707" y="2931581"/>
              <a:ext cx="959389" cy="400178"/>
            </a:xfrm>
            <a:prstGeom prst="rect">
              <a:avLst/>
            </a:prstGeom>
            <a:grpFill/>
            <a:ln>
              <a:noFill/>
            </a:ln>
          </p:spPr>
          <p:txBody>
            <a:bodyPr wrap="none" rtlCol="0">
              <a:spAutoFit/>
            </a:bodyPr>
            <a:lstStyle/>
            <a:p>
              <a:pPr defTabSz="913951">
                <a:defRPr/>
              </a:pPr>
              <a:r>
                <a:rPr lang="zh-CN" altLang="en-US" sz="1999" b="1" kern="0" dirty="0">
                  <a:solidFill>
                    <a:prstClr val="white"/>
                  </a:solidFill>
                  <a:latin typeface="+mj-ea"/>
                  <a:ea typeface="+mj-ea"/>
                </a:rPr>
                <a:t>关键词</a:t>
              </a:r>
            </a:p>
          </p:txBody>
        </p:sp>
      </p:grpSp>
      <p:sp>
        <p:nvSpPr>
          <p:cNvPr id="16" name="等腰三角形 15"/>
          <p:cNvSpPr/>
          <p:nvPr/>
        </p:nvSpPr>
        <p:spPr>
          <a:xfrm rot="5400000">
            <a:off x="1978638" y="2682443"/>
            <a:ext cx="224806" cy="193798"/>
          </a:xfrm>
          <a:prstGeom prst="triangle">
            <a:avLst/>
          </a:prstGeom>
          <a:solidFill>
            <a:srgbClr val="0070C0"/>
          </a:solidFill>
          <a:ln w="25400" cap="flat" cmpd="sng" algn="ctr">
            <a:noFill/>
            <a:prstDash val="solid"/>
          </a:ln>
          <a:effectLst/>
        </p:spPr>
        <p:txBody>
          <a:bodyPr rtlCol="0" anchor="ctr"/>
          <a:lstStyle/>
          <a:p>
            <a:pPr algn="ctr" defTabSz="913951">
              <a:defRPr/>
            </a:pPr>
            <a:endParaRPr lang="zh-CN" altLang="en-US" sz="2399" kern="0">
              <a:solidFill>
                <a:prstClr val="black">
                  <a:lumMod val="95000"/>
                  <a:lumOff val="5000"/>
                </a:prstClr>
              </a:solidFill>
              <a:latin typeface="+mj-ea"/>
              <a:ea typeface="+mj-ea"/>
            </a:endParaRPr>
          </a:p>
        </p:txBody>
      </p:sp>
      <p:sp>
        <p:nvSpPr>
          <p:cNvPr id="17" name="等腰三角形 16"/>
          <p:cNvSpPr/>
          <p:nvPr/>
        </p:nvSpPr>
        <p:spPr>
          <a:xfrm rot="5400000">
            <a:off x="2216675" y="2679178"/>
            <a:ext cx="224806" cy="193798"/>
          </a:xfrm>
          <a:prstGeom prst="triangle">
            <a:avLst/>
          </a:prstGeom>
          <a:solidFill>
            <a:srgbClr val="0070C0"/>
          </a:solidFill>
          <a:ln w="25400" cap="flat" cmpd="sng" algn="ctr">
            <a:noFill/>
            <a:prstDash val="solid"/>
          </a:ln>
          <a:effectLst/>
        </p:spPr>
        <p:txBody>
          <a:bodyPr rtlCol="0" anchor="ctr"/>
          <a:lstStyle/>
          <a:p>
            <a:pPr algn="ctr" defTabSz="913951">
              <a:defRPr/>
            </a:pPr>
            <a:endParaRPr lang="zh-CN" altLang="en-US" sz="2399" kern="0">
              <a:solidFill>
                <a:prstClr val="black">
                  <a:lumMod val="95000"/>
                  <a:lumOff val="5000"/>
                </a:prstClr>
              </a:solidFill>
              <a:latin typeface="+mj-ea"/>
              <a:ea typeface="+mj-ea"/>
            </a:endParaRPr>
          </a:p>
        </p:txBody>
      </p:sp>
      <p:sp>
        <p:nvSpPr>
          <p:cNvPr id="18" name="六边形 17"/>
          <p:cNvSpPr/>
          <p:nvPr/>
        </p:nvSpPr>
        <p:spPr>
          <a:xfrm rot="16200000">
            <a:off x="2427078" y="1350951"/>
            <a:ext cx="2982366" cy="2806932"/>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w="15875" cap="rnd" cmpd="sng" algn="ctr">
            <a:solidFill>
              <a:srgbClr val="DDDDDD"/>
            </a:solidFill>
            <a:prstDash val="solid"/>
          </a:ln>
          <a:effectLst/>
        </p:spPr>
        <p:txBody>
          <a:bodyPr rtlCol="0" anchor="ctr"/>
          <a:lstStyle/>
          <a:p>
            <a:pPr algn="ctr" defTabSz="913951">
              <a:defRPr/>
            </a:pPr>
            <a:endParaRPr lang="zh-CN" altLang="en-US" sz="2399" kern="0">
              <a:solidFill>
                <a:prstClr val="black">
                  <a:lumMod val="95000"/>
                  <a:lumOff val="5000"/>
                </a:prstClr>
              </a:solidFill>
              <a:latin typeface="+mj-ea"/>
              <a:ea typeface="+mj-ea"/>
            </a:endParaRPr>
          </a:p>
        </p:txBody>
      </p:sp>
      <p:sp>
        <p:nvSpPr>
          <p:cNvPr id="19" name="六边形 18"/>
          <p:cNvSpPr/>
          <p:nvPr/>
        </p:nvSpPr>
        <p:spPr>
          <a:xfrm rot="16200000">
            <a:off x="4362641" y="1208346"/>
            <a:ext cx="796974" cy="750093"/>
          </a:xfrm>
          <a:prstGeom prst="hexagon">
            <a:avLst/>
          </a:prstGeom>
          <a:solidFill>
            <a:srgbClr val="0070C0"/>
          </a:solidFill>
          <a:ln w="15875" cap="rnd" cmpd="sng" algn="ctr">
            <a:noFill/>
            <a:prstDash val="solid"/>
          </a:ln>
          <a:effectLst/>
        </p:spPr>
        <p:txBody>
          <a:bodyPr rtlCol="0" anchor="ctr"/>
          <a:lstStyle/>
          <a:p>
            <a:pPr algn="ctr" defTabSz="913951">
              <a:defRPr/>
            </a:pPr>
            <a:endParaRPr lang="zh-CN" altLang="en-US" sz="2399" kern="0">
              <a:solidFill>
                <a:prstClr val="black">
                  <a:lumMod val="95000"/>
                  <a:lumOff val="5000"/>
                </a:prstClr>
              </a:solidFill>
              <a:latin typeface="+mj-ea"/>
              <a:ea typeface="+mj-ea"/>
            </a:endParaRPr>
          </a:p>
        </p:txBody>
      </p:sp>
      <p:sp>
        <p:nvSpPr>
          <p:cNvPr id="20" name="TextBox 33"/>
          <p:cNvSpPr txBox="1"/>
          <p:nvPr/>
        </p:nvSpPr>
        <p:spPr>
          <a:xfrm>
            <a:off x="4442292" y="1320147"/>
            <a:ext cx="595035" cy="584647"/>
          </a:xfrm>
          <a:prstGeom prst="rect">
            <a:avLst/>
          </a:prstGeom>
          <a:noFill/>
        </p:spPr>
        <p:txBody>
          <a:bodyPr wrap="none" rtlCol="0">
            <a:spAutoFit/>
          </a:bodyPr>
          <a:lstStyle/>
          <a:p>
            <a:r>
              <a:rPr lang="en-US" altLang="zh-CN" sz="3199" dirty="0">
                <a:solidFill>
                  <a:prstClr val="white"/>
                </a:solidFill>
                <a:latin typeface="+mj-ea"/>
                <a:ea typeface="+mj-ea"/>
              </a:rPr>
              <a:t>01</a:t>
            </a:r>
            <a:endParaRPr lang="zh-CN" altLang="en-US" sz="3199" dirty="0">
              <a:solidFill>
                <a:prstClr val="white"/>
              </a:solidFill>
              <a:latin typeface="+mj-ea"/>
              <a:ea typeface="+mj-ea"/>
            </a:endParaRPr>
          </a:p>
        </p:txBody>
      </p:sp>
      <p:sp>
        <p:nvSpPr>
          <p:cNvPr id="21" name="六边形 20"/>
          <p:cNvSpPr/>
          <p:nvPr/>
        </p:nvSpPr>
        <p:spPr>
          <a:xfrm rot="16200000">
            <a:off x="4923240" y="2379366"/>
            <a:ext cx="796974" cy="750093"/>
          </a:xfrm>
          <a:prstGeom prst="hexagon">
            <a:avLst/>
          </a:prstGeom>
          <a:solidFill>
            <a:srgbClr val="0070C0"/>
          </a:solidFill>
          <a:ln w="15875" cap="rnd" cmpd="sng" algn="ctr">
            <a:noFill/>
            <a:prstDash val="solid"/>
          </a:ln>
          <a:effectLst/>
        </p:spPr>
        <p:txBody>
          <a:bodyPr rtlCol="0" anchor="ctr"/>
          <a:lstStyle/>
          <a:p>
            <a:pPr algn="ctr" defTabSz="913951">
              <a:defRPr/>
            </a:pPr>
            <a:endParaRPr lang="zh-CN" altLang="en-US" sz="2399" kern="0">
              <a:solidFill>
                <a:prstClr val="black">
                  <a:lumMod val="95000"/>
                  <a:lumOff val="5000"/>
                </a:prstClr>
              </a:solidFill>
              <a:latin typeface="+mj-ea"/>
              <a:ea typeface="+mj-ea"/>
            </a:endParaRPr>
          </a:p>
        </p:txBody>
      </p:sp>
      <p:sp>
        <p:nvSpPr>
          <p:cNvPr id="22" name="TextBox 35"/>
          <p:cNvSpPr txBox="1"/>
          <p:nvPr/>
        </p:nvSpPr>
        <p:spPr>
          <a:xfrm>
            <a:off x="5002890" y="2491167"/>
            <a:ext cx="595035" cy="584647"/>
          </a:xfrm>
          <a:prstGeom prst="rect">
            <a:avLst/>
          </a:prstGeom>
          <a:noFill/>
        </p:spPr>
        <p:txBody>
          <a:bodyPr wrap="none" rtlCol="0">
            <a:spAutoFit/>
          </a:bodyPr>
          <a:lstStyle/>
          <a:p>
            <a:r>
              <a:rPr lang="en-US" altLang="zh-CN" sz="3199" dirty="0">
                <a:solidFill>
                  <a:prstClr val="white"/>
                </a:solidFill>
                <a:latin typeface="+mj-ea"/>
                <a:ea typeface="+mj-ea"/>
              </a:rPr>
              <a:t>02</a:t>
            </a:r>
            <a:endParaRPr lang="zh-CN" altLang="en-US" sz="3199" dirty="0">
              <a:solidFill>
                <a:prstClr val="white"/>
              </a:solidFill>
              <a:latin typeface="+mj-ea"/>
              <a:ea typeface="+mj-ea"/>
            </a:endParaRPr>
          </a:p>
        </p:txBody>
      </p:sp>
      <p:sp>
        <p:nvSpPr>
          <p:cNvPr id="23" name="六边形 22"/>
          <p:cNvSpPr/>
          <p:nvPr/>
        </p:nvSpPr>
        <p:spPr>
          <a:xfrm rot="16200000">
            <a:off x="4420024" y="3641525"/>
            <a:ext cx="796974" cy="750093"/>
          </a:xfrm>
          <a:prstGeom prst="hexagon">
            <a:avLst/>
          </a:prstGeom>
          <a:solidFill>
            <a:srgbClr val="0070C0"/>
          </a:solidFill>
          <a:ln w="15875" cap="rnd" cmpd="sng" algn="ctr">
            <a:noFill/>
            <a:prstDash val="solid"/>
          </a:ln>
          <a:effectLst/>
        </p:spPr>
        <p:txBody>
          <a:bodyPr rtlCol="0" anchor="ctr"/>
          <a:lstStyle/>
          <a:p>
            <a:pPr algn="ctr" defTabSz="913951">
              <a:defRPr/>
            </a:pPr>
            <a:endParaRPr lang="zh-CN" altLang="en-US" sz="2399" kern="0">
              <a:solidFill>
                <a:prstClr val="black">
                  <a:lumMod val="95000"/>
                  <a:lumOff val="5000"/>
                </a:prstClr>
              </a:solidFill>
              <a:latin typeface="+mj-ea"/>
              <a:ea typeface="+mj-ea"/>
            </a:endParaRPr>
          </a:p>
        </p:txBody>
      </p:sp>
      <p:sp>
        <p:nvSpPr>
          <p:cNvPr id="24" name="TextBox 37"/>
          <p:cNvSpPr txBox="1"/>
          <p:nvPr/>
        </p:nvSpPr>
        <p:spPr>
          <a:xfrm>
            <a:off x="4499674" y="3753327"/>
            <a:ext cx="595035" cy="584647"/>
          </a:xfrm>
          <a:prstGeom prst="rect">
            <a:avLst/>
          </a:prstGeom>
          <a:noFill/>
        </p:spPr>
        <p:txBody>
          <a:bodyPr wrap="none" rtlCol="0">
            <a:spAutoFit/>
          </a:bodyPr>
          <a:lstStyle/>
          <a:p>
            <a:r>
              <a:rPr lang="en-US" altLang="zh-CN" sz="3199" dirty="0">
                <a:solidFill>
                  <a:prstClr val="white"/>
                </a:solidFill>
                <a:latin typeface="+mj-ea"/>
                <a:ea typeface="+mj-ea"/>
              </a:rPr>
              <a:t>03</a:t>
            </a:r>
            <a:endParaRPr lang="zh-CN" altLang="en-US" sz="3199" dirty="0">
              <a:solidFill>
                <a:prstClr val="white"/>
              </a:solidFill>
              <a:latin typeface="+mj-ea"/>
              <a:ea typeface="+mj-ea"/>
            </a:endParaRPr>
          </a:p>
        </p:txBody>
      </p:sp>
      <p:sp>
        <p:nvSpPr>
          <p:cNvPr id="25" name="TextBox 38"/>
          <p:cNvSpPr txBox="1"/>
          <p:nvPr/>
        </p:nvSpPr>
        <p:spPr bwMode="auto">
          <a:xfrm>
            <a:off x="5410539" y="1040963"/>
            <a:ext cx="2832660" cy="880049"/>
          </a:xfrm>
          <a:prstGeom prst="rect">
            <a:avLst/>
          </a:prstGeom>
          <a:noFill/>
        </p:spPr>
        <p:txBody>
          <a:bodyPr wrap="square">
            <a:spAutoFit/>
          </a:bodyPr>
          <a:lstStyle/>
          <a:p>
            <a:pPr defTabSz="913951">
              <a:lnSpc>
                <a:spcPct val="150000"/>
              </a:lnSpc>
              <a:defRPr/>
            </a:pPr>
            <a:r>
              <a:rPr lang="zh-CN" altLang="en-US" sz="1200" kern="0" dirty="0">
                <a:solidFill>
                  <a:schemeClr val="bg1"/>
                </a:solidFill>
                <a:latin typeface="+mj-ea"/>
                <a:ea typeface="+mj-ea"/>
              </a:rPr>
              <a:t>这里输入简单的文字概述这里输入简单文字概述简单的文字概述这里输入简单的文字概述这里输入简单</a:t>
            </a:r>
          </a:p>
        </p:txBody>
      </p:sp>
      <p:sp>
        <p:nvSpPr>
          <p:cNvPr id="26" name="TextBox 39"/>
          <p:cNvSpPr txBox="1"/>
          <p:nvPr/>
        </p:nvSpPr>
        <p:spPr bwMode="auto">
          <a:xfrm>
            <a:off x="5914348" y="2256329"/>
            <a:ext cx="2832660" cy="880049"/>
          </a:xfrm>
          <a:prstGeom prst="rect">
            <a:avLst/>
          </a:prstGeom>
          <a:noFill/>
        </p:spPr>
        <p:txBody>
          <a:bodyPr wrap="square">
            <a:spAutoFit/>
          </a:bodyPr>
          <a:lstStyle/>
          <a:p>
            <a:pPr defTabSz="913951">
              <a:lnSpc>
                <a:spcPct val="150000"/>
              </a:lnSpc>
              <a:defRPr/>
            </a:pPr>
            <a:r>
              <a:rPr lang="zh-CN" altLang="en-US" sz="1200" kern="0" dirty="0">
                <a:solidFill>
                  <a:schemeClr val="bg1"/>
                </a:solidFill>
                <a:latin typeface="+mj-ea"/>
                <a:ea typeface="+mj-ea"/>
              </a:rPr>
              <a:t>这里输入简单的文字概述这里输入简单文字概述简单的文字概述这里输入简单的文字概述这里输入简单</a:t>
            </a:r>
          </a:p>
        </p:txBody>
      </p:sp>
      <p:sp>
        <p:nvSpPr>
          <p:cNvPr id="27" name="TextBox 40"/>
          <p:cNvSpPr txBox="1"/>
          <p:nvPr/>
        </p:nvSpPr>
        <p:spPr bwMode="auto">
          <a:xfrm>
            <a:off x="5410539" y="3560004"/>
            <a:ext cx="2832660" cy="880049"/>
          </a:xfrm>
          <a:prstGeom prst="rect">
            <a:avLst/>
          </a:prstGeom>
          <a:noFill/>
        </p:spPr>
        <p:txBody>
          <a:bodyPr wrap="square">
            <a:spAutoFit/>
          </a:bodyPr>
          <a:lstStyle/>
          <a:p>
            <a:pPr defTabSz="913951">
              <a:lnSpc>
                <a:spcPct val="150000"/>
              </a:lnSpc>
              <a:defRPr/>
            </a:pPr>
            <a:r>
              <a:rPr lang="zh-CN" altLang="en-US" sz="1200" kern="0" dirty="0">
                <a:solidFill>
                  <a:schemeClr val="bg1"/>
                </a:solidFill>
                <a:latin typeface="+mj-ea"/>
                <a:ea typeface="+mj-ea"/>
              </a:rPr>
              <a:t>这里输入简单的文字概述这里输入简单文字概述简单的文字概述这里输入简单的文字概述这里输入简单</a:t>
            </a:r>
          </a:p>
        </p:txBody>
      </p:sp>
    </p:spTree>
    <p:extLst>
      <p:ext uri="{BB962C8B-B14F-4D97-AF65-F5344CB8AC3E}">
        <p14:creationId xmlns:p14="http://schemas.microsoft.com/office/powerpoint/2010/main" val="198889621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0-#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0-#ppt_w/2"/>
                                          </p:val>
                                        </p:tav>
                                        <p:tav tm="100000">
                                          <p:val>
                                            <p:strVal val="#ppt_x"/>
                                          </p:val>
                                        </p:tav>
                                      </p:tavLst>
                                    </p:anim>
                                    <p:anim calcmode="lin" valueType="num">
                                      <p:cBhvr additive="base">
                                        <p:cTn id="49" dur="50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0-#ppt_w/2"/>
                                          </p:val>
                                        </p:tav>
                                        <p:tav tm="100000">
                                          <p:val>
                                            <p:strVal val="#ppt_x"/>
                                          </p:val>
                                        </p:tav>
                                      </p:tavLst>
                                    </p:anim>
                                    <p:anim calcmode="lin" valueType="num">
                                      <p:cBhvr additive="base">
                                        <p:cTn id="53" dur="500" fill="hold"/>
                                        <p:tgtEl>
                                          <p:spTgt spid="2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0-#ppt_w/2"/>
                                          </p:val>
                                        </p:tav>
                                        <p:tav tm="100000">
                                          <p:val>
                                            <p:strVal val="#ppt_x"/>
                                          </p:val>
                                        </p:tav>
                                      </p:tavLst>
                                    </p:anim>
                                    <p:anim calcmode="lin" valueType="num">
                                      <p:cBhvr additive="base">
                                        <p:cTn id="64" dur="500" fill="hold"/>
                                        <p:tgtEl>
                                          <p:spTgt spid="2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0-#ppt_w/2"/>
                                          </p:val>
                                        </p:tav>
                                        <p:tav tm="100000">
                                          <p:val>
                                            <p:strVal val="#ppt_x"/>
                                          </p:val>
                                        </p:tav>
                                      </p:tavLst>
                                    </p:anim>
                                    <p:anim calcmode="lin" valueType="num">
                                      <p:cBhvr additive="base">
                                        <p:cTn id="68" dur="500" fill="hold"/>
                                        <p:tgtEl>
                                          <p:spTgt spid="23"/>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000"/>
                                        <p:tgtEl>
                                          <p:spTgt spid="27"/>
                                        </p:tgtEl>
                                      </p:cBhvr>
                                    </p:animEffect>
                                    <p:anim calcmode="lin" valueType="num">
                                      <p:cBhvr>
                                        <p:cTn id="73" dur="1000" fill="hold"/>
                                        <p:tgtEl>
                                          <p:spTgt spid="27"/>
                                        </p:tgtEl>
                                        <p:attrNameLst>
                                          <p:attrName>ppt_x</p:attrName>
                                        </p:attrNameLst>
                                      </p:cBhvr>
                                      <p:tavLst>
                                        <p:tav tm="0">
                                          <p:val>
                                            <p:strVal val="#ppt_x"/>
                                          </p:val>
                                        </p:tav>
                                        <p:tav tm="100000">
                                          <p:val>
                                            <p:strVal val="#ppt_x"/>
                                          </p:val>
                                        </p:tav>
                                      </p:tavLst>
                                    </p:anim>
                                    <p:anim calcmode="lin" valueType="num">
                                      <p:cBhvr>
                                        <p:cTn id="7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animBg="1"/>
      <p:bldP spid="22" grpId="0"/>
      <p:bldP spid="23" grpId="0" animBg="1"/>
      <p:bldP spid="24" grpId="0"/>
      <p:bldP spid="25" grpId="0"/>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92D50FF-A840-4B8D-AB45-2D1BB1FE0B7F"/>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OUTPUT_FOLDER" val="C:\Users\Administrator\Desktop"/>
  <p:tag name="ISPRING_PRESENTATION_TITLE" val="5846a4f008ef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TotalTime>
  <Words>1577</Words>
  <Application>Microsoft Office PowerPoint</Application>
  <PresentationFormat>全屏显示(16:9)</PresentationFormat>
  <Paragraphs>222</Paragraphs>
  <Slides>23</Slides>
  <Notes>23</Notes>
  <HiddenSlides>0</HiddenSlides>
  <MMClips>1</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5846a4f008ef1</dc:title>
  <cp:lastModifiedBy>User</cp:lastModifiedBy>
  <cp:revision>3</cp:revision>
  <dcterms:created xsi:type="dcterms:W3CDTF">2016-12-06T04:49:57Z</dcterms:created>
  <dcterms:modified xsi:type="dcterms:W3CDTF">2017-07-31T02:25:16Z</dcterms:modified>
</cp:coreProperties>
</file>