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4"/>
  </p:notesMasterIdLst>
  <p:handoutMasterIdLst>
    <p:handoutMasterId r:id="rId25"/>
  </p:handoutMasterIdLst>
  <p:sldIdLst>
    <p:sldId id="3198" r:id="rId2"/>
    <p:sldId id="3192" r:id="rId3"/>
    <p:sldId id="3199" r:id="rId4"/>
    <p:sldId id="3128" r:id="rId5"/>
    <p:sldId id="3139" r:id="rId6"/>
    <p:sldId id="3133" r:id="rId7"/>
    <p:sldId id="3131" r:id="rId8"/>
    <p:sldId id="3200" r:id="rId9"/>
    <p:sldId id="3127" r:id="rId10"/>
    <p:sldId id="3148" r:id="rId11"/>
    <p:sldId id="3138" r:id="rId12"/>
    <p:sldId id="3190" r:id="rId13"/>
    <p:sldId id="3201" r:id="rId14"/>
    <p:sldId id="3126" r:id="rId15"/>
    <p:sldId id="3147" r:id="rId16"/>
    <p:sldId id="3132" r:id="rId17"/>
    <p:sldId id="3134" r:id="rId18"/>
    <p:sldId id="3202" r:id="rId19"/>
    <p:sldId id="3150" r:id="rId20"/>
    <p:sldId id="3129" r:id="rId21"/>
    <p:sldId id="3130" r:id="rId22"/>
    <p:sldId id="3203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BE"/>
    <a:srgbClr val="60AEA9"/>
    <a:srgbClr val="00B369"/>
    <a:srgbClr val="1A8CE1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2" autoAdjust="0"/>
    <p:restoredTop sz="92986" autoAdjust="0"/>
  </p:normalViewPr>
  <p:slideViewPr>
    <p:cSldViewPr>
      <p:cViewPr>
        <p:scale>
          <a:sx n="75" d="100"/>
          <a:sy n="75" d="100"/>
        </p:scale>
        <p:origin x="-510" y="23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1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88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583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58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05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82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86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3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11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5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65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16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373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2434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0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03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124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66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4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8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4278"/>
            <a:endParaRPr lang="zh-CN" altLang="en-US" sz="1969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48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36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 54"/>
          <p:cNvSpPr/>
          <p:nvPr/>
        </p:nvSpPr>
        <p:spPr>
          <a:xfrm>
            <a:off x="2693652" y="1916160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28000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47812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67878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87182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2504939" y="4306294"/>
            <a:ext cx="784887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sz="54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创业融资商业合作计划书</a:t>
            </a:r>
            <a:endParaRPr lang="zh-CN" altLang="en-US" sz="54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3073972" y="3904357"/>
            <a:ext cx="67108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方正正准黑简体" panose="02000000000000000000" pitchFamily="2" charset="-122"/>
                <a:cs typeface="Arial" panose="020B0604020202020204" pitchFamily="34" charset="0"/>
              </a:rPr>
              <a:t>Start-up financing business cooperation plan</a:t>
            </a:r>
          </a:p>
        </p:txBody>
      </p:sp>
      <p:sp>
        <p:nvSpPr>
          <p:cNvPr id="104" name="矩形 103"/>
          <p:cNvSpPr/>
          <p:nvPr/>
        </p:nvSpPr>
        <p:spPr>
          <a:xfrm>
            <a:off x="5349255" y="5299722"/>
            <a:ext cx="2160240" cy="71292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5079225" y="5456127"/>
            <a:ext cx="27003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汇报人：李子木</a:t>
            </a:r>
            <a:endParaRPr lang="zh-CN" altLang="en-US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2" name="动感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920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5" grpId="0" animBg="1"/>
      <p:bldP spid="58" grpId="0" animBg="1"/>
      <p:bldP spid="99" grpId="0" animBg="1"/>
      <p:bldP spid="100" grpId="0" animBg="1"/>
      <p:bldP spid="101" grpId="0" animBg="1"/>
      <p:bldP spid="102" grpId="0"/>
      <p:bldP spid="103" grpId="0"/>
      <p:bldP spid="104" grpId="0" animBg="1"/>
      <p:bldP spid="1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/>
          <p:cNvSpPr/>
          <p:nvPr/>
        </p:nvSpPr>
        <p:spPr>
          <a:xfrm>
            <a:off x="2384" y="1145"/>
            <a:ext cx="12859517" cy="36151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4" y="1145"/>
            <a:ext cx="4771013" cy="36151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33495" y="5292202"/>
            <a:ext cx="2466171" cy="1939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27000" dist="127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99667" y="4574771"/>
            <a:ext cx="2466171" cy="2656738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5838" y="4574771"/>
            <a:ext cx="2467965" cy="2656738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393" tIns="48196" rIns="96393" bIns="481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2001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9675" y="5292199"/>
            <a:ext cx="1972477" cy="1278004"/>
            <a:chOff x="3779016" y="5292615"/>
            <a:chExt cx="1972964" cy="1278320"/>
          </a:xfrm>
        </p:grpSpPr>
        <p:sp>
          <p:nvSpPr>
            <p:cNvPr id="31" name="Rectangle 30"/>
            <p:cNvSpPr/>
            <p:nvPr/>
          </p:nvSpPr>
          <p:spPr>
            <a:xfrm>
              <a:off x="3873926" y="5292615"/>
              <a:ext cx="526993" cy="5269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79016" y="5775822"/>
              <a:ext cx="1800937" cy="37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79017" y="6109156"/>
              <a:ext cx="1972963" cy="461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8452" y="5209296"/>
            <a:ext cx="1997055" cy="1896955"/>
            <a:chOff x="6368433" y="5209687"/>
            <a:chExt cx="1997549" cy="1897424"/>
          </a:xfrm>
        </p:grpSpPr>
        <p:sp>
          <p:nvSpPr>
            <p:cNvPr id="40" name="Rectangle 39"/>
            <p:cNvSpPr/>
            <p:nvPr/>
          </p:nvSpPr>
          <p:spPr>
            <a:xfrm>
              <a:off x="6368433" y="5209687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2557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01860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13354" y="5216490"/>
            <a:ext cx="1972937" cy="1889758"/>
            <a:chOff x="8713914" y="5216885"/>
            <a:chExt cx="1973425" cy="1890226"/>
          </a:xfrm>
        </p:grpSpPr>
        <p:sp>
          <p:nvSpPr>
            <p:cNvPr id="44" name="Rectangle 43"/>
            <p:cNvSpPr/>
            <p:nvPr/>
          </p:nvSpPr>
          <p:spPr>
            <a:xfrm>
              <a:off x="8723143" y="5216885"/>
              <a:ext cx="1800938" cy="377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713914" y="5579416"/>
              <a:ext cx="1973425" cy="439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点击添加相关标题文字，点击添加相关标题文字，点击添加相关标题文字，</a:t>
              </a:r>
              <a:endParaRPr lang="en-US" altLang="zh-CN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323217" y="6430367"/>
              <a:ext cx="755428" cy="676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97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48638" y="1431335"/>
            <a:ext cx="2484855" cy="114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id-ID" altLang="zh-CN" sz="10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995" y="1054309"/>
            <a:ext cx="180049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5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5" grpId="0" animBg="1"/>
      <p:bldP spid="29" grpId="0" animBg="1"/>
      <p:bldP spid="3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AutoShape 5"/>
          <p:cNvSpPr>
            <a:spLocks/>
          </p:cNvSpPr>
          <p:nvPr/>
        </p:nvSpPr>
        <p:spPr bwMode="auto">
          <a:xfrm>
            <a:off x="1430140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6" name="AutoShape 6"/>
          <p:cNvSpPr>
            <a:spLocks/>
          </p:cNvSpPr>
          <p:nvPr/>
        </p:nvSpPr>
        <p:spPr bwMode="auto">
          <a:xfrm>
            <a:off x="1607068" y="2597649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7" name="AutoShape 7"/>
          <p:cNvSpPr>
            <a:spLocks/>
          </p:cNvSpPr>
          <p:nvPr/>
        </p:nvSpPr>
        <p:spPr bwMode="auto">
          <a:xfrm>
            <a:off x="2079740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08" name="AutoShape 8"/>
          <p:cNvSpPr>
            <a:spLocks/>
          </p:cNvSpPr>
          <p:nvPr/>
        </p:nvSpPr>
        <p:spPr bwMode="auto">
          <a:xfrm>
            <a:off x="2080577" y="2708895"/>
            <a:ext cx="2067300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AutoShape 9"/>
          <p:cNvSpPr>
            <a:spLocks/>
          </p:cNvSpPr>
          <p:nvPr/>
        </p:nvSpPr>
        <p:spPr bwMode="auto">
          <a:xfrm>
            <a:off x="4869835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0" name="AutoShape 10"/>
          <p:cNvSpPr>
            <a:spLocks/>
          </p:cNvSpPr>
          <p:nvPr/>
        </p:nvSpPr>
        <p:spPr bwMode="auto">
          <a:xfrm>
            <a:off x="5065179" y="2597649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1" name="AutoShape 11"/>
          <p:cNvSpPr>
            <a:spLocks/>
          </p:cNvSpPr>
          <p:nvPr/>
        </p:nvSpPr>
        <p:spPr bwMode="auto">
          <a:xfrm>
            <a:off x="5521109" y="245106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2" name="AutoShape 12"/>
          <p:cNvSpPr>
            <a:spLocks/>
          </p:cNvSpPr>
          <p:nvPr/>
        </p:nvSpPr>
        <p:spPr bwMode="auto">
          <a:xfrm>
            <a:off x="5527806" y="2725637"/>
            <a:ext cx="207122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8310366" y="2365679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auto">
          <a:xfrm>
            <a:off x="8496501" y="2597649"/>
            <a:ext cx="39260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5" name="AutoShape 15"/>
          <p:cNvSpPr>
            <a:spLocks/>
          </p:cNvSpPr>
          <p:nvPr/>
        </p:nvSpPr>
        <p:spPr bwMode="auto">
          <a:xfrm>
            <a:off x="8959966" y="2455251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16" name="AutoShape 16"/>
          <p:cNvSpPr>
            <a:spLocks/>
          </p:cNvSpPr>
          <p:nvPr/>
        </p:nvSpPr>
        <p:spPr bwMode="auto">
          <a:xfrm>
            <a:off x="8966663" y="2711407"/>
            <a:ext cx="2188558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7" name="AutoShape 17"/>
          <p:cNvSpPr>
            <a:spLocks/>
          </p:cNvSpPr>
          <p:nvPr/>
        </p:nvSpPr>
        <p:spPr bwMode="auto">
          <a:xfrm>
            <a:off x="1430140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8" name="AutoShape 18"/>
          <p:cNvSpPr>
            <a:spLocks/>
          </p:cNvSpPr>
          <p:nvPr/>
        </p:nvSpPr>
        <p:spPr bwMode="auto">
          <a:xfrm>
            <a:off x="1624647" y="3683384"/>
            <a:ext cx="3691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19" name="AutoShape 19"/>
          <p:cNvSpPr>
            <a:spLocks/>
          </p:cNvSpPr>
          <p:nvPr/>
        </p:nvSpPr>
        <p:spPr bwMode="auto">
          <a:xfrm>
            <a:off x="2079740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0" name="AutoShape 20"/>
          <p:cNvSpPr>
            <a:spLocks/>
          </p:cNvSpPr>
          <p:nvPr/>
        </p:nvSpPr>
        <p:spPr bwMode="auto">
          <a:xfrm>
            <a:off x="2080577" y="37870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1" name="AutoShape 21"/>
          <p:cNvSpPr>
            <a:spLocks/>
          </p:cNvSpPr>
          <p:nvPr/>
        </p:nvSpPr>
        <p:spPr bwMode="auto">
          <a:xfrm>
            <a:off x="4869835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2" name="AutoShape 22"/>
          <p:cNvSpPr>
            <a:spLocks/>
          </p:cNvSpPr>
          <p:nvPr/>
        </p:nvSpPr>
        <p:spPr bwMode="auto">
          <a:xfrm>
            <a:off x="5007418" y="3683384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3" name="AutoShape 23"/>
          <p:cNvSpPr>
            <a:spLocks/>
          </p:cNvSpPr>
          <p:nvPr/>
        </p:nvSpPr>
        <p:spPr bwMode="auto">
          <a:xfrm>
            <a:off x="5520271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4" name="AutoShape 24"/>
          <p:cNvSpPr>
            <a:spLocks/>
          </p:cNvSpPr>
          <p:nvPr/>
        </p:nvSpPr>
        <p:spPr bwMode="auto">
          <a:xfrm>
            <a:off x="5521109" y="3789607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5" name="AutoShape 25"/>
          <p:cNvSpPr>
            <a:spLocks/>
          </p:cNvSpPr>
          <p:nvPr/>
        </p:nvSpPr>
        <p:spPr bwMode="auto">
          <a:xfrm>
            <a:off x="8310366" y="3451414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6" name="AutoShape 26"/>
          <p:cNvSpPr>
            <a:spLocks/>
          </p:cNvSpPr>
          <p:nvPr/>
        </p:nvSpPr>
        <p:spPr bwMode="auto">
          <a:xfrm>
            <a:off x="8487294" y="3683384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7" name="AutoShape 27"/>
          <p:cNvSpPr>
            <a:spLocks/>
          </p:cNvSpPr>
          <p:nvPr/>
        </p:nvSpPr>
        <p:spPr bwMode="auto">
          <a:xfrm>
            <a:off x="8959966" y="3540985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28" name="AutoShape 28"/>
          <p:cNvSpPr>
            <a:spLocks/>
          </p:cNvSpPr>
          <p:nvPr/>
        </p:nvSpPr>
        <p:spPr bwMode="auto">
          <a:xfrm>
            <a:off x="8959966" y="377621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29" name="AutoShape 29"/>
          <p:cNvSpPr>
            <a:spLocks/>
          </p:cNvSpPr>
          <p:nvPr/>
        </p:nvSpPr>
        <p:spPr bwMode="auto">
          <a:xfrm>
            <a:off x="1430140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zh-CN" altLang="zh-CN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0" name="AutoShape 30"/>
          <p:cNvSpPr>
            <a:spLocks/>
          </p:cNvSpPr>
          <p:nvPr/>
        </p:nvSpPr>
        <p:spPr bwMode="auto">
          <a:xfrm>
            <a:off x="1612090" y="4788372"/>
            <a:ext cx="393443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1" name="AutoShape 31"/>
          <p:cNvSpPr>
            <a:spLocks/>
          </p:cNvSpPr>
          <p:nvPr/>
        </p:nvSpPr>
        <p:spPr bwMode="auto">
          <a:xfrm>
            <a:off x="2079740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2" name="AutoShape 32"/>
          <p:cNvSpPr>
            <a:spLocks/>
          </p:cNvSpPr>
          <p:nvPr/>
        </p:nvSpPr>
        <p:spPr bwMode="auto">
          <a:xfrm>
            <a:off x="2080577" y="4892083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3" name="AutoShape 33"/>
          <p:cNvSpPr>
            <a:spLocks/>
          </p:cNvSpPr>
          <p:nvPr/>
        </p:nvSpPr>
        <p:spPr bwMode="auto">
          <a:xfrm>
            <a:off x="4869835" y="4556403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4" name="AutoShape 34"/>
          <p:cNvSpPr>
            <a:spLocks/>
          </p:cNvSpPr>
          <p:nvPr/>
        </p:nvSpPr>
        <p:spPr bwMode="auto">
          <a:xfrm>
            <a:off x="5007418" y="4788372"/>
            <a:ext cx="476317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08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5" name="AutoShape 35"/>
          <p:cNvSpPr>
            <a:spLocks/>
          </p:cNvSpPr>
          <p:nvPr/>
        </p:nvSpPr>
        <p:spPr bwMode="auto">
          <a:xfrm>
            <a:off x="5520271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36" name="AutoShape 36"/>
          <p:cNvSpPr>
            <a:spLocks/>
          </p:cNvSpPr>
          <p:nvPr/>
        </p:nvSpPr>
        <p:spPr bwMode="auto">
          <a:xfrm>
            <a:off x="5521109" y="4894595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AutoShape 37"/>
          <p:cNvSpPr>
            <a:spLocks/>
          </p:cNvSpPr>
          <p:nvPr/>
        </p:nvSpPr>
        <p:spPr bwMode="auto">
          <a:xfrm>
            <a:off x="8310366" y="4543846"/>
            <a:ext cx="3047089" cy="800279"/>
          </a:xfrm>
          <a:prstGeom prst="roundRect">
            <a:avLst>
              <a:gd name="adj" fmla="val 1589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7670" tIns="37670" rIns="37670" bIns="37670" anchor="ctr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sz="1687" b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8" name="AutoShape 38"/>
          <p:cNvSpPr>
            <a:spLocks/>
          </p:cNvSpPr>
          <p:nvPr/>
        </p:nvSpPr>
        <p:spPr bwMode="auto">
          <a:xfrm>
            <a:off x="8487294" y="4788372"/>
            <a:ext cx="416882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09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39" name="AutoShape 39"/>
          <p:cNvSpPr>
            <a:spLocks/>
          </p:cNvSpPr>
          <p:nvPr/>
        </p:nvSpPr>
        <p:spPr bwMode="auto">
          <a:xfrm>
            <a:off x="8959966" y="4645973"/>
            <a:ext cx="2477852" cy="2585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defTabSz="341532">
              <a:lnSpc>
                <a:spcPct val="120000"/>
              </a:lnSpc>
              <a:spcBef>
                <a:spcPts val="896"/>
              </a:spcBef>
              <a:defRPr/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25640" name="AutoShape 40"/>
          <p:cNvSpPr>
            <a:spLocks/>
          </p:cNvSpPr>
          <p:nvPr/>
        </p:nvSpPr>
        <p:spPr bwMode="auto">
          <a:xfrm>
            <a:off x="8959966" y="4881201"/>
            <a:ext cx="2077921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6"/>
              </a:spcBef>
            </a:pPr>
            <a:r>
              <a:rPr lang="en-US" altLang="zh-CN" sz="8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100" b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5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2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 autoUpdateAnimBg="0"/>
      <p:bldP spid="25606" grpId="0" autoUpdateAnimBg="0"/>
      <p:bldP spid="25607" grpId="0" autoUpdateAnimBg="0"/>
      <p:bldP spid="25608" grpId="0" autoUpdateAnimBg="0"/>
      <p:bldP spid="25609" grpId="0" animBg="1" autoUpdateAnimBg="0"/>
      <p:bldP spid="25610" grpId="0" autoUpdateAnimBg="0"/>
      <p:bldP spid="25611" grpId="0" autoUpdateAnimBg="0"/>
      <p:bldP spid="25612" grpId="0" autoUpdateAnimBg="0"/>
      <p:bldP spid="25613" grpId="0" animBg="1" autoUpdateAnimBg="0"/>
      <p:bldP spid="25614" grpId="0" autoUpdateAnimBg="0"/>
      <p:bldP spid="25615" grpId="0" autoUpdateAnimBg="0"/>
      <p:bldP spid="25616" grpId="0" autoUpdateAnimBg="0"/>
      <p:bldP spid="25617" grpId="0" animBg="1" autoUpdateAnimBg="0"/>
      <p:bldP spid="25618" grpId="0" autoUpdateAnimBg="0"/>
      <p:bldP spid="25619" grpId="0" autoUpdateAnimBg="0"/>
      <p:bldP spid="25620" grpId="0" autoUpdateAnimBg="0"/>
      <p:bldP spid="25621" grpId="0" animBg="1" autoUpdateAnimBg="0"/>
      <p:bldP spid="25622" grpId="0" autoUpdateAnimBg="0"/>
      <p:bldP spid="25623" grpId="0" autoUpdateAnimBg="0"/>
      <p:bldP spid="25624" grpId="0" autoUpdateAnimBg="0"/>
      <p:bldP spid="25625" grpId="0" animBg="1" autoUpdateAnimBg="0"/>
      <p:bldP spid="25626" grpId="0" autoUpdateAnimBg="0"/>
      <p:bldP spid="25627" grpId="0" autoUpdateAnimBg="0"/>
      <p:bldP spid="25628" grpId="0" autoUpdateAnimBg="0"/>
      <p:bldP spid="25629" grpId="0" animBg="1" autoUpdateAnimBg="0"/>
      <p:bldP spid="25630" grpId="0" autoUpdateAnimBg="0"/>
      <p:bldP spid="25631" grpId="0" autoUpdateAnimBg="0"/>
      <p:bldP spid="25632" grpId="0" autoUpdateAnimBg="0"/>
      <p:bldP spid="25633" grpId="0" animBg="1" autoUpdateAnimBg="0"/>
      <p:bldP spid="25634" grpId="0" autoUpdateAnimBg="0"/>
      <p:bldP spid="25635" grpId="0" autoUpdateAnimBg="0"/>
      <p:bldP spid="25636" grpId="0" autoUpdateAnimBg="0"/>
      <p:bldP spid="25637" grpId="0" animBg="1" autoUpdateAnimBg="0"/>
      <p:bldP spid="25638" grpId="0" autoUpdateAnimBg="0"/>
      <p:bldP spid="25639" grpId="0" autoUpdateAnimBg="0"/>
      <p:bldP spid="256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49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49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499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 Placeholder 4"/>
          <p:cNvSpPr txBox="1">
            <a:spLocks/>
          </p:cNvSpPr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4"/>
          <p:cNvSpPr txBox="1">
            <a:spLocks/>
          </p:cNvSpPr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 Placeholder 4"/>
          <p:cNvSpPr txBox="1">
            <a:spLocks/>
          </p:cNvSpPr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 Placeholder 4"/>
          <p:cNvSpPr txBox="1">
            <a:spLocks/>
          </p:cNvSpPr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 Placeholder 4"/>
          <p:cNvSpPr txBox="1">
            <a:spLocks/>
          </p:cNvSpPr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 Placeholder 4"/>
          <p:cNvSpPr txBox="1">
            <a:spLocks/>
          </p:cNvSpPr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 Placeholder 4"/>
          <p:cNvSpPr txBox="1">
            <a:spLocks/>
          </p:cNvSpPr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5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zh-CN" altLang="en-US" sz="266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THREE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"/>
          <p:cNvSpPr/>
          <p:nvPr/>
        </p:nvSpPr>
        <p:spPr>
          <a:xfrm>
            <a:off x="2799383" y="1472935"/>
            <a:ext cx="5854490" cy="365905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42903" y="3998413"/>
            <a:ext cx="152217" cy="1522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86508" y="3003883"/>
            <a:ext cx="275161" cy="2751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2348" y="2398674"/>
            <a:ext cx="380542" cy="3805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83" y="1655831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2077" y="2261040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2016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676" y="3163096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16366" y="2089320"/>
            <a:ext cx="2319819" cy="725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6366" y="1735963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10423" y="5238369"/>
            <a:ext cx="570669" cy="3354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849" y="5627857"/>
            <a:ext cx="231981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241467" y="4301093"/>
            <a:ext cx="2071493" cy="749199"/>
            <a:chOff x="8508023" y="2061983"/>
            <a:chExt cx="1964297" cy="710430"/>
          </a:xfrm>
        </p:grpSpPr>
        <p:sp>
          <p:nvSpPr>
            <p:cNvPr id="26" name="TextBox 25"/>
            <p:cNvSpPr txBox="1"/>
            <p:nvPr/>
          </p:nvSpPr>
          <p:spPr>
            <a:xfrm>
              <a:off x="8515350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508023" y="2365039"/>
              <a:ext cx="1964297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36492" y="5503004"/>
            <a:ext cx="2109221" cy="749199"/>
            <a:chOff x="8508023" y="2061983"/>
            <a:chExt cx="2000073" cy="710430"/>
          </a:xfrm>
        </p:grpSpPr>
        <p:sp>
          <p:nvSpPr>
            <p:cNvPr id="29" name="TextBox 28"/>
            <p:cNvSpPr txBox="1"/>
            <p:nvPr/>
          </p:nvSpPr>
          <p:spPr>
            <a:xfrm>
              <a:off x="8521482" y="2061983"/>
              <a:ext cx="1191719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508023" y="2365039"/>
              <a:ext cx="2000073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368511" y="4301093"/>
            <a:ext cx="2061773" cy="749199"/>
            <a:chOff x="8508022" y="2061983"/>
            <a:chExt cx="1955081" cy="710430"/>
          </a:xfrm>
        </p:grpSpPr>
        <p:sp>
          <p:nvSpPr>
            <p:cNvPr id="32" name="TextBox 31"/>
            <p:cNvSpPr txBox="1"/>
            <p:nvPr/>
          </p:nvSpPr>
          <p:spPr>
            <a:xfrm>
              <a:off x="8528447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25525" y="5503004"/>
            <a:ext cx="2104757" cy="749199"/>
            <a:chOff x="8467262" y="2061983"/>
            <a:chExt cx="1995841" cy="710430"/>
          </a:xfrm>
        </p:grpSpPr>
        <p:sp>
          <p:nvSpPr>
            <p:cNvPr id="35" name="TextBox 34"/>
            <p:cNvSpPr txBox="1"/>
            <p:nvPr/>
          </p:nvSpPr>
          <p:spPr>
            <a:xfrm>
              <a:off x="8467262" y="2061983"/>
              <a:ext cx="1191720" cy="2239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508022" y="2365039"/>
              <a:ext cx="1955081" cy="4073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0893" y="5613869"/>
            <a:ext cx="585664" cy="585664"/>
            <a:chOff x="5966424" y="5581429"/>
            <a:chExt cx="555357" cy="555356"/>
          </a:xfrm>
        </p:grpSpPr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5966424" y="5581429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095312" y="5748110"/>
              <a:ext cx="282246" cy="246604"/>
              <a:chOff x="6357938" y="3535360"/>
              <a:chExt cx="465138" cy="406400"/>
            </a:xfrm>
            <a:solidFill>
              <a:schemeClr val="accent3"/>
            </a:solidFill>
          </p:grpSpPr>
          <p:sp>
            <p:nvSpPr>
              <p:cNvPr id="42" name="AutoShape 43"/>
              <p:cNvSpPr>
                <a:spLocks/>
              </p:cNvSpPr>
              <p:nvPr/>
            </p:nvSpPr>
            <p:spPr bwMode="auto">
              <a:xfrm>
                <a:off x="6357938" y="3535360"/>
                <a:ext cx="465138" cy="3341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AutoShape 44"/>
              <p:cNvSpPr>
                <a:spLocks/>
              </p:cNvSpPr>
              <p:nvPr/>
            </p:nvSpPr>
            <p:spPr bwMode="auto">
              <a:xfrm>
                <a:off x="6779419" y="3680618"/>
                <a:ext cx="28576" cy="1595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AutoShape 45"/>
              <p:cNvSpPr>
                <a:spLocks/>
              </p:cNvSpPr>
              <p:nvPr/>
            </p:nvSpPr>
            <p:spPr bwMode="auto">
              <a:xfrm>
                <a:off x="6764339" y="3854447"/>
                <a:ext cx="58737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8748026" y="5613869"/>
            <a:ext cx="585664" cy="585664"/>
            <a:chOff x="8647910" y="5581438"/>
            <a:chExt cx="555357" cy="555357"/>
          </a:xfrm>
        </p:grpSpPr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8647910" y="5581438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789869" y="5722365"/>
              <a:ext cx="281764" cy="281764"/>
              <a:chOff x="8216107" y="2577296"/>
              <a:chExt cx="464344" cy="464343"/>
            </a:xfrm>
            <a:solidFill>
              <a:schemeClr val="accent4"/>
            </a:solidFill>
          </p:grpSpPr>
          <p:sp>
            <p:nvSpPr>
              <p:cNvPr id="46" name="AutoShape 52"/>
              <p:cNvSpPr>
                <a:spLocks/>
              </p:cNvSpPr>
              <p:nvPr/>
            </p:nvSpPr>
            <p:spPr bwMode="auto">
              <a:xfrm>
                <a:off x="8216107" y="2577296"/>
                <a:ext cx="464344" cy="464343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AutoShape 53"/>
              <p:cNvSpPr>
                <a:spLocks/>
              </p:cNvSpPr>
              <p:nvPr/>
            </p:nvSpPr>
            <p:spPr bwMode="auto">
              <a:xfrm>
                <a:off x="8390732" y="2736853"/>
                <a:ext cx="125412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AutoShape 54"/>
              <p:cNvSpPr>
                <a:spLocks/>
              </p:cNvSpPr>
              <p:nvPr/>
            </p:nvSpPr>
            <p:spPr bwMode="auto">
              <a:xfrm>
                <a:off x="8375650" y="2896399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AutoShape 55"/>
              <p:cNvSpPr>
                <a:spLocks/>
              </p:cNvSpPr>
              <p:nvPr/>
            </p:nvSpPr>
            <p:spPr bwMode="auto">
              <a:xfrm>
                <a:off x="8448674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8748026" y="4406908"/>
            <a:ext cx="585664" cy="585664"/>
            <a:chOff x="8647910" y="4436936"/>
            <a:chExt cx="555357" cy="555357"/>
          </a:xfrm>
        </p:grpSpPr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8647910" y="4436936"/>
              <a:ext cx="555357" cy="555357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831951" y="4577833"/>
              <a:ext cx="193623" cy="282246"/>
              <a:chOff x="3582988" y="3510758"/>
              <a:chExt cx="319088" cy="465137"/>
            </a:xfrm>
            <a:solidFill>
              <a:schemeClr val="accent2"/>
            </a:solidFill>
          </p:grpSpPr>
          <p:sp>
            <p:nvSpPr>
              <p:cNvPr id="51" name="AutoShape 113"/>
              <p:cNvSpPr>
                <a:spLocks/>
              </p:cNvSpPr>
              <p:nvPr/>
            </p:nvSpPr>
            <p:spPr bwMode="auto">
              <a:xfrm>
                <a:off x="3582988" y="3510758"/>
                <a:ext cx="319088" cy="4651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AutoShape 114"/>
              <p:cNvSpPr>
                <a:spLocks/>
              </p:cNvSpPr>
              <p:nvPr/>
            </p:nvSpPr>
            <p:spPr bwMode="auto">
              <a:xfrm>
                <a:off x="3655220" y="3583783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just" defTabSz="241050" hangingPunct="0">
                  <a:lnSpc>
                    <a:spcPct val="120000"/>
                  </a:lnSpc>
                </a:pPr>
                <a:endParaRPr lang="en-US" sz="8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00893" y="4406911"/>
            <a:ext cx="585664" cy="585664"/>
            <a:chOff x="5966424" y="4436930"/>
            <a:chExt cx="555357" cy="555356"/>
          </a:xfrm>
        </p:grpSpPr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5966424" y="4436930"/>
              <a:ext cx="555357" cy="555356"/>
            </a:xfrm>
            <a:custGeom>
              <a:avLst/>
              <a:gdLst>
                <a:gd name="T0" fmla="*/ 173 w 346"/>
                <a:gd name="T1" fmla="*/ 324 h 346"/>
                <a:gd name="T2" fmla="*/ 201 w 346"/>
                <a:gd name="T3" fmla="*/ 321 h 346"/>
                <a:gd name="T4" fmla="*/ 211 w 346"/>
                <a:gd name="T5" fmla="*/ 345 h 346"/>
                <a:gd name="T6" fmla="*/ 271 w 346"/>
                <a:gd name="T7" fmla="*/ 320 h 346"/>
                <a:gd name="T8" fmla="*/ 260 w 346"/>
                <a:gd name="T9" fmla="*/ 296 h 346"/>
                <a:gd name="T10" fmla="*/ 298 w 346"/>
                <a:gd name="T11" fmla="*/ 258 h 346"/>
                <a:gd name="T12" fmla="*/ 322 w 346"/>
                <a:gd name="T13" fmla="*/ 268 h 346"/>
                <a:gd name="T14" fmla="*/ 346 w 346"/>
                <a:gd name="T15" fmla="*/ 208 h 346"/>
                <a:gd name="T16" fmla="*/ 322 w 346"/>
                <a:gd name="T17" fmla="*/ 198 h 346"/>
                <a:gd name="T18" fmla="*/ 321 w 346"/>
                <a:gd name="T19" fmla="*/ 145 h 346"/>
                <a:gd name="T20" fmla="*/ 345 w 346"/>
                <a:gd name="T21" fmla="*/ 135 h 346"/>
                <a:gd name="T22" fmla="*/ 320 w 346"/>
                <a:gd name="T23" fmla="*/ 75 h 346"/>
                <a:gd name="T24" fmla="*/ 296 w 346"/>
                <a:gd name="T25" fmla="*/ 85 h 346"/>
                <a:gd name="T26" fmla="*/ 258 w 346"/>
                <a:gd name="T27" fmla="*/ 48 h 346"/>
                <a:gd name="T28" fmla="*/ 268 w 346"/>
                <a:gd name="T29" fmla="*/ 24 h 346"/>
                <a:gd name="T30" fmla="*/ 208 w 346"/>
                <a:gd name="T31" fmla="*/ 0 h 346"/>
                <a:gd name="T32" fmla="*/ 198 w 346"/>
                <a:gd name="T33" fmla="*/ 24 h 346"/>
                <a:gd name="T34" fmla="*/ 173 w 346"/>
                <a:gd name="T35" fmla="*/ 22 h 346"/>
                <a:gd name="T36" fmla="*/ 173 w 346"/>
                <a:gd name="T37" fmla="*/ 45 h 346"/>
                <a:gd name="T38" fmla="*/ 291 w 346"/>
                <a:gd name="T39" fmla="*/ 123 h 346"/>
                <a:gd name="T40" fmla="*/ 223 w 346"/>
                <a:gd name="T41" fmla="*/ 291 h 346"/>
                <a:gd name="T42" fmla="*/ 173 w 346"/>
                <a:gd name="T43" fmla="*/ 301 h 346"/>
                <a:gd name="T44" fmla="*/ 173 w 346"/>
                <a:gd name="T45" fmla="*/ 301 h 346"/>
                <a:gd name="T46" fmla="*/ 173 w 346"/>
                <a:gd name="T47" fmla="*/ 324 h 346"/>
                <a:gd name="T48" fmla="*/ 25 w 346"/>
                <a:gd name="T49" fmla="*/ 201 h 346"/>
                <a:gd name="T50" fmla="*/ 0 w 346"/>
                <a:gd name="T51" fmla="*/ 211 h 346"/>
                <a:gd name="T52" fmla="*/ 26 w 346"/>
                <a:gd name="T53" fmla="*/ 271 h 346"/>
                <a:gd name="T54" fmla="*/ 50 w 346"/>
                <a:gd name="T55" fmla="*/ 261 h 346"/>
                <a:gd name="T56" fmla="*/ 88 w 346"/>
                <a:gd name="T57" fmla="*/ 298 h 346"/>
                <a:gd name="T58" fmla="*/ 78 w 346"/>
                <a:gd name="T59" fmla="*/ 322 h 346"/>
                <a:gd name="T60" fmla="*/ 138 w 346"/>
                <a:gd name="T61" fmla="*/ 346 h 346"/>
                <a:gd name="T62" fmla="*/ 148 w 346"/>
                <a:gd name="T63" fmla="*/ 322 h 346"/>
                <a:gd name="T64" fmla="*/ 173 w 346"/>
                <a:gd name="T65" fmla="*/ 324 h 346"/>
                <a:gd name="T66" fmla="*/ 173 w 346"/>
                <a:gd name="T67" fmla="*/ 301 h 346"/>
                <a:gd name="T68" fmla="*/ 55 w 346"/>
                <a:gd name="T69" fmla="*/ 223 h 346"/>
                <a:gd name="T70" fmla="*/ 123 w 346"/>
                <a:gd name="T71" fmla="*/ 55 h 346"/>
                <a:gd name="T72" fmla="*/ 123 w 346"/>
                <a:gd name="T73" fmla="*/ 55 h 346"/>
                <a:gd name="T74" fmla="*/ 173 w 346"/>
                <a:gd name="T75" fmla="*/ 45 h 346"/>
                <a:gd name="T76" fmla="*/ 173 w 346"/>
                <a:gd name="T77" fmla="*/ 45 h 346"/>
                <a:gd name="T78" fmla="*/ 173 w 346"/>
                <a:gd name="T79" fmla="*/ 22 h 346"/>
                <a:gd name="T80" fmla="*/ 145 w 346"/>
                <a:gd name="T81" fmla="*/ 25 h 346"/>
                <a:gd name="T82" fmla="*/ 135 w 346"/>
                <a:gd name="T83" fmla="*/ 1 h 346"/>
                <a:gd name="T84" fmla="*/ 75 w 346"/>
                <a:gd name="T85" fmla="*/ 26 h 346"/>
                <a:gd name="T86" fmla="*/ 85 w 346"/>
                <a:gd name="T87" fmla="*/ 50 h 346"/>
                <a:gd name="T88" fmla="*/ 48 w 346"/>
                <a:gd name="T89" fmla="*/ 88 h 346"/>
                <a:gd name="T90" fmla="*/ 24 w 346"/>
                <a:gd name="T91" fmla="*/ 78 h 346"/>
                <a:gd name="T92" fmla="*/ 0 w 346"/>
                <a:gd name="T93" fmla="*/ 138 h 346"/>
                <a:gd name="T94" fmla="*/ 24 w 346"/>
                <a:gd name="T95" fmla="*/ 148 h 346"/>
                <a:gd name="T96" fmla="*/ 25 w 346"/>
                <a:gd name="T97" fmla="*/ 20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6" h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49"/>
            <p:cNvSpPr>
              <a:spLocks/>
            </p:cNvSpPr>
            <p:nvPr/>
          </p:nvSpPr>
          <p:spPr bwMode="auto">
            <a:xfrm>
              <a:off x="6104525" y="4610370"/>
              <a:ext cx="281764" cy="2027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just" defTabSz="241050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78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4" grpId="0"/>
      <p:bldP spid="15" grpId="0"/>
      <p:bldP spid="16" grpId="0"/>
      <p:bldP spid="20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43 w 14041100"/>
              <a:gd name="connsiteY0" fmla="*/ 1912316 h 4284526"/>
              <a:gd name="connsiteX1" fmla="*/ 4509920 w 14041100"/>
              <a:gd name="connsiteY1" fmla="*/ 0 h 4284526"/>
              <a:gd name="connsiteX2" fmla="*/ 14041100 w 14041100"/>
              <a:gd name="connsiteY2" fmla="*/ 1678274 h 4284526"/>
              <a:gd name="connsiteX3" fmla="*/ 371235 w 14041100"/>
              <a:gd name="connsiteY3" fmla="*/ 4284526 h 4284526"/>
              <a:gd name="connsiteX4" fmla="*/ 43 w 14041100"/>
              <a:gd name="connsiteY4" fmla="*/ 1912316 h 4284526"/>
              <a:gd name="connsiteX0" fmla="*/ 4 w 14041061"/>
              <a:gd name="connsiteY0" fmla="*/ 1912316 h 5139110"/>
              <a:gd name="connsiteX1" fmla="*/ 4509881 w 14041061"/>
              <a:gd name="connsiteY1" fmla="*/ 0 h 5139110"/>
              <a:gd name="connsiteX2" fmla="*/ 14041061 w 14041061"/>
              <a:gd name="connsiteY2" fmla="*/ 1678274 h 5139110"/>
              <a:gd name="connsiteX3" fmla="*/ 6100458 w 14041061"/>
              <a:gd name="connsiteY3" fmla="*/ 5139110 h 5139110"/>
              <a:gd name="connsiteX4" fmla="*/ 4 w 14041061"/>
              <a:gd name="connsiteY4" fmla="*/ 1912316 h 513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  <a:gd name="connsiteX0" fmla="*/ 16139 w 12959758"/>
              <a:gd name="connsiteY0" fmla="*/ 1447042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6139 w 12959758"/>
              <a:gd name="connsiteY4" fmla="*/ 1447042 h 5139110"/>
              <a:gd name="connsiteX0" fmla="*/ 1420211 w 12959758"/>
              <a:gd name="connsiteY0" fmla="*/ 1912316 h 5139110"/>
              <a:gd name="connsiteX1" fmla="*/ 5930088 w 12959758"/>
              <a:gd name="connsiteY1" fmla="*/ 0 h 5139110"/>
              <a:gd name="connsiteX2" fmla="*/ 12959758 w 12959758"/>
              <a:gd name="connsiteY2" fmla="*/ 2665793 h 5139110"/>
              <a:gd name="connsiteX3" fmla="*/ 0 w 12959758"/>
              <a:gd name="connsiteY3" fmla="*/ 5139110 h 5139110"/>
              <a:gd name="connsiteX4" fmla="*/ 1420211 w 12959758"/>
              <a:gd name="connsiteY4" fmla="*/ 1912316 h 5139110"/>
              <a:gd name="connsiteX0" fmla="*/ 57 w 11539604"/>
              <a:gd name="connsiteY0" fmla="*/ 1912316 h 4284526"/>
              <a:gd name="connsiteX1" fmla="*/ 4509934 w 11539604"/>
              <a:gd name="connsiteY1" fmla="*/ 0 h 4284526"/>
              <a:gd name="connsiteX2" fmla="*/ 11539604 w 11539604"/>
              <a:gd name="connsiteY2" fmla="*/ 2665793 h 4284526"/>
              <a:gd name="connsiteX3" fmla="*/ 371249 w 11539604"/>
              <a:gd name="connsiteY3" fmla="*/ 4284526 h 4284526"/>
              <a:gd name="connsiteX4" fmla="*/ 57 w 11539604"/>
              <a:gd name="connsiteY4" fmla="*/ 1912316 h 4284526"/>
              <a:gd name="connsiteX0" fmla="*/ 43 w 11539590"/>
              <a:gd name="connsiteY0" fmla="*/ 1912316 h 4284526"/>
              <a:gd name="connsiteX1" fmla="*/ 4509920 w 11539590"/>
              <a:gd name="connsiteY1" fmla="*/ 0 h 4284526"/>
              <a:gd name="connsiteX2" fmla="*/ 11539590 w 11539590"/>
              <a:gd name="connsiteY2" fmla="*/ 2665793 h 4284526"/>
              <a:gd name="connsiteX3" fmla="*/ 371235 w 11539590"/>
              <a:gd name="connsiteY3" fmla="*/ 4284526 h 4284526"/>
              <a:gd name="connsiteX4" fmla="*/ 43 w 11539590"/>
              <a:gd name="connsiteY4" fmla="*/ 1912316 h 4284526"/>
              <a:gd name="connsiteX0" fmla="*/ 2 w 11539549"/>
              <a:gd name="connsiteY0" fmla="*/ 1912316 h 5148605"/>
              <a:gd name="connsiteX1" fmla="*/ 4509879 w 11539549"/>
              <a:gd name="connsiteY1" fmla="*/ 0 h 5148605"/>
              <a:gd name="connsiteX2" fmla="*/ 11539549 w 11539549"/>
              <a:gd name="connsiteY2" fmla="*/ 2665793 h 5148605"/>
              <a:gd name="connsiteX3" fmla="*/ 9166822 w 11539549"/>
              <a:gd name="connsiteY3" fmla="*/ 5148605 h 5148605"/>
              <a:gd name="connsiteX4" fmla="*/ 2 w 11539549"/>
              <a:gd name="connsiteY4" fmla="*/ 1912316 h 5148605"/>
              <a:gd name="connsiteX0" fmla="*/ 4 w 11539551"/>
              <a:gd name="connsiteY0" fmla="*/ 1912316 h 5148605"/>
              <a:gd name="connsiteX1" fmla="*/ 4509881 w 11539551"/>
              <a:gd name="connsiteY1" fmla="*/ 0 h 5148605"/>
              <a:gd name="connsiteX2" fmla="*/ 11539551 w 11539551"/>
              <a:gd name="connsiteY2" fmla="*/ 2665793 h 5148605"/>
              <a:gd name="connsiteX3" fmla="*/ 9166824 w 11539551"/>
              <a:gd name="connsiteY3" fmla="*/ 5148605 h 5148605"/>
              <a:gd name="connsiteX4" fmla="*/ 4 w 11539551"/>
              <a:gd name="connsiteY4" fmla="*/ 1912316 h 5148605"/>
              <a:gd name="connsiteX0" fmla="*/ 4 w 12992040"/>
              <a:gd name="connsiteY0" fmla="*/ 1912316 h 5148605"/>
              <a:gd name="connsiteX1" fmla="*/ 4509881 w 12992040"/>
              <a:gd name="connsiteY1" fmla="*/ 0 h 5148605"/>
              <a:gd name="connsiteX2" fmla="*/ 12992040 w 12992040"/>
              <a:gd name="connsiteY2" fmla="*/ 2475886 h 5148605"/>
              <a:gd name="connsiteX3" fmla="*/ 9166824 w 12992040"/>
              <a:gd name="connsiteY3" fmla="*/ 5148605 h 5148605"/>
              <a:gd name="connsiteX4" fmla="*/ 4 w 12992040"/>
              <a:gd name="connsiteY4" fmla="*/ 1912316 h 514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  <a:gd name="connsiteX0" fmla="*/ 0 w 8634569"/>
              <a:gd name="connsiteY0" fmla="*/ 2016765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0 w 8634569"/>
              <a:gd name="connsiteY4" fmla="*/ 2016765 h 5153580"/>
              <a:gd name="connsiteX0" fmla="*/ 48416 w 8634569"/>
              <a:gd name="connsiteY0" fmla="*/ 1466033 h 5153580"/>
              <a:gd name="connsiteX1" fmla="*/ 7075940 w 8634569"/>
              <a:gd name="connsiteY1" fmla="*/ 0 h 5153580"/>
              <a:gd name="connsiteX2" fmla="*/ 8634569 w 8634569"/>
              <a:gd name="connsiteY2" fmla="*/ 5153580 h 5153580"/>
              <a:gd name="connsiteX3" fmla="*/ 0 w 8634569"/>
              <a:gd name="connsiteY3" fmla="*/ 5148605 h 5153580"/>
              <a:gd name="connsiteX4" fmla="*/ 48416 w 8634569"/>
              <a:gd name="connsiteY4" fmla="*/ 1466033 h 5153580"/>
              <a:gd name="connsiteX0" fmla="*/ 48416 w 9312397"/>
              <a:gd name="connsiteY0" fmla="*/ 1466033 h 5153580"/>
              <a:gd name="connsiteX1" fmla="*/ 7075940 w 9312397"/>
              <a:gd name="connsiteY1" fmla="*/ 0 h 5153580"/>
              <a:gd name="connsiteX2" fmla="*/ 9312397 w 9312397"/>
              <a:gd name="connsiteY2" fmla="*/ 5153580 h 5153580"/>
              <a:gd name="connsiteX3" fmla="*/ 0 w 9312397"/>
              <a:gd name="connsiteY3" fmla="*/ 5148605 h 5153580"/>
              <a:gd name="connsiteX4" fmla="*/ 48416 w 9312397"/>
              <a:gd name="connsiteY4" fmla="*/ 1466033 h 5153580"/>
              <a:gd name="connsiteX0" fmla="*/ 48416 w 9312397"/>
              <a:gd name="connsiteY0" fmla="*/ 1456538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48416 w 9312397"/>
              <a:gd name="connsiteY4" fmla="*/ 1456538 h 5144085"/>
              <a:gd name="connsiteX0" fmla="*/ 16139 w 9312397"/>
              <a:gd name="connsiteY0" fmla="*/ 1447042 h 5144085"/>
              <a:gd name="connsiteX1" fmla="*/ 5930088 w 9312397"/>
              <a:gd name="connsiteY1" fmla="*/ 0 h 5144085"/>
              <a:gd name="connsiteX2" fmla="*/ 9312397 w 9312397"/>
              <a:gd name="connsiteY2" fmla="*/ 5144085 h 5144085"/>
              <a:gd name="connsiteX3" fmla="*/ 0 w 9312397"/>
              <a:gd name="connsiteY3" fmla="*/ 5139110 h 5144085"/>
              <a:gd name="connsiteX4" fmla="*/ 16139 w 9312397"/>
              <a:gd name="connsiteY4" fmla="*/ 1447042 h 51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77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>
            <a:spLocks/>
          </p:cNvSpPr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>
            <a:spLocks/>
          </p:cNvSpPr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>
            <a:spLocks/>
          </p:cNvSpPr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>
            <a:spLocks/>
          </p:cNvSpPr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>
            <a:spLocks/>
          </p:cNvSpPr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lIns="46516" tIns="46516" rIns="46516" bIns="46516" anchor="ctr"/>
          <a:lstStyle/>
          <a:p>
            <a:pPr algn="just" defTabSz="418644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>
              <a:spLocks/>
            </p:cNvSpPr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>
              <a:spLocks/>
            </p:cNvSpPr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>
              <a:spLocks/>
            </p:cNvSpPr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>
              <a:spLocks/>
            </p:cNvSpPr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>
              <a:spLocks/>
            </p:cNvSpPr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23262" tIns="23262" rIns="23262" bIns="23262" anchor="ctr"/>
            <a:lstStyle/>
            <a:p>
              <a:pPr algn="just" defTabSz="418644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5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4"/>
          <p:cNvGrpSpPr/>
          <p:nvPr/>
        </p:nvGrpSpPr>
        <p:grpSpPr>
          <a:xfrm>
            <a:off x="1618040" y="1927904"/>
            <a:ext cx="1568455" cy="1609045"/>
            <a:chOff x="23394" y="1490767"/>
            <a:chExt cx="1793584" cy="1839999"/>
          </a:xfrm>
        </p:grpSpPr>
        <p:sp>
          <p:nvSpPr>
            <p:cNvPr id="72" name="Round Same Side Corner Rectangle 71"/>
            <p:cNvSpPr/>
            <p:nvPr/>
          </p:nvSpPr>
          <p:spPr>
            <a:xfrm rot="5400000">
              <a:off x="-198896" y="2244015"/>
              <a:ext cx="790364" cy="345784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Bent Arrow 72"/>
            <p:cNvSpPr/>
            <p:nvPr/>
          </p:nvSpPr>
          <p:spPr>
            <a:xfrm rot="5400000">
              <a:off x="472559" y="1876818"/>
              <a:ext cx="889161" cy="1623558"/>
            </a:xfrm>
            <a:prstGeom prst="bentArrow">
              <a:avLst>
                <a:gd name="adj1" fmla="val 41667"/>
                <a:gd name="adj2" fmla="val 25000"/>
                <a:gd name="adj3" fmla="val 0"/>
                <a:gd name="adj4" fmla="val 7273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74807" y="2984982"/>
              <a:ext cx="642171" cy="3457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17603" y="2028418"/>
              <a:ext cx="519750" cy="222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0556" y="1703734"/>
              <a:ext cx="273844" cy="3375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148193" y="1490767"/>
              <a:ext cx="1267392" cy="395183"/>
              <a:chOff x="148193" y="1501702"/>
              <a:chExt cx="1267392" cy="39518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577953" y="1501702"/>
                <a:ext cx="395183" cy="39518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Teardrop 88"/>
              <p:cNvSpPr/>
              <p:nvPr/>
            </p:nvSpPr>
            <p:spPr>
              <a:xfrm rot="2700000">
                <a:off x="14819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Teardrop 91"/>
              <p:cNvSpPr/>
              <p:nvPr/>
            </p:nvSpPr>
            <p:spPr>
              <a:xfrm rot="18900000" flipH="1">
                <a:off x="1020403" y="1501703"/>
                <a:ext cx="395182" cy="395182"/>
              </a:xfrm>
              <a:prstGeom prst="teardrop">
                <a:avLst>
                  <a:gd name="adj" fmla="val 1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6" name="Freeform 36"/>
          <p:cNvSpPr>
            <a:spLocks noEditPoints="1"/>
          </p:cNvSpPr>
          <p:nvPr/>
        </p:nvSpPr>
        <p:spPr bwMode="auto">
          <a:xfrm>
            <a:off x="2436178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Freeform 36"/>
          <p:cNvSpPr>
            <a:spLocks noEditPoints="1"/>
          </p:cNvSpPr>
          <p:nvPr/>
        </p:nvSpPr>
        <p:spPr bwMode="auto">
          <a:xfrm>
            <a:off x="43628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Freeform 36"/>
          <p:cNvSpPr>
            <a:spLocks noEditPoints="1"/>
          </p:cNvSpPr>
          <p:nvPr/>
        </p:nvSpPr>
        <p:spPr bwMode="auto">
          <a:xfrm>
            <a:off x="62519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36"/>
          <p:cNvSpPr>
            <a:spLocks noEditPoints="1"/>
          </p:cNvSpPr>
          <p:nvPr/>
        </p:nvSpPr>
        <p:spPr bwMode="auto">
          <a:xfrm>
            <a:off x="8141007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Freeform 36"/>
          <p:cNvSpPr>
            <a:spLocks noEditPoints="1"/>
          </p:cNvSpPr>
          <p:nvPr/>
        </p:nvSpPr>
        <p:spPr bwMode="auto">
          <a:xfrm>
            <a:off x="10030106" y="3592051"/>
            <a:ext cx="1023582" cy="140224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2146159" y="5164157"/>
            <a:ext cx="1603621" cy="841164"/>
            <a:chOff x="764014" y="1581664"/>
            <a:chExt cx="1544637" cy="688819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888399" y="1581664"/>
              <a:ext cx="1210528" cy="19343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Text Placeholder 3"/>
            <p:cNvSpPr txBox="1">
              <a:spLocks/>
            </p:cNvSpPr>
            <p:nvPr/>
          </p:nvSpPr>
          <p:spPr>
            <a:xfrm>
              <a:off x="764014" y="1797708"/>
              <a:ext cx="1544637" cy="47277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044641" y="5152987"/>
            <a:ext cx="1603621" cy="852322"/>
            <a:chOff x="764014" y="1572524"/>
            <a:chExt cx="1544637" cy="697959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860908" y="1572524"/>
              <a:ext cx="1210528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Text Placeholder 3"/>
            <p:cNvSpPr txBox="1">
              <a:spLocks/>
            </p:cNvSpPr>
            <p:nvPr/>
          </p:nvSpPr>
          <p:spPr>
            <a:xfrm>
              <a:off x="764014" y="1797706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5943122" y="5164143"/>
            <a:ext cx="1603621" cy="841166"/>
            <a:chOff x="764014" y="1581662"/>
            <a:chExt cx="1544637" cy="688824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860909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7841604" y="5164143"/>
            <a:ext cx="1603621" cy="841166"/>
            <a:chOff x="764014" y="1581662"/>
            <a:chExt cx="1544637" cy="688824"/>
          </a:xfrm>
        </p:grpSpPr>
        <p:sp>
          <p:nvSpPr>
            <p:cNvPr id="115" name="Text Placeholder 3"/>
            <p:cNvSpPr txBox="1">
              <a:spLocks/>
            </p:cNvSpPr>
            <p:nvPr/>
          </p:nvSpPr>
          <p:spPr>
            <a:xfrm>
              <a:off x="876892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9740087" y="5164142"/>
            <a:ext cx="1603621" cy="841166"/>
            <a:chOff x="764014" y="1581662"/>
            <a:chExt cx="1544637" cy="68882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818770" y="1581662"/>
              <a:ext cx="1210528" cy="19343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Text Placeholder 3"/>
            <p:cNvSpPr txBox="1">
              <a:spLocks/>
            </p:cNvSpPr>
            <p:nvPr/>
          </p:nvSpPr>
          <p:spPr>
            <a:xfrm>
              <a:off x="764014" y="1797709"/>
              <a:ext cx="1544637" cy="472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686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0" name="Footer Text"/>
          <p:cNvSpPr txBox="1"/>
          <p:nvPr/>
        </p:nvSpPr>
        <p:spPr>
          <a:xfrm>
            <a:off x="3556878" y="2123395"/>
            <a:ext cx="7613397" cy="430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0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zh-CN" altLang="en-US" sz="266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FOUR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5584755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4 h 5163074"/>
              <a:gd name="connsiteX1" fmla="*/ 7075940 w 7075940"/>
              <a:gd name="connsiteY1" fmla="*/ 0 h 5163074"/>
              <a:gd name="connsiteX2" fmla="*/ 5584755 w 7075940"/>
              <a:gd name="connsiteY2" fmla="*/ 5163074 h 5163074"/>
              <a:gd name="connsiteX3" fmla="*/ 0 w 7075940"/>
              <a:gd name="connsiteY3" fmla="*/ 5148604 h 5163074"/>
              <a:gd name="connsiteX4" fmla="*/ 0 w 7075940"/>
              <a:gd name="connsiteY4" fmla="*/ 2016764 h 516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" fmla="*/ 0 w 8048397"/>
              <a:gd name="connsiteY0" fmla="*/ 1987826 h 5119666"/>
              <a:gd name="connsiteX1" fmla="*/ 8048397 w 8048397"/>
              <a:gd name="connsiteY1" fmla="*/ 0 h 5119666"/>
              <a:gd name="connsiteX2" fmla="*/ 3131840 w 8048397"/>
              <a:gd name="connsiteY2" fmla="*/ 5119666 h 5119666"/>
              <a:gd name="connsiteX3" fmla="*/ 0 w 8048397"/>
              <a:gd name="connsiteY3" fmla="*/ 5119666 h 5119666"/>
              <a:gd name="connsiteX4" fmla="*/ 0 w 8048397"/>
              <a:gd name="connsiteY4" fmla="*/ 1987826 h 5119666"/>
              <a:gd name="connsiteX0" fmla="*/ 0 w 8048397"/>
              <a:gd name="connsiteY0" fmla="*/ 1987826 h 5134136"/>
              <a:gd name="connsiteX1" fmla="*/ 8048397 w 8048397"/>
              <a:gd name="connsiteY1" fmla="*/ 0 h 5134136"/>
              <a:gd name="connsiteX2" fmla="*/ 4176869 w 8048397"/>
              <a:gd name="connsiteY2" fmla="*/ 5134136 h 5134136"/>
              <a:gd name="connsiteX3" fmla="*/ 0 w 8048397"/>
              <a:gd name="connsiteY3" fmla="*/ 5119666 h 5134136"/>
              <a:gd name="connsiteX4" fmla="*/ 0 w 8048397"/>
              <a:gd name="connsiteY4" fmla="*/ 1987826 h 5134136"/>
              <a:gd name="connsiteX0" fmla="*/ 0 w 7075940"/>
              <a:gd name="connsiteY0" fmla="*/ 2016765 h 5163075"/>
              <a:gd name="connsiteX1" fmla="*/ 7075940 w 7075940"/>
              <a:gd name="connsiteY1" fmla="*/ 0 h 5163075"/>
              <a:gd name="connsiteX2" fmla="*/ 4176869 w 7075940"/>
              <a:gd name="connsiteY2" fmla="*/ 5163075 h 5163075"/>
              <a:gd name="connsiteX3" fmla="*/ 0 w 7075940"/>
              <a:gd name="connsiteY3" fmla="*/ 5148605 h 5163075"/>
              <a:gd name="connsiteX4" fmla="*/ 0 w 7075940"/>
              <a:gd name="connsiteY4" fmla="*/ 2016765 h 516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" fmla="*/ 0 w 4546352"/>
              <a:gd name="connsiteY0" fmla="*/ 508000 h 3649641"/>
              <a:gd name="connsiteX1" fmla="*/ 4546352 w 4546352"/>
              <a:gd name="connsiteY1" fmla="*/ 0 h 3649641"/>
              <a:gd name="connsiteX2" fmla="*/ 4139952 w 4546352"/>
              <a:gd name="connsiteY2" fmla="*/ 3649641 h 3649641"/>
              <a:gd name="connsiteX3" fmla="*/ 0 w 4546352"/>
              <a:gd name="connsiteY3" fmla="*/ 3649641 h 3649641"/>
              <a:gd name="connsiteX4" fmla="*/ 0 w 4546352"/>
              <a:gd name="connsiteY4" fmla="*/ 508000 h 3649641"/>
              <a:gd name="connsiteX0" fmla="*/ 0 w 4641602"/>
              <a:gd name="connsiteY0" fmla="*/ 755650 h 3897291"/>
              <a:gd name="connsiteX1" fmla="*/ 4641602 w 4641602"/>
              <a:gd name="connsiteY1" fmla="*/ 0 h 3897291"/>
              <a:gd name="connsiteX2" fmla="*/ 4139952 w 4641602"/>
              <a:gd name="connsiteY2" fmla="*/ 3897291 h 3897291"/>
              <a:gd name="connsiteX3" fmla="*/ 0 w 4641602"/>
              <a:gd name="connsiteY3" fmla="*/ 3897291 h 3897291"/>
              <a:gd name="connsiteX4" fmla="*/ 0 w 4641602"/>
              <a:gd name="connsiteY4" fmla="*/ 755650 h 389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22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6810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09452" y="108482"/>
            <a:ext cx="2807965" cy="2807965"/>
            <a:chOff x="1899616" y="1875374"/>
            <a:chExt cx="4573375" cy="4573375"/>
          </a:xfrm>
        </p:grpSpPr>
        <p:sp>
          <p:nvSpPr>
            <p:cNvPr id="7" name="椭圆 6"/>
            <p:cNvSpPr/>
            <p:nvPr/>
          </p:nvSpPr>
          <p:spPr>
            <a:xfrm>
              <a:off x="1899616" y="1875374"/>
              <a:ext cx="4573375" cy="4573375"/>
            </a:xfrm>
            <a:prstGeom prst="ellipse">
              <a:avLst/>
            </a:prstGeom>
            <a:noFill/>
            <a:ln w="101600">
              <a:solidFill>
                <a:srgbClr val="212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56431" y="2232189"/>
              <a:ext cx="3859744" cy="38597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429375" y="448"/>
            <a:ext cx="6428228" cy="7231757"/>
          </a:xfrm>
          <a:prstGeom prst="rect">
            <a:avLst/>
          </a:prstGeom>
          <a:solidFill>
            <a:srgbClr val="212E3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567054" y="1723899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7830898" y="2125777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7830899" y="1875728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椭圆 41"/>
          <p:cNvSpPr/>
          <p:nvPr/>
        </p:nvSpPr>
        <p:spPr>
          <a:xfrm>
            <a:off x="6567054" y="2916447"/>
            <a:ext cx="830312" cy="83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3"/>
          <p:cNvSpPr txBox="1"/>
          <p:nvPr/>
        </p:nvSpPr>
        <p:spPr>
          <a:xfrm>
            <a:off x="7830898" y="3318325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24"/>
          <p:cNvSpPr txBox="1"/>
          <p:nvPr/>
        </p:nvSpPr>
        <p:spPr>
          <a:xfrm>
            <a:off x="7830899" y="3068276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椭圆 44"/>
          <p:cNvSpPr/>
          <p:nvPr/>
        </p:nvSpPr>
        <p:spPr>
          <a:xfrm>
            <a:off x="6567054" y="4099058"/>
            <a:ext cx="830312" cy="830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830898" y="4500936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7830899" y="42508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椭圆 47"/>
          <p:cNvSpPr/>
          <p:nvPr/>
        </p:nvSpPr>
        <p:spPr>
          <a:xfrm>
            <a:off x="6567054" y="5331358"/>
            <a:ext cx="830312" cy="83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7830898" y="5733236"/>
            <a:ext cx="2254808" cy="33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Please replace the written content</a:t>
            </a:r>
            <a:endParaRPr lang="en-GB" altLang="zh-CN" sz="105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7830899" y="5483187"/>
            <a:ext cx="1800271" cy="3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矩形 50"/>
          <p:cNvSpPr/>
          <p:nvPr/>
        </p:nvSpPr>
        <p:spPr>
          <a:xfrm>
            <a:off x="1078162" y="1543390"/>
            <a:ext cx="1313018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2" name="矩形 51"/>
          <p:cNvSpPr/>
          <p:nvPr/>
        </p:nvSpPr>
        <p:spPr>
          <a:xfrm>
            <a:off x="669447" y="923736"/>
            <a:ext cx="2130450" cy="769346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DIRECTORY</a:t>
            </a:r>
            <a:endParaRPr lang="zh-CN" altLang="en-US" sz="4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9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1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24257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3492500"/>
            <a:ext cx="2532062" cy="430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45450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326688" y="5599113"/>
            <a:ext cx="2532062" cy="43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00574" y="2146942"/>
            <a:ext cx="4346894" cy="1933608"/>
            <a:chOff x="3031241" y="2222477"/>
            <a:chExt cx="4121726" cy="1833447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3031241" y="2222477"/>
              <a:ext cx="4121726" cy="1833447"/>
              <a:chOff x="3876268" y="1741695"/>
              <a:chExt cx="4404882" cy="1959402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6268" y="1741695"/>
                <a:ext cx="4404882" cy="1959402"/>
                <a:chOff x="3237996" y="1785939"/>
                <a:chExt cx="4404882" cy="1959402"/>
              </a:xfrm>
            </p:grpSpPr>
            <p:sp>
              <p:nvSpPr>
                <p:cNvPr id="38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3767775" y="1785939"/>
                  <a:ext cx="1639995" cy="103529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589676"/>
                  <a:ext cx="1244287" cy="15566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Freeform 42"/>
                <p:cNvSpPr>
                  <a:spLocks/>
                </p:cNvSpPr>
                <p:nvPr/>
              </p:nvSpPr>
              <p:spPr bwMode="auto">
                <a:xfrm flipH="1">
                  <a:off x="5407769" y="1785939"/>
                  <a:ext cx="990821" cy="1959402"/>
                </a:xfrm>
                <a:custGeom>
                  <a:avLst/>
                  <a:gdLst>
                    <a:gd name="T0" fmla="*/ 0 w 401"/>
                    <a:gd name="T1" fmla="*/ 730 h 793"/>
                    <a:gd name="T2" fmla="*/ 401 w 401"/>
                    <a:gd name="T3" fmla="*/ 0 h 793"/>
                    <a:gd name="T4" fmla="*/ 401 w 401"/>
                    <a:gd name="T5" fmla="*/ 419 h 793"/>
                    <a:gd name="T6" fmla="*/ 0 w 401"/>
                    <a:gd name="T7" fmla="*/ 793 h 793"/>
                    <a:gd name="T8" fmla="*/ 0 w 401"/>
                    <a:gd name="T9" fmla="*/ 730 h 7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3">
                      <a:moveTo>
                        <a:pt x="0" y="730"/>
                      </a:moveTo>
                      <a:lnTo>
                        <a:pt x="401" y="0"/>
                      </a:lnTo>
                      <a:lnTo>
                        <a:pt x="401" y="419"/>
                      </a:lnTo>
                      <a:lnTo>
                        <a:pt x="0" y="793"/>
                      </a:lnTo>
                      <a:lnTo>
                        <a:pt x="0" y="7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237996" y="1785939"/>
                  <a:ext cx="1035295" cy="103529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>
                <a:off x="3989228" y="1851755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23B48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Shape 2102"/>
            <p:cNvSpPr/>
            <p:nvPr/>
          </p:nvSpPr>
          <p:spPr>
            <a:xfrm>
              <a:off x="6432083" y="2522136"/>
              <a:ext cx="473021" cy="37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0574" y="3212499"/>
            <a:ext cx="4346894" cy="1033861"/>
            <a:chOff x="3031241" y="3232838"/>
            <a:chExt cx="4121726" cy="980307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3031241" y="3232838"/>
              <a:ext cx="4121726" cy="980307"/>
              <a:chOff x="3876268" y="2821466"/>
              <a:chExt cx="4404882" cy="1047652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876268" y="2821466"/>
                <a:ext cx="4404882" cy="1047652"/>
                <a:chOff x="3237996" y="2865710"/>
                <a:chExt cx="4404882" cy="1047652"/>
              </a:xfrm>
            </p:grpSpPr>
            <p:sp>
              <p:nvSpPr>
                <p:cNvPr id="48" name="Rectangle 35"/>
                <p:cNvSpPr>
                  <a:spLocks noChangeArrowheads="1"/>
                </p:cNvSpPr>
                <p:nvPr/>
              </p:nvSpPr>
              <p:spPr bwMode="auto">
                <a:xfrm flipH="1">
                  <a:off x="3767775" y="2865710"/>
                  <a:ext cx="1639995" cy="1032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Rectangle 39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757697"/>
                  <a:ext cx="1244287" cy="15566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Freeform 43"/>
                <p:cNvSpPr>
                  <a:spLocks/>
                </p:cNvSpPr>
                <p:nvPr/>
              </p:nvSpPr>
              <p:spPr bwMode="auto">
                <a:xfrm flipH="1">
                  <a:off x="5407769" y="2865710"/>
                  <a:ext cx="990821" cy="1047650"/>
                </a:xfrm>
                <a:custGeom>
                  <a:avLst/>
                  <a:gdLst>
                    <a:gd name="T0" fmla="*/ 0 w 401"/>
                    <a:gd name="T1" fmla="*/ 361 h 424"/>
                    <a:gd name="T2" fmla="*/ 401 w 401"/>
                    <a:gd name="T3" fmla="*/ 0 h 424"/>
                    <a:gd name="T4" fmla="*/ 401 w 401"/>
                    <a:gd name="T5" fmla="*/ 418 h 424"/>
                    <a:gd name="T6" fmla="*/ 0 w 401"/>
                    <a:gd name="T7" fmla="*/ 424 h 424"/>
                    <a:gd name="T8" fmla="*/ 0 w 401"/>
                    <a:gd name="T9" fmla="*/ 36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4">
                      <a:moveTo>
                        <a:pt x="0" y="361"/>
                      </a:moveTo>
                      <a:lnTo>
                        <a:pt x="401" y="0"/>
                      </a:lnTo>
                      <a:lnTo>
                        <a:pt x="401" y="418"/>
                      </a:lnTo>
                      <a:lnTo>
                        <a:pt x="0" y="424"/>
                      </a:lnTo>
                      <a:lnTo>
                        <a:pt x="0" y="3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37996" y="2866143"/>
                  <a:ext cx="1035295" cy="10352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3989228" y="2931239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FFC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6529452" y="3525293"/>
              <a:ext cx="278281" cy="392275"/>
            </a:xfrm>
            <a:custGeom>
              <a:avLst/>
              <a:gdLst>
                <a:gd name="T0" fmla="*/ 274 w 281"/>
                <a:gd name="T1" fmla="*/ 106 h 396"/>
                <a:gd name="T2" fmla="*/ 94 w 281"/>
                <a:gd name="T3" fmla="*/ 13 h 396"/>
                <a:gd name="T4" fmla="*/ 7 w 281"/>
                <a:gd name="T5" fmla="*/ 47 h 396"/>
                <a:gd name="T6" fmla="*/ 1 w 281"/>
                <a:gd name="T7" fmla="*/ 68 h 396"/>
                <a:gd name="T8" fmla="*/ 3 w 281"/>
                <a:gd name="T9" fmla="*/ 278 h 396"/>
                <a:gd name="T10" fmla="*/ 14 w 281"/>
                <a:gd name="T11" fmla="*/ 291 h 396"/>
                <a:gd name="T12" fmla="*/ 179 w 281"/>
                <a:gd name="T13" fmla="*/ 394 h 396"/>
                <a:gd name="T14" fmla="*/ 187 w 281"/>
                <a:gd name="T15" fmla="*/ 396 h 396"/>
                <a:gd name="T16" fmla="*/ 193 w 281"/>
                <a:gd name="T17" fmla="*/ 395 h 396"/>
                <a:gd name="T18" fmla="*/ 201 w 281"/>
                <a:gd name="T19" fmla="*/ 384 h 396"/>
                <a:gd name="T20" fmla="*/ 201 w 281"/>
                <a:gd name="T21" fmla="*/ 164 h 396"/>
                <a:gd name="T22" fmla="*/ 194 w 281"/>
                <a:gd name="T23" fmla="*/ 152 h 396"/>
                <a:gd name="T24" fmla="*/ 30 w 281"/>
                <a:gd name="T25" fmla="*/ 61 h 396"/>
                <a:gd name="T26" fmla="*/ 53 w 281"/>
                <a:gd name="T27" fmla="*/ 43 h 396"/>
                <a:gd name="T28" fmla="*/ 80 w 281"/>
                <a:gd name="T29" fmla="*/ 39 h 396"/>
                <a:gd name="T30" fmla="*/ 242 w 281"/>
                <a:gd name="T31" fmla="*/ 126 h 396"/>
                <a:gd name="T32" fmla="*/ 246 w 281"/>
                <a:gd name="T33" fmla="*/ 133 h 396"/>
                <a:gd name="T34" fmla="*/ 246 w 281"/>
                <a:gd name="T35" fmla="*/ 342 h 396"/>
                <a:gd name="T36" fmla="*/ 265 w 281"/>
                <a:gd name="T37" fmla="*/ 356 h 396"/>
                <a:gd name="T38" fmla="*/ 281 w 281"/>
                <a:gd name="T39" fmla="*/ 342 h 396"/>
                <a:gd name="T40" fmla="*/ 281 w 281"/>
                <a:gd name="T41" fmla="*/ 117 h 396"/>
                <a:gd name="T42" fmla="*/ 274 w 281"/>
                <a:gd name="T43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1" h="396">
                  <a:moveTo>
                    <a:pt x="274" y="106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9" y="0"/>
                    <a:pt x="21" y="25"/>
                    <a:pt x="7" y="47"/>
                  </a:cubicBezTo>
                  <a:cubicBezTo>
                    <a:pt x="0" y="57"/>
                    <a:pt x="1" y="64"/>
                    <a:pt x="1" y="68"/>
                  </a:cubicBezTo>
                  <a:cubicBezTo>
                    <a:pt x="3" y="278"/>
                    <a:pt x="3" y="278"/>
                    <a:pt x="3" y="278"/>
                  </a:cubicBezTo>
                  <a:cubicBezTo>
                    <a:pt x="3" y="282"/>
                    <a:pt x="9" y="288"/>
                    <a:pt x="14" y="291"/>
                  </a:cubicBezTo>
                  <a:cubicBezTo>
                    <a:pt x="24" y="297"/>
                    <a:pt x="175" y="392"/>
                    <a:pt x="179" y="394"/>
                  </a:cubicBezTo>
                  <a:cubicBezTo>
                    <a:pt x="181" y="396"/>
                    <a:pt x="184" y="396"/>
                    <a:pt x="187" y="396"/>
                  </a:cubicBezTo>
                  <a:cubicBezTo>
                    <a:pt x="189" y="396"/>
                    <a:pt x="191" y="396"/>
                    <a:pt x="193" y="395"/>
                  </a:cubicBezTo>
                  <a:cubicBezTo>
                    <a:pt x="198" y="393"/>
                    <a:pt x="201" y="388"/>
                    <a:pt x="201" y="384"/>
                  </a:cubicBezTo>
                  <a:cubicBezTo>
                    <a:pt x="201" y="164"/>
                    <a:pt x="201" y="164"/>
                    <a:pt x="201" y="164"/>
                  </a:cubicBezTo>
                  <a:cubicBezTo>
                    <a:pt x="201" y="159"/>
                    <a:pt x="198" y="155"/>
                    <a:pt x="194" y="15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2" y="57"/>
                    <a:pt x="39" y="50"/>
                    <a:pt x="53" y="43"/>
                  </a:cubicBezTo>
                  <a:cubicBezTo>
                    <a:pt x="67" y="36"/>
                    <a:pt x="77" y="38"/>
                    <a:pt x="80" y="39"/>
                  </a:cubicBezTo>
                  <a:cubicBezTo>
                    <a:pt x="80" y="39"/>
                    <a:pt x="237" y="123"/>
                    <a:pt x="242" y="126"/>
                  </a:cubicBezTo>
                  <a:cubicBezTo>
                    <a:pt x="246" y="128"/>
                    <a:pt x="246" y="129"/>
                    <a:pt x="246" y="133"/>
                  </a:cubicBezTo>
                  <a:cubicBezTo>
                    <a:pt x="246" y="137"/>
                    <a:pt x="246" y="342"/>
                    <a:pt x="246" y="342"/>
                  </a:cubicBezTo>
                  <a:cubicBezTo>
                    <a:pt x="246" y="352"/>
                    <a:pt x="257" y="356"/>
                    <a:pt x="265" y="356"/>
                  </a:cubicBezTo>
                  <a:cubicBezTo>
                    <a:pt x="272" y="356"/>
                    <a:pt x="281" y="349"/>
                    <a:pt x="281" y="342"/>
                  </a:cubicBezTo>
                  <a:cubicBezTo>
                    <a:pt x="281" y="117"/>
                    <a:pt x="281" y="117"/>
                    <a:pt x="281" y="117"/>
                  </a:cubicBezTo>
                  <a:cubicBezTo>
                    <a:pt x="281" y="112"/>
                    <a:pt x="278" y="108"/>
                    <a:pt x="274" y="1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00574" y="4258550"/>
            <a:ext cx="4346894" cy="1039160"/>
            <a:chOff x="3031241" y="4224704"/>
            <a:chExt cx="4121726" cy="985332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3031241" y="4224704"/>
              <a:ext cx="4121726" cy="985332"/>
              <a:chOff x="3876268" y="3881472"/>
              <a:chExt cx="4404882" cy="1053023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3876268" y="3881472"/>
                <a:ext cx="4404882" cy="1053023"/>
                <a:chOff x="3237996" y="3925716"/>
                <a:chExt cx="4404882" cy="1053023"/>
              </a:xfrm>
            </p:grpSpPr>
            <p:sp>
              <p:nvSpPr>
                <p:cNvPr id="56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3767775" y="3943011"/>
                  <a:ext cx="1639995" cy="103529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40"/>
                <p:cNvSpPr>
                  <a:spLocks noChangeArrowheads="1"/>
                </p:cNvSpPr>
                <p:nvPr/>
              </p:nvSpPr>
              <p:spPr bwMode="auto">
                <a:xfrm flipH="1">
                  <a:off x="6398591" y="3925716"/>
                  <a:ext cx="1244287" cy="16060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 flipH="1">
                  <a:off x="5407769" y="3925716"/>
                  <a:ext cx="990821" cy="1052592"/>
                </a:xfrm>
                <a:custGeom>
                  <a:avLst/>
                  <a:gdLst>
                    <a:gd name="T0" fmla="*/ 401 w 401"/>
                    <a:gd name="T1" fmla="*/ 426 h 426"/>
                    <a:gd name="T2" fmla="*/ 0 w 401"/>
                    <a:gd name="T3" fmla="*/ 65 h 426"/>
                    <a:gd name="T4" fmla="*/ 0 w 401"/>
                    <a:gd name="T5" fmla="*/ 0 h 426"/>
                    <a:gd name="T6" fmla="*/ 401 w 401"/>
                    <a:gd name="T7" fmla="*/ 7 h 426"/>
                    <a:gd name="T8" fmla="*/ 401 w 401"/>
                    <a:gd name="T9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426">
                      <a:moveTo>
                        <a:pt x="401" y="426"/>
                      </a:moveTo>
                      <a:lnTo>
                        <a:pt x="0" y="65"/>
                      </a:lnTo>
                      <a:lnTo>
                        <a:pt x="0" y="0"/>
                      </a:lnTo>
                      <a:lnTo>
                        <a:pt x="401" y="7"/>
                      </a:lnTo>
                      <a:lnTo>
                        <a:pt x="401" y="42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37996" y="3943444"/>
                  <a:ext cx="1035295" cy="10352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3989228" y="4009186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00BBD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6472235" y="4547297"/>
              <a:ext cx="432870" cy="339742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0574" y="4429233"/>
            <a:ext cx="4346894" cy="1928732"/>
            <a:chOff x="3031241" y="4386546"/>
            <a:chExt cx="4121726" cy="1828824"/>
          </a:xfrm>
        </p:grpSpPr>
        <p:grpSp>
          <p:nvGrpSpPr>
            <p:cNvPr id="12" name="Group 11"/>
            <p:cNvGrpSpPr/>
            <p:nvPr/>
          </p:nvGrpSpPr>
          <p:grpSpPr>
            <a:xfrm flipH="1">
              <a:off x="3031241" y="4386546"/>
              <a:ext cx="4121726" cy="1828824"/>
              <a:chOff x="3876268" y="4054432"/>
              <a:chExt cx="4404882" cy="195446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876268" y="4054432"/>
                <a:ext cx="4404882" cy="1954461"/>
                <a:chOff x="3237996" y="4098676"/>
                <a:chExt cx="4404882" cy="1954461"/>
              </a:xfrm>
            </p:grpSpPr>
            <p:sp>
              <p:nvSpPr>
                <p:cNvPr id="62" name="Rectangle 37"/>
                <p:cNvSpPr>
                  <a:spLocks noChangeArrowheads="1"/>
                </p:cNvSpPr>
                <p:nvPr/>
              </p:nvSpPr>
              <p:spPr bwMode="auto">
                <a:xfrm flipH="1">
                  <a:off x="3767775" y="5017842"/>
                  <a:ext cx="1639995" cy="103529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Rectangle 41"/>
                <p:cNvSpPr>
                  <a:spLocks noChangeArrowheads="1"/>
                </p:cNvSpPr>
                <p:nvPr/>
              </p:nvSpPr>
              <p:spPr bwMode="auto">
                <a:xfrm flipH="1">
                  <a:off x="6398591" y="4098676"/>
                  <a:ext cx="1244287" cy="15566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44"/>
                <p:cNvSpPr>
                  <a:spLocks/>
                </p:cNvSpPr>
                <p:nvPr/>
              </p:nvSpPr>
              <p:spPr bwMode="auto">
                <a:xfrm flipH="1">
                  <a:off x="5407769" y="4098676"/>
                  <a:ext cx="990821" cy="1954461"/>
                </a:xfrm>
                <a:custGeom>
                  <a:avLst/>
                  <a:gdLst>
                    <a:gd name="T0" fmla="*/ 401 w 401"/>
                    <a:gd name="T1" fmla="*/ 791 h 791"/>
                    <a:gd name="T2" fmla="*/ 0 w 401"/>
                    <a:gd name="T3" fmla="*/ 63 h 791"/>
                    <a:gd name="T4" fmla="*/ 0 w 401"/>
                    <a:gd name="T5" fmla="*/ 0 h 791"/>
                    <a:gd name="T6" fmla="*/ 401 w 401"/>
                    <a:gd name="T7" fmla="*/ 372 h 791"/>
                    <a:gd name="T8" fmla="*/ 401 w 401"/>
                    <a:gd name="T9" fmla="*/ 791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1" h="791">
                      <a:moveTo>
                        <a:pt x="401" y="791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401" y="372"/>
                      </a:lnTo>
                      <a:lnTo>
                        <a:pt x="401" y="79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3237996" y="5017841"/>
                  <a:ext cx="1035295" cy="10352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3989229" y="5088670"/>
                <a:ext cx="809372" cy="809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 dirty="0">
                  <a:solidFill>
                    <a:srgbClr val="93796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" name="Freeform 81"/>
            <p:cNvSpPr>
              <a:spLocks noEditPoints="1"/>
            </p:cNvSpPr>
            <p:nvPr/>
          </p:nvSpPr>
          <p:spPr bwMode="auto">
            <a:xfrm>
              <a:off x="6468227" y="5534859"/>
              <a:ext cx="400730" cy="392275"/>
            </a:xfrm>
            <a:custGeom>
              <a:avLst/>
              <a:gdLst>
                <a:gd name="T0" fmla="*/ 86 w 100"/>
                <a:gd name="T1" fmla="*/ 61 h 98"/>
                <a:gd name="T2" fmla="*/ 100 w 100"/>
                <a:gd name="T3" fmla="*/ 55 h 98"/>
                <a:gd name="T4" fmla="*/ 100 w 100"/>
                <a:gd name="T5" fmla="*/ 44 h 98"/>
                <a:gd name="T6" fmla="*/ 86 w 100"/>
                <a:gd name="T7" fmla="*/ 38 h 98"/>
                <a:gd name="T8" fmla="*/ 84 w 100"/>
                <a:gd name="T9" fmla="*/ 32 h 98"/>
                <a:gd name="T10" fmla="*/ 89 w 100"/>
                <a:gd name="T11" fmla="*/ 18 h 98"/>
                <a:gd name="T12" fmla="*/ 82 w 100"/>
                <a:gd name="T13" fmla="*/ 11 h 98"/>
                <a:gd name="T14" fmla="*/ 68 w 100"/>
                <a:gd name="T15" fmla="*/ 16 h 98"/>
                <a:gd name="T16" fmla="*/ 62 w 100"/>
                <a:gd name="T17" fmla="*/ 14 h 98"/>
                <a:gd name="T18" fmla="*/ 56 w 100"/>
                <a:gd name="T19" fmla="*/ 0 h 98"/>
                <a:gd name="T20" fmla="*/ 45 w 100"/>
                <a:gd name="T21" fmla="*/ 0 h 98"/>
                <a:gd name="T22" fmla="*/ 39 w 100"/>
                <a:gd name="T23" fmla="*/ 14 h 98"/>
                <a:gd name="T24" fmla="*/ 33 w 100"/>
                <a:gd name="T25" fmla="*/ 16 h 98"/>
                <a:gd name="T26" fmla="*/ 19 w 100"/>
                <a:gd name="T27" fmla="*/ 11 h 98"/>
                <a:gd name="T28" fmla="*/ 11 w 100"/>
                <a:gd name="T29" fmla="*/ 18 h 98"/>
                <a:gd name="T30" fmla="*/ 17 w 100"/>
                <a:gd name="T31" fmla="*/ 32 h 98"/>
                <a:gd name="T32" fmla="*/ 15 w 100"/>
                <a:gd name="T33" fmla="*/ 38 h 98"/>
                <a:gd name="T34" fmla="*/ 0 w 100"/>
                <a:gd name="T35" fmla="*/ 45 h 98"/>
                <a:gd name="T36" fmla="*/ 0 w 100"/>
                <a:gd name="T37" fmla="*/ 55 h 98"/>
                <a:gd name="T38" fmla="*/ 15 w 100"/>
                <a:gd name="T39" fmla="*/ 61 h 98"/>
                <a:gd name="T40" fmla="*/ 17 w 100"/>
                <a:gd name="T41" fmla="*/ 67 h 98"/>
                <a:gd name="T42" fmla="*/ 12 w 100"/>
                <a:gd name="T43" fmla="*/ 80 h 98"/>
                <a:gd name="T44" fmla="*/ 19 w 100"/>
                <a:gd name="T45" fmla="*/ 88 h 98"/>
                <a:gd name="T46" fmla="*/ 33 w 100"/>
                <a:gd name="T47" fmla="*/ 83 h 98"/>
                <a:gd name="T48" fmla="*/ 39 w 100"/>
                <a:gd name="T49" fmla="*/ 85 h 98"/>
                <a:gd name="T50" fmla="*/ 45 w 100"/>
                <a:gd name="T51" fmla="*/ 98 h 98"/>
                <a:gd name="T52" fmla="*/ 56 w 100"/>
                <a:gd name="T53" fmla="*/ 98 h 98"/>
                <a:gd name="T54" fmla="*/ 62 w 100"/>
                <a:gd name="T55" fmla="*/ 85 h 98"/>
                <a:gd name="T56" fmla="*/ 68 w 100"/>
                <a:gd name="T57" fmla="*/ 82 h 98"/>
                <a:gd name="T58" fmla="*/ 82 w 100"/>
                <a:gd name="T59" fmla="*/ 88 h 98"/>
                <a:gd name="T60" fmla="*/ 90 w 100"/>
                <a:gd name="T61" fmla="*/ 80 h 98"/>
                <a:gd name="T62" fmla="*/ 84 w 100"/>
                <a:gd name="T63" fmla="*/ 67 h 98"/>
                <a:gd name="T64" fmla="*/ 86 w 100"/>
                <a:gd name="T65" fmla="*/ 61 h 98"/>
                <a:gd name="T66" fmla="*/ 86 w 100"/>
                <a:gd name="T67" fmla="*/ 61 h 98"/>
                <a:gd name="T68" fmla="*/ 50 w 100"/>
                <a:gd name="T69" fmla="*/ 65 h 98"/>
                <a:gd name="T70" fmla="*/ 35 w 100"/>
                <a:gd name="T71" fmla="*/ 50 h 98"/>
                <a:gd name="T72" fmla="*/ 50 w 100"/>
                <a:gd name="T73" fmla="*/ 33 h 98"/>
                <a:gd name="T74" fmla="*/ 66 w 100"/>
                <a:gd name="T75" fmla="*/ 50 h 98"/>
                <a:gd name="T76" fmla="*/ 50 w 100"/>
                <a:gd name="T7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98">
                  <a:moveTo>
                    <a:pt x="86" y="61"/>
                  </a:moveTo>
                  <a:cubicBezTo>
                    <a:pt x="86" y="61"/>
                    <a:pt x="100" y="56"/>
                    <a:pt x="100" y="55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2"/>
                    <a:pt x="86" y="38"/>
                    <a:pt x="86" y="38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90" y="19"/>
                    <a:pt x="89" y="18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0"/>
                    <a:pt x="68" y="16"/>
                    <a:pt x="68" y="16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39" y="14"/>
                    <a:pt x="39" y="14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20" y="10"/>
                    <a:pt x="19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7" y="32"/>
                    <a:pt x="17" y="3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0" y="44"/>
                    <a:pt x="0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5" y="61"/>
                    <a:pt x="15" y="61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1" y="80"/>
                    <a:pt x="12" y="80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89"/>
                    <a:pt x="33" y="83"/>
                    <a:pt x="33" y="83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8"/>
                    <a:pt x="62" y="85"/>
                    <a:pt x="62" y="85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81" y="88"/>
                    <a:pt x="82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lose/>
                  <a:moveTo>
                    <a:pt x="50" y="65"/>
                  </a:moveTo>
                  <a:cubicBezTo>
                    <a:pt x="42" y="65"/>
                    <a:pt x="35" y="58"/>
                    <a:pt x="35" y="50"/>
                  </a:cubicBezTo>
                  <a:cubicBezTo>
                    <a:pt x="35" y="40"/>
                    <a:pt x="42" y="33"/>
                    <a:pt x="50" y="33"/>
                  </a:cubicBezTo>
                  <a:cubicBezTo>
                    <a:pt x="59" y="33"/>
                    <a:pt x="66" y="40"/>
                    <a:pt x="66" y="50"/>
                  </a:cubicBezTo>
                  <a:cubicBezTo>
                    <a:pt x="66" y="58"/>
                    <a:pt x="59" y="65"/>
                    <a:pt x="50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47635" y="2900986"/>
            <a:ext cx="2524202" cy="2534762"/>
            <a:chOff x="705364" y="2937461"/>
            <a:chExt cx="2393449" cy="2403462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 flipH="1">
              <a:off x="705364" y="2937461"/>
              <a:ext cx="2393448" cy="2403461"/>
            </a:xfrm>
            <a:custGeom>
              <a:avLst/>
              <a:gdLst>
                <a:gd name="T0" fmla="*/ 252 w 505"/>
                <a:gd name="T1" fmla="*/ 0 h 505"/>
                <a:gd name="T2" fmla="*/ 331 w 505"/>
                <a:gd name="T3" fmla="*/ 78 h 505"/>
                <a:gd name="T4" fmla="*/ 252 w 505"/>
                <a:gd name="T5" fmla="*/ 157 h 505"/>
                <a:gd name="T6" fmla="*/ 157 w 505"/>
                <a:gd name="T7" fmla="*/ 252 h 505"/>
                <a:gd name="T8" fmla="*/ 252 w 505"/>
                <a:gd name="T9" fmla="*/ 348 h 505"/>
                <a:gd name="T10" fmla="*/ 348 w 505"/>
                <a:gd name="T11" fmla="*/ 252 h 505"/>
                <a:gd name="T12" fmla="*/ 427 w 505"/>
                <a:gd name="T13" fmla="*/ 174 h 505"/>
                <a:gd name="T14" fmla="*/ 505 w 505"/>
                <a:gd name="T15" fmla="*/ 252 h 505"/>
                <a:gd name="T16" fmla="*/ 252 w 505"/>
                <a:gd name="T17" fmla="*/ 505 h 505"/>
                <a:gd name="T18" fmla="*/ 0 w 505"/>
                <a:gd name="T19" fmla="*/ 252 h 505"/>
                <a:gd name="T20" fmla="*/ 252 w 505"/>
                <a:gd name="T21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5" h="505">
                  <a:moveTo>
                    <a:pt x="252" y="0"/>
                  </a:moveTo>
                  <a:cubicBezTo>
                    <a:pt x="296" y="0"/>
                    <a:pt x="331" y="35"/>
                    <a:pt x="331" y="78"/>
                  </a:cubicBezTo>
                  <a:cubicBezTo>
                    <a:pt x="331" y="121"/>
                    <a:pt x="296" y="157"/>
                    <a:pt x="252" y="157"/>
                  </a:cubicBezTo>
                  <a:cubicBezTo>
                    <a:pt x="200" y="157"/>
                    <a:pt x="157" y="200"/>
                    <a:pt x="157" y="252"/>
                  </a:cubicBezTo>
                  <a:cubicBezTo>
                    <a:pt x="157" y="305"/>
                    <a:pt x="200" y="348"/>
                    <a:pt x="252" y="348"/>
                  </a:cubicBezTo>
                  <a:cubicBezTo>
                    <a:pt x="305" y="348"/>
                    <a:pt x="348" y="305"/>
                    <a:pt x="348" y="252"/>
                  </a:cubicBezTo>
                  <a:cubicBezTo>
                    <a:pt x="348" y="209"/>
                    <a:pt x="383" y="174"/>
                    <a:pt x="427" y="174"/>
                  </a:cubicBezTo>
                  <a:cubicBezTo>
                    <a:pt x="470" y="174"/>
                    <a:pt x="505" y="209"/>
                    <a:pt x="505" y="252"/>
                  </a:cubicBezTo>
                  <a:cubicBezTo>
                    <a:pt x="505" y="392"/>
                    <a:pt x="392" y="505"/>
                    <a:pt x="252" y="505"/>
                  </a:cubicBezTo>
                  <a:cubicBezTo>
                    <a:pt x="113" y="505"/>
                    <a:pt x="0" y="392"/>
                    <a:pt x="0" y="252"/>
                  </a:cubicBezTo>
                  <a:cubicBezTo>
                    <a:pt x="0" y="113"/>
                    <a:pt x="113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 flipH="1">
              <a:off x="705364" y="2937461"/>
              <a:ext cx="1199729" cy="1574266"/>
            </a:xfrm>
            <a:custGeom>
              <a:avLst/>
              <a:gdLst>
                <a:gd name="T0" fmla="*/ 0 w 253"/>
                <a:gd name="T1" fmla="*/ 157 h 331"/>
                <a:gd name="T2" fmla="*/ 96 w 253"/>
                <a:gd name="T3" fmla="*/ 252 h 331"/>
                <a:gd name="T4" fmla="*/ 175 w 253"/>
                <a:gd name="T5" fmla="*/ 331 h 331"/>
                <a:gd name="T6" fmla="*/ 253 w 253"/>
                <a:gd name="T7" fmla="*/ 252 h 331"/>
                <a:gd name="T8" fmla="*/ 0 w 253"/>
                <a:gd name="T9" fmla="*/ 0 h 331"/>
                <a:gd name="T10" fmla="*/ 0 w 253"/>
                <a:gd name="T11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331">
                  <a:moveTo>
                    <a:pt x="0" y="157"/>
                  </a:moveTo>
                  <a:cubicBezTo>
                    <a:pt x="53" y="157"/>
                    <a:pt x="96" y="200"/>
                    <a:pt x="96" y="252"/>
                  </a:cubicBezTo>
                  <a:cubicBezTo>
                    <a:pt x="96" y="296"/>
                    <a:pt x="131" y="331"/>
                    <a:pt x="175" y="331"/>
                  </a:cubicBezTo>
                  <a:cubicBezTo>
                    <a:pt x="218" y="331"/>
                    <a:pt x="253" y="296"/>
                    <a:pt x="253" y="252"/>
                  </a:cubicBezTo>
                  <a:cubicBezTo>
                    <a:pt x="253" y="113"/>
                    <a:pt x="140" y="0"/>
                    <a:pt x="0" y="0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 flipH="1">
              <a:off x="1530552" y="2937461"/>
              <a:ext cx="743071" cy="74707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 flipH="1">
              <a:off x="705364" y="4137190"/>
              <a:ext cx="1568259" cy="1203733"/>
            </a:xfrm>
            <a:custGeom>
              <a:avLst/>
              <a:gdLst>
                <a:gd name="T0" fmla="*/ 174 w 331"/>
                <a:gd name="T1" fmla="*/ 0 h 253"/>
                <a:gd name="T2" fmla="*/ 78 w 331"/>
                <a:gd name="T3" fmla="*/ 96 h 253"/>
                <a:gd name="T4" fmla="*/ 0 w 331"/>
                <a:gd name="T5" fmla="*/ 175 h 253"/>
                <a:gd name="T6" fmla="*/ 78 w 331"/>
                <a:gd name="T7" fmla="*/ 253 h 253"/>
                <a:gd name="T8" fmla="*/ 331 w 331"/>
                <a:gd name="T9" fmla="*/ 0 h 253"/>
                <a:gd name="T10" fmla="*/ 174 w 331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1" h="253">
                  <a:moveTo>
                    <a:pt x="174" y="0"/>
                  </a:moveTo>
                  <a:cubicBezTo>
                    <a:pt x="174" y="53"/>
                    <a:pt x="131" y="96"/>
                    <a:pt x="78" y="96"/>
                  </a:cubicBezTo>
                  <a:cubicBezTo>
                    <a:pt x="35" y="96"/>
                    <a:pt x="0" y="131"/>
                    <a:pt x="0" y="175"/>
                  </a:cubicBezTo>
                  <a:cubicBezTo>
                    <a:pt x="0" y="218"/>
                    <a:pt x="35" y="253"/>
                    <a:pt x="78" y="253"/>
                  </a:cubicBezTo>
                  <a:cubicBezTo>
                    <a:pt x="218" y="253"/>
                    <a:pt x="331" y="140"/>
                    <a:pt x="331" y="0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 flipH="1">
              <a:off x="705364" y="3764652"/>
              <a:ext cx="745073" cy="7470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flipH="1">
              <a:off x="1905093" y="3764652"/>
              <a:ext cx="1193719" cy="1576271"/>
            </a:xfrm>
            <a:custGeom>
              <a:avLst/>
              <a:gdLst>
                <a:gd name="T0" fmla="*/ 252 w 252"/>
                <a:gd name="T1" fmla="*/ 174 h 331"/>
                <a:gd name="T2" fmla="*/ 157 w 252"/>
                <a:gd name="T3" fmla="*/ 78 h 331"/>
                <a:gd name="T4" fmla="*/ 78 w 252"/>
                <a:gd name="T5" fmla="*/ 0 h 331"/>
                <a:gd name="T6" fmla="*/ 0 w 252"/>
                <a:gd name="T7" fmla="*/ 78 h 331"/>
                <a:gd name="T8" fmla="*/ 252 w 252"/>
                <a:gd name="T9" fmla="*/ 331 h 331"/>
                <a:gd name="T10" fmla="*/ 252 w 252"/>
                <a:gd name="T11" fmla="*/ 1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331">
                  <a:moveTo>
                    <a:pt x="252" y="174"/>
                  </a:moveTo>
                  <a:cubicBezTo>
                    <a:pt x="200" y="174"/>
                    <a:pt x="157" y="131"/>
                    <a:pt x="157" y="78"/>
                  </a:cubicBezTo>
                  <a:cubicBezTo>
                    <a:pt x="157" y="35"/>
                    <a:pt x="122" y="0"/>
                    <a:pt x="78" y="0"/>
                  </a:cubicBezTo>
                  <a:cubicBezTo>
                    <a:pt x="35" y="0"/>
                    <a:pt x="0" y="35"/>
                    <a:pt x="0" y="78"/>
                  </a:cubicBezTo>
                  <a:cubicBezTo>
                    <a:pt x="0" y="218"/>
                    <a:pt x="113" y="331"/>
                    <a:pt x="252" y="331"/>
                  </a:cubicBezTo>
                  <a:lnTo>
                    <a:pt x="252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 flipH="1">
              <a:off x="1530552" y="4593847"/>
              <a:ext cx="743071" cy="7470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 flipH="1">
              <a:off x="2273623" y="3763651"/>
              <a:ext cx="825190" cy="7470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1446432" y="3684537"/>
              <a:ext cx="909310" cy="9093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5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  <p:bldP spid="74" grpId="0" build="p"/>
      <p:bldP spid="75" grpId="0" build="p"/>
      <p:bldP spid="7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 54"/>
          <p:cNvSpPr/>
          <p:nvPr/>
        </p:nvSpPr>
        <p:spPr>
          <a:xfrm>
            <a:off x="2693652" y="1916160"/>
            <a:ext cx="7315998" cy="1394978"/>
          </a:xfrm>
          <a:custGeom>
            <a:avLst/>
            <a:gdLst>
              <a:gd name="connsiteX0" fmla="*/ 12232394 w 12583909"/>
              <a:gd name="connsiteY0" fmla="*/ 351517 h 2400301"/>
              <a:gd name="connsiteX1" fmla="*/ 12232394 w 12583909"/>
              <a:gd name="connsiteY1" fmla="*/ 2048785 h 2400301"/>
              <a:gd name="connsiteX2" fmla="*/ 10626274 w 12583909"/>
              <a:gd name="connsiteY2" fmla="*/ 2131172 h 2400301"/>
              <a:gd name="connsiteX3" fmla="*/ 10579657 w 12583909"/>
              <a:gd name="connsiteY3" fmla="*/ 2089037 h 2400301"/>
              <a:gd name="connsiteX4" fmla="*/ 10571832 w 12583909"/>
              <a:gd name="connsiteY4" fmla="*/ 2089037 h 2400301"/>
              <a:gd name="connsiteX5" fmla="*/ 10538493 w 12583909"/>
              <a:gd name="connsiteY5" fmla="*/ 2052152 h 2400301"/>
              <a:gd name="connsiteX6" fmla="*/ 8841225 w 12583909"/>
              <a:gd name="connsiteY6" fmla="*/ 2052152 h 2400301"/>
              <a:gd name="connsiteX7" fmla="*/ 8807885 w 12583909"/>
              <a:gd name="connsiteY7" fmla="*/ 2089036 h 2400301"/>
              <a:gd name="connsiteX8" fmla="*/ 8793324 w 12583909"/>
              <a:gd name="connsiteY8" fmla="*/ 2089037 h 2400301"/>
              <a:gd name="connsiteX9" fmla="*/ 8746708 w 12583909"/>
              <a:gd name="connsiteY9" fmla="*/ 2131172 h 2400301"/>
              <a:gd name="connsiteX10" fmla="*/ 7231737 w 12583909"/>
              <a:gd name="connsiteY10" fmla="*/ 2131172 h 2400301"/>
              <a:gd name="connsiteX11" fmla="*/ 7185121 w 12583909"/>
              <a:gd name="connsiteY11" fmla="*/ 2089037 h 2400301"/>
              <a:gd name="connsiteX12" fmla="*/ 7176648 w 12583909"/>
              <a:gd name="connsiteY12" fmla="*/ 2089037 h 2400301"/>
              <a:gd name="connsiteX13" fmla="*/ 7137221 w 12583909"/>
              <a:gd name="connsiteY13" fmla="*/ 2045416 h 2400301"/>
              <a:gd name="connsiteX14" fmla="*/ 5439952 w 12583909"/>
              <a:gd name="connsiteY14" fmla="*/ 2045416 h 2400301"/>
              <a:gd name="connsiteX15" fmla="*/ 5400527 w 12583909"/>
              <a:gd name="connsiteY15" fmla="*/ 2089035 h 2400301"/>
              <a:gd name="connsiteX16" fmla="*/ 5398788 w 12583909"/>
              <a:gd name="connsiteY16" fmla="*/ 2089035 h 2400301"/>
              <a:gd name="connsiteX17" fmla="*/ 5352171 w 12583909"/>
              <a:gd name="connsiteY17" fmla="*/ 2131171 h 2400301"/>
              <a:gd name="connsiteX18" fmla="*/ 3837201 w 12583909"/>
              <a:gd name="connsiteY18" fmla="*/ 2131171 h 2400301"/>
              <a:gd name="connsiteX19" fmla="*/ 3790584 w 12583909"/>
              <a:gd name="connsiteY19" fmla="*/ 2089036 h 2400301"/>
              <a:gd name="connsiteX20" fmla="*/ 3782759 w 12583909"/>
              <a:gd name="connsiteY20" fmla="*/ 2089036 h 2400301"/>
              <a:gd name="connsiteX21" fmla="*/ 3749420 w 12583909"/>
              <a:gd name="connsiteY21" fmla="*/ 2052152 h 2400301"/>
              <a:gd name="connsiteX22" fmla="*/ 2052151 w 12583909"/>
              <a:gd name="connsiteY22" fmla="*/ 2052152 h 2400301"/>
              <a:gd name="connsiteX23" fmla="*/ 2018814 w 12583909"/>
              <a:gd name="connsiteY23" fmla="*/ 2089035 h 2400301"/>
              <a:gd name="connsiteX24" fmla="*/ 2004252 w 12583909"/>
              <a:gd name="connsiteY24" fmla="*/ 2089035 h 2400301"/>
              <a:gd name="connsiteX25" fmla="*/ 1957634 w 12583909"/>
              <a:gd name="connsiteY25" fmla="*/ 2131171 h 2400301"/>
              <a:gd name="connsiteX26" fmla="*/ 351516 w 12583909"/>
              <a:gd name="connsiteY26" fmla="*/ 2048786 h 2400301"/>
              <a:gd name="connsiteX27" fmla="*/ 351516 w 12583909"/>
              <a:gd name="connsiteY27" fmla="*/ 351517 h 2400301"/>
              <a:gd name="connsiteX28" fmla="*/ 1957635 w 12583909"/>
              <a:gd name="connsiteY28" fmla="*/ 269131 h 2400301"/>
              <a:gd name="connsiteX29" fmla="*/ 2010995 w 12583909"/>
              <a:gd name="connsiteY29" fmla="*/ 317361 h 2400301"/>
              <a:gd name="connsiteX30" fmla="*/ 2018236 w 12583909"/>
              <a:gd name="connsiteY30" fmla="*/ 317361 h 2400301"/>
              <a:gd name="connsiteX31" fmla="*/ 2052152 w 12583909"/>
              <a:gd name="connsiteY31" fmla="*/ 354883 h 2400301"/>
              <a:gd name="connsiteX32" fmla="*/ 3749420 w 12583909"/>
              <a:gd name="connsiteY32" fmla="*/ 354883 h 2400301"/>
              <a:gd name="connsiteX33" fmla="*/ 3783336 w 12583909"/>
              <a:gd name="connsiteY33" fmla="*/ 317359 h 2400301"/>
              <a:gd name="connsiteX34" fmla="*/ 3783842 w 12583909"/>
              <a:gd name="connsiteY34" fmla="*/ 317359 h 2400301"/>
              <a:gd name="connsiteX35" fmla="*/ 3837202 w 12583909"/>
              <a:gd name="connsiteY35" fmla="*/ 269129 h 2400301"/>
              <a:gd name="connsiteX36" fmla="*/ 5352171 w 12583909"/>
              <a:gd name="connsiteY36" fmla="*/ 269130 h 2400301"/>
              <a:gd name="connsiteX37" fmla="*/ 5405530 w 12583909"/>
              <a:gd name="connsiteY37" fmla="*/ 317359 h 2400301"/>
              <a:gd name="connsiteX38" fmla="*/ 5413095 w 12583909"/>
              <a:gd name="connsiteY38" fmla="*/ 317360 h 2400301"/>
              <a:gd name="connsiteX39" fmla="*/ 5450056 w 12583909"/>
              <a:gd name="connsiteY39" fmla="*/ 358251 h 2400301"/>
              <a:gd name="connsiteX40" fmla="*/ 7147324 w 12583909"/>
              <a:gd name="connsiteY40" fmla="*/ 358251 h 2400301"/>
              <a:gd name="connsiteX41" fmla="*/ 7210650 w 12583909"/>
              <a:gd name="connsiteY41" fmla="*/ 288190 h 2400301"/>
              <a:gd name="connsiteX42" fmla="*/ 7231738 w 12583909"/>
              <a:gd name="connsiteY42" fmla="*/ 269129 h 2400301"/>
              <a:gd name="connsiteX43" fmla="*/ 8746706 w 12583909"/>
              <a:gd name="connsiteY43" fmla="*/ 269130 h 2400301"/>
              <a:gd name="connsiteX44" fmla="*/ 8800066 w 12583909"/>
              <a:gd name="connsiteY44" fmla="*/ 317360 h 2400301"/>
              <a:gd name="connsiteX45" fmla="*/ 8806660 w 12583909"/>
              <a:gd name="connsiteY45" fmla="*/ 317360 h 2400301"/>
              <a:gd name="connsiteX46" fmla="*/ 8834488 w 12583909"/>
              <a:gd name="connsiteY46" fmla="*/ 348148 h 2400301"/>
              <a:gd name="connsiteX47" fmla="*/ 10531757 w 12583909"/>
              <a:gd name="connsiteY47" fmla="*/ 348148 h 2400301"/>
              <a:gd name="connsiteX48" fmla="*/ 10559585 w 12583909"/>
              <a:gd name="connsiteY48" fmla="*/ 317359 h 2400301"/>
              <a:gd name="connsiteX49" fmla="*/ 10572914 w 12583909"/>
              <a:gd name="connsiteY49" fmla="*/ 317359 h 2400301"/>
              <a:gd name="connsiteX50" fmla="*/ 10626275 w 12583909"/>
              <a:gd name="connsiteY50" fmla="*/ 269130 h 2400301"/>
              <a:gd name="connsiteX51" fmla="*/ 12232394 w 12583909"/>
              <a:gd name="connsiteY51" fmla="*/ 351517 h 240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583909" h="2400301">
                <a:moveTo>
                  <a:pt x="12232394" y="351517"/>
                </a:moveTo>
                <a:cubicBezTo>
                  <a:pt x="12701082" y="820205"/>
                  <a:pt x="12701081" y="1580097"/>
                  <a:pt x="12232394" y="2048785"/>
                </a:cubicBezTo>
                <a:cubicBezTo>
                  <a:pt x="11792998" y="2488181"/>
                  <a:pt x="11097662" y="2515643"/>
                  <a:pt x="10626274" y="2131172"/>
                </a:cubicBezTo>
                <a:lnTo>
                  <a:pt x="10579657" y="2089037"/>
                </a:lnTo>
                <a:lnTo>
                  <a:pt x="10571832" y="2089037"/>
                </a:lnTo>
                <a:lnTo>
                  <a:pt x="10538493" y="2052152"/>
                </a:lnTo>
                <a:cubicBezTo>
                  <a:pt x="10069805" y="1583464"/>
                  <a:pt x="9309913" y="1583464"/>
                  <a:pt x="8841225" y="2052152"/>
                </a:cubicBezTo>
                <a:lnTo>
                  <a:pt x="8807885" y="2089036"/>
                </a:lnTo>
                <a:lnTo>
                  <a:pt x="8793324" y="2089037"/>
                </a:lnTo>
                <a:lnTo>
                  <a:pt x="8746708" y="2131172"/>
                </a:lnTo>
                <a:cubicBezTo>
                  <a:pt x="8306745" y="2490011"/>
                  <a:pt x="7671700" y="2490011"/>
                  <a:pt x="7231737" y="2131172"/>
                </a:cubicBezTo>
                <a:lnTo>
                  <a:pt x="7185121" y="2089037"/>
                </a:lnTo>
                <a:lnTo>
                  <a:pt x="7176648" y="2089037"/>
                </a:lnTo>
                <a:lnTo>
                  <a:pt x="7137221" y="2045416"/>
                </a:lnTo>
                <a:cubicBezTo>
                  <a:pt x="6668533" y="1576728"/>
                  <a:pt x="5908640" y="1576728"/>
                  <a:pt x="5439952" y="2045416"/>
                </a:cubicBezTo>
                <a:lnTo>
                  <a:pt x="5400527" y="2089035"/>
                </a:lnTo>
                <a:lnTo>
                  <a:pt x="5398788" y="2089035"/>
                </a:lnTo>
                <a:lnTo>
                  <a:pt x="5352171" y="2131171"/>
                </a:lnTo>
                <a:cubicBezTo>
                  <a:pt x="4912209" y="2490010"/>
                  <a:pt x="4277163" y="2490011"/>
                  <a:pt x="3837201" y="2131171"/>
                </a:cubicBezTo>
                <a:lnTo>
                  <a:pt x="3790584" y="2089036"/>
                </a:lnTo>
                <a:lnTo>
                  <a:pt x="3782759" y="2089036"/>
                </a:lnTo>
                <a:lnTo>
                  <a:pt x="3749420" y="2052152"/>
                </a:lnTo>
                <a:cubicBezTo>
                  <a:pt x="3280732" y="1583463"/>
                  <a:pt x="2520839" y="1583463"/>
                  <a:pt x="2052151" y="2052152"/>
                </a:cubicBezTo>
                <a:lnTo>
                  <a:pt x="2018814" y="2089035"/>
                </a:lnTo>
                <a:lnTo>
                  <a:pt x="2004252" y="2089035"/>
                </a:lnTo>
                <a:lnTo>
                  <a:pt x="1957634" y="2131171"/>
                </a:lnTo>
                <a:cubicBezTo>
                  <a:pt x="1486247" y="2515642"/>
                  <a:pt x="790911" y="2488181"/>
                  <a:pt x="351516" y="2048786"/>
                </a:cubicBezTo>
                <a:cubicBezTo>
                  <a:pt x="-117171" y="1580098"/>
                  <a:pt x="-117172" y="820205"/>
                  <a:pt x="351516" y="351517"/>
                </a:cubicBezTo>
                <a:cubicBezTo>
                  <a:pt x="790911" y="-87879"/>
                  <a:pt x="1486248" y="-115340"/>
                  <a:pt x="1957635" y="269131"/>
                </a:cubicBezTo>
                <a:lnTo>
                  <a:pt x="2010995" y="317361"/>
                </a:lnTo>
                <a:lnTo>
                  <a:pt x="2018236" y="317361"/>
                </a:lnTo>
                <a:lnTo>
                  <a:pt x="2052152" y="354883"/>
                </a:lnTo>
                <a:cubicBezTo>
                  <a:pt x="2520840" y="823572"/>
                  <a:pt x="3280732" y="823571"/>
                  <a:pt x="3749420" y="354883"/>
                </a:cubicBezTo>
                <a:lnTo>
                  <a:pt x="3783336" y="317359"/>
                </a:lnTo>
                <a:lnTo>
                  <a:pt x="3783842" y="317359"/>
                </a:lnTo>
                <a:lnTo>
                  <a:pt x="3837202" y="269129"/>
                </a:lnTo>
                <a:cubicBezTo>
                  <a:pt x="4277163" y="-89710"/>
                  <a:pt x="4912209" y="-89710"/>
                  <a:pt x="5352171" y="269130"/>
                </a:cubicBezTo>
                <a:lnTo>
                  <a:pt x="5405530" y="317359"/>
                </a:lnTo>
                <a:lnTo>
                  <a:pt x="5413095" y="317360"/>
                </a:lnTo>
                <a:lnTo>
                  <a:pt x="5450056" y="358251"/>
                </a:lnTo>
                <a:cubicBezTo>
                  <a:pt x="5918744" y="826940"/>
                  <a:pt x="6678636" y="826940"/>
                  <a:pt x="7147324" y="358251"/>
                </a:cubicBezTo>
                <a:lnTo>
                  <a:pt x="7210650" y="288190"/>
                </a:lnTo>
                <a:lnTo>
                  <a:pt x="7231738" y="269129"/>
                </a:lnTo>
                <a:cubicBezTo>
                  <a:pt x="7671700" y="-89709"/>
                  <a:pt x="8306745" y="-89709"/>
                  <a:pt x="8746706" y="269130"/>
                </a:cubicBezTo>
                <a:lnTo>
                  <a:pt x="8800066" y="317360"/>
                </a:lnTo>
                <a:lnTo>
                  <a:pt x="8806660" y="317360"/>
                </a:lnTo>
                <a:lnTo>
                  <a:pt x="8834488" y="348148"/>
                </a:lnTo>
                <a:cubicBezTo>
                  <a:pt x="9303177" y="816836"/>
                  <a:pt x="10063069" y="816836"/>
                  <a:pt x="10531757" y="348148"/>
                </a:cubicBezTo>
                <a:lnTo>
                  <a:pt x="10559585" y="317359"/>
                </a:lnTo>
                <a:lnTo>
                  <a:pt x="10572914" y="317359"/>
                </a:lnTo>
                <a:lnTo>
                  <a:pt x="10626275" y="269130"/>
                </a:lnTo>
                <a:cubicBezTo>
                  <a:pt x="11097663" y="-115341"/>
                  <a:pt x="11792998" y="-87879"/>
                  <a:pt x="12232394" y="35151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  <a:tileRect/>
          </a:gradFill>
          <a:ln w="15875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4">
              <a:solidFill>
                <a:prstClr val="white"/>
              </a:solidFill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28000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圆角矩形 98"/>
          <p:cNvSpPr/>
          <p:nvPr/>
        </p:nvSpPr>
        <p:spPr>
          <a:xfrm>
            <a:off x="47812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67878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8718283" y="2047816"/>
            <a:ext cx="1168817" cy="116839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2225">
            <a:noFill/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2504939" y="4306294"/>
            <a:ext cx="784887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sz="5400" dirty="0" smtClean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感谢聆听 批评指导</a:t>
            </a:r>
            <a:endParaRPr lang="zh-CN" altLang="en-US" sz="5400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3073972" y="3904357"/>
            <a:ext cx="67108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ea typeface="方正正准黑简体" panose="02000000000000000000" pitchFamily="2" charset="-122"/>
                <a:cs typeface="Arial" panose="020B0604020202020204" pitchFamily="34" charset="0"/>
              </a:rPr>
              <a:t>Start-up financing business cooperation plan</a:t>
            </a:r>
          </a:p>
        </p:txBody>
      </p:sp>
      <p:sp>
        <p:nvSpPr>
          <p:cNvPr id="104" name="矩形 103"/>
          <p:cNvSpPr/>
          <p:nvPr/>
        </p:nvSpPr>
        <p:spPr>
          <a:xfrm>
            <a:off x="5349255" y="5299722"/>
            <a:ext cx="2160240" cy="71292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5079225" y="5456127"/>
            <a:ext cx="27003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defPPr>
              <a:defRPr lang="zh-CN"/>
            </a:defPPr>
            <a:lvl1pPr algn="r" eaLnBrk="1" hangingPunct="1">
              <a:defRPr sz="3600">
                <a:latin typeface="方正特雅宋_GBK" panose="02000000000000000000" pitchFamily="2" charset="-122"/>
                <a:ea typeface="方正特雅宋_GBK" panose="02000000000000000000" pitchFamily="2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汇报人：李子木</a:t>
            </a:r>
            <a:endParaRPr lang="zh-CN" altLang="en-US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9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99" grpId="0" animBg="1"/>
      <p:bldP spid="100" grpId="0" animBg="1"/>
      <p:bldP spid="101" grpId="0" animBg="1"/>
      <p:bldP spid="102" grpId="0"/>
      <p:bldP spid="103" grpId="0"/>
      <p:bldP spid="104" grpId="0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zh-CN" altLang="en-US" sz="266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ONE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0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6938" y="5776565"/>
            <a:ext cx="994854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86938" y="5932041"/>
            <a:ext cx="9948548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20228" y="2285966"/>
            <a:ext cx="1419305" cy="708694"/>
            <a:chOff x="1189440" y="1776407"/>
            <a:chExt cx="2548167" cy="753929"/>
          </a:xfrm>
        </p:grpSpPr>
        <p:sp>
          <p:nvSpPr>
            <p:cNvPr id="7" name="TextBox 6"/>
            <p:cNvSpPr txBox="1"/>
            <p:nvPr/>
          </p:nvSpPr>
          <p:spPr>
            <a:xfrm>
              <a:off x="1481278" y="1776407"/>
              <a:ext cx="2256329" cy="25129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6148"/>
              <a:ext cx="2508689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0228" y="3724972"/>
            <a:ext cx="1393521" cy="705059"/>
            <a:chOff x="1196252" y="1790168"/>
            <a:chExt cx="2501876" cy="750061"/>
          </a:xfrm>
        </p:grpSpPr>
        <p:sp>
          <p:nvSpPr>
            <p:cNvPr id="10" name="TextBox 9"/>
            <p:cNvSpPr txBox="1"/>
            <p:nvPr/>
          </p:nvSpPr>
          <p:spPr>
            <a:xfrm>
              <a:off x="1438452" y="1790168"/>
              <a:ext cx="2256330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6041"/>
              <a:ext cx="2501876" cy="61418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86944" y="2936383"/>
            <a:ext cx="1399317" cy="942616"/>
            <a:chOff x="189551" y="1666307"/>
            <a:chExt cx="1954057" cy="1002779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307"/>
              <a:ext cx="1754977" cy="25129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738"/>
              <a:ext cx="1828903" cy="7713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654649" y="4361420"/>
            <a:ext cx="1331612" cy="923704"/>
            <a:chOff x="256449" y="1666308"/>
            <a:chExt cx="1859513" cy="982659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308"/>
              <a:ext cx="1754978" cy="25129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620"/>
              <a:ext cx="1801255" cy="7713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847817" y="2153667"/>
            <a:ext cx="503430" cy="514682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2027871"/>
            <a:ext cx="10783077" cy="3538628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6299" y="1667847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79414" y="4679720"/>
                  <a:ext cx="1336969" cy="251296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5000" y="16446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48974" y="4677179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3149" y="3161724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5499" y="3909695"/>
                <a:ext cx="1336969" cy="251296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文本框 68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2" y="2183189"/>
            <a:ext cx="12858398" cy="212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69415" y="1801466"/>
            <a:ext cx="10319920" cy="4212349"/>
            <a:chOff x="1203325" y="1708150"/>
            <a:chExt cx="9785350" cy="3994150"/>
          </a:xfrm>
        </p:grpSpPr>
        <p:grpSp>
          <p:nvGrpSpPr>
            <p:cNvPr id="15" name="组合 14"/>
            <p:cNvGrpSpPr/>
            <p:nvPr/>
          </p:nvGrpSpPr>
          <p:grpSpPr>
            <a:xfrm>
              <a:off x="1203325" y="1708150"/>
              <a:ext cx="9785350" cy="3994150"/>
              <a:chOff x="1206500" y="1708150"/>
              <a:chExt cx="9785350" cy="399415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20650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761317" y="1708150"/>
                <a:ext cx="2120900" cy="39941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316134" y="1708150"/>
                <a:ext cx="2120900" cy="39941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870950" y="1708150"/>
                <a:ext cx="2120900" cy="399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1222375" y="2070100"/>
              <a:ext cx="2120900" cy="20193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58141" y="2070100"/>
              <a:ext cx="2120900" cy="201930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312959" y="2070100"/>
              <a:ext cx="2120900" cy="20193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867775" y="2063750"/>
              <a:ext cx="2120900" cy="20193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14029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40318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7496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7428" y="4374285"/>
            <a:ext cx="2103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2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3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93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5235738" y="2126887"/>
            <a:ext cx="2390925" cy="1729480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7268933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8839689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3684498" y="2321575"/>
            <a:ext cx="1931110" cy="1396871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2297376" y="2594163"/>
            <a:ext cx="1722100" cy="1245684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817829" y="2644652"/>
            <a:ext cx="1232548" cy="948994"/>
            <a:chOff x="5358001" y="1775580"/>
            <a:chExt cx="1454622" cy="1036163"/>
          </a:xfrm>
        </p:grpSpPr>
        <p:sp>
          <p:nvSpPr>
            <p:cNvPr id="82" name="Text Placeholder 32"/>
            <p:cNvSpPr txBox="1">
              <a:spLocks/>
            </p:cNvSpPr>
            <p:nvPr/>
          </p:nvSpPr>
          <p:spPr>
            <a:xfrm>
              <a:off x="5358001" y="2020072"/>
              <a:ext cx="1454622" cy="7916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40926" y="1775580"/>
              <a:ext cx="847536" cy="257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99876" y="2696662"/>
            <a:ext cx="1069224" cy="1111433"/>
            <a:chOff x="7355481" y="1860073"/>
            <a:chExt cx="1261870" cy="1213518"/>
          </a:xfrm>
        </p:grpSpPr>
        <p:sp>
          <p:nvSpPr>
            <p:cNvPr id="79" name="Text Placeholder 32"/>
            <p:cNvSpPr txBox="1">
              <a:spLocks/>
            </p:cNvSpPr>
            <p:nvPr/>
          </p:nvSpPr>
          <p:spPr>
            <a:xfrm>
              <a:off x="7355481" y="2120621"/>
              <a:ext cx="1261870" cy="95297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4764" y="1860073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94028" y="2651399"/>
            <a:ext cx="1069224" cy="1132201"/>
            <a:chOff x="7355481" y="1810655"/>
            <a:chExt cx="1261870" cy="1236196"/>
          </a:xfrm>
        </p:grpSpPr>
        <p:sp>
          <p:nvSpPr>
            <p:cNvPr id="76" name="Text Placeholder 32"/>
            <p:cNvSpPr txBox="1">
              <a:spLocks/>
            </p:cNvSpPr>
            <p:nvPr/>
          </p:nvSpPr>
          <p:spPr>
            <a:xfrm>
              <a:off x="7355481" y="2093879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4764" y="181065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6885" y="2883759"/>
            <a:ext cx="1069224" cy="1118958"/>
            <a:chOff x="7355481" y="1858135"/>
            <a:chExt cx="1261870" cy="1221736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7355481" y="2126900"/>
              <a:ext cx="1261870" cy="95297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4764" y="1858135"/>
              <a:ext cx="847536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60825" y="2833015"/>
            <a:ext cx="1069225" cy="1107025"/>
            <a:chOff x="7355481" y="1802729"/>
            <a:chExt cx="1261870" cy="1208708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7355481" y="2058465"/>
              <a:ext cx="1261870" cy="95297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4763" y="1802729"/>
              <a:ext cx="847535" cy="2579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3862451" y="6178639"/>
            <a:ext cx="138322" cy="13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90142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4885362" y="6178639"/>
            <a:ext cx="138322" cy="138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14444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5921531" y="6178639"/>
            <a:ext cx="138322" cy="13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82631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7031231" y="6178639"/>
            <a:ext cx="138322" cy="138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26727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106642" y="6178639"/>
            <a:ext cx="138322" cy="13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1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332243" y="6081601"/>
            <a:ext cx="4616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957759" y="4429884"/>
            <a:ext cx="1417919" cy="1470441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512104" y="4429884"/>
            <a:ext cx="1417919" cy="1470441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15512 w 152492"/>
                  <a:gd name="connsiteY2" fmla="*/ 169911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21993 h 633872"/>
                  <a:gd name="connsiteX1" fmla="*/ 105427 w 152492"/>
                  <a:gd name="connsiteY1" fmla="*/ 112761 h 633872"/>
                  <a:gd name="connsiteX2" fmla="*/ 108789 w 152492"/>
                  <a:gd name="connsiteY2" fmla="*/ 179996 h 633872"/>
                  <a:gd name="connsiteX3" fmla="*/ 152492 w 152492"/>
                  <a:gd name="connsiteY3" fmla="*/ 206890 h 633872"/>
                  <a:gd name="connsiteX4" fmla="*/ 95342 w 152492"/>
                  <a:gd name="connsiteY4" fmla="*/ 586770 h 633872"/>
                  <a:gd name="connsiteX5" fmla="*/ 51639 w 152492"/>
                  <a:gd name="connsiteY5" fmla="*/ 566599 h 633872"/>
                  <a:gd name="connsiteX6" fmla="*/ 1212 w 152492"/>
                  <a:gd name="connsiteY6" fmla="*/ 21993 h 633872"/>
                  <a:gd name="connsiteX0" fmla="*/ 1212 w 152492"/>
                  <a:gd name="connsiteY0" fmla="*/ 0 h 611879"/>
                  <a:gd name="connsiteX1" fmla="*/ 105427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1212 w 152492"/>
                  <a:gd name="connsiteY0" fmla="*/ 0 h 611879"/>
                  <a:gd name="connsiteX1" fmla="*/ 95342 w 152492"/>
                  <a:gd name="connsiteY1" fmla="*/ 90768 h 611879"/>
                  <a:gd name="connsiteX2" fmla="*/ 108789 w 152492"/>
                  <a:gd name="connsiteY2" fmla="*/ 158003 h 611879"/>
                  <a:gd name="connsiteX3" fmla="*/ 152492 w 152492"/>
                  <a:gd name="connsiteY3" fmla="*/ 184897 h 611879"/>
                  <a:gd name="connsiteX4" fmla="*/ 95342 w 152492"/>
                  <a:gd name="connsiteY4" fmla="*/ 564777 h 611879"/>
                  <a:gd name="connsiteX5" fmla="*/ 51639 w 152492"/>
                  <a:gd name="connsiteY5" fmla="*/ 544606 h 611879"/>
                  <a:gd name="connsiteX6" fmla="*/ 1212 w 152492"/>
                  <a:gd name="connsiteY6" fmla="*/ 0 h 611879"/>
                  <a:gd name="connsiteX0" fmla="*/ 957 w 152237"/>
                  <a:gd name="connsiteY0" fmla="*/ 0 h 616976"/>
                  <a:gd name="connsiteX1" fmla="*/ 95087 w 152237"/>
                  <a:gd name="connsiteY1" fmla="*/ 90768 h 616976"/>
                  <a:gd name="connsiteX2" fmla="*/ 108534 w 152237"/>
                  <a:gd name="connsiteY2" fmla="*/ 158003 h 616976"/>
                  <a:gd name="connsiteX3" fmla="*/ 152237 w 152237"/>
                  <a:gd name="connsiteY3" fmla="*/ 184897 h 616976"/>
                  <a:gd name="connsiteX4" fmla="*/ 95087 w 152237"/>
                  <a:gd name="connsiteY4" fmla="*/ 564777 h 616976"/>
                  <a:gd name="connsiteX5" fmla="*/ 64831 w 152237"/>
                  <a:gd name="connsiteY5" fmla="*/ 554691 h 616976"/>
                  <a:gd name="connsiteX6" fmla="*/ 957 w 152237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08534 w 135428"/>
                  <a:gd name="connsiteY2" fmla="*/ 158003 h 616976"/>
                  <a:gd name="connsiteX3" fmla="*/ 135428 w 135428"/>
                  <a:gd name="connsiteY3" fmla="*/ 208429 h 616976"/>
                  <a:gd name="connsiteX4" fmla="*/ 95087 w 135428"/>
                  <a:gd name="connsiteY4" fmla="*/ 564777 h 616976"/>
                  <a:gd name="connsiteX5" fmla="*/ 64831 w 135428"/>
                  <a:gd name="connsiteY5" fmla="*/ 554691 h 616976"/>
                  <a:gd name="connsiteX6" fmla="*/ 957 w 135428"/>
                  <a:gd name="connsiteY6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95087 w 135428"/>
                  <a:gd name="connsiteY1" fmla="*/ 90768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957 w 135428"/>
                  <a:gd name="connsiteY0" fmla="*/ 0 h 616976"/>
                  <a:gd name="connsiteX1" fmla="*/ 85052 w 135428"/>
                  <a:gd name="connsiteY1" fmla="*/ 94129 h 616976"/>
                  <a:gd name="connsiteX2" fmla="*/ 135428 w 135428"/>
                  <a:gd name="connsiteY2" fmla="*/ 208429 h 616976"/>
                  <a:gd name="connsiteX3" fmla="*/ 95087 w 135428"/>
                  <a:gd name="connsiteY3" fmla="*/ 564777 h 616976"/>
                  <a:gd name="connsiteX4" fmla="*/ 64831 w 135428"/>
                  <a:gd name="connsiteY4" fmla="*/ 554691 h 616976"/>
                  <a:gd name="connsiteX5" fmla="*/ 957 w 135428"/>
                  <a:gd name="connsiteY5" fmla="*/ 0 h 616976"/>
                  <a:gd name="connsiteX0" fmla="*/ 680 w 165258"/>
                  <a:gd name="connsiteY0" fmla="*/ 0 h 631958"/>
                  <a:gd name="connsiteX1" fmla="*/ 114882 w 165258"/>
                  <a:gd name="connsiteY1" fmla="*/ 107576 h 631958"/>
                  <a:gd name="connsiteX2" fmla="*/ 165258 w 165258"/>
                  <a:gd name="connsiteY2" fmla="*/ 221876 h 631958"/>
                  <a:gd name="connsiteX3" fmla="*/ 124917 w 165258"/>
                  <a:gd name="connsiteY3" fmla="*/ 578224 h 631958"/>
                  <a:gd name="connsiteX4" fmla="*/ 94661 w 165258"/>
                  <a:gd name="connsiteY4" fmla="*/ 568138 h 631958"/>
                  <a:gd name="connsiteX5" fmla="*/ 680 w 165258"/>
                  <a:gd name="connsiteY5" fmla="*/ 0 h 631958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5647"/>
                  <a:gd name="connsiteY0" fmla="*/ 0 h 641425"/>
                  <a:gd name="connsiteX1" fmla="*/ 115271 w 165647"/>
                  <a:gd name="connsiteY1" fmla="*/ 107576 h 641425"/>
                  <a:gd name="connsiteX2" fmla="*/ 165647 w 165647"/>
                  <a:gd name="connsiteY2" fmla="*/ 221876 h 641425"/>
                  <a:gd name="connsiteX3" fmla="*/ 125306 w 165647"/>
                  <a:gd name="connsiteY3" fmla="*/ 578224 h 641425"/>
                  <a:gd name="connsiteX4" fmla="*/ 95050 w 165647"/>
                  <a:gd name="connsiteY4" fmla="*/ 568138 h 641425"/>
                  <a:gd name="connsiteX5" fmla="*/ 1069 w 165647"/>
                  <a:gd name="connsiteY5" fmla="*/ 0 h 641425"/>
                  <a:gd name="connsiteX0" fmla="*/ 1069 w 166511"/>
                  <a:gd name="connsiteY0" fmla="*/ 0 h 630644"/>
                  <a:gd name="connsiteX1" fmla="*/ 115271 w 166511"/>
                  <a:gd name="connsiteY1" fmla="*/ 107576 h 630644"/>
                  <a:gd name="connsiteX2" fmla="*/ 165647 w 166511"/>
                  <a:gd name="connsiteY2" fmla="*/ 221876 h 630644"/>
                  <a:gd name="connsiteX3" fmla="*/ 143686 w 166511"/>
                  <a:gd name="connsiteY3" fmla="*/ 416005 h 630644"/>
                  <a:gd name="connsiteX4" fmla="*/ 125306 w 166511"/>
                  <a:gd name="connsiteY4" fmla="*/ 578224 h 630644"/>
                  <a:gd name="connsiteX5" fmla="*/ 95050 w 166511"/>
                  <a:gd name="connsiteY5" fmla="*/ 568138 h 630644"/>
                  <a:gd name="connsiteX6" fmla="*/ 1069 w 166511"/>
                  <a:gd name="connsiteY6" fmla="*/ 0 h 630644"/>
                  <a:gd name="connsiteX0" fmla="*/ 5716 w 171158"/>
                  <a:gd name="connsiteY0" fmla="*/ 0 h 601393"/>
                  <a:gd name="connsiteX1" fmla="*/ 119918 w 171158"/>
                  <a:gd name="connsiteY1" fmla="*/ 107576 h 601393"/>
                  <a:gd name="connsiteX2" fmla="*/ 170294 w 171158"/>
                  <a:gd name="connsiteY2" fmla="*/ 221876 h 601393"/>
                  <a:gd name="connsiteX3" fmla="*/ 148333 w 171158"/>
                  <a:gd name="connsiteY3" fmla="*/ 416005 h 601393"/>
                  <a:gd name="connsiteX4" fmla="*/ 129953 w 171158"/>
                  <a:gd name="connsiteY4" fmla="*/ 578224 h 601393"/>
                  <a:gd name="connsiteX5" fmla="*/ 99697 w 171158"/>
                  <a:gd name="connsiteY5" fmla="*/ 568138 h 601393"/>
                  <a:gd name="connsiteX6" fmla="*/ 22713 w 171158"/>
                  <a:gd name="connsiteY6" fmla="*/ 276115 h 601393"/>
                  <a:gd name="connsiteX7" fmla="*/ 5716 w 171158"/>
                  <a:gd name="connsiteY7" fmla="*/ 0 h 601393"/>
                  <a:gd name="connsiteX0" fmla="*/ 4248 w 179875"/>
                  <a:gd name="connsiteY0" fmla="*/ 0 h 608216"/>
                  <a:gd name="connsiteX1" fmla="*/ 128635 w 179875"/>
                  <a:gd name="connsiteY1" fmla="*/ 114399 h 608216"/>
                  <a:gd name="connsiteX2" fmla="*/ 179011 w 179875"/>
                  <a:gd name="connsiteY2" fmla="*/ 228699 h 608216"/>
                  <a:gd name="connsiteX3" fmla="*/ 157050 w 179875"/>
                  <a:gd name="connsiteY3" fmla="*/ 422828 h 608216"/>
                  <a:gd name="connsiteX4" fmla="*/ 138670 w 179875"/>
                  <a:gd name="connsiteY4" fmla="*/ 585047 h 608216"/>
                  <a:gd name="connsiteX5" fmla="*/ 108414 w 179875"/>
                  <a:gd name="connsiteY5" fmla="*/ 574961 h 608216"/>
                  <a:gd name="connsiteX6" fmla="*/ 31430 w 179875"/>
                  <a:gd name="connsiteY6" fmla="*/ 282938 h 608216"/>
                  <a:gd name="connsiteX7" fmla="*/ 4248 w 179875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74763 w 175627"/>
                  <a:gd name="connsiteY2" fmla="*/ 228699 h 608216"/>
                  <a:gd name="connsiteX3" fmla="*/ 152802 w 175627"/>
                  <a:gd name="connsiteY3" fmla="*/ 422828 h 608216"/>
                  <a:gd name="connsiteX4" fmla="*/ 134422 w 175627"/>
                  <a:gd name="connsiteY4" fmla="*/ 585047 h 608216"/>
                  <a:gd name="connsiteX5" fmla="*/ 104166 w 175627"/>
                  <a:gd name="connsiteY5" fmla="*/ 574961 h 608216"/>
                  <a:gd name="connsiteX6" fmla="*/ 27182 w 175627"/>
                  <a:gd name="connsiteY6" fmla="*/ 282938 h 608216"/>
                  <a:gd name="connsiteX7" fmla="*/ 0 w 175627"/>
                  <a:gd name="connsiteY7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  <a:gd name="connsiteX0" fmla="*/ 0 w 175627"/>
                  <a:gd name="connsiteY0" fmla="*/ 0 h 608216"/>
                  <a:gd name="connsiteX1" fmla="*/ 124387 w 175627"/>
                  <a:gd name="connsiteY1" fmla="*/ 114399 h 608216"/>
                  <a:gd name="connsiteX2" fmla="*/ 129035 w 175627"/>
                  <a:gd name="connsiteY2" fmla="*/ 173757 h 608216"/>
                  <a:gd name="connsiteX3" fmla="*/ 174763 w 175627"/>
                  <a:gd name="connsiteY3" fmla="*/ 228699 h 608216"/>
                  <a:gd name="connsiteX4" fmla="*/ 152802 w 175627"/>
                  <a:gd name="connsiteY4" fmla="*/ 422828 h 608216"/>
                  <a:gd name="connsiteX5" fmla="*/ 134422 w 175627"/>
                  <a:gd name="connsiteY5" fmla="*/ 585047 h 608216"/>
                  <a:gd name="connsiteX6" fmla="*/ 104166 w 175627"/>
                  <a:gd name="connsiteY6" fmla="*/ 574961 h 608216"/>
                  <a:gd name="connsiteX7" fmla="*/ 27182 w 175627"/>
                  <a:gd name="connsiteY7" fmla="*/ 282938 h 608216"/>
                  <a:gd name="connsiteX8" fmla="*/ 0 w 175627"/>
                  <a:gd name="connsiteY8" fmla="*/ 0 h 60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623519" y="4467565"/>
            <a:ext cx="1352144" cy="1378411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62044 w 2187259"/>
                <a:gd name="connsiteY2" fmla="*/ 149772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006556" y="4456793"/>
            <a:ext cx="1257708" cy="1386655"/>
            <a:chOff x="6710347" y="4049438"/>
            <a:chExt cx="1373231" cy="151402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068662 w 2408803"/>
                  <a:gd name="connsiteY10" fmla="*/ 480847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25118 w 2408803"/>
                  <a:gd name="connsiteY9" fmla="*/ 342898 h 979066"/>
                  <a:gd name="connsiteX10" fmla="*/ 2250722 w 2408803"/>
                  <a:gd name="connsiteY10" fmla="*/ 488729 h 979066"/>
                  <a:gd name="connsiteX11" fmla="*/ 2328210 w 2408803"/>
                  <a:gd name="connsiteY11" fmla="*/ 654268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24" fmla="*/ 893028 w 2408803"/>
                  <a:gd name="connsiteY24" fmla="*/ 0 h 979066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50722 w 2409687"/>
                  <a:gd name="connsiteY10" fmla="*/ 488729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8 w 2409687"/>
                  <a:gd name="connsiteY9" fmla="*/ 342898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59121 w 2409687"/>
                  <a:gd name="connsiteY17" fmla="*/ 567558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20717 w 2409687"/>
                  <a:gd name="connsiteY19" fmla="*/ 370489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6417 w 2409687"/>
                  <a:gd name="connsiteY18" fmla="*/ 425668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101749 w 2409687"/>
                  <a:gd name="connsiteY18" fmla="*/ 476905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  <a:gd name="connsiteX0" fmla="*/ 893028 w 2409687"/>
                  <a:gd name="connsiteY0" fmla="*/ 0 h 974979"/>
                  <a:gd name="connsiteX1" fmla="*/ 1528551 w 2409687"/>
                  <a:gd name="connsiteY1" fmla="*/ 0 h 974979"/>
                  <a:gd name="connsiteX2" fmla="*/ 1523036 w 2409687"/>
                  <a:gd name="connsiteY2" fmla="*/ 9360 h 974979"/>
                  <a:gd name="connsiteX3" fmla="*/ 1509548 w 2409687"/>
                  <a:gd name="connsiteY3" fmla="*/ 43354 h 974979"/>
                  <a:gd name="connsiteX4" fmla="*/ 1525314 w 2409687"/>
                  <a:gd name="connsiteY4" fmla="*/ 141889 h 974979"/>
                  <a:gd name="connsiteX5" fmla="*/ 1560786 w 2409687"/>
                  <a:gd name="connsiteY5" fmla="*/ 157656 h 974979"/>
                  <a:gd name="connsiteX6" fmla="*/ 1600199 w 2409687"/>
                  <a:gd name="connsiteY6" fmla="*/ 212834 h 974979"/>
                  <a:gd name="connsiteX7" fmla="*/ 1848507 w 2409687"/>
                  <a:gd name="connsiteY7" fmla="*/ 283778 h 974979"/>
                  <a:gd name="connsiteX8" fmla="*/ 2077107 w 2409687"/>
                  <a:gd name="connsiteY8" fmla="*/ 342899 h 974979"/>
                  <a:gd name="connsiteX9" fmla="*/ 2225119 w 2409687"/>
                  <a:gd name="connsiteY9" fmla="*/ 413843 h 974979"/>
                  <a:gd name="connsiteX10" fmla="*/ 2288068 w 2409687"/>
                  <a:gd name="connsiteY10" fmla="*/ 528143 h 974979"/>
                  <a:gd name="connsiteX11" fmla="*/ 2328210 w 2409687"/>
                  <a:gd name="connsiteY11" fmla="*/ 654268 h 974979"/>
                  <a:gd name="connsiteX12" fmla="*/ 2374472 w 2409687"/>
                  <a:gd name="connsiteY12" fmla="*/ 839513 h 974979"/>
                  <a:gd name="connsiteX13" fmla="*/ 2408183 w 2409687"/>
                  <a:gd name="connsiteY13" fmla="*/ 965637 h 974979"/>
                  <a:gd name="connsiteX14" fmla="*/ 2404242 w 2409687"/>
                  <a:gd name="connsiteY14" fmla="*/ 965637 h 974979"/>
                  <a:gd name="connsiteX15" fmla="*/ 1229711 w 2409687"/>
                  <a:gd name="connsiteY15" fmla="*/ 969577 h 974979"/>
                  <a:gd name="connsiteX16" fmla="*/ 0 w 2409687"/>
                  <a:gd name="connsiteY16" fmla="*/ 965637 h 974979"/>
                  <a:gd name="connsiteX17" fmla="*/ 40448 w 2409687"/>
                  <a:gd name="connsiteY17" fmla="*/ 693682 h 974979"/>
                  <a:gd name="connsiteX18" fmla="*/ 73740 w 2409687"/>
                  <a:gd name="connsiteY18" fmla="*/ 496612 h 974979"/>
                  <a:gd name="connsiteX19" fmla="*/ 253395 w 2409687"/>
                  <a:gd name="connsiteY19" fmla="*/ 354724 h 974979"/>
                  <a:gd name="connsiteX20" fmla="*/ 855280 w 2409687"/>
                  <a:gd name="connsiteY20" fmla="*/ 189185 h 974979"/>
                  <a:gd name="connsiteX21" fmla="*/ 878929 w 2409687"/>
                  <a:gd name="connsiteY21" fmla="*/ 134007 h 974979"/>
                  <a:gd name="connsiteX22" fmla="*/ 902576 w 2409687"/>
                  <a:gd name="connsiteY22" fmla="*/ 98533 h 974979"/>
                  <a:gd name="connsiteX23" fmla="*/ 902083 w 2409687"/>
                  <a:gd name="connsiteY23" fmla="*/ 47049 h 974979"/>
                  <a:gd name="connsiteX24" fmla="*/ 893028 w 2409687"/>
                  <a:gd name="connsiteY24" fmla="*/ 0 h 974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" fmla="*/ 131823 w 1664828"/>
                  <a:gd name="connsiteY0" fmla="*/ 1638599 h 1649359"/>
                  <a:gd name="connsiteX1" fmla="*/ 52996 w 1664828"/>
                  <a:gd name="connsiteY1" fmla="*/ 1461237 h 1649359"/>
                  <a:gd name="connsiteX2" fmla="*/ 139706 w 1664828"/>
                  <a:gd name="connsiteY2" fmla="*/ 1335112 h 1649359"/>
                  <a:gd name="connsiteX3" fmla="*/ 187003 w 1664828"/>
                  <a:gd name="connsiteY3" fmla="*/ 1311464 h 1649359"/>
                  <a:gd name="connsiteX4" fmla="*/ 183061 w 1664828"/>
                  <a:gd name="connsiteY4" fmla="*/ 1228695 h 1649359"/>
                  <a:gd name="connsiteX5" fmla="*/ 155472 w 1664828"/>
                  <a:gd name="connsiteY5" fmla="*/ 1197164 h 1649359"/>
                  <a:gd name="connsiteX6" fmla="*/ 206709 w 1664828"/>
                  <a:gd name="connsiteY6" fmla="*/ 1118337 h 1649359"/>
                  <a:gd name="connsiteX7" fmla="*/ 254006 w 1664828"/>
                  <a:gd name="connsiteY7" fmla="*/ 1067099 h 1649359"/>
                  <a:gd name="connsiteX8" fmla="*/ 222475 w 1664828"/>
                  <a:gd name="connsiteY8" fmla="*/ 960681 h 1649359"/>
                  <a:gd name="connsiteX9" fmla="*/ 119999 w 1664828"/>
                  <a:gd name="connsiteY9" fmla="*/ 814850 h 1649359"/>
                  <a:gd name="connsiteX10" fmla="*/ 226416 w 1664828"/>
                  <a:gd name="connsiteY10" fmla="*/ 645371 h 1649359"/>
                  <a:gd name="connsiteX11" fmla="*/ 226416 w 1664828"/>
                  <a:gd name="connsiteY11" fmla="*/ 507423 h 1649359"/>
                  <a:gd name="connsiteX12" fmla="*/ 257947 w 1664828"/>
                  <a:gd name="connsiteY12" fmla="*/ 286706 h 1649359"/>
                  <a:gd name="connsiteX13" fmla="*/ 628437 w 1664828"/>
                  <a:gd name="connsiteY13" fmla="*/ 18692 h 1649359"/>
                  <a:gd name="connsiteX14" fmla="*/ 1069872 w 1664828"/>
                  <a:gd name="connsiteY14" fmla="*/ 38398 h 1649359"/>
                  <a:gd name="connsiteX15" fmla="*/ 1199937 w 1664828"/>
                  <a:gd name="connsiteY15" fmla="*/ 164523 h 1649359"/>
                  <a:gd name="connsiteX16" fmla="*/ 1361534 w 1664828"/>
                  <a:gd name="connsiteY16" fmla="*/ 227585 h 1649359"/>
                  <a:gd name="connsiteX17" fmla="*/ 1483716 w 1664828"/>
                  <a:gd name="connsiteY17" fmla="*/ 428595 h 1649359"/>
                  <a:gd name="connsiteX18" fmla="*/ 1436420 w 1664828"/>
                  <a:gd name="connsiteY18" fmla="*/ 617781 h 1649359"/>
                  <a:gd name="connsiteX19" fmla="*/ 1531013 w 1664828"/>
                  <a:gd name="connsiteY19" fmla="*/ 767554 h 1649359"/>
                  <a:gd name="connsiteX20" fmla="*/ 1503423 w 1664828"/>
                  <a:gd name="connsiteY20" fmla="*/ 968564 h 1649359"/>
                  <a:gd name="connsiteX21" fmla="*/ 1590134 w 1664828"/>
                  <a:gd name="connsiteY21" fmla="*/ 1082864 h 1649359"/>
                  <a:gd name="connsiteX22" fmla="*/ 1491599 w 1664828"/>
                  <a:gd name="connsiteY22" fmla="*/ 1331171 h 1649359"/>
                  <a:gd name="connsiteX23" fmla="*/ 1649254 w 1664828"/>
                  <a:gd name="connsiteY23" fmla="*/ 1469119 h 1649359"/>
                  <a:gd name="connsiteX24" fmla="*/ 1487658 w 1664828"/>
                  <a:gd name="connsiteY24" fmla="*/ 1611009 h 1649359"/>
                  <a:gd name="connsiteX25" fmla="*/ 131823 w 1664828"/>
                  <a:gd name="connsiteY25" fmla="*/ 1638599 h 1649359"/>
                  <a:gd name="connsiteX0" fmla="*/ 131823 w 1664828"/>
                  <a:gd name="connsiteY0" fmla="*/ 1638599 h 1671156"/>
                  <a:gd name="connsiteX1" fmla="*/ 52996 w 1664828"/>
                  <a:gd name="connsiteY1" fmla="*/ 1461237 h 1671156"/>
                  <a:gd name="connsiteX2" fmla="*/ 139706 w 1664828"/>
                  <a:gd name="connsiteY2" fmla="*/ 1335112 h 1671156"/>
                  <a:gd name="connsiteX3" fmla="*/ 187003 w 1664828"/>
                  <a:gd name="connsiteY3" fmla="*/ 1311464 h 1671156"/>
                  <a:gd name="connsiteX4" fmla="*/ 183061 w 1664828"/>
                  <a:gd name="connsiteY4" fmla="*/ 1228695 h 1671156"/>
                  <a:gd name="connsiteX5" fmla="*/ 155472 w 1664828"/>
                  <a:gd name="connsiteY5" fmla="*/ 1197164 h 1671156"/>
                  <a:gd name="connsiteX6" fmla="*/ 206709 w 1664828"/>
                  <a:gd name="connsiteY6" fmla="*/ 1118337 h 1671156"/>
                  <a:gd name="connsiteX7" fmla="*/ 254006 w 1664828"/>
                  <a:gd name="connsiteY7" fmla="*/ 1067099 h 1671156"/>
                  <a:gd name="connsiteX8" fmla="*/ 222475 w 1664828"/>
                  <a:gd name="connsiteY8" fmla="*/ 960681 h 1671156"/>
                  <a:gd name="connsiteX9" fmla="*/ 119999 w 1664828"/>
                  <a:gd name="connsiteY9" fmla="*/ 814850 h 1671156"/>
                  <a:gd name="connsiteX10" fmla="*/ 226416 w 1664828"/>
                  <a:gd name="connsiteY10" fmla="*/ 645371 h 1671156"/>
                  <a:gd name="connsiteX11" fmla="*/ 226416 w 1664828"/>
                  <a:gd name="connsiteY11" fmla="*/ 507423 h 1671156"/>
                  <a:gd name="connsiteX12" fmla="*/ 257947 w 1664828"/>
                  <a:gd name="connsiteY12" fmla="*/ 286706 h 1671156"/>
                  <a:gd name="connsiteX13" fmla="*/ 628437 w 1664828"/>
                  <a:gd name="connsiteY13" fmla="*/ 18692 h 1671156"/>
                  <a:gd name="connsiteX14" fmla="*/ 1069872 w 1664828"/>
                  <a:gd name="connsiteY14" fmla="*/ 38398 h 1671156"/>
                  <a:gd name="connsiteX15" fmla="*/ 1199937 w 1664828"/>
                  <a:gd name="connsiteY15" fmla="*/ 164523 h 1671156"/>
                  <a:gd name="connsiteX16" fmla="*/ 1361534 w 1664828"/>
                  <a:gd name="connsiteY16" fmla="*/ 227585 h 1671156"/>
                  <a:gd name="connsiteX17" fmla="*/ 1483716 w 1664828"/>
                  <a:gd name="connsiteY17" fmla="*/ 428595 h 1671156"/>
                  <a:gd name="connsiteX18" fmla="*/ 1436420 w 1664828"/>
                  <a:gd name="connsiteY18" fmla="*/ 617781 h 1671156"/>
                  <a:gd name="connsiteX19" fmla="*/ 1531013 w 1664828"/>
                  <a:gd name="connsiteY19" fmla="*/ 767554 h 1671156"/>
                  <a:gd name="connsiteX20" fmla="*/ 1503423 w 1664828"/>
                  <a:gd name="connsiteY20" fmla="*/ 968564 h 1671156"/>
                  <a:gd name="connsiteX21" fmla="*/ 1590134 w 1664828"/>
                  <a:gd name="connsiteY21" fmla="*/ 1082864 h 1671156"/>
                  <a:gd name="connsiteX22" fmla="*/ 1491599 w 1664828"/>
                  <a:gd name="connsiteY22" fmla="*/ 1331171 h 1671156"/>
                  <a:gd name="connsiteX23" fmla="*/ 1649254 w 1664828"/>
                  <a:gd name="connsiteY23" fmla="*/ 1469119 h 1671156"/>
                  <a:gd name="connsiteX24" fmla="*/ 1487658 w 1664828"/>
                  <a:gd name="connsiteY24" fmla="*/ 1654364 h 1671156"/>
                  <a:gd name="connsiteX25" fmla="*/ 131823 w 1664828"/>
                  <a:gd name="connsiteY25" fmla="*/ 1638599 h 1671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64802"/>
                <a:gd name="connsiteX1" fmla="*/ 150950 w 364959"/>
                <a:gd name="connsiteY1" fmla="*/ 152917 h 264802"/>
                <a:gd name="connsiteX2" fmla="*/ 184997 w 364959"/>
                <a:gd name="connsiteY2" fmla="*/ 186964 h 264802"/>
                <a:gd name="connsiteX3" fmla="*/ 243363 w 364959"/>
                <a:gd name="connsiteY3" fmla="*/ 84824 h 264802"/>
                <a:gd name="connsiteX4" fmla="*/ 272546 w 364959"/>
                <a:gd name="connsiteY4" fmla="*/ 7003 h 264802"/>
                <a:gd name="connsiteX5" fmla="*/ 296865 w 364959"/>
                <a:gd name="connsiteY5" fmla="*/ 7003 h 264802"/>
                <a:gd name="connsiteX6" fmla="*/ 345503 w 364959"/>
                <a:gd name="connsiteY6" fmla="*/ 36186 h 264802"/>
                <a:gd name="connsiteX7" fmla="*/ 364959 w 364959"/>
                <a:gd name="connsiteY7" fmla="*/ 94552 h 264802"/>
                <a:gd name="connsiteX8" fmla="*/ 287137 w 364959"/>
                <a:gd name="connsiteY8" fmla="*/ 118871 h 264802"/>
                <a:gd name="connsiteX9" fmla="*/ 184997 w 364959"/>
                <a:gd name="connsiteY9" fmla="*/ 264786 h 264802"/>
                <a:gd name="connsiteX10" fmla="*/ 82856 w 364959"/>
                <a:gd name="connsiteY10" fmla="*/ 109143 h 264802"/>
                <a:gd name="connsiteX11" fmla="*/ 14763 w 364959"/>
                <a:gd name="connsiteY11" fmla="*/ 89688 h 264802"/>
                <a:gd name="connsiteX12" fmla="*/ 171 w 364959"/>
                <a:gd name="connsiteY12" fmla="*/ 94552 h 264802"/>
                <a:gd name="connsiteX13" fmla="*/ 63401 w 364959"/>
                <a:gd name="connsiteY13" fmla="*/ 16730 h 264802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28"/>
                <a:gd name="connsiteX1" fmla="*/ 150950 w 364959"/>
                <a:gd name="connsiteY1" fmla="*/ 152917 h 274528"/>
                <a:gd name="connsiteX2" fmla="*/ 184997 w 364959"/>
                <a:gd name="connsiteY2" fmla="*/ 186964 h 274528"/>
                <a:gd name="connsiteX3" fmla="*/ 243363 w 364959"/>
                <a:gd name="connsiteY3" fmla="*/ 84824 h 274528"/>
                <a:gd name="connsiteX4" fmla="*/ 272546 w 364959"/>
                <a:gd name="connsiteY4" fmla="*/ 7003 h 274528"/>
                <a:gd name="connsiteX5" fmla="*/ 296865 w 364959"/>
                <a:gd name="connsiteY5" fmla="*/ 7003 h 274528"/>
                <a:gd name="connsiteX6" fmla="*/ 345503 w 364959"/>
                <a:gd name="connsiteY6" fmla="*/ 36186 h 274528"/>
                <a:gd name="connsiteX7" fmla="*/ 364959 w 364959"/>
                <a:gd name="connsiteY7" fmla="*/ 94552 h 274528"/>
                <a:gd name="connsiteX8" fmla="*/ 287137 w 364959"/>
                <a:gd name="connsiteY8" fmla="*/ 118871 h 274528"/>
                <a:gd name="connsiteX9" fmla="*/ 184997 w 364959"/>
                <a:gd name="connsiteY9" fmla="*/ 274513 h 274528"/>
                <a:gd name="connsiteX10" fmla="*/ 82856 w 364959"/>
                <a:gd name="connsiteY10" fmla="*/ 109143 h 274528"/>
                <a:gd name="connsiteX11" fmla="*/ 14763 w 364959"/>
                <a:gd name="connsiteY11" fmla="*/ 89688 h 274528"/>
                <a:gd name="connsiteX12" fmla="*/ 171 w 364959"/>
                <a:gd name="connsiteY12" fmla="*/ 94552 h 274528"/>
                <a:gd name="connsiteX13" fmla="*/ 63401 w 364959"/>
                <a:gd name="connsiteY13" fmla="*/ 16730 h 274528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2856 w 364959"/>
                <a:gd name="connsiteY10" fmla="*/ 10914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0911 w 364959"/>
                <a:gd name="connsiteY10" fmla="*/ 120816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75075 w 364959"/>
                <a:gd name="connsiteY10" fmla="*/ 91635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87137 w 364959"/>
                <a:gd name="connsiteY8" fmla="*/ 118871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64959"/>
                <a:gd name="connsiteY0" fmla="*/ 16730 h 274513"/>
                <a:gd name="connsiteX1" fmla="*/ 150950 w 364959"/>
                <a:gd name="connsiteY1" fmla="*/ 152917 h 274513"/>
                <a:gd name="connsiteX2" fmla="*/ 184997 w 364959"/>
                <a:gd name="connsiteY2" fmla="*/ 186964 h 274513"/>
                <a:gd name="connsiteX3" fmla="*/ 243363 w 364959"/>
                <a:gd name="connsiteY3" fmla="*/ 84824 h 274513"/>
                <a:gd name="connsiteX4" fmla="*/ 272546 w 364959"/>
                <a:gd name="connsiteY4" fmla="*/ 7003 h 274513"/>
                <a:gd name="connsiteX5" fmla="*/ 296865 w 364959"/>
                <a:gd name="connsiteY5" fmla="*/ 7003 h 274513"/>
                <a:gd name="connsiteX6" fmla="*/ 345503 w 364959"/>
                <a:gd name="connsiteY6" fmla="*/ 36186 h 274513"/>
                <a:gd name="connsiteX7" fmla="*/ 364959 w 364959"/>
                <a:gd name="connsiteY7" fmla="*/ 94552 h 274513"/>
                <a:gd name="connsiteX8" fmla="*/ 294919 w 364959"/>
                <a:gd name="connsiteY8" fmla="*/ 89690 h 274513"/>
                <a:gd name="connsiteX9" fmla="*/ 184997 w 364959"/>
                <a:gd name="connsiteY9" fmla="*/ 274513 h 274513"/>
                <a:gd name="connsiteX10" fmla="*/ 84802 w 364959"/>
                <a:gd name="connsiteY10" fmla="*/ 105253 h 274513"/>
                <a:gd name="connsiteX11" fmla="*/ 14763 w 364959"/>
                <a:gd name="connsiteY11" fmla="*/ 89688 h 274513"/>
                <a:gd name="connsiteX12" fmla="*/ 171 w 364959"/>
                <a:gd name="connsiteY12" fmla="*/ 94552 h 274513"/>
                <a:gd name="connsiteX13" fmla="*/ 63401 w 364959"/>
                <a:gd name="connsiteY13" fmla="*/ 16730 h 274513"/>
                <a:gd name="connsiteX0" fmla="*/ 63401 w 378577"/>
                <a:gd name="connsiteY0" fmla="*/ 16730 h 274513"/>
                <a:gd name="connsiteX1" fmla="*/ 150950 w 378577"/>
                <a:gd name="connsiteY1" fmla="*/ 152917 h 274513"/>
                <a:gd name="connsiteX2" fmla="*/ 184997 w 378577"/>
                <a:gd name="connsiteY2" fmla="*/ 186964 h 274513"/>
                <a:gd name="connsiteX3" fmla="*/ 243363 w 378577"/>
                <a:gd name="connsiteY3" fmla="*/ 84824 h 274513"/>
                <a:gd name="connsiteX4" fmla="*/ 272546 w 378577"/>
                <a:gd name="connsiteY4" fmla="*/ 7003 h 274513"/>
                <a:gd name="connsiteX5" fmla="*/ 296865 w 378577"/>
                <a:gd name="connsiteY5" fmla="*/ 7003 h 274513"/>
                <a:gd name="connsiteX6" fmla="*/ 345503 w 378577"/>
                <a:gd name="connsiteY6" fmla="*/ 36186 h 274513"/>
                <a:gd name="connsiteX7" fmla="*/ 378577 w 378577"/>
                <a:gd name="connsiteY7" fmla="*/ 98443 h 274513"/>
                <a:gd name="connsiteX8" fmla="*/ 294919 w 378577"/>
                <a:gd name="connsiteY8" fmla="*/ 89690 h 274513"/>
                <a:gd name="connsiteX9" fmla="*/ 184997 w 378577"/>
                <a:gd name="connsiteY9" fmla="*/ 274513 h 274513"/>
                <a:gd name="connsiteX10" fmla="*/ 84802 w 378577"/>
                <a:gd name="connsiteY10" fmla="*/ 105253 h 274513"/>
                <a:gd name="connsiteX11" fmla="*/ 14763 w 378577"/>
                <a:gd name="connsiteY11" fmla="*/ 89688 h 274513"/>
                <a:gd name="connsiteX12" fmla="*/ 171 w 378577"/>
                <a:gd name="connsiteY12" fmla="*/ 94552 h 274513"/>
                <a:gd name="connsiteX13" fmla="*/ 63401 w 378577"/>
                <a:gd name="connsiteY13" fmla="*/ 16730 h 274513"/>
                <a:gd name="connsiteX0" fmla="*/ 78821 w 393997"/>
                <a:gd name="connsiteY0" fmla="*/ 16730 h 274513"/>
                <a:gd name="connsiteX1" fmla="*/ 166370 w 393997"/>
                <a:gd name="connsiteY1" fmla="*/ 152917 h 274513"/>
                <a:gd name="connsiteX2" fmla="*/ 200417 w 393997"/>
                <a:gd name="connsiteY2" fmla="*/ 186964 h 274513"/>
                <a:gd name="connsiteX3" fmla="*/ 258783 w 393997"/>
                <a:gd name="connsiteY3" fmla="*/ 84824 h 274513"/>
                <a:gd name="connsiteX4" fmla="*/ 287966 w 393997"/>
                <a:gd name="connsiteY4" fmla="*/ 7003 h 274513"/>
                <a:gd name="connsiteX5" fmla="*/ 312285 w 393997"/>
                <a:gd name="connsiteY5" fmla="*/ 7003 h 274513"/>
                <a:gd name="connsiteX6" fmla="*/ 360923 w 393997"/>
                <a:gd name="connsiteY6" fmla="*/ 36186 h 274513"/>
                <a:gd name="connsiteX7" fmla="*/ 393997 w 393997"/>
                <a:gd name="connsiteY7" fmla="*/ 98443 h 274513"/>
                <a:gd name="connsiteX8" fmla="*/ 310339 w 393997"/>
                <a:gd name="connsiteY8" fmla="*/ 89690 h 274513"/>
                <a:gd name="connsiteX9" fmla="*/ 200417 w 393997"/>
                <a:gd name="connsiteY9" fmla="*/ 274513 h 274513"/>
                <a:gd name="connsiteX10" fmla="*/ 100222 w 393997"/>
                <a:gd name="connsiteY10" fmla="*/ 105253 h 274513"/>
                <a:gd name="connsiteX11" fmla="*/ 30183 w 393997"/>
                <a:gd name="connsiteY11" fmla="*/ 89688 h 274513"/>
                <a:gd name="connsiteX12" fmla="*/ 27 w 393997"/>
                <a:gd name="connsiteY12" fmla="*/ 102334 h 274513"/>
                <a:gd name="connsiteX13" fmla="*/ 78821 w 393997"/>
                <a:gd name="connsiteY13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960 w 394136"/>
                <a:gd name="connsiteY0" fmla="*/ 16730 h 274513"/>
                <a:gd name="connsiteX1" fmla="*/ 166509 w 394136"/>
                <a:gd name="connsiteY1" fmla="*/ 152917 h 274513"/>
                <a:gd name="connsiteX2" fmla="*/ 200556 w 394136"/>
                <a:gd name="connsiteY2" fmla="*/ 186964 h 274513"/>
                <a:gd name="connsiteX3" fmla="*/ 258922 w 394136"/>
                <a:gd name="connsiteY3" fmla="*/ 84824 h 274513"/>
                <a:gd name="connsiteX4" fmla="*/ 288105 w 394136"/>
                <a:gd name="connsiteY4" fmla="*/ 7003 h 274513"/>
                <a:gd name="connsiteX5" fmla="*/ 312424 w 394136"/>
                <a:gd name="connsiteY5" fmla="*/ 7003 h 274513"/>
                <a:gd name="connsiteX6" fmla="*/ 361062 w 394136"/>
                <a:gd name="connsiteY6" fmla="*/ 36186 h 274513"/>
                <a:gd name="connsiteX7" fmla="*/ 394136 w 394136"/>
                <a:gd name="connsiteY7" fmla="*/ 98443 h 274513"/>
                <a:gd name="connsiteX8" fmla="*/ 310478 w 394136"/>
                <a:gd name="connsiteY8" fmla="*/ 89690 h 274513"/>
                <a:gd name="connsiteX9" fmla="*/ 200556 w 394136"/>
                <a:gd name="connsiteY9" fmla="*/ 274513 h 274513"/>
                <a:gd name="connsiteX10" fmla="*/ 100361 w 394136"/>
                <a:gd name="connsiteY10" fmla="*/ 105253 h 274513"/>
                <a:gd name="connsiteX11" fmla="*/ 166 w 394136"/>
                <a:gd name="connsiteY11" fmla="*/ 102334 h 274513"/>
                <a:gd name="connsiteX12" fmla="*/ 78960 w 394136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66343 w 393970"/>
                <a:gd name="connsiteY1" fmla="*/ 152917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8561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730 h 274513"/>
                <a:gd name="connsiteX1" fmla="*/ 152726 w 393970"/>
                <a:gd name="connsiteY1" fmla="*/ 108172 h 274513"/>
                <a:gd name="connsiteX2" fmla="*/ 200390 w 393970"/>
                <a:gd name="connsiteY2" fmla="*/ 186964 h 274513"/>
                <a:gd name="connsiteX3" fmla="*/ 258756 w 393970"/>
                <a:gd name="connsiteY3" fmla="*/ 84824 h 274513"/>
                <a:gd name="connsiteX4" fmla="*/ 287939 w 393970"/>
                <a:gd name="connsiteY4" fmla="*/ 7003 h 274513"/>
                <a:gd name="connsiteX5" fmla="*/ 312258 w 393970"/>
                <a:gd name="connsiteY5" fmla="*/ 7003 h 274513"/>
                <a:gd name="connsiteX6" fmla="*/ 360896 w 393970"/>
                <a:gd name="connsiteY6" fmla="*/ 36186 h 274513"/>
                <a:gd name="connsiteX7" fmla="*/ 393970 w 393970"/>
                <a:gd name="connsiteY7" fmla="*/ 98443 h 274513"/>
                <a:gd name="connsiteX8" fmla="*/ 310312 w 393970"/>
                <a:gd name="connsiteY8" fmla="*/ 89690 h 274513"/>
                <a:gd name="connsiteX9" fmla="*/ 200390 w 393970"/>
                <a:gd name="connsiteY9" fmla="*/ 274513 h 274513"/>
                <a:gd name="connsiteX10" fmla="*/ 100195 w 393970"/>
                <a:gd name="connsiteY10" fmla="*/ 105253 h 274513"/>
                <a:gd name="connsiteX11" fmla="*/ 0 w 393970"/>
                <a:gd name="connsiteY11" fmla="*/ 102334 h 274513"/>
                <a:gd name="connsiteX12" fmla="*/ 78794 w 393970"/>
                <a:gd name="connsiteY12" fmla="*/ 16730 h 274513"/>
                <a:gd name="connsiteX0" fmla="*/ 78794 w 393970"/>
                <a:gd name="connsiteY0" fmla="*/ 16312 h 274095"/>
                <a:gd name="connsiteX1" fmla="*/ 152726 w 393970"/>
                <a:gd name="connsiteY1" fmla="*/ 107754 h 274095"/>
                <a:gd name="connsiteX2" fmla="*/ 200390 w 393970"/>
                <a:gd name="connsiteY2" fmla="*/ 186546 h 274095"/>
                <a:gd name="connsiteX3" fmla="*/ 249029 w 393970"/>
                <a:gd name="connsiteY3" fmla="*/ 78569 h 274095"/>
                <a:gd name="connsiteX4" fmla="*/ 287939 w 393970"/>
                <a:gd name="connsiteY4" fmla="*/ 6585 h 274095"/>
                <a:gd name="connsiteX5" fmla="*/ 312258 w 393970"/>
                <a:gd name="connsiteY5" fmla="*/ 6585 h 274095"/>
                <a:gd name="connsiteX6" fmla="*/ 360896 w 393970"/>
                <a:gd name="connsiteY6" fmla="*/ 35768 h 274095"/>
                <a:gd name="connsiteX7" fmla="*/ 393970 w 393970"/>
                <a:gd name="connsiteY7" fmla="*/ 98025 h 274095"/>
                <a:gd name="connsiteX8" fmla="*/ 310312 w 393970"/>
                <a:gd name="connsiteY8" fmla="*/ 89272 h 274095"/>
                <a:gd name="connsiteX9" fmla="*/ 200390 w 393970"/>
                <a:gd name="connsiteY9" fmla="*/ 274095 h 274095"/>
                <a:gd name="connsiteX10" fmla="*/ 100195 w 393970"/>
                <a:gd name="connsiteY10" fmla="*/ 104835 h 274095"/>
                <a:gd name="connsiteX11" fmla="*/ 0 w 393970"/>
                <a:gd name="connsiteY11" fmla="*/ 101916 h 274095"/>
                <a:gd name="connsiteX12" fmla="*/ 78794 w 393970"/>
                <a:gd name="connsiteY12" fmla="*/ 16312 h 2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611258" y="4385417"/>
            <a:ext cx="1566767" cy="1530711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" fmla="*/ 0 w 2408803"/>
                <a:gd name="connsiteY0" fmla="*/ 2232087 h 2261428"/>
                <a:gd name="connsiteX1" fmla="*/ 59121 w 2408803"/>
                <a:gd name="connsiteY1" fmla="*/ 1834008 h 2261428"/>
                <a:gd name="connsiteX2" fmla="*/ 106417 w 2408803"/>
                <a:gd name="connsiteY2" fmla="*/ 1692118 h 2261428"/>
                <a:gd name="connsiteX3" fmla="*/ 220717 w 2408803"/>
                <a:gd name="connsiteY3" fmla="*/ 1636939 h 2261428"/>
                <a:gd name="connsiteX4" fmla="*/ 855280 w 2408803"/>
                <a:gd name="connsiteY4" fmla="*/ 1455635 h 2261428"/>
                <a:gd name="connsiteX5" fmla="*/ 851338 w 2408803"/>
                <a:gd name="connsiteY5" fmla="*/ 1459577 h 2261428"/>
                <a:gd name="connsiteX6" fmla="*/ 902576 w 2408803"/>
                <a:gd name="connsiteY6" fmla="*/ 1364983 h 2261428"/>
                <a:gd name="connsiteX7" fmla="*/ 890752 w 2408803"/>
                <a:gd name="connsiteY7" fmla="*/ 1254625 h 2261428"/>
                <a:gd name="connsiteX8" fmla="*/ 827690 w 2408803"/>
                <a:gd name="connsiteY8" fmla="*/ 1160032 h 2261428"/>
                <a:gd name="connsiteX9" fmla="*/ 780393 w 2408803"/>
                <a:gd name="connsiteY9" fmla="*/ 1053614 h 2261428"/>
                <a:gd name="connsiteX10" fmla="*/ 772511 w 2408803"/>
                <a:gd name="connsiteY10" fmla="*/ 970846 h 2261428"/>
                <a:gd name="connsiteX11" fmla="*/ 737038 w 2408803"/>
                <a:gd name="connsiteY11" fmla="*/ 939314 h 2261428"/>
                <a:gd name="connsiteX12" fmla="*/ 685800 w 2408803"/>
                <a:gd name="connsiteY12" fmla="*/ 852604 h 2261428"/>
                <a:gd name="connsiteX13" fmla="*/ 673976 w 2408803"/>
                <a:gd name="connsiteY13" fmla="*/ 742246 h 2261428"/>
                <a:gd name="connsiteX14" fmla="*/ 693683 w 2408803"/>
                <a:gd name="connsiteY14" fmla="*/ 687066 h 2261428"/>
                <a:gd name="connsiteX15" fmla="*/ 681859 w 2408803"/>
                <a:gd name="connsiteY15" fmla="*/ 596414 h 2261428"/>
                <a:gd name="connsiteX16" fmla="*/ 670035 w 2408803"/>
                <a:gd name="connsiteY16" fmla="*/ 501821 h 2261428"/>
                <a:gd name="connsiteX17" fmla="*/ 701566 w 2408803"/>
                <a:gd name="connsiteY17" fmla="*/ 332342 h 2261428"/>
                <a:gd name="connsiteX18" fmla="*/ 752804 w 2408803"/>
                <a:gd name="connsiteY18" fmla="*/ 210159 h 2261428"/>
                <a:gd name="connsiteX19" fmla="*/ 847397 w 2408803"/>
                <a:gd name="connsiteY19" fmla="*/ 127390 h 2261428"/>
                <a:gd name="connsiteX20" fmla="*/ 1056290 w 2408803"/>
                <a:gd name="connsiteY20" fmla="*/ 20973 h 2261428"/>
                <a:gd name="connsiteX21" fmla="*/ 1269124 w 2408803"/>
                <a:gd name="connsiteY21" fmla="*/ 1266 h 2261428"/>
                <a:gd name="connsiteX22" fmla="*/ 1438604 w 2408803"/>
                <a:gd name="connsiteY22" fmla="*/ 40680 h 2261428"/>
                <a:gd name="connsiteX23" fmla="*/ 1552904 w 2408803"/>
                <a:gd name="connsiteY23" fmla="*/ 99801 h 2261428"/>
                <a:gd name="connsiteX24" fmla="*/ 1596259 w 2408803"/>
                <a:gd name="connsiteY24" fmla="*/ 154980 h 2261428"/>
                <a:gd name="connsiteX25" fmla="*/ 1592317 w 2408803"/>
                <a:gd name="connsiteY25" fmla="*/ 233808 h 2261428"/>
                <a:gd name="connsiteX26" fmla="*/ 1627790 w 2408803"/>
                <a:gd name="connsiteY26" fmla="*/ 249573 h 2261428"/>
                <a:gd name="connsiteX27" fmla="*/ 1702676 w 2408803"/>
                <a:gd name="connsiteY27" fmla="*/ 308694 h 2261428"/>
                <a:gd name="connsiteX28" fmla="*/ 1730266 w 2408803"/>
                <a:gd name="connsiteY28" fmla="*/ 430877 h 2261428"/>
                <a:gd name="connsiteX29" fmla="*/ 1742090 w 2408803"/>
                <a:gd name="connsiteY29" fmla="*/ 600356 h 2261428"/>
                <a:gd name="connsiteX30" fmla="*/ 1722383 w 2408803"/>
                <a:gd name="connsiteY30" fmla="*/ 694949 h 2261428"/>
                <a:gd name="connsiteX31" fmla="*/ 1746031 w 2408803"/>
                <a:gd name="connsiteY31" fmla="*/ 758011 h 2261428"/>
                <a:gd name="connsiteX32" fmla="*/ 1702676 w 2408803"/>
                <a:gd name="connsiteY32" fmla="*/ 899901 h 2261428"/>
                <a:gd name="connsiteX33" fmla="*/ 1651438 w 2408803"/>
                <a:gd name="connsiteY33" fmla="*/ 966904 h 2261428"/>
                <a:gd name="connsiteX34" fmla="*/ 1651438 w 2408803"/>
                <a:gd name="connsiteY34" fmla="*/ 966904 h 2261428"/>
                <a:gd name="connsiteX35" fmla="*/ 1627790 w 2408803"/>
                <a:gd name="connsiteY35" fmla="*/ 986611 h 2261428"/>
                <a:gd name="connsiteX36" fmla="*/ 1604142 w 2408803"/>
                <a:gd name="connsiteY36" fmla="*/ 1128501 h 2261428"/>
                <a:gd name="connsiteX37" fmla="*/ 1533197 w 2408803"/>
                <a:gd name="connsiteY37" fmla="*/ 1258566 h 2261428"/>
                <a:gd name="connsiteX38" fmla="*/ 1509548 w 2408803"/>
                <a:gd name="connsiteY38" fmla="*/ 1309804 h 2261428"/>
                <a:gd name="connsiteX39" fmla="*/ 1525314 w 2408803"/>
                <a:gd name="connsiteY39" fmla="*/ 1408339 h 2261428"/>
                <a:gd name="connsiteX40" fmla="*/ 1592317 w 2408803"/>
                <a:gd name="connsiteY40" fmla="*/ 1491108 h 2261428"/>
                <a:gd name="connsiteX41" fmla="*/ 1848507 w 2408803"/>
                <a:gd name="connsiteY41" fmla="*/ 1550228 h 2261428"/>
                <a:gd name="connsiteX42" fmla="*/ 2077107 w 2408803"/>
                <a:gd name="connsiteY42" fmla="*/ 1609349 h 2261428"/>
                <a:gd name="connsiteX43" fmla="*/ 2211114 w 2408803"/>
                <a:gd name="connsiteY43" fmla="*/ 1652704 h 2261428"/>
                <a:gd name="connsiteX44" fmla="*/ 2325414 w 2408803"/>
                <a:gd name="connsiteY44" fmla="*/ 1696059 h 2261428"/>
                <a:gd name="connsiteX45" fmla="*/ 2360886 w 2408803"/>
                <a:gd name="connsiteY45" fmla="*/ 1849773 h 2261428"/>
                <a:gd name="connsiteX46" fmla="*/ 2388476 w 2408803"/>
                <a:gd name="connsiteY46" fmla="*/ 2050783 h 2261428"/>
                <a:gd name="connsiteX47" fmla="*/ 2408183 w 2408803"/>
                <a:gd name="connsiteY47" fmla="*/ 2232087 h 2261428"/>
                <a:gd name="connsiteX48" fmla="*/ 2404242 w 2408803"/>
                <a:gd name="connsiteY48" fmla="*/ 2232087 h 2261428"/>
                <a:gd name="connsiteX49" fmla="*/ 59121 w 2408803"/>
                <a:gd name="connsiteY49" fmla="*/ 2224204 h 2261428"/>
                <a:gd name="connsiteX50" fmla="*/ 0 w 2408803"/>
                <a:gd name="connsiteY50" fmla="*/ 2232087 h 2261428"/>
                <a:gd name="connsiteX0" fmla="*/ 241 w 2409044"/>
                <a:gd name="connsiteY0" fmla="*/ 2232087 h 2245516"/>
                <a:gd name="connsiteX1" fmla="*/ 59362 w 2409044"/>
                <a:gd name="connsiteY1" fmla="*/ 1834008 h 2245516"/>
                <a:gd name="connsiteX2" fmla="*/ 106658 w 2409044"/>
                <a:gd name="connsiteY2" fmla="*/ 1692118 h 2245516"/>
                <a:gd name="connsiteX3" fmla="*/ 220958 w 2409044"/>
                <a:gd name="connsiteY3" fmla="*/ 1636939 h 2245516"/>
                <a:gd name="connsiteX4" fmla="*/ 855521 w 2409044"/>
                <a:gd name="connsiteY4" fmla="*/ 1455635 h 2245516"/>
                <a:gd name="connsiteX5" fmla="*/ 851579 w 2409044"/>
                <a:gd name="connsiteY5" fmla="*/ 1459577 h 2245516"/>
                <a:gd name="connsiteX6" fmla="*/ 902817 w 2409044"/>
                <a:gd name="connsiteY6" fmla="*/ 1364983 h 2245516"/>
                <a:gd name="connsiteX7" fmla="*/ 890993 w 2409044"/>
                <a:gd name="connsiteY7" fmla="*/ 1254625 h 2245516"/>
                <a:gd name="connsiteX8" fmla="*/ 827931 w 2409044"/>
                <a:gd name="connsiteY8" fmla="*/ 1160032 h 2245516"/>
                <a:gd name="connsiteX9" fmla="*/ 780634 w 2409044"/>
                <a:gd name="connsiteY9" fmla="*/ 1053614 h 2245516"/>
                <a:gd name="connsiteX10" fmla="*/ 772752 w 2409044"/>
                <a:gd name="connsiteY10" fmla="*/ 970846 h 2245516"/>
                <a:gd name="connsiteX11" fmla="*/ 737279 w 2409044"/>
                <a:gd name="connsiteY11" fmla="*/ 939314 h 2245516"/>
                <a:gd name="connsiteX12" fmla="*/ 686041 w 2409044"/>
                <a:gd name="connsiteY12" fmla="*/ 852604 h 2245516"/>
                <a:gd name="connsiteX13" fmla="*/ 674217 w 2409044"/>
                <a:gd name="connsiteY13" fmla="*/ 742246 h 2245516"/>
                <a:gd name="connsiteX14" fmla="*/ 693924 w 2409044"/>
                <a:gd name="connsiteY14" fmla="*/ 687066 h 2245516"/>
                <a:gd name="connsiteX15" fmla="*/ 682100 w 2409044"/>
                <a:gd name="connsiteY15" fmla="*/ 596414 h 2245516"/>
                <a:gd name="connsiteX16" fmla="*/ 670276 w 2409044"/>
                <a:gd name="connsiteY16" fmla="*/ 501821 h 2245516"/>
                <a:gd name="connsiteX17" fmla="*/ 701807 w 2409044"/>
                <a:gd name="connsiteY17" fmla="*/ 332342 h 2245516"/>
                <a:gd name="connsiteX18" fmla="*/ 753045 w 2409044"/>
                <a:gd name="connsiteY18" fmla="*/ 210159 h 2245516"/>
                <a:gd name="connsiteX19" fmla="*/ 847638 w 2409044"/>
                <a:gd name="connsiteY19" fmla="*/ 127390 h 2245516"/>
                <a:gd name="connsiteX20" fmla="*/ 1056531 w 2409044"/>
                <a:gd name="connsiteY20" fmla="*/ 20973 h 2245516"/>
                <a:gd name="connsiteX21" fmla="*/ 1269365 w 2409044"/>
                <a:gd name="connsiteY21" fmla="*/ 1266 h 2245516"/>
                <a:gd name="connsiteX22" fmla="*/ 1438845 w 2409044"/>
                <a:gd name="connsiteY22" fmla="*/ 40680 h 2245516"/>
                <a:gd name="connsiteX23" fmla="*/ 1553145 w 2409044"/>
                <a:gd name="connsiteY23" fmla="*/ 99801 h 2245516"/>
                <a:gd name="connsiteX24" fmla="*/ 1596500 w 2409044"/>
                <a:gd name="connsiteY24" fmla="*/ 154980 h 2245516"/>
                <a:gd name="connsiteX25" fmla="*/ 1592558 w 2409044"/>
                <a:gd name="connsiteY25" fmla="*/ 233808 h 2245516"/>
                <a:gd name="connsiteX26" fmla="*/ 1628031 w 2409044"/>
                <a:gd name="connsiteY26" fmla="*/ 249573 h 2245516"/>
                <a:gd name="connsiteX27" fmla="*/ 1702917 w 2409044"/>
                <a:gd name="connsiteY27" fmla="*/ 308694 h 2245516"/>
                <a:gd name="connsiteX28" fmla="*/ 1730507 w 2409044"/>
                <a:gd name="connsiteY28" fmla="*/ 430877 h 2245516"/>
                <a:gd name="connsiteX29" fmla="*/ 1742331 w 2409044"/>
                <a:gd name="connsiteY29" fmla="*/ 600356 h 2245516"/>
                <a:gd name="connsiteX30" fmla="*/ 1722624 w 2409044"/>
                <a:gd name="connsiteY30" fmla="*/ 694949 h 2245516"/>
                <a:gd name="connsiteX31" fmla="*/ 1746272 w 2409044"/>
                <a:gd name="connsiteY31" fmla="*/ 758011 h 2245516"/>
                <a:gd name="connsiteX32" fmla="*/ 1702917 w 2409044"/>
                <a:gd name="connsiteY32" fmla="*/ 899901 h 2245516"/>
                <a:gd name="connsiteX33" fmla="*/ 1651679 w 2409044"/>
                <a:gd name="connsiteY33" fmla="*/ 966904 h 2245516"/>
                <a:gd name="connsiteX34" fmla="*/ 1651679 w 2409044"/>
                <a:gd name="connsiteY34" fmla="*/ 966904 h 2245516"/>
                <a:gd name="connsiteX35" fmla="*/ 1628031 w 2409044"/>
                <a:gd name="connsiteY35" fmla="*/ 986611 h 2245516"/>
                <a:gd name="connsiteX36" fmla="*/ 1604383 w 2409044"/>
                <a:gd name="connsiteY36" fmla="*/ 1128501 h 2245516"/>
                <a:gd name="connsiteX37" fmla="*/ 1533438 w 2409044"/>
                <a:gd name="connsiteY37" fmla="*/ 1258566 h 2245516"/>
                <a:gd name="connsiteX38" fmla="*/ 1509789 w 2409044"/>
                <a:gd name="connsiteY38" fmla="*/ 1309804 h 2245516"/>
                <a:gd name="connsiteX39" fmla="*/ 1525555 w 2409044"/>
                <a:gd name="connsiteY39" fmla="*/ 1408339 h 2245516"/>
                <a:gd name="connsiteX40" fmla="*/ 1592558 w 2409044"/>
                <a:gd name="connsiteY40" fmla="*/ 1491108 h 2245516"/>
                <a:gd name="connsiteX41" fmla="*/ 1848748 w 2409044"/>
                <a:gd name="connsiteY41" fmla="*/ 1550228 h 2245516"/>
                <a:gd name="connsiteX42" fmla="*/ 2077348 w 2409044"/>
                <a:gd name="connsiteY42" fmla="*/ 1609349 h 2245516"/>
                <a:gd name="connsiteX43" fmla="*/ 2211355 w 2409044"/>
                <a:gd name="connsiteY43" fmla="*/ 1652704 h 2245516"/>
                <a:gd name="connsiteX44" fmla="*/ 2325655 w 2409044"/>
                <a:gd name="connsiteY44" fmla="*/ 1696059 h 2245516"/>
                <a:gd name="connsiteX45" fmla="*/ 2361127 w 2409044"/>
                <a:gd name="connsiteY45" fmla="*/ 1849773 h 2245516"/>
                <a:gd name="connsiteX46" fmla="*/ 2388717 w 2409044"/>
                <a:gd name="connsiteY46" fmla="*/ 2050783 h 2245516"/>
                <a:gd name="connsiteX47" fmla="*/ 2408424 w 2409044"/>
                <a:gd name="connsiteY47" fmla="*/ 2232087 h 2245516"/>
                <a:gd name="connsiteX48" fmla="*/ 2404483 w 2409044"/>
                <a:gd name="connsiteY48" fmla="*/ 2232087 h 2245516"/>
                <a:gd name="connsiteX49" fmla="*/ 59362 w 2409044"/>
                <a:gd name="connsiteY49" fmla="*/ 2224204 h 2245516"/>
                <a:gd name="connsiteX50" fmla="*/ 241 w 2409044"/>
                <a:gd name="connsiteY50" fmla="*/ 2232087 h 2245516"/>
                <a:gd name="connsiteX0" fmla="*/ 62062 w 2470865"/>
                <a:gd name="connsiteY0" fmla="*/ 2232087 h 2262785"/>
                <a:gd name="connsiteX1" fmla="*/ 121183 w 2470865"/>
                <a:gd name="connsiteY1" fmla="*/ 1834008 h 2262785"/>
                <a:gd name="connsiteX2" fmla="*/ 168479 w 2470865"/>
                <a:gd name="connsiteY2" fmla="*/ 1692118 h 2262785"/>
                <a:gd name="connsiteX3" fmla="*/ 282779 w 2470865"/>
                <a:gd name="connsiteY3" fmla="*/ 1636939 h 2262785"/>
                <a:gd name="connsiteX4" fmla="*/ 917342 w 2470865"/>
                <a:gd name="connsiteY4" fmla="*/ 1455635 h 2262785"/>
                <a:gd name="connsiteX5" fmla="*/ 913400 w 2470865"/>
                <a:gd name="connsiteY5" fmla="*/ 1459577 h 2262785"/>
                <a:gd name="connsiteX6" fmla="*/ 964638 w 2470865"/>
                <a:gd name="connsiteY6" fmla="*/ 1364983 h 2262785"/>
                <a:gd name="connsiteX7" fmla="*/ 952814 w 2470865"/>
                <a:gd name="connsiteY7" fmla="*/ 1254625 h 2262785"/>
                <a:gd name="connsiteX8" fmla="*/ 889752 w 2470865"/>
                <a:gd name="connsiteY8" fmla="*/ 1160032 h 2262785"/>
                <a:gd name="connsiteX9" fmla="*/ 842455 w 2470865"/>
                <a:gd name="connsiteY9" fmla="*/ 1053614 h 2262785"/>
                <a:gd name="connsiteX10" fmla="*/ 834573 w 2470865"/>
                <a:gd name="connsiteY10" fmla="*/ 970846 h 2262785"/>
                <a:gd name="connsiteX11" fmla="*/ 799100 w 2470865"/>
                <a:gd name="connsiteY11" fmla="*/ 939314 h 2262785"/>
                <a:gd name="connsiteX12" fmla="*/ 747862 w 2470865"/>
                <a:gd name="connsiteY12" fmla="*/ 852604 h 2262785"/>
                <a:gd name="connsiteX13" fmla="*/ 736038 w 2470865"/>
                <a:gd name="connsiteY13" fmla="*/ 742246 h 2262785"/>
                <a:gd name="connsiteX14" fmla="*/ 755745 w 2470865"/>
                <a:gd name="connsiteY14" fmla="*/ 687066 h 2262785"/>
                <a:gd name="connsiteX15" fmla="*/ 743921 w 2470865"/>
                <a:gd name="connsiteY15" fmla="*/ 596414 h 2262785"/>
                <a:gd name="connsiteX16" fmla="*/ 732097 w 2470865"/>
                <a:gd name="connsiteY16" fmla="*/ 501821 h 2262785"/>
                <a:gd name="connsiteX17" fmla="*/ 763628 w 2470865"/>
                <a:gd name="connsiteY17" fmla="*/ 332342 h 2262785"/>
                <a:gd name="connsiteX18" fmla="*/ 814866 w 2470865"/>
                <a:gd name="connsiteY18" fmla="*/ 210159 h 2262785"/>
                <a:gd name="connsiteX19" fmla="*/ 909459 w 2470865"/>
                <a:gd name="connsiteY19" fmla="*/ 127390 h 2262785"/>
                <a:gd name="connsiteX20" fmla="*/ 1118352 w 2470865"/>
                <a:gd name="connsiteY20" fmla="*/ 20973 h 2262785"/>
                <a:gd name="connsiteX21" fmla="*/ 1331186 w 2470865"/>
                <a:gd name="connsiteY21" fmla="*/ 1266 h 2262785"/>
                <a:gd name="connsiteX22" fmla="*/ 1500666 w 2470865"/>
                <a:gd name="connsiteY22" fmla="*/ 40680 h 2262785"/>
                <a:gd name="connsiteX23" fmla="*/ 1614966 w 2470865"/>
                <a:gd name="connsiteY23" fmla="*/ 99801 h 2262785"/>
                <a:gd name="connsiteX24" fmla="*/ 1658321 w 2470865"/>
                <a:gd name="connsiteY24" fmla="*/ 154980 h 2262785"/>
                <a:gd name="connsiteX25" fmla="*/ 1654379 w 2470865"/>
                <a:gd name="connsiteY25" fmla="*/ 233808 h 2262785"/>
                <a:gd name="connsiteX26" fmla="*/ 1689852 w 2470865"/>
                <a:gd name="connsiteY26" fmla="*/ 249573 h 2262785"/>
                <a:gd name="connsiteX27" fmla="*/ 1764738 w 2470865"/>
                <a:gd name="connsiteY27" fmla="*/ 308694 h 2262785"/>
                <a:gd name="connsiteX28" fmla="*/ 1792328 w 2470865"/>
                <a:gd name="connsiteY28" fmla="*/ 430877 h 2262785"/>
                <a:gd name="connsiteX29" fmla="*/ 1804152 w 2470865"/>
                <a:gd name="connsiteY29" fmla="*/ 600356 h 2262785"/>
                <a:gd name="connsiteX30" fmla="*/ 1784445 w 2470865"/>
                <a:gd name="connsiteY30" fmla="*/ 694949 h 2262785"/>
                <a:gd name="connsiteX31" fmla="*/ 1808093 w 2470865"/>
                <a:gd name="connsiteY31" fmla="*/ 758011 h 2262785"/>
                <a:gd name="connsiteX32" fmla="*/ 1764738 w 2470865"/>
                <a:gd name="connsiteY32" fmla="*/ 899901 h 2262785"/>
                <a:gd name="connsiteX33" fmla="*/ 1713500 w 2470865"/>
                <a:gd name="connsiteY33" fmla="*/ 966904 h 2262785"/>
                <a:gd name="connsiteX34" fmla="*/ 1713500 w 2470865"/>
                <a:gd name="connsiteY34" fmla="*/ 966904 h 2262785"/>
                <a:gd name="connsiteX35" fmla="*/ 1689852 w 2470865"/>
                <a:gd name="connsiteY35" fmla="*/ 986611 h 2262785"/>
                <a:gd name="connsiteX36" fmla="*/ 1666204 w 2470865"/>
                <a:gd name="connsiteY36" fmla="*/ 1128501 h 2262785"/>
                <a:gd name="connsiteX37" fmla="*/ 1595259 w 2470865"/>
                <a:gd name="connsiteY37" fmla="*/ 1258566 h 2262785"/>
                <a:gd name="connsiteX38" fmla="*/ 1571610 w 2470865"/>
                <a:gd name="connsiteY38" fmla="*/ 1309804 h 2262785"/>
                <a:gd name="connsiteX39" fmla="*/ 1587376 w 2470865"/>
                <a:gd name="connsiteY39" fmla="*/ 1408339 h 2262785"/>
                <a:gd name="connsiteX40" fmla="*/ 1654379 w 2470865"/>
                <a:gd name="connsiteY40" fmla="*/ 1491108 h 2262785"/>
                <a:gd name="connsiteX41" fmla="*/ 1910569 w 2470865"/>
                <a:gd name="connsiteY41" fmla="*/ 1550228 h 2262785"/>
                <a:gd name="connsiteX42" fmla="*/ 2139169 w 2470865"/>
                <a:gd name="connsiteY42" fmla="*/ 1609349 h 2262785"/>
                <a:gd name="connsiteX43" fmla="*/ 2273176 w 2470865"/>
                <a:gd name="connsiteY43" fmla="*/ 1652704 h 2262785"/>
                <a:gd name="connsiteX44" fmla="*/ 2387476 w 2470865"/>
                <a:gd name="connsiteY44" fmla="*/ 1696059 h 2262785"/>
                <a:gd name="connsiteX45" fmla="*/ 2422948 w 2470865"/>
                <a:gd name="connsiteY45" fmla="*/ 1849773 h 2262785"/>
                <a:gd name="connsiteX46" fmla="*/ 2450538 w 2470865"/>
                <a:gd name="connsiteY46" fmla="*/ 2050783 h 2262785"/>
                <a:gd name="connsiteX47" fmla="*/ 2470245 w 2470865"/>
                <a:gd name="connsiteY47" fmla="*/ 2232087 h 2262785"/>
                <a:gd name="connsiteX48" fmla="*/ 2466304 w 2470865"/>
                <a:gd name="connsiteY48" fmla="*/ 2232087 h 2262785"/>
                <a:gd name="connsiteX49" fmla="*/ 1090762 w 2470865"/>
                <a:gd name="connsiteY49" fmla="*/ 2228145 h 2262785"/>
                <a:gd name="connsiteX50" fmla="*/ 62062 w 2470865"/>
                <a:gd name="connsiteY50" fmla="*/ 2232087 h 2262785"/>
                <a:gd name="connsiteX0" fmla="*/ 18957 w 2427760"/>
                <a:gd name="connsiteY0" fmla="*/ 2232087 h 2256644"/>
                <a:gd name="connsiteX1" fmla="*/ 78078 w 2427760"/>
                <a:gd name="connsiteY1" fmla="*/ 1834008 h 2256644"/>
                <a:gd name="connsiteX2" fmla="*/ 125374 w 2427760"/>
                <a:gd name="connsiteY2" fmla="*/ 1692118 h 2256644"/>
                <a:gd name="connsiteX3" fmla="*/ 239674 w 2427760"/>
                <a:gd name="connsiteY3" fmla="*/ 1636939 h 2256644"/>
                <a:gd name="connsiteX4" fmla="*/ 874237 w 2427760"/>
                <a:gd name="connsiteY4" fmla="*/ 1455635 h 2256644"/>
                <a:gd name="connsiteX5" fmla="*/ 870295 w 2427760"/>
                <a:gd name="connsiteY5" fmla="*/ 1459577 h 2256644"/>
                <a:gd name="connsiteX6" fmla="*/ 921533 w 2427760"/>
                <a:gd name="connsiteY6" fmla="*/ 1364983 h 2256644"/>
                <a:gd name="connsiteX7" fmla="*/ 909709 w 2427760"/>
                <a:gd name="connsiteY7" fmla="*/ 1254625 h 2256644"/>
                <a:gd name="connsiteX8" fmla="*/ 846647 w 2427760"/>
                <a:gd name="connsiteY8" fmla="*/ 1160032 h 2256644"/>
                <a:gd name="connsiteX9" fmla="*/ 799350 w 2427760"/>
                <a:gd name="connsiteY9" fmla="*/ 1053614 h 2256644"/>
                <a:gd name="connsiteX10" fmla="*/ 791468 w 2427760"/>
                <a:gd name="connsiteY10" fmla="*/ 970846 h 2256644"/>
                <a:gd name="connsiteX11" fmla="*/ 755995 w 2427760"/>
                <a:gd name="connsiteY11" fmla="*/ 939314 h 2256644"/>
                <a:gd name="connsiteX12" fmla="*/ 704757 w 2427760"/>
                <a:gd name="connsiteY12" fmla="*/ 852604 h 2256644"/>
                <a:gd name="connsiteX13" fmla="*/ 692933 w 2427760"/>
                <a:gd name="connsiteY13" fmla="*/ 742246 h 2256644"/>
                <a:gd name="connsiteX14" fmla="*/ 712640 w 2427760"/>
                <a:gd name="connsiteY14" fmla="*/ 687066 h 2256644"/>
                <a:gd name="connsiteX15" fmla="*/ 700816 w 2427760"/>
                <a:gd name="connsiteY15" fmla="*/ 596414 h 2256644"/>
                <a:gd name="connsiteX16" fmla="*/ 688992 w 2427760"/>
                <a:gd name="connsiteY16" fmla="*/ 501821 h 2256644"/>
                <a:gd name="connsiteX17" fmla="*/ 720523 w 2427760"/>
                <a:gd name="connsiteY17" fmla="*/ 332342 h 2256644"/>
                <a:gd name="connsiteX18" fmla="*/ 771761 w 2427760"/>
                <a:gd name="connsiteY18" fmla="*/ 210159 h 2256644"/>
                <a:gd name="connsiteX19" fmla="*/ 866354 w 2427760"/>
                <a:gd name="connsiteY19" fmla="*/ 127390 h 2256644"/>
                <a:gd name="connsiteX20" fmla="*/ 1075247 w 2427760"/>
                <a:gd name="connsiteY20" fmla="*/ 20973 h 2256644"/>
                <a:gd name="connsiteX21" fmla="*/ 1288081 w 2427760"/>
                <a:gd name="connsiteY21" fmla="*/ 1266 h 2256644"/>
                <a:gd name="connsiteX22" fmla="*/ 1457561 w 2427760"/>
                <a:gd name="connsiteY22" fmla="*/ 40680 h 2256644"/>
                <a:gd name="connsiteX23" fmla="*/ 1571861 w 2427760"/>
                <a:gd name="connsiteY23" fmla="*/ 99801 h 2256644"/>
                <a:gd name="connsiteX24" fmla="*/ 1615216 w 2427760"/>
                <a:gd name="connsiteY24" fmla="*/ 154980 h 2256644"/>
                <a:gd name="connsiteX25" fmla="*/ 1611274 w 2427760"/>
                <a:gd name="connsiteY25" fmla="*/ 233808 h 2256644"/>
                <a:gd name="connsiteX26" fmla="*/ 1646747 w 2427760"/>
                <a:gd name="connsiteY26" fmla="*/ 249573 h 2256644"/>
                <a:gd name="connsiteX27" fmla="*/ 1721633 w 2427760"/>
                <a:gd name="connsiteY27" fmla="*/ 308694 h 2256644"/>
                <a:gd name="connsiteX28" fmla="*/ 1749223 w 2427760"/>
                <a:gd name="connsiteY28" fmla="*/ 430877 h 2256644"/>
                <a:gd name="connsiteX29" fmla="*/ 1761047 w 2427760"/>
                <a:gd name="connsiteY29" fmla="*/ 600356 h 2256644"/>
                <a:gd name="connsiteX30" fmla="*/ 1741340 w 2427760"/>
                <a:gd name="connsiteY30" fmla="*/ 694949 h 2256644"/>
                <a:gd name="connsiteX31" fmla="*/ 1764988 w 2427760"/>
                <a:gd name="connsiteY31" fmla="*/ 758011 h 2256644"/>
                <a:gd name="connsiteX32" fmla="*/ 1721633 w 2427760"/>
                <a:gd name="connsiteY32" fmla="*/ 899901 h 2256644"/>
                <a:gd name="connsiteX33" fmla="*/ 1670395 w 2427760"/>
                <a:gd name="connsiteY33" fmla="*/ 966904 h 2256644"/>
                <a:gd name="connsiteX34" fmla="*/ 1670395 w 2427760"/>
                <a:gd name="connsiteY34" fmla="*/ 966904 h 2256644"/>
                <a:gd name="connsiteX35" fmla="*/ 1646747 w 2427760"/>
                <a:gd name="connsiteY35" fmla="*/ 986611 h 2256644"/>
                <a:gd name="connsiteX36" fmla="*/ 1623099 w 2427760"/>
                <a:gd name="connsiteY36" fmla="*/ 1128501 h 2256644"/>
                <a:gd name="connsiteX37" fmla="*/ 1552154 w 2427760"/>
                <a:gd name="connsiteY37" fmla="*/ 1258566 h 2256644"/>
                <a:gd name="connsiteX38" fmla="*/ 1528505 w 2427760"/>
                <a:gd name="connsiteY38" fmla="*/ 1309804 h 2256644"/>
                <a:gd name="connsiteX39" fmla="*/ 1544271 w 2427760"/>
                <a:gd name="connsiteY39" fmla="*/ 1408339 h 2256644"/>
                <a:gd name="connsiteX40" fmla="*/ 1611274 w 2427760"/>
                <a:gd name="connsiteY40" fmla="*/ 1491108 h 2256644"/>
                <a:gd name="connsiteX41" fmla="*/ 1867464 w 2427760"/>
                <a:gd name="connsiteY41" fmla="*/ 1550228 h 2256644"/>
                <a:gd name="connsiteX42" fmla="*/ 2096064 w 2427760"/>
                <a:gd name="connsiteY42" fmla="*/ 1609349 h 2256644"/>
                <a:gd name="connsiteX43" fmla="*/ 2230071 w 2427760"/>
                <a:gd name="connsiteY43" fmla="*/ 1652704 h 2256644"/>
                <a:gd name="connsiteX44" fmla="*/ 2344371 w 2427760"/>
                <a:gd name="connsiteY44" fmla="*/ 1696059 h 2256644"/>
                <a:gd name="connsiteX45" fmla="*/ 2379843 w 2427760"/>
                <a:gd name="connsiteY45" fmla="*/ 1849773 h 2256644"/>
                <a:gd name="connsiteX46" fmla="*/ 2407433 w 2427760"/>
                <a:gd name="connsiteY46" fmla="*/ 2050783 h 2256644"/>
                <a:gd name="connsiteX47" fmla="*/ 2427140 w 2427760"/>
                <a:gd name="connsiteY47" fmla="*/ 2232087 h 2256644"/>
                <a:gd name="connsiteX48" fmla="*/ 2423199 w 2427760"/>
                <a:gd name="connsiteY48" fmla="*/ 2232087 h 2256644"/>
                <a:gd name="connsiteX49" fmla="*/ 440685 w 2427760"/>
                <a:gd name="connsiteY49" fmla="*/ 2208438 h 2256644"/>
                <a:gd name="connsiteX50" fmla="*/ 18957 w 2427760"/>
                <a:gd name="connsiteY50" fmla="*/ 2232087 h 2256644"/>
                <a:gd name="connsiteX0" fmla="*/ 18957 w 2427760"/>
                <a:gd name="connsiteY0" fmla="*/ 2232087 h 2255961"/>
                <a:gd name="connsiteX1" fmla="*/ 78078 w 2427760"/>
                <a:gd name="connsiteY1" fmla="*/ 1834008 h 2255961"/>
                <a:gd name="connsiteX2" fmla="*/ 125374 w 2427760"/>
                <a:gd name="connsiteY2" fmla="*/ 1692118 h 2255961"/>
                <a:gd name="connsiteX3" fmla="*/ 239674 w 2427760"/>
                <a:gd name="connsiteY3" fmla="*/ 1636939 h 2255961"/>
                <a:gd name="connsiteX4" fmla="*/ 874237 w 2427760"/>
                <a:gd name="connsiteY4" fmla="*/ 1455635 h 2255961"/>
                <a:gd name="connsiteX5" fmla="*/ 870295 w 2427760"/>
                <a:gd name="connsiteY5" fmla="*/ 1459577 h 2255961"/>
                <a:gd name="connsiteX6" fmla="*/ 921533 w 2427760"/>
                <a:gd name="connsiteY6" fmla="*/ 1364983 h 2255961"/>
                <a:gd name="connsiteX7" fmla="*/ 909709 w 2427760"/>
                <a:gd name="connsiteY7" fmla="*/ 1254625 h 2255961"/>
                <a:gd name="connsiteX8" fmla="*/ 846647 w 2427760"/>
                <a:gd name="connsiteY8" fmla="*/ 1160032 h 2255961"/>
                <a:gd name="connsiteX9" fmla="*/ 799350 w 2427760"/>
                <a:gd name="connsiteY9" fmla="*/ 1053614 h 2255961"/>
                <a:gd name="connsiteX10" fmla="*/ 791468 w 2427760"/>
                <a:gd name="connsiteY10" fmla="*/ 970846 h 2255961"/>
                <a:gd name="connsiteX11" fmla="*/ 755995 w 2427760"/>
                <a:gd name="connsiteY11" fmla="*/ 939314 h 2255961"/>
                <a:gd name="connsiteX12" fmla="*/ 704757 w 2427760"/>
                <a:gd name="connsiteY12" fmla="*/ 852604 h 2255961"/>
                <a:gd name="connsiteX13" fmla="*/ 692933 w 2427760"/>
                <a:gd name="connsiteY13" fmla="*/ 742246 h 2255961"/>
                <a:gd name="connsiteX14" fmla="*/ 712640 w 2427760"/>
                <a:gd name="connsiteY14" fmla="*/ 687066 h 2255961"/>
                <a:gd name="connsiteX15" fmla="*/ 700816 w 2427760"/>
                <a:gd name="connsiteY15" fmla="*/ 596414 h 2255961"/>
                <a:gd name="connsiteX16" fmla="*/ 688992 w 2427760"/>
                <a:gd name="connsiteY16" fmla="*/ 501821 h 2255961"/>
                <a:gd name="connsiteX17" fmla="*/ 720523 w 2427760"/>
                <a:gd name="connsiteY17" fmla="*/ 332342 h 2255961"/>
                <a:gd name="connsiteX18" fmla="*/ 771761 w 2427760"/>
                <a:gd name="connsiteY18" fmla="*/ 210159 h 2255961"/>
                <a:gd name="connsiteX19" fmla="*/ 866354 w 2427760"/>
                <a:gd name="connsiteY19" fmla="*/ 127390 h 2255961"/>
                <a:gd name="connsiteX20" fmla="*/ 1075247 w 2427760"/>
                <a:gd name="connsiteY20" fmla="*/ 20973 h 2255961"/>
                <a:gd name="connsiteX21" fmla="*/ 1288081 w 2427760"/>
                <a:gd name="connsiteY21" fmla="*/ 1266 h 2255961"/>
                <a:gd name="connsiteX22" fmla="*/ 1457561 w 2427760"/>
                <a:gd name="connsiteY22" fmla="*/ 40680 h 2255961"/>
                <a:gd name="connsiteX23" fmla="*/ 1571861 w 2427760"/>
                <a:gd name="connsiteY23" fmla="*/ 99801 h 2255961"/>
                <a:gd name="connsiteX24" fmla="*/ 1615216 w 2427760"/>
                <a:gd name="connsiteY24" fmla="*/ 154980 h 2255961"/>
                <a:gd name="connsiteX25" fmla="*/ 1611274 w 2427760"/>
                <a:gd name="connsiteY25" fmla="*/ 233808 h 2255961"/>
                <a:gd name="connsiteX26" fmla="*/ 1646747 w 2427760"/>
                <a:gd name="connsiteY26" fmla="*/ 249573 h 2255961"/>
                <a:gd name="connsiteX27" fmla="*/ 1721633 w 2427760"/>
                <a:gd name="connsiteY27" fmla="*/ 308694 h 2255961"/>
                <a:gd name="connsiteX28" fmla="*/ 1749223 w 2427760"/>
                <a:gd name="connsiteY28" fmla="*/ 430877 h 2255961"/>
                <a:gd name="connsiteX29" fmla="*/ 1761047 w 2427760"/>
                <a:gd name="connsiteY29" fmla="*/ 600356 h 2255961"/>
                <a:gd name="connsiteX30" fmla="*/ 1741340 w 2427760"/>
                <a:gd name="connsiteY30" fmla="*/ 694949 h 2255961"/>
                <a:gd name="connsiteX31" fmla="*/ 1764988 w 2427760"/>
                <a:gd name="connsiteY31" fmla="*/ 758011 h 2255961"/>
                <a:gd name="connsiteX32" fmla="*/ 1721633 w 2427760"/>
                <a:gd name="connsiteY32" fmla="*/ 899901 h 2255961"/>
                <a:gd name="connsiteX33" fmla="*/ 1670395 w 2427760"/>
                <a:gd name="connsiteY33" fmla="*/ 966904 h 2255961"/>
                <a:gd name="connsiteX34" fmla="*/ 1670395 w 2427760"/>
                <a:gd name="connsiteY34" fmla="*/ 966904 h 2255961"/>
                <a:gd name="connsiteX35" fmla="*/ 1646747 w 2427760"/>
                <a:gd name="connsiteY35" fmla="*/ 986611 h 2255961"/>
                <a:gd name="connsiteX36" fmla="*/ 1623099 w 2427760"/>
                <a:gd name="connsiteY36" fmla="*/ 1128501 h 2255961"/>
                <a:gd name="connsiteX37" fmla="*/ 1552154 w 2427760"/>
                <a:gd name="connsiteY37" fmla="*/ 1258566 h 2255961"/>
                <a:gd name="connsiteX38" fmla="*/ 1528505 w 2427760"/>
                <a:gd name="connsiteY38" fmla="*/ 1309804 h 2255961"/>
                <a:gd name="connsiteX39" fmla="*/ 1544271 w 2427760"/>
                <a:gd name="connsiteY39" fmla="*/ 1408339 h 2255961"/>
                <a:gd name="connsiteX40" fmla="*/ 1611274 w 2427760"/>
                <a:gd name="connsiteY40" fmla="*/ 1491108 h 2255961"/>
                <a:gd name="connsiteX41" fmla="*/ 1867464 w 2427760"/>
                <a:gd name="connsiteY41" fmla="*/ 1550228 h 2255961"/>
                <a:gd name="connsiteX42" fmla="*/ 2096064 w 2427760"/>
                <a:gd name="connsiteY42" fmla="*/ 1609349 h 2255961"/>
                <a:gd name="connsiteX43" fmla="*/ 2230071 w 2427760"/>
                <a:gd name="connsiteY43" fmla="*/ 1652704 h 2255961"/>
                <a:gd name="connsiteX44" fmla="*/ 2344371 w 2427760"/>
                <a:gd name="connsiteY44" fmla="*/ 1696059 h 2255961"/>
                <a:gd name="connsiteX45" fmla="*/ 2379843 w 2427760"/>
                <a:gd name="connsiteY45" fmla="*/ 1849773 h 2255961"/>
                <a:gd name="connsiteX46" fmla="*/ 2407433 w 2427760"/>
                <a:gd name="connsiteY46" fmla="*/ 2050783 h 2255961"/>
                <a:gd name="connsiteX47" fmla="*/ 2427140 w 2427760"/>
                <a:gd name="connsiteY47" fmla="*/ 2232087 h 2255961"/>
                <a:gd name="connsiteX48" fmla="*/ 2423199 w 2427760"/>
                <a:gd name="connsiteY48" fmla="*/ 2232087 h 2255961"/>
                <a:gd name="connsiteX49" fmla="*/ 440685 w 2427760"/>
                <a:gd name="connsiteY49" fmla="*/ 2208438 h 2255961"/>
                <a:gd name="connsiteX50" fmla="*/ 18957 w 2427760"/>
                <a:gd name="connsiteY50" fmla="*/ 2232087 h 2255961"/>
                <a:gd name="connsiteX0" fmla="*/ 76709 w 2485512"/>
                <a:gd name="connsiteY0" fmla="*/ 2232087 h 2264696"/>
                <a:gd name="connsiteX1" fmla="*/ 135830 w 2485512"/>
                <a:gd name="connsiteY1" fmla="*/ 1834008 h 2264696"/>
                <a:gd name="connsiteX2" fmla="*/ 183126 w 2485512"/>
                <a:gd name="connsiteY2" fmla="*/ 1692118 h 2264696"/>
                <a:gd name="connsiteX3" fmla="*/ 297426 w 2485512"/>
                <a:gd name="connsiteY3" fmla="*/ 1636939 h 2264696"/>
                <a:gd name="connsiteX4" fmla="*/ 931989 w 2485512"/>
                <a:gd name="connsiteY4" fmla="*/ 1455635 h 2264696"/>
                <a:gd name="connsiteX5" fmla="*/ 928047 w 2485512"/>
                <a:gd name="connsiteY5" fmla="*/ 1459577 h 2264696"/>
                <a:gd name="connsiteX6" fmla="*/ 979285 w 2485512"/>
                <a:gd name="connsiteY6" fmla="*/ 1364983 h 2264696"/>
                <a:gd name="connsiteX7" fmla="*/ 967461 w 2485512"/>
                <a:gd name="connsiteY7" fmla="*/ 1254625 h 2264696"/>
                <a:gd name="connsiteX8" fmla="*/ 904399 w 2485512"/>
                <a:gd name="connsiteY8" fmla="*/ 1160032 h 2264696"/>
                <a:gd name="connsiteX9" fmla="*/ 857102 w 2485512"/>
                <a:gd name="connsiteY9" fmla="*/ 1053614 h 2264696"/>
                <a:gd name="connsiteX10" fmla="*/ 849220 w 2485512"/>
                <a:gd name="connsiteY10" fmla="*/ 970846 h 2264696"/>
                <a:gd name="connsiteX11" fmla="*/ 813747 w 2485512"/>
                <a:gd name="connsiteY11" fmla="*/ 939314 h 2264696"/>
                <a:gd name="connsiteX12" fmla="*/ 762509 w 2485512"/>
                <a:gd name="connsiteY12" fmla="*/ 852604 h 2264696"/>
                <a:gd name="connsiteX13" fmla="*/ 750685 w 2485512"/>
                <a:gd name="connsiteY13" fmla="*/ 742246 h 2264696"/>
                <a:gd name="connsiteX14" fmla="*/ 770392 w 2485512"/>
                <a:gd name="connsiteY14" fmla="*/ 687066 h 2264696"/>
                <a:gd name="connsiteX15" fmla="*/ 758568 w 2485512"/>
                <a:gd name="connsiteY15" fmla="*/ 596414 h 2264696"/>
                <a:gd name="connsiteX16" fmla="*/ 746744 w 2485512"/>
                <a:gd name="connsiteY16" fmla="*/ 501821 h 2264696"/>
                <a:gd name="connsiteX17" fmla="*/ 778275 w 2485512"/>
                <a:gd name="connsiteY17" fmla="*/ 332342 h 2264696"/>
                <a:gd name="connsiteX18" fmla="*/ 829513 w 2485512"/>
                <a:gd name="connsiteY18" fmla="*/ 210159 h 2264696"/>
                <a:gd name="connsiteX19" fmla="*/ 924106 w 2485512"/>
                <a:gd name="connsiteY19" fmla="*/ 127390 h 2264696"/>
                <a:gd name="connsiteX20" fmla="*/ 1132999 w 2485512"/>
                <a:gd name="connsiteY20" fmla="*/ 20973 h 2264696"/>
                <a:gd name="connsiteX21" fmla="*/ 1345833 w 2485512"/>
                <a:gd name="connsiteY21" fmla="*/ 1266 h 2264696"/>
                <a:gd name="connsiteX22" fmla="*/ 1515313 w 2485512"/>
                <a:gd name="connsiteY22" fmla="*/ 40680 h 2264696"/>
                <a:gd name="connsiteX23" fmla="*/ 1629613 w 2485512"/>
                <a:gd name="connsiteY23" fmla="*/ 99801 h 2264696"/>
                <a:gd name="connsiteX24" fmla="*/ 1672968 w 2485512"/>
                <a:gd name="connsiteY24" fmla="*/ 154980 h 2264696"/>
                <a:gd name="connsiteX25" fmla="*/ 1669026 w 2485512"/>
                <a:gd name="connsiteY25" fmla="*/ 233808 h 2264696"/>
                <a:gd name="connsiteX26" fmla="*/ 1704499 w 2485512"/>
                <a:gd name="connsiteY26" fmla="*/ 249573 h 2264696"/>
                <a:gd name="connsiteX27" fmla="*/ 1779385 w 2485512"/>
                <a:gd name="connsiteY27" fmla="*/ 308694 h 2264696"/>
                <a:gd name="connsiteX28" fmla="*/ 1806975 w 2485512"/>
                <a:gd name="connsiteY28" fmla="*/ 430877 h 2264696"/>
                <a:gd name="connsiteX29" fmla="*/ 1818799 w 2485512"/>
                <a:gd name="connsiteY29" fmla="*/ 600356 h 2264696"/>
                <a:gd name="connsiteX30" fmla="*/ 1799092 w 2485512"/>
                <a:gd name="connsiteY30" fmla="*/ 694949 h 2264696"/>
                <a:gd name="connsiteX31" fmla="*/ 1822740 w 2485512"/>
                <a:gd name="connsiteY31" fmla="*/ 758011 h 2264696"/>
                <a:gd name="connsiteX32" fmla="*/ 1779385 w 2485512"/>
                <a:gd name="connsiteY32" fmla="*/ 899901 h 2264696"/>
                <a:gd name="connsiteX33" fmla="*/ 1728147 w 2485512"/>
                <a:gd name="connsiteY33" fmla="*/ 966904 h 2264696"/>
                <a:gd name="connsiteX34" fmla="*/ 1728147 w 2485512"/>
                <a:gd name="connsiteY34" fmla="*/ 966904 h 2264696"/>
                <a:gd name="connsiteX35" fmla="*/ 1704499 w 2485512"/>
                <a:gd name="connsiteY35" fmla="*/ 986611 h 2264696"/>
                <a:gd name="connsiteX36" fmla="*/ 1680851 w 2485512"/>
                <a:gd name="connsiteY36" fmla="*/ 1128501 h 2264696"/>
                <a:gd name="connsiteX37" fmla="*/ 1609906 w 2485512"/>
                <a:gd name="connsiteY37" fmla="*/ 1258566 h 2264696"/>
                <a:gd name="connsiteX38" fmla="*/ 1586257 w 2485512"/>
                <a:gd name="connsiteY38" fmla="*/ 1309804 h 2264696"/>
                <a:gd name="connsiteX39" fmla="*/ 1602023 w 2485512"/>
                <a:gd name="connsiteY39" fmla="*/ 1408339 h 2264696"/>
                <a:gd name="connsiteX40" fmla="*/ 1669026 w 2485512"/>
                <a:gd name="connsiteY40" fmla="*/ 1491108 h 2264696"/>
                <a:gd name="connsiteX41" fmla="*/ 1925216 w 2485512"/>
                <a:gd name="connsiteY41" fmla="*/ 1550228 h 2264696"/>
                <a:gd name="connsiteX42" fmla="*/ 2153816 w 2485512"/>
                <a:gd name="connsiteY42" fmla="*/ 1609349 h 2264696"/>
                <a:gd name="connsiteX43" fmla="*/ 2287823 w 2485512"/>
                <a:gd name="connsiteY43" fmla="*/ 1652704 h 2264696"/>
                <a:gd name="connsiteX44" fmla="*/ 2402123 w 2485512"/>
                <a:gd name="connsiteY44" fmla="*/ 1696059 h 2264696"/>
                <a:gd name="connsiteX45" fmla="*/ 2437595 w 2485512"/>
                <a:gd name="connsiteY45" fmla="*/ 1849773 h 2264696"/>
                <a:gd name="connsiteX46" fmla="*/ 2465185 w 2485512"/>
                <a:gd name="connsiteY46" fmla="*/ 2050783 h 2264696"/>
                <a:gd name="connsiteX47" fmla="*/ 2484892 w 2485512"/>
                <a:gd name="connsiteY47" fmla="*/ 2232087 h 2264696"/>
                <a:gd name="connsiteX48" fmla="*/ 2480951 w 2485512"/>
                <a:gd name="connsiteY48" fmla="*/ 2232087 h 2264696"/>
                <a:gd name="connsiteX49" fmla="*/ 1306420 w 2485512"/>
                <a:gd name="connsiteY49" fmla="*/ 2236027 h 2264696"/>
                <a:gd name="connsiteX50" fmla="*/ 76709 w 2485512"/>
                <a:gd name="connsiteY50" fmla="*/ 2232087 h 2264696"/>
                <a:gd name="connsiteX0" fmla="*/ 4 w 2408807"/>
                <a:gd name="connsiteY0" fmla="*/ 2232087 h 2254305"/>
                <a:gd name="connsiteX1" fmla="*/ 59125 w 2408807"/>
                <a:gd name="connsiteY1" fmla="*/ 1834008 h 2254305"/>
                <a:gd name="connsiteX2" fmla="*/ 106421 w 2408807"/>
                <a:gd name="connsiteY2" fmla="*/ 1692118 h 2254305"/>
                <a:gd name="connsiteX3" fmla="*/ 220721 w 2408807"/>
                <a:gd name="connsiteY3" fmla="*/ 1636939 h 2254305"/>
                <a:gd name="connsiteX4" fmla="*/ 855284 w 2408807"/>
                <a:gd name="connsiteY4" fmla="*/ 1455635 h 2254305"/>
                <a:gd name="connsiteX5" fmla="*/ 851342 w 2408807"/>
                <a:gd name="connsiteY5" fmla="*/ 1459577 h 2254305"/>
                <a:gd name="connsiteX6" fmla="*/ 902580 w 2408807"/>
                <a:gd name="connsiteY6" fmla="*/ 1364983 h 2254305"/>
                <a:gd name="connsiteX7" fmla="*/ 890756 w 2408807"/>
                <a:gd name="connsiteY7" fmla="*/ 1254625 h 2254305"/>
                <a:gd name="connsiteX8" fmla="*/ 827694 w 2408807"/>
                <a:gd name="connsiteY8" fmla="*/ 1160032 h 2254305"/>
                <a:gd name="connsiteX9" fmla="*/ 780397 w 2408807"/>
                <a:gd name="connsiteY9" fmla="*/ 1053614 h 2254305"/>
                <a:gd name="connsiteX10" fmla="*/ 772515 w 2408807"/>
                <a:gd name="connsiteY10" fmla="*/ 970846 h 2254305"/>
                <a:gd name="connsiteX11" fmla="*/ 737042 w 2408807"/>
                <a:gd name="connsiteY11" fmla="*/ 939314 h 2254305"/>
                <a:gd name="connsiteX12" fmla="*/ 685804 w 2408807"/>
                <a:gd name="connsiteY12" fmla="*/ 852604 h 2254305"/>
                <a:gd name="connsiteX13" fmla="*/ 673980 w 2408807"/>
                <a:gd name="connsiteY13" fmla="*/ 742246 h 2254305"/>
                <a:gd name="connsiteX14" fmla="*/ 693687 w 2408807"/>
                <a:gd name="connsiteY14" fmla="*/ 687066 h 2254305"/>
                <a:gd name="connsiteX15" fmla="*/ 681863 w 2408807"/>
                <a:gd name="connsiteY15" fmla="*/ 596414 h 2254305"/>
                <a:gd name="connsiteX16" fmla="*/ 670039 w 2408807"/>
                <a:gd name="connsiteY16" fmla="*/ 501821 h 2254305"/>
                <a:gd name="connsiteX17" fmla="*/ 701570 w 2408807"/>
                <a:gd name="connsiteY17" fmla="*/ 332342 h 2254305"/>
                <a:gd name="connsiteX18" fmla="*/ 752808 w 2408807"/>
                <a:gd name="connsiteY18" fmla="*/ 210159 h 2254305"/>
                <a:gd name="connsiteX19" fmla="*/ 847401 w 2408807"/>
                <a:gd name="connsiteY19" fmla="*/ 127390 h 2254305"/>
                <a:gd name="connsiteX20" fmla="*/ 1056294 w 2408807"/>
                <a:gd name="connsiteY20" fmla="*/ 20973 h 2254305"/>
                <a:gd name="connsiteX21" fmla="*/ 1269128 w 2408807"/>
                <a:gd name="connsiteY21" fmla="*/ 1266 h 2254305"/>
                <a:gd name="connsiteX22" fmla="*/ 1438608 w 2408807"/>
                <a:gd name="connsiteY22" fmla="*/ 40680 h 2254305"/>
                <a:gd name="connsiteX23" fmla="*/ 1552908 w 2408807"/>
                <a:gd name="connsiteY23" fmla="*/ 99801 h 2254305"/>
                <a:gd name="connsiteX24" fmla="*/ 1596263 w 2408807"/>
                <a:gd name="connsiteY24" fmla="*/ 154980 h 2254305"/>
                <a:gd name="connsiteX25" fmla="*/ 1592321 w 2408807"/>
                <a:gd name="connsiteY25" fmla="*/ 233808 h 2254305"/>
                <a:gd name="connsiteX26" fmla="*/ 1627794 w 2408807"/>
                <a:gd name="connsiteY26" fmla="*/ 249573 h 2254305"/>
                <a:gd name="connsiteX27" fmla="*/ 1702680 w 2408807"/>
                <a:gd name="connsiteY27" fmla="*/ 308694 h 2254305"/>
                <a:gd name="connsiteX28" fmla="*/ 1730270 w 2408807"/>
                <a:gd name="connsiteY28" fmla="*/ 430877 h 2254305"/>
                <a:gd name="connsiteX29" fmla="*/ 1742094 w 2408807"/>
                <a:gd name="connsiteY29" fmla="*/ 600356 h 2254305"/>
                <a:gd name="connsiteX30" fmla="*/ 1722387 w 2408807"/>
                <a:gd name="connsiteY30" fmla="*/ 694949 h 2254305"/>
                <a:gd name="connsiteX31" fmla="*/ 1746035 w 2408807"/>
                <a:gd name="connsiteY31" fmla="*/ 758011 h 2254305"/>
                <a:gd name="connsiteX32" fmla="*/ 1702680 w 2408807"/>
                <a:gd name="connsiteY32" fmla="*/ 899901 h 2254305"/>
                <a:gd name="connsiteX33" fmla="*/ 1651442 w 2408807"/>
                <a:gd name="connsiteY33" fmla="*/ 966904 h 2254305"/>
                <a:gd name="connsiteX34" fmla="*/ 1651442 w 2408807"/>
                <a:gd name="connsiteY34" fmla="*/ 966904 h 2254305"/>
                <a:gd name="connsiteX35" fmla="*/ 1627794 w 2408807"/>
                <a:gd name="connsiteY35" fmla="*/ 986611 h 2254305"/>
                <a:gd name="connsiteX36" fmla="*/ 1604146 w 2408807"/>
                <a:gd name="connsiteY36" fmla="*/ 1128501 h 2254305"/>
                <a:gd name="connsiteX37" fmla="*/ 1533201 w 2408807"/>
                <a:gd name="connsiteY37" fmla="*/ 1258566 h 2254305"/>
                <a:gd name="connsiteX38" fmla="*/ 1509552 w 2408807"/>
                <a:gd name="connsiteY38" fmla="*/ 1309804 h 2254305"/>
                <a:gd name="connsiteX39" fmla="*/ 1525318 w 2408807"/>
                <a:gd name="connsiteY39" fmla="*/ 1408339 h 2254305"/>
                <a:gd name="connsiteX40" fmla="*/ 1592321 w 2408807"/>
                <a:gd name="connsiteY40" fmla="*/ 1491108 h 2254305"/>
                <a:gd name="connsiteX41" fmla="*/ 1848511 w 2408807"/>
                <a:gd name="connsiteY41" fmla="*/ 1550228 h 2254305"/>
                <a:gd name="connsiteX42" fmla="*/ 2077111 w 2408807"/>
                <a:gd name="connsiteY42" fmla="*/ 1609349 h 2254305"/>
                <a:gd name="connsiteX43" fmla="*/ 2211118 w 2408807"/>
                <a:gd name="connsiteY43" fmla="*/ 1652704 h 2254305"/>
                <a:gd name="connsiteX44" fmla="*/ 2325418 w 2408807"/>
                <a:gd name="connsiteY44" fmla="*/ 1696059 h 2254305"/>
                <a:gd name="connsiteX45" fmla="*/ 2360890 w 2408807"/>
                <a:gd name="connsiteY45" fmla="*/ 1849773 h 2254305"/>
                <a:gd name="connsiteX46" fmla="*/ 2388480 w 2408807"/>
                <a:gd name="connsiteY46" fmla="*/ 2050783 h 2254305"/>
                <a:gd name="connsiteX47" fmla="*/ 2408187 w 2408807"/>
                <a:gd name="connsiteY47" fmla="*/ 2232087 h 2254305"/>
                <a:gd name="connsiteX48" fmla="*/ 2404246 w 2408807"/>
                <a:gd name="connsiteY48" fmla="*/ 2232087 h 2254305"/>
                <a:gd name="connsiteX49" fmla="*/ 1229715 w 2408807"/>
                <a:gd name="connsiteY49" fmla="*/ 2236027 h 2254305"/>
                <a:gd name="connsiteX50" fmla="*/ 4 w 2408807"/>
                <a:gd name="connsiteY50" fmla="*/ 2232087 h 2254305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592317 w 2408803"/>
                <a:gd name="connsiteY25" fmla="*/ 233808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27790 w 2408803"/>
                <a:gd name="connsiteY26" fmla="*/ 249573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51338 w 2408803"/>
                <a:gd name="connsiteY5" fmla="*/ 145957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981404 w 2408803"/>
                <a:gd name="connsiteY5" fmla="*/ 1467460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92317 w 2408803"/>
                <a:gd name="connsiteY40" fmla="*/ 1491108 h 2245516"/>
                <a:gd name="connsiteX41" fmla="*/ 1848507 w 2408803"/>
                <a:gd name="connsiteY41" fmla="*/ 1550228 h 2245516"/>
                <a:gd name="connsiteX42" fmla="*/ 2077107 w 2408803"/>
                <a:gd name="connsiteY42" fmla="*/ 1609349 h 2245516"/>
                <a:gd name="connsiteX43" fmla="*/ 2211114 w 2408803"/>
                <a:gd name="connsiteY43" fmla="*/ 1652704 h 2245516"/>
                <a:gd name="connsiteX44" fmla="*/ 2325414 w 2408803"/>
                <a:gd name="connsiteY44" fmla="*/ 1696059 h 2245516"/>
                <a:gd name="connsiteX45" fmla="*/ 2360886 w 2408803"/>
                <a:gd name="connsiteY45" fmla="*/ 1849773 h 2245516"/>
                <a:gd name="connsiteX46" fmla="*/ 2388476 w 2408803"/>
                <a:gd name="connsiteY46" fmla="*/ 2050783 h 2245516"/>
                <a:gd name="connsiteX47" fmla="*/ 2408183 w 2408803"/>
                <a:gd name="connsiteY47" fmla="*/ 2232087 h 2245516"/>
                <a:gd name="connsiteX48" fmla="*/ 2404242 w 2408803"/>
                <a:gd name="connsiteY48" fmla="*/ 2232087 h 2245516"/>
                <a:gd name="connsiteX49" fmla="*/ 1229711 w 2408803"/>
                <a:gd name="connsiteY49" fmla="*/ 2236027 h 2245516"/>
                <a:gd name="connsiteX50" fmla="*/ 0 w 2408803"/>
                <a:gd name="connsiteY50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592317 w 2408803"/>
                <a:gd name="connsiteY41" fmla="*/ 1491108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48962 w 2408803"/>
                <a:gd name="connsiteY40" fmla="*/ 1439871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  <a:gd name="connsiteX0" fmla="*/ 0 w 2408803"/>
                <a:gd name="connsiteY0" fmla="*/ 2232087 h 2245516"/>
                <a:gd name="connsiteX1" fmla="*/ 59121 w 2408803"/>
                <a:gd name="connsiteY1" fmla="*/ 1834008 h 2245516"/>
                <a:gd name="connsiteX2" fmla="*/ 106417 w 2408803"/>
                <a:gd name="connsiteY2" fmla="*/ 1692118 h 2245516"/>
                <a:gd name="connsiteX3" fmla="*/ 220717 w 2408803"/>
                <a:gd name="connsiteY3" fmla="*/ 1636939 h 2245516"/>
                <a:gd name="connsiteX4" fmla="*/ 855280 w 2408803"/>
                <a:gd name="connsiteY4" fmla="*/ 1455635 h 2245516"/>
                <a:gd name="connsiteX5" fmla="*/ 878929 w 2408803"/>
                <a:gd name="connsiteY5" fmla="*/ 1400457 h 2245516"/>
                <a:gd name="connsiteX6" fmla="*/ 902576 w 2408803"/>
                <a:gd name="connsiteY6" fmla="*/ 1364983 h 2245516"/>
                <a:gd name="connsiteX7" fmla="*/ 890752 w 2408803"/>
                <a:gd name="connsiteY7" fmla="*/ 1254625 h 2245516"/>
                <a:gd name="connsiteX8" fmla="*/ 827690 w 2408803"/>
                <a:gd name="connsiteY8" fmla="*/ 1160032 h 2245516"/>
                <a:gd name="connsiteX9" fmla="*/ 780393 w 2408803"/>
                <a:gd name="connsiteY9" fmla="*/ 1053614 h 2245516"/>
                <a:gd name="connsiteX10" fmla="*/ 772511 w 2408803"/>
                <a:gd name="connsiteY10" fmla="*/ 970846 h 2245516"/>
                <a:gd name="connsiteX11" fmla="*/ 737038 w 2408803"/>
                <a:gd name="connsiteY11" fmla="*/ 939314 h 2245516"/>
                <a:gd name="connsiteX12" fmla="*/ 685800 w 2408803"/>
                <a:gd name="connsiteY12" fmla="*/ 852604 h 2245516"/>
                <a:gd name="connsiteX13" fmla="*/ 673976 w 2408803"/>
                <a:gd name="connsiteY13" fmla="*/ 742246 h 2245516"/>
                <a:gd name="connsiteX14" fmla="*/ 693683 w 2408803"/>
                <a:gd name="connsiteY14" fmla="*/ 687066 h 2245516"/>
                <a:gd name="connsiteX15" fmla="*/ 681859 w 2408803"/>
                <a:gd name="connsiteY15" fmla="*/ 596414 h 2245516"/>
                <a:gd name="connsiteX16" fmla="*/ 670035 w 2408803"/>
                <a:gd name="connsiteY16" fmla="*/ 501821 h 2245516"/>
                <a:gd name="connsiteX17" fmla="*/ 701566 w 2408803"/>
                <a:gd name="connsiteY17" fmla="*/ 332342 h 2245516"/>
                <a:gd name="connsiteX18" fmla="*/ 752804 w 2408803"/>
                <a:gd name="connsiteY18" fmla="*/ 210159 h 2245516"/>
                <a:gd name="connsiteX19" fmla="*/ 847397 w 2408803"/>
                <a:gd name="connsiteY19" fmla="*/ 127390 h 2245516"/>
                <a:gd name="connsiteX20" fmla="*/ 1056290 w 2408803"/>
                <a:gd name="connsiteY20" fmla="*/ 20973 h 2245516"/>
                <a:gd name="connsiteX21" fmla="*/ 1269124 w 2408803"/>
                <a:gd name="connsiteY21" fmla="*/ 1266 h 2245516"/>
                <a:gd name="connsiteX22" fmla="*/ 1438604 w 2408803"/>
                <a:gd name="connsiteY22" fmla="*/ 40680 h 2245516"/>
                <a:gd name="connsiteX23" fmla="*/ 1552904 w 2408803"/>
                <a:gd name="connsiteY23" fmla="*/ 99801 h 2245516"/>
                <a:gd name="connsiteX24" fmla="*/ 1596259 w 2408803"/>
                <a:gd name="connsiteY24" fmla="*/ 154980 h 2245516"/>
                <a:gd name="connsiteX25" fmla="*/ 1608082 w 2408803"/>
                <a:gd name="connsiteY25" fmla="*/ 214101 h 2245516"/>
                <a:gd name="connsiteX26" fmla="*/ 1655380 w 2408803"/>
                <a:gd name="connsiteY26" fmla="*/ 237749 h 2245516"/>
                <a:gd name="connsiteX27" fmla="*/ 1702676 w 2408803"/>
                <a:gd name="connsiteY27" fmla="*/ 308694 h 2245516"/>
                <a:gd name="connsiteX28" fmla="*/ 1730266 w 2408803"/>
                <a:gd name="connsiteY28" fmla="*/ 430877 h 2245516"/>
                <a:gd name="connsiteX29" fmla="*/ 1742090 w 2408803"/>
                <a:gd name="connsiteY29" fmla="*/ 600356 h 2245516"/>
                <a:gd name="connsiteX30" fmla="*/ 1722383 w 2408803"/>
                <a:gd name="connsiteY30" fmla="*/ 694949 h 2245516"/>
                <a:gd name="connsiteX31" fmla="*/ 1746031 w 2408803"/>
                <a:gd name="connsiteY31" fmla="*/ 758011 h 2245516"/>
                <a:gd name="connsiteX32" fmla="*/ 1702676 w 2408803"/>
                <a:gd name="connsiteY32" fmla="*/ 899901 h 2245516"/>
                <a:gd name="connsiteX33" fmla="*/ 1651438 w 2408803"/>
                <a:gd name="connsiteY33" fmla="*/ 966904 h 2245516"/>
                <a:gd name="connsiteX34" fmla="*/ 1651438 w 2408803"/>
                <a:gd name="connsiteY34" fmla="*/ 966904 h 2245516"/>
                <a:gd name="connsiteX35" fmla="*/ 1627790 w 2408803"/>
                <a:gd name="connsiteY35" fmla="*/ 986611 h 2245516"/>
                <a:gd name="connsiteX36" fmla="*/ 1604142 w 2408803"/>
                <a:gd name="connsiteY36" fmla="*/ 1128501 h 2245516"/>
                <a:gd name="connsiteX37" fmla="*/ 1533197 w 2408803"/>
                <a:gd name="connsiteY37" fmla="*/ 1258566 h 2245516"/>
                <a:gd name="connsiteX38" fmla="*/ 1509548 w 2408803"/>
                <a:gd name="connsiteY38" fmla="*/ 1309804 h 2245516"/>
                <a:gd name="connsiteX39" fmla="*/ 1525314 w 2408803"/>
                <a:gd name="connsiteY39" fmla="*/ 1408339 h 2245516"/>
                <a:gd name="connsiteX40" fmla="*/ 1560786 w 2408803"/>
                <a:gd name="connsiteY40" fmla="*/ 1424106 h 2245516"/>
                <a:gd name="connsiteX41" fmla="*/ 1600199 w 2408803"/>
                <a:gd name="connsiteY41" fmla="*/ 1479284 h 2245516"/>
                <a:gd name="connsiteX42" fmla="*/ 1848507 w 2408803"/>
                <a:gd name="connsiteY42" fmla="*/ 1550228 h 2245516"/>
                <a:gd name="connsiteX43" fmla="*/ 2077107 w 2408803"/>
                <a:gd name="connsiteY43" fmla="*/ 1609349 h 2245516"/>
                <a:gd name="connsiteX44" fmla="*/ 2211114 w 2408803"/>
                <a:gd name="connsiteY44" fmla="*/ 1652704 h 2245516"/>
                <a:gd name="connsiteX45" fmla="*/ 2325414 w 2408803"/>
                <a:gd name="connsiteY45" fmla="*/ 1696059 h 2245516"/>
                <a:gd name="connsiteX46" fmla="*/ 2360886 w 2408803"/>
                <a:gd name="connsiteY46" fmla="*/ 1849773 h 2245516"/>
                <a:gd name="connsiteX47" fmla="*/ 2388476 w 2408803"/>
                <a:gd name="connsiteY47" fmla="*/ 2050783 h 2245516"/>
                <a:gd name="connsiteX48" fmla="*/ 2408183 w 2408803"/>
                <a:gd name="connsiteY48" fmla="*/ 2232087 h 2245516"/>
                <a:gd name="connsiteX49" fmla="*/ 2404242 w 2408803"/>
                <a:gd name="connsiteY49" fmla="*/ 2232087 h 2245516"/>
                <a:gd name="connsiteX50" fmla="*/ 1229711 w 2408803"/>
                <a:gd name="connsiteY50" fmla="*/ 2236027 h 2245516"/>
                <a:gd name="connsiteX51" fmla="*/ 0 w 2408803"/>
                <a:gd name="connsiteY51" fmla="*/ 2232087 h 2245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15512 w 152492"/>
                <a:gd name="connsiteY2" fmla="*/ 169911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21993 h 633872"/>
                <a:gd name="connsiteX1" fmla="*/ 105427 w 152492"/>
                <a:gd name="connsiteY1" fmla="*/ 112761 h 633872"/>
                <a:gd name="connsiteX2" fmla="*/ 108789 w 152492"/>
                <a:gd name="connsiteY2" fmla="*/ 179996 h 633872"/>
                <a:gd name="connsiteX3" fmla="*/ 152492 w 152492"/>
                <a:gd name="connsiteY3" fmla="*/ 206890 h 633872"/>
                <a:gd name="connsiteX4" fmla="*/ 95342 w 152492"/>
                <a:gd name="connsiteY4" fmla="*/ 586770 h 633872"/>
                <a:gd name="connsiteX5" fmla="*/ 51639 w 152492"/>
                <a:gd name="connsiteY5" fmla="*/ 566599 h 633872"/>
                <a:gd name="connsiteX6" fmla="*/ 1212 w 152492"/>
                <a:gd name="connsiteY6" fmla="*/ 21993 h 633872"/>
                <a:gd name="connsiteX0" fmla="*/ 1212 w 152492"/>
                <a:gd name="connsiteY0" fmla="*/ 0 h 611879"/>
                <a:gd name="connsiteX1" fmla="*/ 105427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1212 w 152492"/>
                <a:gd name="connsiteY0" fmla="*/ 0 h 611879"/>
                <a:gd name="connsiteX1" fmla="*/ 95342 w 152492"/>
                <a:gd name="connsiteY1" fmla="*/ 90768 h 611879"/>
                <a:gd name="connsiteX2" fmla="*/ 108789 w 152492"/>
                <a:gd name="connsiteY2" fmla="*/ 158003 h 611879"/>
                <a:gd name="connsiteX3" fmla="*/ 152492 w 152492"/>
                <a:gd name="connsiteY3" fmla="*/ 184897 h 611879"/>
                <a:gd name="connsiteX4" fmla="*/ 95342 w 152492"/>
                <a:gd name="connsiteY4" fmla="*/ 564777 h 611879"/>
                <a:gd name="connsiteX5" fmla="*/ 51639 w 152492"/>
                <a:gd name="connsiteY5" fmla="*/ 544606 h 611879"/>
                <a:gd name="connsiteX6" fmla="*/ 1212 w 152492"/>
                <a:gd name="connsiteY6" fmla="*/ 0 h 611879"/>
                <a:gd name="connsiteX0" fmla="*/ 957 w 152237"/>
                <a:gd name="connsiteY0" fmla="*/ 0 h 616976"/>
                <a:gd name="connsiteX1" fmla="*/ 95087 w 152237"/>
                <a:gd name="connsiteY1" fmla="*/ 90768 h 616976"/>
                <a:gd name="connsiteX2" fmla="*/ 108534 w 152237"/>
                <a:gd name="connsiteY2" fmla="*/ 158003 h 616976"/>
                <a:gd name="connsiteX3" fmla="*/ 152237 w 152237"/>
                <a:gd name="connsiteY3" fmla="*/ 184897 h 616976"/>
                <a:gd name="connsiteX4" fmla="*/ 95087 w 152237"/>
                <a:gd name="connsiteY4" fmla="*/ 564777 h 616976"/>
                <a:gd name="connsiteX5" fmla="*/ 64831 w 152237"/>
                <a:gd name="connsiteY5" fmla="*/ 554691 h 616976"/>
                <a:gd name="connsiteX6" fmla="*/ 957 w 152237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08534 w 135428"/>
                <a:gd name="connsiteY2" fmla="*/ 158003 h 616976"/>
                <a:gd name="connsiteX3" fmla="*/ 135428 w 135428"/>
                <a:gd name="connsiteY3" fmla="*/ 208429 h 616976"/>
                <a:gd name="connsiteX4" fmla="*/ 95087 w 135428"/>
                <a:gd name="connsiteY4" fmla="*/ 564777 h 616976"/>
                <a:gd name="connsiteX5" fmla="*/ 64831 w 135428"/>
                <a:gd name="connsiteY5" fmla="*/ 554691 h 616976"/>
                <a:gd name="connsiteX6" fmla="*/ 957 w 135428"/>
                <a:gd name="connsiteY6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95087 w 135428"/>
                <a:gd name="connsiteY1" fmla="*/ 90768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957 w 135428"/>
                <a:gd name="connsiteY0" fmla="*/ 0 h 616976"/>
                <a:gd name="connsiteX1" fmla="*/ 85052 w 135428"/>
                <a:gd name="connsiteY1" fmla="*/ 94129 h 616976"/>
                <a:gd name="connsiteX2" fmla="*/ 135428 w 135428"/>
                <a:gd name="connsiteY2" fmla="*/ 208429 h 616976"/>
                <a:gd name="connsiteX3" fmla="*/ 95087 w 135428"/>
                <a:gd name="connsiteY3" fmla="*/ 564777 h 616976"/>
                <a:gd name="connsiteX4" fmla="*/ 64831 w 135428"/>
                <a:gd name="connsiteY4" fmla="*/ 554691 h 616976"/>
                <a:gd name="connsiteX5" fmla="*/ 957 w 135428"/>
                <a:gd name="connsiteY5" fmla="*/ 0 h 616976"/>
                <a:gd name="connsiteX0" fmla="*/ 680 w 165258"/>
                <a:gd name="connsiteY0" fmla="*/ 0 h 631958"/>
                <a:gd name="connsiteX1" fmla="*/ 114882 w 165258"/>
                <a:gd name="connsiteY1" fmla="*/ 107576 h 631958"/>
                <a:gd name="connsiteX2" fmla="*/ 165258 w 165258"/>
                <a:gd name="connsiteY2" fmla="*/ 221876 h 631958"/>
                <a:gd name="connsiteX3" fmla="*/ 124917 w 165258"/>
                <a:gd name="connsiteY3" fmla="*/ 578224 h 631958"/>
                <a:gd name="connsiteX4" fmla="*/ 94661 w 165258"/>
                <a:gd name="connsiteY4" fmla="*/ 568138 h 631958"/>
                <a:gd name="connsiteX5" fmla="*/ 680 w 165258"/>
                <a:gd name="connsiteY5" fmla="*/ 0 h 631958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5647"/>
                <a:gd name="connsiteY0" fmla="*/ 0 h 641425"/>
                <a:gd name="connsiteX1" fmla="*/ 115271 w 165647"/>
                <a:gd name="connsiteY1" fmla="*/ 107576 h 641425"/>
                <a:gd name="connsiteX2" fmla="*/ 165647 w 165647"/>
                <a:gd name="connsiteY2" fmla="*/ 221876 h 641425"/>
                <a:gd name="connsiteX3" fmla="*/ 125306 w 165647"/>
                <a:gd name="connsiteY3" fmla="*/ 578224 h 641425"/>
                <a:gd name="connsiteX4" fmla="*/ 95050 w 165647"/>
                <a:gd name="connsiteY4" fmla="*/ 568138 h 641425"/>
                <a:gd name="connsiteX5" fmla="*/ 1069 w 165647"/>
                <a:gd name="connsiteY5" fmla="*/ 0 h 641425"/>
                <a:gd name="connsiteX0" fmla="*/ 1069 w 166511"/>
                <a:gd name="connsiteY0" fmla="*/ 0 h 630644"/>
                <a:gd name="connsiteX1" fmla="*/ 115271 w 166511"/>
                <a:gd name="connsiteY1" fmla="*/ 107576 h 630644"/>
                <a:gd name="connsiteX2" fmla="*/ 165647 w 166511"/>
                <a:gd name="connsiteY2" fmla="*/ 221876 h 630644"/>
                <a:gd name="connsiteX3" fmla="*/ 143686 w 166511"/>
                <a:gd name="connsiteY3" fmla="*/ 416005 h 630644"/>
                <a:gd name="connsiteX4" fmla="*/ 125306 w 166511"/>
                <a:gd name="connsiteY4" fmla="*/ 578224 h 630644"/>
                <a:gd name="connsiteX5" fmla="*/ 95050 w 166511"/>
                <a:gd name="connsiteY5" fmla="*/ 568138 h 630644"/>
                <a:gd name="connsiteX6" fmla="*/ 1069 w 166511"/>
                <a:gd name="connsiteY6" fmla="*/ 0 h 630644"/>
                <a:gd name="connsiteX0" fmla="*/ 5716 w 171158"/>
                <a:gd name="connsiteY0" fmla="*/ 0 h 601393"/>
                <a:gd name="connsiteX1" fmla="*/ 119918 w 171158"/>
                <a:gd name="connsiteY1" fmla="*/ 107576 h 601393"/>
                <a:gd name="connsiteX2" fmla="*/ 170294 w 171158"/>
                <a:gd name="connsiteY2" fmla="*/ 221876 h 601393"/>
                <a:gd name="connsiteX3" fmla="*/ 148333 w 171158"/>
                <a:gd name="connsiteY3" fmla="*/ 416005 h 601393"/>
                <a:gd name="connsiteX4" fmla="*/ 129953 w 171158"/>
                <a:gd name="connsiteY4" fmla="*/ 578224 h 601393"/>
                <a:gd name="connsiteX5" fmla="*/ 99697 w 171158"/>
                <a:gd name="connsiteY5" fmla="*/ 568138 h 601393"/>
                <a:gd name="connsiteX6" fmla="*/ 22713 w 171158"/>
                <a:gd name="connsiteY6" fmla="*/ 276115 h 601393"/>
                <a:gd name="connsiteX7" fmla="*/ 5716 w 171158"/>
                <a:gd name="connsiteY7" fmla="*/ 0 h 601393"/>
                <a:gd name="connsiteX0" fmla="*/ 4248 w 179875"/>
                <a:gd name="connsiteY0" fmla="*/ 0 h 608216"/>
                <a:gd name="connsiteX1" fmla="*/ 128635 w 179875"/>
                <a:gd name="connsiteY1" fmla="*/ 114399 h 608216"/>
                <a:gd name="connsiteX2" fmla="*/ 179011 w 179875"/>
                <a:gd name="connsiteY2" fmla="*/ 228699 h 608216"/>
                <a:gd name="connsiteX3" fmla="*/ 157050 w 179875"/>
                <a:gd name="connsiteY3" fmla="*/ 422828 h 608216"/>
                <a:gd name="connsiteX4" fmla="*/ 138670 w 179875"/>
                <a:gd name="connsiteY4" fmla="*/ 585047 h 608216"/>
                <a:gd name="connsiteX5" fmla="*/ 108414 w 179875"/>
                <a:gd name="connsiteY5" fmla="*/ 574961 h 608216"/>
                <a:gd name="connsiteX6" fmla="*/ 31430 w 179875"/>
                <a:gd name="connsiteY6" fmla="*/ 282938 h 608216"/>
                <a:gd name="connsiteX7" fmla="*/ 4248 w 179875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74763 w 175627"/>
                <a:gd name="connsiteY2" fmla="*/ 228699 h 608216"/>
                <a:gd name="connsiteX3" fmla="*/ 152802 w 175627"/>
                <a:gd name="connsiteY3" fmla="*/ 422828 h 608216"/>
                <a:gd name="connsiteX4" fmla="*/ 134422 w 175627"/>
                <a:gd name="connsiteY4" fmla="*/ 585047 h 608216"/>
                <a:gd name="connsiteX5" fmla="*/ 104166 w 175627"/>
                <a:gd name="connsiteY5" fmla="*/ 574961 h 608216"/>
                <a:gd name="connsiteX6" fmla="*/ 27182 w 175627"/>
                <a:gd name="connsiteY6" fmla="*/ 282938 h 608216"/>
                <a:gd name="connsiteX7" fmla="*/ 0 w 175627"/>
                <a:gd name="connsiteY7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  <a:gd name="connsiteX0" fmla="*/ 0 w 175627"/>
                <a:gd name="connsiteY0" fmla="*/ 0 h 608216"/>
                <a:gd name="connsiteX1" fmla="*/ 124387 w 175627"/>
                <a:gd name="connsiteY1" fmla="*/ 114399 h 608216"/>
                <a:gd name="connsiteX2" fmla="*/ 129035 w 175627"/>
                <a:gd name="connsiteY2" fmla="*/ 173757 h 608216"/>
                <a:gd name="connsiteX3" fmla="*/ 174763 w 175627"/>
                <a:gd name="connsiteY3" fmla="*/ 228699 h 608216"/>
                <a:gd name="connsiteX4" fmla="*/ 152802 w 175627"/>
                <a:gd name="connsiteY4" fmla="*/ 422828 h 608216"/>
                <a:gd name="connsiteX5" fmla="*/ 134422 w 175627"/>
                <a:gd name="connsiteY5" fmla="*/ 585047 h 608216"/>
                <a:gd name="connsiteX6" fmla="*/ 104166 w 175627"/>
                <a:gd name="connsiteY6" fmla="*/ 574961 h 608216"/>
                <a:gd name="connsiteX7" fmla="*/ 27182 w 175627"/>
                <a:gd name="connsiteY7" fmla="*/ 282938 h 608216"/>
                <a:gd name="connsiteX8" fmla="*/ 0 w 175627"/>
                <a:gd name="connsiteY8" fmla="*/ 0 h 60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6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734025" y="882761"/>
            <a:ext cx="3341025" cy="394848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2355813" y="4288454"/>
            <a:ext cx="221676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253428" y="1044945"/>
            <a:ext cx="1337061" cy="25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169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zh-CN" altLang="en-US" sz="2669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itle 13"/>
          <p:cNvSpPr txBox="1">
            <a:spLocks/>
          </p:cNvSpPr>
          <p:nvPr/>
        </p:nvSpPr>
        <p:spPr>
          <a:xfrm>
            <a:off x="1915721" y="3503709"/>
            <a:ext cx="3096957" cy="755279"/>
          </a:xfrm>
          <a:prstGeom prst="rect">
            <a:avLst/>
          </a:prstGeom>
        </p:spPr>
        <p:txBody>
          <a:bodyPr vert="horz" lIns="96423" tIns="48212" rIns="96423" bIns="48212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PART TWO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30619" y="3670133"/>
            <a:ext cx="5297168" cy="1314176"/>
          </a:xfrm>
          <a:prstGeom prst="rect">
            <a:avLst/>
          </a:prstGeom>
        </p:spPr>
        <p:txBody>
          <a:bodyPr vert="horz" lIns="96423" tIns="48212" rIns="96423" bIns="4821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dolor sit amet, consectetur adipiscing elit. Curabitur elementum posuere pretium. Quisque nibh dolor, dignissim ac dignissim ut, luctus ac urna. Aliquam aliquet non massa quis tincidunt. </a:t>
            </a:r>
            <a:r>
              <a:rPr lang="en-US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dolor sit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amet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consectetur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adipiscing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elit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Curabitur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elementum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posuere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pretium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Quisque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nibh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dolor,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dignissim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,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luctus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ac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urna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Aliquam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aliquet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non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massa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quis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tincidunt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</a:t>
            </a:r>
            <a:r>
              <a:rPr lang="en-US" altLang="zh-CN" sz="1050" dirty="0" err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Mauris</a:t>
            </a:r>
            <a:r>
              <a:rPr lang="en-US" altLang="zh-CN" sz="105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  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360653" y="3706194"/>
            <a:ext cx="0" cy="3526010"/>
          </a:xfrm>
          <a:prstGeom prst="line">
            <a:avLst/>
          </a:prstGeom>
          <a:ln>
            <a:solidFill>
              <a:schemeClr val="bg2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08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207090" y="1384077"/>
            <a:ext cx="10185195" cy="4156858"/>
            <a:chOff x="569157" y="1199776"/>
            <a:chExt cx="7243203" cy="2956150"/>
          </a:xfrm>
          <a:solidFill>
            <a:schemeClr val="accent1"/>
          </a:solidFill>
        </p:grpSpPr>
        <p:sp>
          <p:nvSpPr>
            <p:cNvPr id="153" name="Oval 152"/>
            <p:cNvSpPr/>
            <p:nvPr/>
          </p:nvSpPr>
          <p:spPr>
            <a:xfrm>
              <a:off x="569157" y="1635646"/>
              <a:ext cx="2592288" cy="2520280"/>
            </a:xfrm>
            <a:prstGeom prst="ellipse">
              <a:avLst/>
            </a:prstGeom>
            <a:grpFill/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2953805" y="1491630"/>
              <a:ext cx="898115" cy="872480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3161445" y="2283718"/>
              <a:ext cx="1410555" cy="1368152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953805" y="3507854"/>
              <a:ext cx="648072" cy="606944"/>
            </a:xfrm>
            <a:prstGeom prst="ellipse">
              <a:avLst/>
            </a:prstGeom>
            <a:solidFill>
              <a:schemeClr val="accent4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019122" y="1199776"/>
              <a:ext cx="1410555" cy="1368152"/>
            </a:xfrm>
            <a:prstGeom prst="ellipse">
              <a:avLst/>
            </a:prstGeom>
            <a:solidFill>
              <a:schemeClr val="accent5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4572001" y="2643758"/>
              <a:ext cx="936104" cy="864096"/>
            </a:xfrm>
            <a:prstGeom prst="ellipse">
              <a:avLst/>
            </a:prstGeom>
            <a:solidFill>
              <a:schemeClr val="accent6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5411199" y="1841631"/>
              <a:ext cx="1410555" cy="1368152"/>
            </a:xfrm>
            <a:prstGeom prst="ellipse">
              <a:avLst/>
            </a:prstGeom>
            <a:solidFill>
              <a:schemeClr val="accent1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444208" y="3062355"/>
              <a:ext cx="601954" cy="574409"/>
            </a:xfrm>
            <a:prstGeom prst="ellipse">
              <a:avLst/>
            </a:prstGeom>
            <a:solidFill>
              <a:schemeClr val="accent2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21754" y="2139703"/>
              <a:ext cx="990606" cy="966710"/>
            </a:xfrm>
            <a:prstGeom prst="ellipse">
              <a:avLst/>
            </a:prstGeom>
            <a:solidFill>
              <a:schemeClr val="accent3"/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up 163"/>
          <p:cNvGrpSpPr/>
          <p:nvPr/>
        </p:nvGrpSpPr>
        <p:grpSpPr>
          <a:xfrm>
            <a:off x="2633163" y="2097465"/>
            <a:ext cx="8513788" cy="3121288"/>
            <a:chOff x="1583311" y="1707103"/>
            <a:chExt cx="6054579" cy="2219705"/>
          </a:xfrm>
        </p:grpSpPr>
        <p:sp>
          <p:nvSpPr>
            <p:cNvPr id="165" name="Metin kutusu 164"/>
            <p:cNvSpPr txBox="1"/>
            <p:nvPr/>
          </p:nvSpPr>
          <p:spPr>
            <a:xfrm>
              <a:off x="1583311" y="2701212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Metin kutusu 165"/>
            <p:cNvSpPr txBox="1"/>
            <p:nvPr/>
          </p:nvSpPr>
          <p:spPr>
            <a:xfrm>
              <a:off x="3089970" y="17599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Metin kutusu 166"/>
            <p:cNvSpPr txBox="1"/>
            <p:nvPr/>
          </p:nvSpPr>
          <p:spPr>
            <a:xfrm>
              <a:off x="3552258" y="28165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Metin kutusu 167"/>
            <p:cNvSpPr txBox="1"/>
            <p:nvPr/>
          </p:nvSpPr>
          <p:spPr>
            <a:xfrm>
              <a:off x="2945310" y="369315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Metin kutusu 168"/>
            <p:cNvSpPr txBox="1"/>
            <p:nvPr/>
          </p:nvSpPr>
          <p:spPr>
            <a:xfrm>
              <a:off x="4388583" y="1707103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Metin kutusu 169"/>
            <p:cNvSpPr txBox="1"/>
            <p:nvPr/>
          </p:nvSpPr>
          <p:spPr>
            <a:xfrm>
              <a:off x="4719297" y="2904035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Metin kutusu 170"/>
            <p:cNvSpPr txBox="1"/>
            <p:nvPr/>
          </p:nvSpPr>
          <p:spPr>
            <a:xfrm>
              <a:off x="5816213" y="2382017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Metin kutusu 171"/>
            <p:cNvSpPr txBox="1"/>
            <p:nvPr/>
          </p:nvSpPr>
          <p:spPr>
            <a:xfrm>
              <a:off x="6995856" y="2495068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Metin kutusu 172"/>
            <p:cNvSpPr txBox="1"/>
            <p:nvPr/>
          </p:nvSpPr>
          <p:spPr>
            <a:xfrm>
              <a:off x="6444214" y="3226709"/>
              <a:ext cx="642034" cy="23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tr-TR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7" name="Dikdörtgen 176"/>
          <p:cNvSpPr/>
          <p:nvPr/>
        </p:nvSpPr>
        <p:spPr>
          <a:xfrm>
            <a:off x="6058337" y="5319205"/>
            <a:ext cx="5333948" cy="430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tr-TR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36222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3" y="654957"/>
            <a:ext cx="1939524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7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3F26317-DD4D-4154-9D73-B24C17BAFF0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PRESENTATION_TITLE" val="bt750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6|1.6|1.7|1.7|1.3|1.2"/>
</p:tagLst>
</file>

<file path=ppt/theme/theme1.xml><?xml version="1.0" encoding="utf-8"?>
<a:theme xmlns:a="http://schemas.openxmlformats.org/drawingml/2006/main" name="1_自定义设计方案">
  <a:themeElements>
    <a:clrScheme name="自定义 2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8601"/>
      </a:accent1>
      <a:accent2>
        <a:srgbClr val="4B0162"/>
      </a:accent2>
      <a:accent3>
        <a:srgbClr val="F98601"/>
      </a:accent3>
      <a:accent4>
        <a:srgbClr val="4B0162"/>
      </a:accent4>
      <a:accent5>
        <a:srgbClr val="F98601"/>
      </a:accent5>
      <a:accent6>
        <a:srgbClr val="4B0162"/>
      </a:accent6>
      <a:hlink>
        <a:srgbClr val="F98601"/>
      </a:hlink>
      <a:folHlink>
        <a:srgbClr val="4B016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2908</Words>
  <Application>Microsoft Office PowerPoint</Application>
  <PresentationFormat>自定义</PresentationFormat>
  <Paragraphs>267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bt750.pptx</dc:title>
  <dc:creator/>
  <cp:lastModifiedBy/>
  <cp:revision>1</cp:revision>
  <dcterms:created xsi:type="dcterms:W3CDTF">2016-10-17T14:00:15Z</dcterms:created>
  <dcterms:modified xsi:type="dcterms:W3CDTF">2017-07-30T07:50:17Z</dcterms:modified>
</cp:coreProperties>
</file>