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63" r:id="rId5"/>
    <p:sldId id="262" r:id="rId6"/>
    <p:sldId id="264" r:id="rId7"/>
    <p:sldId id="265" r:id="rId8"/>
    <p:sldId id="259" r:id="rId9"/>
    <p:sldId id="266" r:id="rId10"/>
    <p:sldId id="267" r:id="rId11"/>
    <p:sldId id="268" r:id="rId12"/>
    <p:sldId id="269" r:id="rId13"/>
    <p:sldId id="260" r:id="rId14"/>
    <p:sldId id="270" r:id="rId15"/>
    <p:sldId id="271" r:id="rId16"/>
    <p:sldId id="272" r:id="rId17"/>
    <p:sldId id="273" r:id="rId18"/>
    <p:sldId id="261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76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apidesign.c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46653-6963-41CC-8A6C-75A2E864F59E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2A50F01-4C86-4CE0-979E-F3CECC90519F}">
      <dgm:prSet phldrT="[文本]" custT="1"/>
      <dgm:spPr>
        <a:solidFill>
          <a:srgbClr val="7F7F7F"/>
        </a:solidFill>
      </dgm:spPr>
      <dgm:t>
        <a:bodyPr/>
        <a:lstStyle/>
        <a:p>
          <a:r>
            <a:rPr lang="zh-CN" altLang="en-US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altLang="zh-CN" sz="1400" b="1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title</a:t>
          </a:r>
          <a:endParaRPr lang="zh-CN" altLang="en-US" sz="12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E90C65B1-A173-4738-8D7A-1ACF69BAE1F6}" type="parTrans" cxnId="{364C0D46-BF6A-4AA1-8E76-3EBCA7CB7E5E}">
      <dgm:prSet/>
      <dgm:spPr/>
      <dgm:t>
        <a:bodyPr/>
        <a:lstStyle/>
        <a:p>
          <a:endParaRPr lang="zh-CN" altLang="en-US"/>
        </a:p>
      </dgm:t>
    </dgm:pt>
    <dgm:pt modelId="{D642BCE3-2BC1-4D78-946F-CCDA6234DDBD}" type="sibTrans" cxnId="{364C0D46-BF6A-4AA1-8E76-3EBCA7CB7E5E}">
      <dgm:prSet/>
      <dgm:spPr/>
      <dgm:t>
        <a:bodyPr/>
        <a:lstStyle/>
        <a:p>
          <a:endParaRPr lang="zh-CN" altLang="en-US"/>
        </a:p>
      </dgm:t>
    </dgm:pt>
    <dgm:pt modelId="{FD827EC8-676A-46F0-89CB-46BE036F60AA}">
      <dgm:prSet phldrT="[文本]" custT="1"/>
      <dgm:spPr>
        <a:solidFill>
          <a:srgbClr val="7F7F7F"/>
        </a:solidFill>
      </dgm:spPr>
      <dgm:t>
        <a:bodyPr/>
        <a:lstStyle/>
        <a:p>
          <a:r>
            <a:rPr lang="zh-CN" altLang="en-US" sz="1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D303573D-56E9-40BA-8E22-7D5C7F5D75AD}" type="parTrans" cxnId="{0C522F4B-9790-4BB1-B3B9-C638B9202569}">
      <dgm:prSet/>
      <dgm:spPr/>
      <dgm:t>
        <a:bodyPr/>
        <a:lstStyle/>
        <a:p>
          <a:endParaRPr lang="zh-CN" altLang="en-US"/>
        </a:p>
      </dgm:t>
    </dgm:pt>
    <dgm:pt modelId="{A5C95621-42F0-430B-9939-C24716EE1C4D}" type="sibTrans" cxnId="{0C522F4B-9790-4BB1-B3B9-C638B9202569}">
      <dgm:prSet/>
      <dgm:spPr>
        <a:solidFill>
          <a:srgbClr val="7F7F7F"/>
        </a:solidFill>
      </dgm:spPr>
      <dgm:t>
        <a:bodyPr/>
        <a:lstStyle/>
        <a:p>
          <a:endParaRPr lang="zh-CN" altLang="en-US"/>
        </a:p>
      </dgm:t>
    </dgm:pt>
    <dgm:pt modelId="{0EAD53DF-8AC7-441E-9A3F-9730F3987106}">
      <dgm:prSet phldrT="[文本]" custT="1"/>
      <dgm:spPr>
        <a:solidFill>
          <a:srgbClr val="7F7F7F"/>
        </a:solidFill>
      </dgm:spPr>
      <dgm:t>
        <a:bodyPr/>
        <a:lstStyle/>
        <a:p>
          <a:r>
            <a:rPr lang="zh-CN" altLang="en-US" sz="1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350E27D8-0027-479B-A296-A91A3851A777}" type="parTrans" cxnId="{88E041B0-657E-4B92-B22E-EF974DBB140D}">
      <dgm:prSet/>
      <dgm:spPr/>
      <dgm:t>
        <a:bodyPr/>
        <a:lstStyle/>
        <a:p>
          <a:endParaRPr lang="zh-CN" altLang="en-US"/>
        </a:p>
      </dgm:t>
    </dgm:pt>
    <dgm:pt modelId="{6947E02B-AA04-46DB-98BA-BEA425BA27B4}" type="sibTrans" cxnId="{88E041B0-657E-4B92-B22E-EF974DBB140D}">
      <dgm:prSet/>
      <dgm:spPr>
        <a:solidFill>
          <a:srgbClr val="7F7F7F"/>
        </a:solidFill>
      </dgm:spPr>
      <dgm:t>
        <a:bodyPr/>
        <a:lstStyle/>
        <a:p>
          <a:endParaRPr lang="zh-CN" altLang="en-US"/>
        </a:p>
      </dgm:t>
    </dgm:pt>
    <dgm:pt modelId="{636A197B-4BDA-4D76-B542-7773F684F5F2}">
      <dgm:prSet phldrT="[文本]" custT="1"/>
      <dgm:spPr>
        <a:solidFill>
          <a:srgbClr val="7F7F7F"/>
        </a:solidFill>
      </dgm:spPr>
      <dgm:t>
        <a:bodyPr/>
        <a:lstStyle/>
        <a:p>
          <a:r>
            <a:rPr lang="zh-CN" altLang="en-US" sz="1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1270A505-B9B1-4CDD-97BE-3C307387AA73}" type="parTrans" cxnId="{EE10B3E5-77D0-4AD1-AD83-32EDC5F78890}">
      <dgm:prSet/>
      <dgm:spPr/>
      <dgm:t>
        <a:bodyPr/>
        <a:lstStyle/>
        <a:p>
          <a:endParaRPr lang="zh-CN" altLang="en-US"/>
        </a:p>
      </dgm:t>
    </dgm:pt>
    <dgm:pt modelId="{7C8F1221-78B8-4DB3-98AD-119AD8BAD1B1}" type="sibTrans" cxnId="{EE10B3E5-77D0-4AD1-AD83-32EDC5F78890}">
      <dgm:prSet/>
      <dgm:spPr>
        <a:solidFill>
          <a:srgbClr val="7F7F7F"/>
        </a:solidFill>
      </dgm:spPr>
      <dgm:t>
        <a:bodyPr/>
        <a:lstStyle/>
        <a:p>
          <a:endParaRPr lang="zh-CN" altLang="en-US"/>
        </a:p>
      </dgm:t>
    </dgm:pt>
    <dgm:pt modelId="{457ADE10-1C4B-4E6F-83AC-87E05D5DCE7F}">
      <dgm:prSet phldrT="[文本]" custT="1"/>
      <dgm:spPr>
        <a:solidFill>
          <a:srgbClr val="7F7F7F"/>
        </a:solidFill>
      </dgm:spPr>
      <dgm:t>
        <a:bodyPr/>
        <a:lstStyle/>
        <a:p>
          <a:r>
            <a:rPr lang="zh-CN" altLang="en-US" sz="1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7CC1CC7C-755F-42C7-B48C-FBF2DF5A2D45}" type="parTrans" cxnId="{26984A0D-B3E4-41A1-9975-DC177F95A7DD}">
      <dgm:prSet/>
      <dgm:spPr/>
      <dgm:t>
        <a:bodyPr/>
        <a:lstStyle/>
        <a:p>
          <a:endParaRPr lang="zh-CN" altLang="en-US"/>
        </a:p>
      </dgm:t>
    </dgm:pt>
    <dgm:pt modelId="{FE2E1D2B-9CEE-4975-80A5-EEF8A19F8A23}" type="sibTrans" cxnId="{26984A0D-B3E4-41A1-9975-DC177F95A7DD}">
      <dgm:prSet/>
      <dgm:spPr>
        <a:solidFill>
          <a:srgbClr val="7F7F7F"/>
        </a:solidFill>
      </dgm:spPr>
      <dgm:t>
        <a:bodyPr/>
        <a:lstStyle/>
        <a:p>
          <a:endParaRPr lang="zh-CN" altLang="en-US"/>
        </a:p>
      </dgm:t>
    </dgm:pt>
    <dgm:pt modelId="{90B8B745-96DB-4CC5-BBFD-D0D057E42576}" type="pres">
      <dgm:prSet presAssocID="{10B46653-6963-41CC-8A6C-75A2E864F59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D1F889C-50B6-47B9-AC3F-57441CC62727}" type="pres">
      <dgm:prSet presAssocID="{72A50F01-4C86-4CE0-979E-F3CECC90519F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0CD16593-3C0D-4E2E-B74A-F16BE7255BDB}" type="pres">
      <dgm:prSet presAssocID="{FD827EC8-676A-46F0-89CB-46BE036F60A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B537C8-FF96-47B4-94B3-89050AFD98D7}" type="pres">
      <dgm:prSet presAssocID="{FD827EC8-676A-46F0-89CB-46BE036F60AA}" presName="dummy" presStyleCnt="0"/>
      <dgm:spPr/>
    </dgm:pt>
    <dgm:pt modelId="{98AEC7FE-23E8-4404-99EA-F97B83D19D80}" type="pres">
      <dgm:prSet presAssocID="{A5C95621-42F0-430B-9939-C24716EE1C4D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B9D15024-915A-49DA-909E-F19F557C7BE9}" type="pres">
      <dgm:prSet presAssocID="{0EAD53DF-8AC7-441E-9A3F-9730F398710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EF9B77-FF82-4170-AB3B-07CB227070CF}" type="pres">
      <dgm:prSet presAssocID="{0EAD53DF-8AC7-441E-9A3F-9730F3987106}" presName="dummy" presStyleCnt="0"/>
      <dgm:spPr/>
    </dgm:pt>
    <dgm:pt modelId="{F38C7DB7-4010-4997-BF7C-041524032768}" type="pres">
      <dgm:prSet presAssocID="{6947E02B-AA04-46DB-98BA-BEA425BA27B4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2FCFBB84-F833-43EB-84C5-3F4659E5D5B4}" type="pres">
      <dgm:prSet presAssocID="{636A197B-4BDA-4D76-B542-7773F684F5F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A4155C-0822-48A7-81BD-602CB3B8CC16}" type="pres">
      <dgm:prSet presAssocID="{636A197B-4BDA-4D76-B542-7773F684F5F2}" presName="dummy" presStyleCnt="0"/>
      <dgm:spPr/>
    </dgm:pt>
    <dgm:pt modelId="{4DC21DBB-1205-4528-AD29-237231F29519}" type="pres">
      <dgm:prSet presAssocID="{7C8F1221-78B8-4DB3-98AD-119AD8BAD1B1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55DB5AF5-1E33-4E8E-90F9-F749D7260220}" type="pres">
      <dgm:prSet presAssocID="{457ADE10-1C4B-4E6F-83AC-87E05D5DCE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0699E3-AEFB-4351-8D6A-A92056977A6D}" type="pres">
      <dgm:prSet presAssocID="{457ADE10-1C4B-4E6F-83AC-87E05D5DCE7F}" presName="dummy" presStyleCnt="0"/>
      <dgm:spPr/>
    </dgm:pt>
    <dgm:pt modelId="{EF458D7C-505B-4183-85B1-8E43FEF53A82}" type="pres">
      <dgm:prSet presAssocID="{FE2E1D2B-9CEE-4975-80A5-EEF8A19F8A23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364C0D46-BF6A-4AA1-8E76-3EBCA7CB7E5E}" srcId="{10B46653-6963-41CC-8A6C-75A2E864F59E}" destId="{72A50F01-4C86-4CE0-979E-F3CECC90519F}" srcOrd="0" destOrd="0" parTransId="{E90C65B1-A173-4738-8D7A-1ACF69BAE1F6}" sibTransId="{D642BCE3-2BC1-4D78-946F-CCDA6234DDBD}"/>
    <dgm:cxn modelId="{F6B92439-4133-4065-A2F2-AE23E8FBB604}" type="presOf" srcId="{636A197B-4BDA-4D76-B542-7773F684F5F2}" destId="{2FCFBB84-F833-43EB-84C5-3F4659E5D5B4}" srcOrd="0" destOrd="0" presId="urn:microsoft.com/office/officeart/2005/8/layout/radial6"/>
    <dgm:cxn modelId="{B9BC09EB-8C1E-4967-9BF6-59C3C2DE9CBC}" type="presOf" srcId="{72A50F01-4C86-4CE0-979E-F3CECC90519F}" destId="{AD1F889C-50B6-47B9-AC3F-57441CC62727}" srcOrd="0" destOrd="0" presId="urn:microsoft.com/office/officeart/2005/8/layout/radial6"/>
    <dgm:cxn modelId="{0BE873D8-7973-4AD1-9D2D-C07B85146B34}" type="presOf" srcId="{FE2E1D2B-9CEE-4975-80A5-EEF8A19F8A23}" destId="{EF458D7C-505B-4183-85B1-8E43FEF53A82}" srcOrd="0" destOrd="0" presId="urn:microsoft.com/office/officeart/2005/8/layout/radial6"/>
    <dgm:cxn modelId="{EE10B3E5-77D0-4AD1-AD83-32EDC5F78890}" srcId="{72A50F01-4C86-4CE0-979E-F3CECC90519F}" destId="{636A197B-4BDA-4D76-B542-7773F684F5F2}" srcOrd="2" destOrd="0" parTransId="{1270A505-B9B1-4CDD-97BE-3C307387AA73}" sibTransId="{7C8F1221-78B8-4DB3-98AD-119AD8BAD1B1}"/>
    <dgm:cxn modelId="{5D6EC518-68C0-4FD7-8046-D746A15AE06D}" type="presOf" srcId="{A5C95621-42F0-430B-9939-C24716EE1C4D}" destId="{98AEC7FE-23E8-4404-99EA-F97B83D19D80}" srcOrd="0" destOrd="0" presId="urn:microsoft.com/office/officeart/2005/8/layout/radial6"/>
    <dgm:cxn modelId="{1C17B3A4-0099-45AA-B2FE-9EA8D5C639D9}" type="presOf" srcId="{457ADE10-1C4B-4E6F-83AC-87E05D5DCE7F}" destId="{55DB5AF5-1E33-4E8E-90F9-F749D7260220}" srcOrd="0" destOrd="0" presId="urn:microsoft.com/office/officeart/2005/8/layout/radial6"/>
    <dgm:cxn modelId="{400389ED-5E48-4B17-9FCA-8CE723E91F28}" type="presOf" srcId="{7C8F1221-78B8-4DB3-98AD-119AD8BAD1B1}" destId="{4DC21DBB-1205-4528-AD29-237231F29519}" srcOrd="0" destOrd="0" presId="urn:microsoft.com/office/officeart/2005/8/layout/radial6"/>
    <dgm:cxn modelId="{88E041B0-657E-4B92-B22E-EF974DBB140D}" srcId="{72A50F01-4C86-4CE0-979E-F3CECC90519F}" destId="{0EAD53DF-8AC7-441E-9A3F-9730F3987106}" srcOrd="1" destOrd="0" parTransId="{350E27D8-0027-479B-A296-A91A3851A777}" sibTransId="{6947E02B-AA04-46DB-98BA-BEA425BA27B4}"/>
    <dgm:cxn modelId="{4B00CA2A-717F-4CFE-8862-1710C2AB96E9}" type="presOf" srcId="{0EAD53DF-8AC7-441E-9A3F-9730F3987106}" destId="{B9D15024-915A-49DA-909E-F19F557C7BE9}" srcOrd="0" destOrd="0" presId="urn:microsoft.com/office/officeart/2005/8/layout/radial6"/>
    <dgm:cxn modelId="{E52CB546-C4A1-4B33-98EB-25381AEB678B}" type="presOf" srcId="{10B46653-6963-41CC-8A6C-75A2E864F59E}" destId="{90B8B745-96DB-4CC5-BBFD-D0D057E42576}" srcOrd="0" destOrd="0" presId="urn:microsoft.com/office/officeart/2005/8/layout/radial6"/>
    <dgm:cxn modelId="{A643C345-37CA-446B-A9E2-22E14D393C66}" type="presOf" srcId="{6947E02B-AA04-46DB-98BA-BEA425BA27B4}" destId="{F38C7DB7-4010-4997-BF7C-041524032768}" srcOrd="0" destOrd="0" presId="urn:microsoft.com/office/officeart/2005/8/layout/radial6"/>
    <dgm:cxn modelId="{AB25E702-E06B-448F-9C15-5BBBE09821ED}" type="presOf" srcId="{FD827EC8-676A-46F0-89CB-46BE036F60AA}" destId="{0CD16593-3C0D-4E2E-B74A-F16BE7255BDB}" srcOrd="0" destOrd="0" presId="urn:microsoft.com/office/officeart/2005/8/layout/radial6"/>
    <dgm:cxn modelId="{26984A0D-B3E4-41A1-9975-DC177F95A7DD}" srcId="{72A50F01-4C86-4CE0-979E-F3CECC90519F}" destId="{457ADE10-1C4B-4E6F-83AC-87E05D5DCE7F}" srcOrd="3" destOrd="0" parTransId="{7CC1CC7C-755F-42C7-B48C-FBF2DF5A2D45}" sibTransId="{FE2E1D2B-9CEE-4975-80A5-EEF8A19F8A23}"/>
    <dgm:cxn modelId="{0C522F4B-9790-4BB1-B3B9-C638B9202569}" srcId="{72A50F01-4C86-4CE0-979E-F3CECC90519F}" destId="{FD827EC8-676A-46F0-89CB-46BE036F60AA}" srcOrd="0" destOrd="0" parTransId="{D303573D-56E9-40BA-8E22-7D5C7F5D75AD}" sibTransId="{A5C95621-42F0-430B-9939-C24716EE1C4D}"/>
    <dgm:cxn modelId="{7A256D79-29BB-483A-97C6-5AEDF19799A5}" type="presParOf" srcId="{90B8B745-96DB-4CC5-BBFD-D0D057E42576}" destId="{AD1F889C-50B6-47B9-AC3F-57441CC62727}" srcOrd="0" destOrd="0" presId="urn:microsoft.com/office/officeart/2005/8/layout/radial6"/>
    <dgm:cxn modelId="{0AC3B073-716B-4C15-A851-8E57B963818F}" type="presParOf" srcId="{90B8B745-96DB-4CC5-BBFD-D0D057E42576}" destId="{0CD16593-3C0D-4E2E-B74A-F16BE7255BDB}" srcOrd="1" destOrd="0" presId="urn:microsoft.com/office/officeart/2005/8/layout/radial6"/>
    <dgm:cxn modelId="{8D788392-8F28-4317-9021-E1DD7FFD02F0}" type="presParOf" srcId="{90B8B745-96DB-4CC5-BBFD-D0D057E42576}" destId="{B9B537C8-FF96-47B4-94B3-89050AFD98D7}" srcOrd="2" destOrd="0" presId="urn:microsoft.com/office/officeart/2005/8/layout/radial6"/>
    <dgm:cxn modelId="{F9DAD0FE-2574-4782-829D-D1104DB053CB}" type="presParOf" srcId="{90B8B745-96DB-4CC5-BBFD-D0D057E42576}" destId="{98AEC7FE-23E8-4404-99EA-F97B83D19D80}" srcOrd="3" destOrd="0" presId="urn:microsoft.com/office/officeart/2005/8/layout/radial6"/>
    <dgm:cxn modelId="{C7A18AB0-D0C1-455B-A383-72AF72D6FB2F}" type="presParOf" srcId="{90B8B745-96DB-4CC5-BBFD-D0D057E42576}" destId="{B9D15024-915A-49DA-909E-F19F557C7BE9}" srcOrd="4" destOrd="0" presId="urn:microsoft.com/office/officeart/2005/8/layout/radial6"/>
    <dgm:cxn modelId="{FF52CF58-E984-4961-9C96-9E657D8EDEA8}" type="presParOf" srcId="{90B8B745-96DB-4CC5-BBFD-D0D057E42576}" destId="{B6EF9B77-FF82-4170-AB3B-07CB227070CF}" srcOrd="5" destOrd="0" presId="urn:microsoft.com/office/officeart/2005/8/layout/radial6"/>
    <dgm:cxn modelId="{9F9851E5-EB40-46B1-A90D-32A8BC7B25C1}" type="presParOf" srcId="{90B8B745-96DB-4CC5-BBFD-D0D057E42576}" destId="{F38C7DB7-4010-4997-BF7C-041524032768}" srcOrd="6" destOrd="0" presId="urn:microsoft.com/office/officeart/2005/8/layout/radial6"/>
    <dgm:cxn modelId="{6BBDF66D-4810-4264-9EFC-CE994D71CC1D}" type="presParOf" srcId="{90B8B745-96DB-4CC5-BBFD-D0D057E42576}" destId="{2FCFBB84-F833-43EB-84C5-3F4659E5D5B4}" srcOrd="7" destOrd="0" presId="urn:microsoft.com/office/officeart/2005/8/layout/radial6"/>
    <dgm:cxn modelId="{7F3C0C64-9256-49C1-997F-9DA026B8E7DE}" type="presParOf" srcId="{90B8B745-96DB-4CC5-BBFD-D0D057E42576}" destId="{CAA4155C-0822-48A7-81BD-602CB3B8CC16}" srcOrd="8" destOrd="0" presId="urn:microsoft.com/office/officeart/2005/8/layout/radial6"/>
    <dgm:cxn modelId="{A98EBF64-3304-4C4D-B8CA-F6B7F2332B18}" type="presParOf" srcId="{90B8B745-96DB-4CC5-BBFD-D0D057E42576}" destId="{4DC21DBB-1205-4528-AD29-237231F29519}" srcOrd="9" destOrd="0" presId="urn:microsoft.com/office/officeart/2005/8/layout/radial6"/>
    <dgm:cxn modelId="{6487741C-7802-4F0F-B4C8-6603169EB00F}" type="presParOf" srcId="{90B8B745-96DB-4CC5-BBFD-D0D057E42576}" destId="{55DB5AF5-1E33-4E8E-90F9-F749D7260220}" srcOrd="10" destOrd="0" presId="urn:microsoft.com/office/officeart/2005/8/layout/radial6"/>
    <dgm:cxn modelId="{2AC2D2BC-B731-4FBE-9BEA-1ECD8CD5C21C}" type="presParOf" srcId="{90B8B745-96DB-4CC5-BBFD-D0D057E42576}" destId="{410699E3-AEFB-4351-8D6A-A92056977A6D}" srcOrd="11" destOrd="0" presId="urn:microsoft.com/office/officeart/2005/8/layout/radial6"/>
    <dgm:cxn modelId="{6B0454DF-588D-441E-84AB-F7B4E0D627B2}" type="presParOf" srcId="{90B8B745-96DB-4CC5-BBFD-D0D057E42576}" destId="{EF458D7C-505B-4183-85B1-8E43FEF53A82}" srcOrd="12" destOrd="0" presId="urn:microsoft.com/office/officeart/2005/8/layout/radial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58D7C-505B-4183-85B1-8E43FEF53A82}">
      <dsp:nvSpPr>
        <dsp:cNvPr id="0" name=""/>
        <dsp:cNvSpPr/>
      </dsp:nvSpPr>
      <dsp:spPr>
        <a:xfrm>
          <a:off x="1296234" y="409553"/>
          <a:ext cx="2727616" cy="2727616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7F7F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21DBB-1205-4528-AD29-237231F29519}">
      <dsp:nvSpPr>
        <dsp:cNvPr id="0" name=""/>
        <dsp:cNvSpPr/>
      </dsp:nvSpPr>
      <dsp:spPr>
        <a:xfrm>
          <a:off x="1296234" y="409553"/>
          <a:ext cx="2727616" cy="2727616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7F7F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C7DB7-4010-4997-BF7C-041524032768}">
      <dsp:nvSpPr>
        <dsp:cNvPr id="0" name=""/>
        <dsp:cNvSpPr/>
      </dsp:nvSpPr>
      <dsp:spPr>
        <a:xfrm>
          <a:off x="1296234" y="409553"/>
          <a:ext cx="2727616" cy="2727616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7F7F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EC7FE-23E8-4404-99EA-F97B83D19D80}">
      <dsp:nvSpPr>
        <dsp:cNvPr id="0" name=""/>
        <dsp:cNvSpPr/>
      </dsp:nvSpPr>
      <dsp:spPr>
        <a:xfrm>
          <a:off x="1296234" y="409553"/>
          <a:ext cx="2727616" cy="2727616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7F7F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F889C-50B6-47B9-AC3F-57441CC62727}">
      <dsp:nvSpPr>
        <dsp:cNvPr id="0" name=""/>
        <dsp:cNvSpPr/>
      </dsp:nvSpPr>
      <dsp:spPr>
        <a:xfrm>
          <a:off x="2032049" y="1145368"/>
          <a:ext cx="1255987" cy="1255987"/>
        </a:xfrm>
        <a:prstGeom prst="ellipse">
          <a:avLst/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altLang="zh-CN" sz="1400" b="1" kern="1200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Add a title</a:t>
          </a:r>
          <a:endParaRPr lang="zh-CN" altLang="en-US" sz="12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15984" y="1329303"/>
        <a:ext cx="888117" cy="888117"/>
      </dsp:txXfrm>
    </dsp:sp>
    <dsp:sp modelId="{0CD16593-3C0D-4E2E-B74A-F16BE7255BDB}">
      <dsp:nvSpPr>
        <dsp:cNvPr id="0" name=""/>
        <dsp:cNvSpPr/>
      </dsp:nvSpPr>
      <dsp:spPr>
        <a:xfrm>
          <a:off x="2220447" y="1609"/>
          <a:ext cx="879190" cy="879190"/>
        </a:xfrm>
        <a:prstGeom prst="ellipse">
          <a:avLst/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49201" y="130363"/>
        <a:ext cx="621682" cy="621682"/>
      </dsp:txXfrm>
    </dsp:sp>
    <dsp:sp modelId="{B9D15024-915A-49DA-909E-F19F557C7BE9}">
      <dsp:nvSpPr>
        <dsp:cNvPr id="0" name=""/>
        <dsp:cNvSpPr/>
      </dsp:nvSpPr>
      <dsp:spPr>
        <a:xfrm>
          <a:off x="3552604" y="1333766"/>
          <a:ext cx="879190" cy="879190"/>
        </a:xfrm>
        <a:prstGeom prst="ellipse">
          <a:avLst/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 dirty="0"/>
        </a:p>
      </dsp:txBody>
      <dsp:txXfrm>
        <a:off x="3681358" y="1462520"/>
        <a:ext cx="621682" cy="621682"/>
      </dsp:txXfrm>
    </dsp:sp>
    <dsp:sp modelId="{2FCFBB84-F833-43EB-84C5-3F4659E5D5B4}">
      <dsp:nvSpPr>
        <dsp:cNvPr id="0" name=""/>
        <dsp:cNvSpPr/>
      </dsp:nvSpPr>
      <dsp:spPr>
        <a:xfrm>
          <a:off x="2220447" y="2665923"/>
          <a:ext cx="879190" cy="879190"/>
        </a:xfrm>
        <a:prstGeom prst="ellipse">
          <a:avLst/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 dirty="0"/>
        </a:p>
      </dsp:txBody>
      <dsp:txXfrm>
        <a:off x="2349201" y="2794677"/>
        <a:ext cx="621682" cy="621682"/>
      </dsp:txXfrm>
    </dsp:sp>
    <dsp:sp modelId="{55DB5AF5-1E33-4E8E-90F9-F749D7260220}">
      <dsp:nvSpPr>
        <dsp:cNvPr id="0" name=""/>
        <dsp:cNvSpPr/>
      </dsp:nvSpPr>
      <dsp:spPr>
        <a:xfrm>
          <a:off x="888290" y="1333766"/>
          <a:ext cx="879190" cy="879190"/>
        </a:xfrm>
        <a:prstGeom prst="ellipse">
          <a:avLst/>
        </a:prstGeom>
        <a:solidFill>
          <a:srgbClr val="7F7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kern="1200" dirty="0"/>
        </a:p>
      </dsp:txBody>
      <dsp:txXfrm>
        <a:off x="1017044" y="1462520"/>
        <a:ext cx="621682" cy="621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CEF21-DE7A-451E-9582-E85EDBB70433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301EA-9014-4032-AF62-7FA4FCB81C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08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500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086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514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53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044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587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464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830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50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47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81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104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723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717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932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07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647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439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034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990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766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01EA-9014-4032-AF62-7FA4FCB81C3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96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8DC5-B373-403C-A221-57BCF21036E6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CDB5-4D00-4A13-8747-7A5DA5B7D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90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8DC5-B373-403C-A221-57BCF21036E6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CDB5-4D00-4A13-8747-7A5DA5B7D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44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8DC5-B373-403C-A221-57BCF21036E6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CDB5-4D00-4A13-8747-7A5DA5B7D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2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8DC5-B373-403C-A221-57BCF21036E6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CDB5-4D00-4A13-8747-7A5DA5B7D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206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8DC5-B373-403C-A221-57BCF21036E6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CDB5-4D00-4A13-8747-7A5DA5B7D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51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8DC5-B373-403C-A221-57BCF21036E6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CDB5-4D00-4A13-8747-7A5DA5B7D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39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8DC5-B373-403C-A221-57BCF21036E6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CDB5-4D00-4A13-8747-7A5DA5B7D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74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8DC5-B373-403C-A221-57BCF21036E6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CDB5-4D00-4A13-8747-7A5DA5B7D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98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8DC5-B373-403C-A221-57BCF21036E6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CDB5-4D00-4A13-8747-7A5DA5B7D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84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8DC5-B373-403C-A221-57BCF21036E6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CDB5-4D00-4A13-8747-7A5DA5B7D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22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8DC5-B373-403C-A221-57BCF21036E6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CDB5-4D00-4A13-8747-7A5DA5B7D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58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F8DC5-B373-403C-A221-57BCF21036E6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FCDB5-4D00-4A13-8747-7A5DA5B7D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34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esign.cn/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esign.c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esign.c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pidesign.cn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" y="0"/>
            <a:ext cx="9142649" cy="5143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25267" y="940630"/>
            <a:ext cx="2093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50880" y="3099269"/>
            <a:ext cx="14422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人：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20657" y="4512722"/>
            <a:ext cx="305068" cy="293916"/>
            <a:chOff x="5806793" y="6106887"/>
            <a:chExt cx="406757" cy="391888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 rot="5400000">
              <a:off x="5879542" y="6034138"/>
              <a:ext cx="261259" cy="406757"/>
            </a:xfrm>
            <a:custGeom>
              <a:avLst/>
              <a:gdLst>
                <a:gd name="T0" fmla="*/ 54 w 246"/>
                <a:gd name="T1" fmla="*/ 0 h 383"/>
                <a:gd name="T2" fmla="*/ 0 w 246"/>
                <a:gd name="T3" fmla="*/ 53 h 383"/>
                <a:gd name="T4" fmla="*/ 139 w 246"/>
                <a:gd name="T5" fmla="*/ 191 h 383"/>
                <a:gd name="T6" fmla="*/ 0 w 246"/>
                <a:gd name="T7" fmla="*/ 330 h 383"/>
                <a:gd name="T8" fmla="*/ 54 w 246"/>
                <a:gd name="T9" fmla="*/ 383 h 383"/>
                <a:gd name="T10" fmla="*/ 246 w 246"/>
                <a:gd name="T11" fmla="*/ 191 h 383"/>
                <a:gd name="T12" fmla="*/ 54 w 246"/>
                <a:gd name="T13" fmla="*/ 0 h 383"/>
                <a:gd name="T14" fmla="*/ 54 w 246"/>
                <a:gd name="T15" fmla="*/ 0 h 383"/>
                <a:gd name="T16" fmla="*/ 54 w 246"/>
                <a:gd name="T17" fmla="*/ 0 h 383"/>
                <a:gd name="T18" fmla="*/ 54 w 246"/>
                <a:gd name="T1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383">
                  <a:moveTo>
                    <a:pt x="54" y="0"/>
                  </a:moveTo>
                  <a:lnTo>
                    <a:pt x="0" y="53"/>
                  </a:lnTo>
                  <a:lnTo>
                    <a:pt x="139" y="191"/>
                  </a:lnTo>
                  <a:lnTo>
                    <a:pt x="0" y="330"/>
                  </a:lnTo>
                  <a:lnTo>
                    <a:pt x="54" y="383"/>
                  </a:lnTo>
                  <a:lnTo>
                    <a:pt x="246" y="191"/>
                  </a:lnTo>
                  <a:lnTo>
                    <a:pt x="54" y="0"/>
                  </a:lnTo>
                  <a:lnTo>
                    <a:pt x="54" y="0"/>
                  </a:lnTo>
                  <a:moveTo>
                    <a:pt x="54" y="0"/>
                  </a:moveTo>
                  <a:lnTo>
                    <a:pt x="54" y="0"/>
                  </a:lnTo>
                </a:path>
              </a:pathLst>
            </a:custGeom>
            <a:grpFill/>
            <a:ln w="12700"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dirty="0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 rot="5400000">
              <a:off x="5879542" y="6164767"/>
              <a:ext cx="261259" cy="406757"/>
            </a:xfrm>
            <a:custGeom>
              <a:avLst/>
              <a:gdLst>
                <a:gd name="T0" fmla="*/ 54 w 246"/>
                <a:gd name="T1" fmla="*/ 0 h 383"/>
                <a:gd name="T2" fmla="*/ 0 w 246"/>
                <a:gd name="T3" fmla="*/ 53 h 383"/>
                <a:gd name="T4" fmla="*/ 139 w 246"/>
                <a:gd name="T5" fmla="*/ 191 h 383"/>
                <a:gd name="T6" fmla="*/ 0 w 246"/>
                <a:gd name="T7" fmla="*/ 330 h 383"/>
                <a:gd name="T8" fmla="*/ 54 w 246"/>
                <a:gd name="T9" fmla="*/ 383 h 383"/>
                <a:gd name="T10" fmla="*/ 246 w 246"/>
                <a:gd name="T11" fmla="*/ 191 h 383"/>
                <a:gd name="T12" fmla="*/ 54 w 246"/>
                <a:gd name="T13" fmla="*/ 0 h 383"/>
                <a:gd name="T14" fmla="*/ 54 w 246"/>
                <a:gd name="T15" fmla="*/ 0 h 383"/>
                <a:gd name="T16" fmla="*/ 54 w 246"/>
                <a:gd name="T17" fmla="*/ 0 h 383"/>
                <a:gd name="T18" fmla="*/ 54 w 246"/>
                <a:gd name="T1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383">
                  <a:moveTo>
                    <a:pt x="54" y="0"/>
                  </a:moveTo>
                  <a:lnTo>
                    <a:pt x="0" y="53"/>
                  </a:lnTo>
                  <a:lnTo>
                    <a:pt x="139" y="191"/>
                  </a:lnTo>
                  <a:lnTo>
                    <a:pt x="0" y="330"/>
                  </a:lnTo>
                  <a:lnTo>
                    <a:pt x="54" y="383"/>
                  </a:lnTo>
                  <a:lnTo>
                    <a:pt x="246" y="191"/>
                  </a:lnTo>
                  <a:lnTo>
                    <a:pt x="54" y="0"/>
                  </a:lnTo>
                  <a:lnTo>
                    <a:pt x="54" y="0"/>
                  </a:lnTo>
                  <a:moveTo>
                    <a:pt x="54" y="0"/>
                  </a:moveTo>
                  <a:lnTo>
                    <a:pt x="54" y="0"/>
                  </a:lnTo>
                </a:path>
              </a:pathLst>
            </a:custGeom>
            <a:grpFill/>
            <a:ln w="12700"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dirty="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2502354" y="2903864"/>
            <a:ext cx="41392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649013" y="1800968"/>
            <a:ext cx="3845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</a:p>
        </p:txBody>
      </p:sp>
      <p:pic>
        <p:nvPicPr>
          <p:cNvPr id="12" name="dreamtale - the daw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34299" y="1041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6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88773" y="129507"/>
            <a:ext cx="140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11771" y="128588"/>
            <a:ext cx="1120459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534329" y="524616"/>
            <a:ext cx="211468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 text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538813" y="1536444"/>
            <a:ext cx="2796076" cy="2835506"/>
            <a:chOff x="1331640" y="1707654"/>
            <a:chExt cx="2796076" cy="2835506"/>
          </a:xfrm>
          <a:solidFill>
            <a:srgbClr val="7F7F7F"/>
          </a:solidFill>
        </p:grpSpPr>
        <p:sp>
          <p:nvSpPr>
            <p:cNvPr id="8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0133"/>
                <a:gd name="connsiteY0" fmla="*/ 652643 h 652643"/>
                <a:gd name="connsiteX1" fmla="*/ 1240133 w 1240133"/>
                <a:gd name="connsiteY1" fmla="*/ 0 h 652643"/>
                <a:gd name="connsiteX2" fmla="*/ 1224300 w 1240133"/>
                <a:gd name="connsiteY2" fmla="*/ 638411 h 652643"/>
                <a:gd name="connsiteX3" fmla="*/ 0 w 1240133"/>
                <a:gd name="connsiteY3" fmla="*/ 652643 h 652643"/>
                <a:gd name="connsiteX0" fmla="*/ 0 w 1233017"/>
                <a:gd name="connsiteY0" fmla="*/ 629932 h 629932"/>
                <a:gd name="connsiteX1" fmla="*/ 1233017 w 1233017"/>
                <a:gd name="connsiteY1" fmla="*/ 9311 h 629932"/>
                <a:gd name="connsiteX2" fmla="*/ 1224300 w 1233017"/>
                <a:gd name="connsiteY2" fmla="*/ 615700 h 629932"/>
                <a:gd name="connsiteX3" fmla="*/ 0 w 1233017"/>
                <a:gd name="connsiteY3" fmla="*/ 629932 h 629932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0606"/>
                <a:gd name="connsiteX1" fmla="*/ 1233017 w 1233017"/>
                <a:gd name="connsiteY1" fmla="*/ 9311 h 640606"/>
                <a:gd name="connsiteX2" fmla="*/ 1227858 w 1233017"/>
                <a:gd name="connsiteY2" fmla="*/ 640606 h 640606"/>
                <a:gd name="connsiteX3" fmla="*/ 0 w 1233017"/>
                <a:gd name="connsiteY3" fmla="*/ 629932 h 640606"/>
                <a:gd name="connsiteX0" fmla="*/ 0 w 1225901"/>
                <a:gd name="connsiteY0" fmla="*/ 632363 h 639479"/>
                <a:gd name="connsiteX1" fmla="*/ 1225901 w 1225901"/>
                <a:gd name="connsiteY1" fmla="*/ 8184 h 639479"/>
                <a:gd name="connsiteX2" fmla="*/ 1220742 w 1225901"/>
                <a:gd name="connsiteY2" fmla="*/ 639479 h 639479"/>
                <a:gd name="connsiteX3" fmla="*/ 0 w 1225901"/>
                <a:gd name="connsiteY3" fmla="*/ 632363 h 639479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18785"/>
                <a:gd name="connsiteY0" fmla="*/ 631295 h 631295"/>
                <a:gd name="connsiteX1" fmla="*/ 1218785 w 1218785"/>
                <a:gd name="connsiteY1" fmla="*/ 0 h 631295"/>
                <a:gd name="connsiteX2" fmla="*/ 1213626 w 1218785"/>
                <a:gd name="connsiteY2" fmla="*/ 631295 h 631295"/>
                <a:gd name="connsiteX3" fmla="*/ 0 w 1218785"/>
                <a:gd name="connsiteY3" fmla="*/ 631295 h 631295"/>
                <a:gd name="connsiteX0" fmla="*/ 0 w 1229459"/>
                <a:gd name="connsiteY0" fmla="*/ 631295 h 631295"/>
                <a:gd name="connsiteX1" fmla="*/ 1229459 w 1229459"/>
                <a:gd name="connsiteY1" fmla="*/ 0 h 631295"/>
                <a:gd name="connsiteX2" fmla="*/ 1224300 w 1229459"/>
                <a:gd name="connsiteY2" fmla="*/ 631295 h 631295"/>
                <a:gd name="connsiteX3" fmla="*/ 0 w 1229459"/>
                <a:gd name="connsiteY3" fmla="*/ 631295 h 631295"/>
                <a:gd name="connsiteX0" fmla="*/ 0 w 1231416"/>
                <a:gd name="connsiteY0" fmla="*/ 631295 h 634853"/>
                <a:gd name="connsiteX1" fmla="*/ 1229459 w 1231416"/>
                <a:gd name="connsiteY1" fmla="*/ 0 h 634853"/>
                <a:gd name="connsiteX2" fmla="*/ 1231416 w 1231416"/>
                <a:gd name="connsiteY2" fmla="*/ 634853 h 634853"/>
                <a:gd name="connsiteX3" fmla="*/ 0 w 1231416"/>
                <a:gd name="connsiteY3" fmla="*/ 631295 h 634853"/>
                <a:gd name="connsiteX0" fmla="*/ 0 w 1234974"/>
                <a:gd name="connsiteY0" fmla="*/ 634853 h 634853"/>
                <a:gd name="connsiteX1" fmla="*/ 1233017 w 1234974"/>
                <a:gd name="connsiteY1" fmla="*/ 0 h 634853"/>
                <a:gd name="connsiteX2" fmla="*/ 1234974 w 1234974"/>
                <a:gd name="connsiteY2" fmla="*/ 634853 h 634853"/>
                <a:gd name="connsiteX3" fmla="*/ 0 w 1234974"/>
                <a:gd name="connsiteY3" fmla="*/ 634853 h 63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0133"/>
                <a:gd name="connsiteY0" fmla="*/ 652643 h 652643"/>
                <a:gd name="connsiteX1" fmla="*/ 1240133 w 1240133"/>
                <a:gd name="connsiteY1" fmla="*/ 0 h 652643"/>
                <a:gd name="connsiteX2" fmla="*/ 1224300 w 1240133"/>
                <a:gd name="connsiteY2" fmla="*/ 638411 h 652643"/>
                <a:gd name="connsiteX3" fmla="*/ 0 w 1240133"/>
                <a:gd name="connsiteY3" fmla="*/ 652643 h 652643"/>
                <a:gd name="connsiteX0" fmla="*/ 0 w 1233017"/>
                <a:gd name="connsiteY0" fmla="*/ 629932 h 629932"/>
                <a:gd name="connsiteX1" fmla="*/ 1233017 w 1233017"/>
                <a:gd name="connsiteY1" fmla="*/ 9311 h 629932"/>
                <a:gd name="connsiteX2" fmla="*/ 1224300 w 1233017"/>
                <a:gd name="connsiteY2" fmla="*/ 615700 h 629932"/>
                <a:gd name="connsiteX3" fmla="*/ 0 w 1233017"/>
                <a:gd name="connsiteY3" fmla="*/ 629932 h 629932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0606"/>
                <a:gd name="connsiteX1" fmla="*/ 1233017 w 1233017"/>
                <a:gd name="connsiteY1" fmla="*/ 9311 h 640606"/>
                <a:gd name="connsiteX2" fmla="*/ 1227858 w 1233017"/>
                <a:gd name="connsiteY2" fmla="*/ 640606 h 640606"/>
                <a:gd name="connsiteX3" fmla="*/ 0 w 1233017"/>
                <a:gd name="connsiteY3" fmla="*/ 629932 h 640606"/>
                <a:gd name="connsiteX0" fmla="*/ 0 w 1225901"/>
                <a:gd name="connsiteY0" fmla="*/ 632363 h 639479"/>
                <a:gd name="connsiteX1" fmla="*/ 1225901 w 1225901"/>
                <a:gd name="connsiteY1" fmla="*/ 8184 h 639479"/>
                <a:gd name="connsiteX2" fmla="*/ 1220742 w 1225901"/>
                <a:gd name="connsiteY2" fmla="*/ 639479 h 639479"/>
                <a:gd name="connsiteX3" fmla="*/ 0 w 1225901"/>
                <a:gd name="connsiteY3" fmla="*/ 632363 h 639479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18785"/>
                <a:gd name="connsiteY0" fmla="*/ 631295 h 631295"/>
                <a:gd name="connsiteX1" fmla="*/ 1218785 w 1218785"/>
                <a:gd name="connsiteY1" fmla="*/ 0 h 631295"/>
                <a:gd name="connsiteX2" fmla="*/ 1213626 w 1218785"/>
                <a:gd name="connsiteY2" fmla="*/ 631295 h 631295"/>
                <a:gd name="connsiteX3" fmla="*/ 0 w 1218785"/>
                <a:gd name="connsiteY3" fmla="*/ 631295 h 631295"/>
                <a:gd name="connsiteX0" fmla="*/ 0 w 1229459"/>
                <a:gd name="connsiteY0" fmla="*/ 631295 h 631295"/>
                <a:gd name="connsiteX1" fmla="*/ 1229459 w 1229459"/>
                <a:gd name="connsiteY1" fmla="*/ 0 h 631295"/>
                <a:gd name="connsiteX2" fmla="*/ 1224300 w 1229459"/>
                <a:gd name="connsiteY2" fmla="*/ 631295 h 631295"/>
                <a:gd name="connsiteX3" fmla="*/ 0 w 1229459"/>
                <a:gd name="connsiteY3" fmla="*/ 631295 h 631295"/>
                <a:gd name="connsiteX0" fmla="*/ 0 w 1231416"/>
                <a:gd name="connsiteY0" fmla="*/ 631295 h 634853"/>
                <a:gd name="connsiteX1" fmla="*/ 1229459 w 1231416"/>
                <a:gd name="connsiteY1" fmla="*/ 0 h 634853"/>
                <a:gd name="connsiteX2" fmla="*/ 1231416 w 1231416"/>
                <a:gd name="connsiteY2" fmla="*/ 634853 h 634853"/>
                <a:gd name="connsiteX3" fmla="*/ 0 w 1231416"/>
                <a:gd name="connsiteY3" fmla="*/ 631295 h 634853"/>
                <a:gd name="connsiteX0" fmla="*/ 0 w 1234974"/>
                <a:gd name="connsiteY0" fmla="*/ 634853 h 634853"/>
                <a:gd name="connsiteX1" fmla="*/ 1233017 w 1234974"/>
                <a:gd name="connsiteY1" fmla="*/ 0 h 634853"/>
                <a:gd name="connsiteX2" fmla="*/ 1234974 w 1234974"/>
                <a:gd name="connsiteY2" fmla="*/ 634853 h 634853"/>
                <a:gd name="connsiteX3" fmla="*/ 0 w 1234974"/>
                <a:gd name="connsiteY3" fmla="*/ 634853 h 63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043608" y="1682322"/>
            <a:ext cx="352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043608" y="2414417"/>
            <a:ext cx="352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043608" y="3146512"/>
            <a:ext cx="352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043608" y="3878608"/>
            <a:ext cx="352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4662482" y="1897626"/>
            <a:ext cx="792087" cy="0"/>
          </a:xfrm>
          <a:prstGeom prst="line">
            <a:avLst/>
          </a:prstGeom>
          <a:ln w="6350">
            <a:solidFill>
              <a:srgbClr val="7F7F7F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662482" y="2624638"/>
            <a:ext cx="792087" cy="0"/>
          </a:xfrm>
          <a:prstGeom prst="line">
            <a:avLst/>
          </a:prstGeom>
          <a:ln w="6350">
            <a:solidFill>
              <a:srgbClr val="7F7F7F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662482" y="3351650"/>
            <a:ext cx="792087" cy="0"/>
          </a:xfrm>
          <a:prstGeom prst="line">
            <a:avLst/>
          </a:prstGeom>
          <a:ln w="6350">
            <a:solidFill>
              <a:srgbClr val="7F7F7F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662482" y="4078663"/>
            <a:ext cx="792087" cy="0"/>
          </a:xfrm>
          <a:prstGeom prst="line">
            <a:avLst/>
          </a:prstGeom>
          <a:ln w="6350">
            <a:solidFill>
              <a:srgbClr val="7F7F7F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/>
          <p:bldP spid="14" grpId="0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/>
          <p:bldP spid="14" grpId="0"/>
          <p:bldP spid="15" grpId="0"/>
          <p:bldP spid="16" grpId="0"/>
          <p:bldP spid="1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88773" y="129507"/>
            <a:ext cx="140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11771" y="128588"/>
            <a:ext cx="1120459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534329" y="524616"/>
            <a:ext cx="211468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 text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9552" y="2098623"/>
            <a:ext cx="8030306" cy="1559152"/>
            <a:chOff x="806609" y="3509755"/>
            <a:chExt cx="10343040" cy="2008187"/>
          </a:xfrm>
        </p:grpSpPr>
        <p:grpSp>
          <p:nvGrpSpPr>
            <p:cNvPr id="8" name="组合 44"/>
            <p:cNvGrpSpPr>
              <a:grpSpLocks/>
            </p:cNvGrpSpPr>
            <p:nvPr/>
          </p:nvGrpSpPr>
          <p:grpSpPr bwMode="auto">
            <a:xfrm>
              <a:off x="806609" y="3532106"/>
              <a:ext cx="10343040" cy="1959292"/>
              <a:chOff x="1278168" y="2752056"/>
              <a:chExt cx="9402532" cy="1781844"/>
            </a:xfrm>
          </p:grpSpPr>
          <p:sp>
            <p:nvSpPr>
              <p:cNvPr id="21" name="椭圆 28"/>
              <p:cNvSpPr/>
              <p:nvPr/>
            </p:nvSpPr>
            <p:spPr>
              <a:xfrm>
                <a:off x="2406852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" fmla="*/ 2307304 w 2398744"/>
                  <a:gd name="connsiteY0" fmla="*/ 1153652 h 2307304"/>
                  <a:gd name="connsiteX1" fmla="*/ 1153652 w 2398744"/>
                  <a:gd name="connsiteY1" fmla="*/ 2307304 h 2307304"/>
                  <a:gd name="connsiteX2" fmla="*/ 0 w 2398744"/>
                  <a:gd name="connsiteY2" fmla="*/ 1153652 h 2307304"/>
                  <a:gd name="connsiteX3" fmla="*/ 1153652 w 2398744"/>
                  <a:gd name="connsiteY3" fmla="*/ 0 h 2307304"/>
                  <a:gd name="connsiteX4" fmla="*/ 2398744 w 2398744"/>
                  <a:gd name="connsiteY4" fmla="*/ 1245092 h 2307304"/>
                  <a:gd name="connsiteX0" fmla="*/ 2307304 w 2307304"/>
                  <a:gd name="connsiteY0" fmla="*/ 1153652 h 2307304"/>
                  <a:gd name="connsiteX1" fmla="*/ 1153652 w 2307304"/>
                  <a:gd name="connsiteY1" fmla="*/ 2307304 h 2307304"/>
                  <a:gd name="connsiteX2" fmla="*/ 0 w 2307304"/>
                  <a:gd name="connsiteY2" fmla="*/ 1153652 h 2307304"/>
                  <a:gd name="connsiteX3" fmla="*/ 1153652 w 2307304"/>
                  <a:gd name="connsiteY3" fmla="*/ 0 h 2307304"/>
                  <a:gd name="connsiteX0" fmla="*/ 2307304 w 2307304"/>
                  <a:gd name="connsiteY0" fmla="*/ 0 h 1153652"/>
                  <a:gd name="connsiteX1" fmla="*/ 1153652 w 2307304"/>
                  <a:gd name="connsiteY1" fmla="*/ 1153652 h 1153652"/>
                  <a:gd name="connsiteX2" fmla="*/ 0 w 2307304"/>
                  <a:gd name="connsiteY2" fmla="*/ 0 h 115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椭圆 28"/>
              <p:cNvSpPr/>
              <p:nvPr/>
            </p:nvSpPr>
            <p:spPr>
              <a:xfrm flipV="1">
                <a:off x="4191159" y="2752056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" fmla="*/ 2307304 w 2398744"/>
                  <a:gd name="connsiteY0" fmla="*/ 1153652 h 2307304"/>
                  <a:gd name="connsiteX1" fmla="*/ 1153652 w 2398744"/>
                  <a:gd name="connsiteY1" fmla="*/ 2307304 h 2307304"/>
                  <a:gd name="connsiteX2" fmla="*/ 0 w 2398744"/>
                  <a:gd name="connsiteY2" fmla="*/ 1153652 h 2307304"/>
                  <a:gd name="connsiteX3" fmla="*/ 1153652 w 2398744"/>
                  <a:gd name="connsiteY3" fmla="*/ 0 h 2307304"/>
                  <a:gd name="connsiteX4" fmla="*/ 2398744 w 2398744"/>
                  <a:gd name="connsiteY4" fmla="*/ 1245092 h 2307304"/>
                  <a:gd name="connsiteX0" fmla="*/ 2307304 w 2307304"/>
                  <a:gd name="connsiteY0" fmla="*/ 1153652 h 2307304"/>
                  <a:gd name="connsiteX1" fmla="*/ 1153652 w 2307304"/>
                  <a:gd name="connsiteY1" fmla="*/ 2307304 h 2307304"/>
                  <a:gd name="connsiteX2" fmla="*/ 0 w 2307304"/>
                  <a:gd name="connsiteY2" fmla="*/ 1153652 h 2307304"/>
                  <a:gd name="connsiteX3" fmla="*/ 1153652 w 2307304"/>
                  <a:gd name="connsiteY3" fmla="*/ 0 h 2307304"/>
                  <a:gd name="connsiteX0" fmla="*/ 2307304 w 2307304"/>
                  <a:gd name="connsiteY0" fmla="*/ 0 h 1153652"/>
                  <a:gd name="connsiteX1" fmla="*/ 1153652 w 2307304"/>
                  <a:gd name="connsiteY1" fmla="*/ 1153652 h 1153652"/>
                  <a:gd name="connsiteX2" fmla="*/ 0 w 2307304"/>
                  <a:gd name="connsiteY2" fmla="*/ 0 h 115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椭圆 28"/>
              <p:cNvSpPr/>
              <p:nvPr/>
            </p:nvSpPr>
            <p:spPr>
              <a:xfrm>
                <a:off x="5978640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" fmla="*/ 2307304 w 2398744"/>
                  <a:gd name="connsiteY0" fmla="*/ 1153652 h 2307304"/>
                  <a:gd name="connsiteX1" fmla="*/ 1153652 w 2398744"/>
                  <a:gd name="connsiteY1" fmla="*/ 2307304 h 2307304"/>
                  <a:gd name="connsiteX2" fmla="*/ 0 w 2398744"/>
                  <a:gd name="connsiteY2" fmla="*/ 1153652 h 2307304"/>
                  <a:gd name="connsiteX3" fmla="*/ 1153652 w 2398744"/>
                  <a:gd name="connsiteY3" fmla="*/ 0 h 2307304"/>
                  <a:gd name="connsiteX4" fmla="*/ 2398744 w 2398744"/>
                  <a:gd name="connsiteY4" fmla="*/ 1245092 h 2307304"/>
                  <a:gd name="connsiteX0" fmla="*/ 2307304 w 2307304"/>
                  <a:gd name="connsiteY0" fmla="*/ 1153652 h 2307304"/>
                  <a:gd name="connsiteX1" fmla="*/ 1153652 w 2307304"/>
                  <a:gd name="connsiteY1" fmla="*/ 2307304 h 2307304"/>
                  <a:gd name="connsiteX2" fmla="*/ 0 w 2307304"/>
                  <a:gd name="connsiteY2" fmla="*/ 1153652 h 2307304"/>
                  <a:gd name="connsiteX3" fmla="*/ 1153652 w 2307304"/>
                  <a:gd name="connsiteY3" fmla="*/ 0 h 2307304"/>
                  <a:gd name="connsiteX0" fmla="*/ 2307304 w 2307304"/>
                  <a:gd name="connsiteY0" fmla="*/ 0 h 1153652"/>
                  <a:gd name="connsiteX1" fmla="*/ 1153652 w 2307304"/>
                  <a:gd name="connsiteY1" fmla="*/ 1153652 h 1153652"/>
                  <a:gd name="connsiteX2" fmla="*/ 0 w 2307304"/>
                  <a:gd name="connsiteY2" fmla="*/ 0 h 115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椭圆 28"/>
              <p:cNvSpPr/>
              <p:nvPr/>
            </p:nvSpPr>
            <p:spPr>
              <a:xfrm flipV="1">
                <a:off x="7764534" y="2752056"/>
                <a:ext cx="1785893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" fmla="*/ 2307304 w 2398744"/>
                  <a:gd name="connsiteY0" fmla="*/ 1153652 h 2307304"/>
                  <a:gd name="connsiteX1" fmla="*/ 1153652 w 2398744"/>
                  <a:gd name="connsiteY1" fmla="*/ 2307304 h 2307304"/>
                  <a:gd name="connsiteX2" fmla="*/ 0 w 2398744"/>
                  <a:gd name="connsiteY2" fmla="*/ 1153652 h 2307304"/>
                  <a:gd name="connsiteX3" fmla="*/ 1153652 w 2398744"/>
                  <a:gd name="connsiteY3" fmla="*/ 0 h 2307304"/>
                  <a:gd name="connsiteX4" fmla="*/ 2398744 w 2398744"/>
                  <a:gd name="connsiteY4" fmla="*/ 1245092 h 2307304"/>
                  <a:gd name="connsiteX0" fmla="*/ 2307304 w 2307304"/>
                  <a:gd name="connsiteY0" fmla="*/ 1153652 h 2307304"/>
                  <a:gd name="connsiteX1" fmla="*/ 1153652 w 2307304"/>
                  <a:gd name="connsiteY1" fmla="*/ 2307304 h 2307304"/>
                  <a:gd name="connsiteX2" fmla="*/ 0 w 2307304"/>
                  <a:gd name="connsiteY2" fmla="*/ 1153652 h 2307304"/>
                  <a:gd name="connsiteX3" fmla="*/ 1153652 w 2307304"/>
                  <a:gd name="connsiteY3" fmla="*/ 0 h 2307304"/>
                  <a:gd name="connsiteX0" fmla="*/ 2307304 w 2307304"/>
                  <a:gd name="connsiteY0" fmla="*/ 0 h 1153652"/>
                  <a:gd name="connsiteX1" fmla="*/ 1153652 w 2307304"/>
                  <a:gd name="connsiteY1" fmla="*/ 1153652 h 1153652"/>
                  <a:gd name="connsiteX2" fmla="*/ 0 w 2307304"/>
                  <a:gd name="connsiteY2" fmla="*/ 0 h 115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9552016" y="3641390"/>
                <a:ext cx="1128684" cy="0"/>
              </a:xfrm>
              <a:prstGeom prst="line">
                <a:avLst/>
              </a:prstGeom>
              <a:ln w="9525">
                <a:solidFill>
                  <a:srgbClr val="7F7F7F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1278168" y="3642979"/>
                <a:ext cx="1128684" cy="0"/>
              </a:xfrm>
              <a:prstGeom prst="line">
                <a:avLst/>
              </a:prstGeom>
              <a:ln w="9525">
                <a:solidFill>
                  <a:srgbClr val="7F7F7F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1999647" y="3520931"/>
              <a:ext cx="1997013" cy="1997011"/>
              <a:chOff x="2389188" y="2700655"/>
              <a:chExt cx="1815465" cy="1815465"/>
            </a:xfrm>
          </p:grpSpPr>
          <p:sp>
            <p:nvSpPr>
              <p:cNvPr id="19" name="矩形 18"/>
              <p:cNvSpPr/>
              <p:nvPr/>
            </p:nvSpPr>
            <p:spPr>
              <a:xfrm rot="16200000">
                <a:off x="2389188" y="27006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空心弧 19"/>
              <p:cNvSpPr/>
              <p:nvPr/>
            </p:nvSpPr>
            <p:spPr>
              <a:xfrm rot="19800000">
                <a:off x="2398394" y="2704383"/>
                <a:ext cx="1797050" cy="1797050"/>
              </a:xfrm>
              <a:prstGeom prst="blockArc">
                <a:avLst>
                  <a:gd name="adj1" fmla="val 10782304"/>
                  <a:gd name="adj2" fmla="val 12569082"/>
                  <a:gd name="adj3" fmla="val 2151"/>
                </a:avLst>
              </a:prstGeom>
              <a:solidFill>
                <a:srgbClr val="7F7F7F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984039" y="3509755"/>
              <a:ext cx="1997013" cy="1997012"/>
              <a:chOff x="4166508" y="2732405"/>
              <a:chExt cx="1815465" cy="1815465"/>
            </a:xfrm>
          </p:grpSpPr>
          <p:sp>
            <p:nvSpPr>
              <p:cNvPr id="17" name="矩形 16"/>
              <p:cNvSpPr/>
              <p:nvPr/>
            </p:nvSpPr>
            <p:spPr>
              <a:xfrm rot="16200000">
                <a:off x="4166508" y="273240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空心弧 17"/>
              <p:cNvSpPr/>
              <p:nvPr/>
            </p:nvSpPr>
            <p:spPr>
              <a:xfrm>
                <a:off x="41783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rgbClr val="7F7F7F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973764" y="3518136"/>
              <a:ext cx="1997013" cy="1997012"/>
              <a:chOff x="5975350" y="2740024"/>
              <a:chExt cx="1815465" cy="1815465"/>
            </a:xfrm>
          </p:grpSpPr>
          <p:sp>
            <p:nvSpPr>
              <p:cNvPr id="15" name="矩形 14"/>
              <p:cNvSpPr/>
              <p:nvPr/>
            </p:nvSpPr>
            <p:spPr>
              <a:xfrm rot="14400000">
                <a:off x="5975350" y="2740024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空心弧 15"/>
              <p:cNvSpPr/>
              <p:nvPr/>
            </p:nvSpPr>
            <p:spPr>
              <a:xfrm rot="19800000">
                <a:off x="5983288" y="2751138"/>
                <a:ext cx="1797050" cy="1797050"/>
              </a:xfrm>
              <a:prstGeom prst="blockArc">
                <a:avLst>
                  <a:gd name="adj1" fmla="val 10800000"/>
                  <a:gd name="adj2" fmla="val 12569082"/>
                  <a:gd name="adj3" fmla="val 2151"/>
                </a:avLst>
              </a:prstGeom>
              <a:solidFill>
                <a:srgbClr val="7F7F7F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930612" y="3516740"/>
              <a:ext cx="1997013" cy="1997012"/>
              <a:chOff x="7754303" y="2738755"/>
              <a:chExt cx="1815465" cy="1815465"/>
            </a:xfrm>
          </p:grpSpPr>
          <p:sp>
            <p:nvSpPr>
              <p:cNvPr id="13" name="矩形 12"/>
              <p:cNvSpPr/>
              <p:nvPr/>
            </p:nvSpPr>
            <p:spPr>
              <a:xfrm rot="10800000">
                <a:off x="7754303" y="27387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空心弧 13"/>
              <p:cNvSpPr/>
              <p:nvPr/>
            </p:nvSpPr>
            <p:spPr>
              <a:xfrm>
                <a:off x="77597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rgbClr val="7F7F7F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211801" y="2284092"/>
            <a:ext cx="1164618" cy="1164619"/>
            <a:chOff x="4248468" y="3748642"/>
            <a:chExt cx="1500029" cy="1500029"/>
          </a:xfrm>
          <a:solidFill>
            <a:srgbClr val="7F7F7F"/>
          </a:solidFill>
        </p:grpSpPr>
        <p:sp>
          <p:nvSpPr>
            <p:cNvPr id="28" name="椭圆 27"/>
            <p:cNvSpPr/>
            <p:nvPr/>
          </p:nvSpPr>
          <p:spPr>
            <a:xfrm>
              <a:off x="4248468" y="3748642"/>
              <a:ext cx="1500029" cy="1500029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692956" y="4211422"/>
              <a:ext cx="663471" cy="603155"/>
              <a:chOff x="1725613" y="5659438"/>
              <a:chExt cx="498475" cy="498475"/>
            </a:xfrm>
            <a:grpFill/>
          </p:grpSpPr>
          <p:sp>
            <p:nvSpPr>
              <p:cNvPr id="30" name="Freeform 564"/>
              <p:cNvSpPr>
                <a:spLocks/>
              </p:cNvSpPr>
              <p:nvPr/>
            </p:nvSpPr>
            <p:spPr bwMode="auto">
              <a:xfrm>
                <a:off x="2132013" y="5659438"/>
                <a:ext cx="92075" cy="104775"/>
              </a:xfrm>
              <a:custGeom>
                <a:avLst/>
                <a:gdLst>
                  <a:gd name="T0" fmla="*/ 2147483646 w 40"/>
                  <a:gd name="T1" fmla="*/ 2147483646 h 45"/>
                  <a:gd name="T2" fmla="*/ 2147483646 w 40"/>
                  <a:gd name="T3" fmla="*/ 2147483646 h 45"/>
                  <a:gd name="T4" fmla="*/ 2147483646 w 40"/>
                  <a:gd name="T5" fmla="*/ 2147483646 h 45"/>
                  <a:gd name="T6" fmla="*/ 2147483646 w 40"/>
                  <a:gd name="T7" fmla="*/ 2147483646 h 45"/>
                  <a:gd name="T8" fmla="*/ 2147483646 w 40"/>
                  <a:gd name="T9" fmla="*/ 2147483646 h 45"/>
                  <a:gd name="T10" fmla="*/ 2147483646 w 40"/>
                  <a:gd name="T11" fmla="*/ 2147483646 h 45"/>
                  <a:gd name="T12" fmla="*/ 2147483646 w 40"/>
                  <a:gd name="T13" fmla="*/ 2147483646 h 45"/>
                  <a:gd name="T14" fmla="*/ 2147483646 w 40"/>
                  <a:gd name="T15" fmla="*/ 2147483646 h 45"/>
                  <a:gd name="T16" fmla="*/ 2147483646 w 40"/>
                  <a:gd name="T17" fmla="*/ 2147483646 h 45"/>
                  <a:gd name="T18" fmla="*/ 2147483646 w 40"/>
                  <a:gd name="T19" fmla="*/ 2147483646 h 45"/>
                  <a:gd name="T20" fmla="*/ 0 w 40"/>
                  <a:gd name="T21" fmla="*/ 2147483646 h 45"/>
                  <a:gd name="T22" fmla="*/ 2147483646 w 40"/>
                  <a:gd name="T23" fmla="*/ 0 h 45"/>
                  <a:gd name="T24" fmla="*/ 2147483646 w 40"/>
                  <a:gd name="T25" fmla="*/ 0 h 45"/>
                  <a:gd name="T26" fmla="*/ 2147483646 w 40"/>
                  <a:gd name="T27" fmla="*/ 0 h 45"/>
                  <a:gd name="T28" fmla="*/ 2147483646 w 40"/>
                  <a:gd name="T29" fmla="*/ 0 h 45"/>
                  <a:gd name="T30" fmla="*/ 2147483646 w 40"/>
                  <a:gd name="T31" fmla="*/ 0 h 45"/>
                  <a:gd name="T32" fmla="*/ 2147483646 w 40"/>
                  <a:gd name="T33" fmla="*/ 0 h 45"/>
                  <a:gd name="T34" fmla="*/ 2147483646 w 40"/>
                  <a:gd name="T35" fmla="*/ 2147483646 h 45"/>
                  <a:gd name="T36" fmla="*/ 2147483646 w 40"/>
                  <a:gd name="T37" fmla="*/ 2147483646 h 45"/>
                  <a:gd name="T38" fmla="*/ 2147483646 w 40"/>
                  <a:gd name="T39" fmla="*/ 2147483646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0" h="45">
                    <a:moveTo>
                      <a:pt x="40" y="40"/>
                    </a:moveTo>
                    <a:cubicBezTo>
                      <a:pt x="40" y="43"/>
                      <a:pt x="38" y="45"/>
                      <a:pt x="35" y="45"/>
                    </a:cubicBezTo>
                    <a:cubicBezTo>
                      <a:pt x="32" y="45"/>
                      <a:pt x="30" y="43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4"/>
                      <a:pt x="25" y="10"/>
                      <a:pt x="2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3" y="0"/>
                      <a:pt x="40" y="6"/>
                      <a:pt x="40" y="15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Rectangle 565"/>
              <p:cNvSpPr>
                <a:spLocks noChangeArrowheads="1"/>
              </p:cNvSpPr>
              <p:nvPr/>
            </p:nvSpPr>
            <p:spPr bwMode="auto">
              <a:xfrm>
                <a:off x="2132013" y="5764213"/>
                <a:ext cx="22225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Rectangle 566"/>
              <p:cNvSpPr>
                <a:spLocks noChangeArrowheads="1"/>
              </p:cNvSpPr>
              <p:nvPr/>
            </p:nvSpPr>
            <p:spPr bwMode="auto">
              <a:xfrm>
                <a:off x="2097088" y="5764213"/>
                <a:ext cx="11112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Rectangle 567"/>
              <p:cNvSpPr>
                <a:spLocks noChangeArrowheads="1"/>
              </p:cNvSpPr>
              <p:nvPr/>
            </p:nvSpPr>
            <p:spPr bwMode="auto">
              <a:xfrm>
                <a:off x="2051050" y="5764213"/>
                <a:ext cx="11113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Rectangle 568"/>
              <p:cNvSpPr>
                <a:spLocks noChangeArrowheads="1"/>
              </p:cNvSpPr>
              <p:nvPr/>
            </p:nvSpPr>
            <p:spPr bwMode="auto">
              <a:xfrm>
                <a:off x="2001838" y="5764213"/>
                <a:ext cx="254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Rectangle 569"/>
              <p:cNvSpPr>
                <a:spLocks noChangeArrowheads="1"/>
              </p:cNvSpPr>
              <p:nvPr/>
            </p:nvSpPr>
            <p:spPr bwMode="auto">
              <a:xfrm>
                <a:off x="1920875" y="5764213"/>
                <a:ext cx="381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Rectangle 570"/>
              <p:cNvSpPr>
                <a:spLocks noChangeArrowheads="1"/>
              </p:cNvSpPr>
              <p:nvPr/>
            </p:nvSpPr>
            <p:spPr bwMode="auto">
              <a:xfrm>
                <a:off x="1885950" y="5764213"/>
                <a:ext cx="127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Rectangle 571"/>
              <p:cNvSpPr>
                <a:spLocks noChangeArrowheads="1"/>
              </p:cNvSpPr>
              <p:nvPr/>
            </p:nvSpPr>
            <p:spPr bwMode="auto">
              <a:xfrm>
                <a:off x="1839913" y="5764213"/>
                <a:ext cx="127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572"/>
              <p:cNvSpPr>
                <a:spLocks/>
              </p:cNvSpPr>
              <p:nvPr/>
            </p:nvSpPr>
            <p:spPr bwMode="auto">
              <a:xfrm>
                <a:off x="1725613" y="5659438"/>
                <a:ext cx="92075" cy="104775"/>
              </a:xfrm>
              <a:custGeom>
                <a:avLst/>
                <a:gdLst>
                  <a:gd name="T0" fmla="*/ 2147483646 w 40"/>
                  <a:gd name="T1" fmla="*/ 2147483646 h 45"/>
                  <a:gd name="T2" fmla="*/ 2147483646 w 40"/>
                  <a:gd name="T3" fmla="*/ 2147483646 h 45"/>
                  <a:gd name="T4" fmla="*/ 2147483646 w 40"/>
                  <a:gd name="T5" fmla="*/ 2147483646 h 45"/>
                  <a:gd name="T6" fmla="*/ 2147483646 w 40"/>
                  <a:gd name="T7" fmla="*/ 2147483646 h 45"/>
                  <a:gd name="T8" fmla="*/ 2147483646 w 40"/>
                  <a:gd name="T9" fmla="*/ 2147483646 h 45"/>
                  <a:gd name="T10" fmla="*/ 2147483646 w 40"/>
                  <a:gd name="T11" fmla="*/ 2147483646 h 45"/>
                  <a:gd name="T12" fmla="*/ 2147483646 w 40"/>
                  <a:gd name="T13" fmla="*/ 2147483646 h 45"/>
                  <a:gd name="T14" fmla="*/ 2147483646 w 40"/>
                  <a:gd name="T15" fmla="*/ 2147483646 h 45"/>
                  <a:gd name="T16" fmla="*/ 2147483646 w 40"/>
                  <a:gd name="T17" fmla="*/ 2147483646 h 45"/>
                  <a:gd name="T18" fmla="*/ 0 w 40"/>
                  <a:gd name="T19" fmla="*/ 2147483646 h 45"/>
                  <a:gd name="T20" fmla="*/ 0 w 40"/>
                  <a:gd name="T21" fmla="*/ 2147483646 h 45"/>
                  <a:gd name="T22" fmla="*/ 0 w 40"/>
                  <a:gd name="T23" fmla="*/ 2147483646 h 45"/>
                  <a:gd name="T24" fmla="*/ 2147483646 w 40"/>
                  <a:gd name="T25" fmla="*/ 0 h 45"/>
                  <a:gd name="T26" fmla="*/ 2147483646 w 40"/>
                  <a:gd name="T27" fmla="*/ 0 h 45"/>
                  <a:gd name="T28" fmla="*/ 2147483646 w 40"/>
                  <a:gd name="T29" fmla="*/ 0 h 45"/>
                  <a:gd name="T30" fmla="*/ 2147483646 w 40"/>
                  <a:gd name="T31" fmla="*/ 0 h 45"/>
                  <a:gd name="T32" fmla="*/ 2147483646 w 40"/>
                  <a:gd name="T33" fmla="*/ 0 h 45"/>
                  <a:gd name="T34" fmla="*/ 2147483646 w 40"/>
                  <a:gd name="T35" fmla="*/ 0 h 45"/>
                  <a:gd name="T36" fmla="*/ 2147483646 w 40"/>
                  <a:gd name="T37" fmla="*/ 2147483646 h 45"/>
                  <a:gd name="T38" fmla="*/ 2147483646 w 40"/>
                  <a:gd name="T39" fmla="*/ 2147483646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0" h="45">
                    <a:moveTo>
                      <a:pt x="35" y="10"/>
                    </a:moveTo>
                    <a:cubicBezTo>
                      <a:pt x="35" y="10"/>
                      <a:pt x="35" y="10"/>
                      <a:pt x="35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5" y="10"/>
                      <a:pt x="10" y="14"/>
                      <a:pt x="10" y="2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3"/>
                      <a:pt x="8" y="45"/>
                      <a:pt x="5" y="45"/>
                    </a:cubicBezTo>
                    <a:cubicBezTo>
                      <a:pt x="2" y="45"/>
                      <a:pt x="0" y="43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0" y="2"/>
                      <a:pt x="40" y="5"/>
                    </a:cubicBezTo>
                    <a:cubicBezTo>
                      <a:pt x="40" y="7"/>
                      <a:pt x="38" y="10"/>
                      <a:pt x="35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Rectangle 573"/>
              <p:cNvSpPr>
                <a:spLocks noChangeArrowheads="1"/>
              </p:cNvSpPr>
              <p:nvPr/>
            </p:nvSpPr>
            <p:spPr bwMode="auto">
              <a:xfrm>
                <a:off x="1793875" y="5764213"/>
                <a:ext cx="23813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Rectangle 574"/>
              <p:cNvSpPr>
                <a:spLocks noChangeArrowheads="1"/>
              </p:cNvSpPr>
              <p:nvPr/>
            </p:nvSpPr>
            <p:spPr bwMode="auto">
              <a:xfrm>
                <a:off x="1793875" y="5937250"/>
                <a:ext cx="23813" cy="1143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575"/>
              <p:cNvSpPr>
                <a:spLocks/>
              </p:cNvSpPr>
              <p:nvPr/>
            </p:nvSpPr>
            <p:spPr bwMode="auto">
              <a:xfrm>
                <a:off x="1725613" y="6051550"/>
                <a:ext cx="92075" cy="106363"/>
              </a:xfrm>
              <a:custGeom>
                <a:avLst/>
                <a:gdLst>
                  <a:gd name="T0" fmla="*/ 0 w 40"/>
                  <a:gd name="T1" fmla="*/ 2147483646 h 46"/>
                  <a:gd name="T2" fmla="*/ 2147483646 w 40"/>
                  <a:gd name="T3" fmla="*/ 0 h 46"/>
                  <a:gd name="T4" fmla="*/ 2147483646 w 40"/>
                  <a:gd name="T5" fmla="*/ 2147483646 h 46"/>
                  <a:gd name="T6" fmla="*/ 2147483646 w 40"/>
                  <a:gd name="T7" fmla="*/ 2147483646 h 46"/>
                  <a:gd name="T8" fmla="*/ 2147483646 w 40"/>
                  <a:gd name="T9" fmla="*/ 2147483646 h 46"/>
                  <a:gd name="T10" fmla="*/ 2147483646 w 40"/>
                  <a:gd name="T11" fmla="*/ 2147483646 h 46"/>
                  <a:gd name="T12" fmla="*/ 2147483646 w 40"/>
                  <a:gd name="T13" fmla="*/ 2147483646 h 46"/>
                  <a:gd name="T14" fmla="*/ 2147483646 w 40"/>
                  <a:gd name="T15" fmla="*/ 2147483646 h 46"/>
                  <a:gd name="T16" fmla="*/ 2147483646 w 40"/>
                  <a:gd name="T17" fmla="*/ 2147483646 h 46"/>
                  <a:gd name="T18" fmla="*/ 2147483646 w 40"/>
                  <a:gd name="T19" fmla="*/ 2147483646 h 46"/>
                  <a:gd name="T20" fmla="*/ 2147483646 w 40"/>
                  <a:gd name="T21" fmla="*/ 2147483646 h 46"/>
                  <a:gd name="T22" fmla="*/ 2147483646 w 40"/>
                  <a:gd name="T23" fmla="*/ 2147483646 h 46"/>
                  <a:gd name="T24" fmla="*/ 2147483646 w 40"/>
                  <a:gd name="T25" fmla="*/ 2147483646 h 46"/>
                  <a:gd name="T26" fmla="*/ 2147483646 w 40"/>
                  <a:gd name="T27" fmla="*/ 2147483646 h 46"/>
                  <a:gd name="T28" fmla="*/ 2147483646 w 40"/>
                  <a:gd name="T29" fmla="*/ 2147483646 h 46"/>
                  <a:gd name="T30" fmla="*/ 2147483646 w 40"/>
                  <a:gd name="T31" fmla="*/ 2147483646 h 46"/>
                  <a:gd name="T32" fmla="*/ 0 w 40"/>
                  <a:gd name="T33" fmla="*/ 2147483646 h 46"/>
                  <a:gd name="T34" fmla="*/ 0 w 40"/>
                  <a:gd name="T35" fmla="*/ 2147483646 h 46"/>
                  <a:gd name="T36" fmla="*/ 0 w 40"/>
                  <a:gd name="T37" fmla="*/ 2147483646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46">
                    <a:moveTo>
                      <a:pt x="0" y="5"/>
                    </a:move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10" y="3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31"/>
                      <a:pt x="14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8" y="35"/>
                      <a:pt x="40" y="38"/>
                      <a:pt x="40" y="40"/>
                    </a:cubicBezTo>
                    <a:cubicBezTo>
                      <a:pt x="40" y="43"/>
                      <a:pt x="38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7" y="46"/>
                      <a:pt x="0" y="39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Rectangle 576"/>
              <p:cNvSpPr>
                <a:spLocks noChangeArrowheads="1"/>
              </p:cNvSpPr>
              <p:nvPr/>
            </p:nvSpPr>
            <p:spPr bwMode="auto">
              <a:xfrm>
                <a:off x="1839913" y="5937250"/>
                <a:ext cx="127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Rectangle 577"/>
              <p:cNvSpPr>
                <a:spLocks noChangeArrowheads="1"/>
              </p:cNvSpPr>
              <p:nvPr/>
            </p:nvSpPr>
            <p:spPr bwMode="auto">
              <a:xfrm>
                <a:off x="1839913" y="6029325"/>
                <a:ext cx="23812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Rectangle 578"/>
              <p:cNvSpPr>
                <a:spLocks noChangeArrowheads="1"/>
              </p:cNvSpPr>
              <p:nvPr/>
            </p:nvSpPr>
            <p:spPr bwMode="auto">
              <a:xfrm>
                <a:off x="1885950" y="5937250"/>
                <a:ext cx="127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Rectangle 579"/>
              <p:cNvSpPr>
                <a:spLocks noChangeArrowheads="1"/>
              </p:cNvSpPr>
              <p:nvPr/>
            </p:nvSpPr>
            <p:spPr bwMode="auto">
              <a:xfrm>
                <a:off x="1885950" y="6029325"/>
                <a:ext cx="23813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Rectangle 580"/>
              <p:cNvSpPr>
                <a:spLocks noChangeArrowheads="1"/>
              </p:cNvSpPr>
              <p:nvPr/>
            </p:nvSpPr>
            <p:spPr bwMode="auto">
              <a:xfrm>
                <a:off x="1920875" y="5937250"/>
                <a:ext cx="381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Rectangle 581"/>
              <p:cNvSpPr>
                <a:spLocks noChangeArrowheads="1"/>
              </p:cNvSpPr>
              <p:nvPr/>
            </p:nvSpPr>
            <p:spPr bwMode="auto">
              <a:xfrm>
                <a:off x="1933575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Rectangle 582"/>
              <p:cNvSpPr>
                <a:spLocks noChangeArrowheads="1"/>
              </p:cNvSpPr>
              <p:nvPr/>
            </p:nvSpPr>
            <p:spPr bwMode="auto">
              <a:xfrm>
                <a:off x="2001838" y="5937250"/>
                <a:ext cx="254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Rectangle 583"/>
              <p:cNvSpPr>
                <a:spLocks noChangeArrowheads="1"/>
              </p:cNvSpPr>
              <p:nvPr/>
            </p:nvSpPr>
            <p:spPr bwMode="auto">
              <a:xfrm>
                <a:off x="1979613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Rectangle 584"/>
              <p:cNvSpPr>
                <a:spLocks noChangeArrowheads="1"/>
              </p:cNvSpPr>
              <p:nvPr/>
            </p:nvSpPr>
            <p:spPr bwMode="auto">
              <a:xfrm>
                <a:off x="2051050" y="5937250"/>
                <a:ext cx="11113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Rectangle 585"/>
              <p:cNvSpPr>
                <a:spLocks noChangeArrowheads="1"/>
              </p:cNvSpPr>
              <p:nvPr/>
            </p:nvSpPr>
            <p:spPr bwMode="auto">
              <a:xfrm>
                <a:off x="2038350" y="6029325"/>
                <a:ext cx="23813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Rectangle 586"/>
              <p:cNvSpPr>
                <a:spLocks noChangeArrowheads="1"/>
              </p:cNvSpPr>
              <p:nvPr/>
            </p:nvSpPr>
            <p:spPr bwMode="auto">
              <a:xfrm>
                <a:off x="2097088" y="5937250"/>
                <a:ext cx="11112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Rectangle 587"/>
              <p:cNvSpPr>
                <a:spLocks noChangeArrowheads="1"/>
              </p:cNvSpPr>
              <p:nvPr/>
            </p:nvSpPr>
            <p:spPr bwMode="auto">
              <a:xfrm>
                <a:off x="2085975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Rectangle 588"/>
              <p:cNvSpPr>
                <a:spLocks noChangeArrowheads="1"/>
              </p:cNvSpPr>
              <p:nvPr/>
            </p:nvSpPr>
            <p:spPr bwMode="auto">
              <a:xfrm>
                <a:off x="2132013" y="5937250"/>
                <a:ext cx="22225" cy="1143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589"/>
              <p:cNvSpPr>
                <a:spLocks/>
              </p:cNvSpPr>
              <p:nvPr/>
            </p:nvSpPr>
            <p:spPr bwMode="auto">
              <a:xfrm>
                <a:off x="2132013" y="6051550"/>
                <a:ext cx="92075" cy="106363"/>
              </a:xfrm>
              <a:custGeom>
                <a:avLst/>
                <a:gdLst>
                  <a:gd name="T0" fmla="*/ 2147483646 w 40"/>
                  <a:gd name="T1" fmla="*/ 2147483646 h 46"/>
                  <a:gd name="T2" fmla="*/ 2147483646 w 40"/>
                  <a:gd name="T3" fmla="*/ 2147483646 h 46"/>
                  <a:gd name="T4" fmla="*/ 2147483646 w 40"/>
                  <a:gd name="T5" fmla="*/ 2147483646 h 46"/>
                  <a:gd name="T6" fmla="*/ 2147483646 w 40"/>
                  <a:gd name="T7" fmla="*/ 2147483646 h 46"/>
                  <a:gd name="T8" fmla="*/ 2147483646 w 40"/>
                  <a:gd name="T9" fmla="*/ 2147483646 h 46"/>
                  <a:gd name="T10" fmla="*/ 2147483646 w 40"/>
                  <a:gd name="T11" fmla="*/ 2147483646 h 46"/>
                  <a:gd name="T12" fmla="*/ 2147483646 w 40"/>
                  <a:gd name="T13" fmla="*/ 2147483646 h 46"/>
                  <a:gd name="T14" fmla="*/ 2147483646 w 40"/>
                  <a:gd name="T15" fmla="*/ 2147483646 h 46"/>
                  <a:gd name="T16" fmla="*/ 2147483646 w 40"/>
                  <a:gd name="T17" fmla="*/ 0 h 46"/>
                  <a:gd name="T18" fmla="*/ 2147483646 w 40"/>
                  <a:gd name="T19" fmla="*/ 2147483646 h 46"/>
                  <a:gd name="T20" fmla="*/ 2147483646 w 40"/>
                  <a:gd name="T21" fmla="*/ 2147483646 h 46"/>
                  <a:gd name="T22" fmla="*/ 2147483646 w 40"/>
                  <a:gd name="T23" fmla="*/ 2147483646 h 46"/>
                  <a:gd name="T24" fmla="*/ 2147483646 w 40"/>
                  <a:gd name="T25" fmla="*/ 2147483646 h 46"/>
                  <a:gd name="T26" fmla="*/ 2147483646 w 40"/>
                  <a:gd name="T27" fmla="*/ 2147483646 h 46"/>
                  <a:gd name="T28" fmla="*/ 2147483646 w 40"/>
                  <a:gd name="T29" fmla="*/ 2147483646 h 46"/>
                  <a:gd name="T30" fmla="*/ 2147483646 w 40"/>
                  <a:gd name="T31" fmla="*/ 2147483646 h 46"/>
                  <a:gd name="T32" fmla="*/ 2147483646 w 40"/>
                  <a:gd name="T33" fmla="*/ 2147483646 h 46"/>
                  <a:gd name="T34" fmla="*/ 0 w 40"/>
                  <a:gd name="T35" fmla="*/ 2147483646 h 46"/>
                  <a:gd name="T36" fmla="*/ 2147483646 w 40"/>
                  <a:gd name="T37" fmla="*/ 2147483646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46"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6" y="35"/>
                      <a:pt x="30" y="30"/>
                      <a:pt x="30" y="25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3"/>
                      <a:pt x="32" y="0"/>
                      <a:pt x="35" y="0"/>
                    </a:cubicBezTo>
                    <a:cubicBezTo>
                      <a:pt x="38" y="0"/>
                      <a:pt x="40" y="3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9"/>
                      <a:pt x="33" y="46"/>
                      <a:pt x="25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2" y="45"/>
                      <a:pt x="0" y="43"/>
                      <a:pt x="0" y="40"/>
                    </a:cubicBezTo>
                    <a:cubicBezTo>
                      <a:pt x="0" y="38"/>
                      <a:pt x="2" y="35"/>
                      <a:pt x="5" y="3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1682477" y="2278669"/>
            <a:ext cx="1164618" cy="1164619"/>
            <a:chOff x="2278698" y="3741657"/>
            <a:chExt cx="1500029" cy="1500029"/>
          </a:xfrm>
          <a:solidFill>
            <a:srgbClr val="7F7F7F"/>
          </a:solidFill>
        </p:grpSpPr>
        <p:sp>
          <p:nvSpPr>
            <p:cNvPr id="57" name="椭圆 56"/>
            <p:cNvSpPr/>
            <p:nvPr/>
          </p:nvSpPr>
          <p:spPr>
            <a:xfrm>
              <a:off x="2278698" y="3741657"/>
              <a:ext cx="1500029" cy="1500029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4800" dirty="0">
                <a:solidFill>
                  <a:schemeClr val="tx1"/>
                </a:solidFill>
                <a:latin typeface="Chelsea" panose="02000500000000000000" pitchFamily="2" charset="0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2662538" y="4134603"/>
              <a:ext cx="693436" cy="691515"/>
              <a:chOff x="2722713" y="3648225"/>
              <a:chExt cx="573087" cy="571500"/>
            </a:xfrm>
            <a:grpFill/>
          </p:grpSpPr>
          <p:sp>
            <p:nvSpPr>
              <p:cNvPr id="59" name="Freeform 178"/>
              <p:cNvSpPr>
                <a:spLocks/>
              </p:cNvSpPr>
              <p:nvPr/>
            </p:nvSpPr>
            <p:spPr bwMode="auto">
              <a:xfrm>
                <a:off x="2722713" y="3648225"/>
                <a:ext cx="573087" cy="571500"/>
              </a:xfrm>
              <a:custGeom>
                <a:avLst/>
                <a:gdLst>
                  <a:gd name="T0" fmla="*/ 2147483646 w 248"/>
                  <a:gd name="T1" fmla="*/ 0 h 248"/>
                  <a:gd name="T2" fmla="*/ 2147483646 w 248"/>
                  <a:gd name="T3" fmla="*/ 2147483646 h 248"/>
                  <a:gd name="T4" fmla="*/ 2147483646 w 248"/>
                  <a:gd name="T5" fmla="*/ 2147483646 h 248"/>
                  <a:gd name="T6" fmla="*/ 2147483646 w 248"/>
                  <a:gd name="T7" fmla="*/ 2147483646 h 248"/>
                  <a:gd name="T8" fmla="*/ 2147483646 w 248"/>
                  <a:gd name="T9" fmla="*/ 2147483646 h 248"/>
                  <a:gd name="T10" fmla="*/ 2147483646 w 248"/>
                  <a:gd name="T11" fmla="*/ 2147483646 h 248"/>
                  <a:gd name="T12" fmla="*/ 2147483646 w 248"/>
                  <a:gd name="T13" fmla="*/ 2147483646 h 248"/>
                  <a:gd name="T14" fmla="*/ 2147483646 w 248"/>
                  <a:gd name="T15" fmla="*/ 2147483646 h 248"/>
                  <a:gd name="T16" fmla="*/ 0 w 248"/>
                  <a:gd name="T17" fmla="*/ 2147483646 h 248"/>
                  <a:gd name="T18" fmla="*/ 2147483646 w 248"/>
                  <a:gd name="T19" fmla="*/ 2147483646 h 248"/>
                  <a:gd name="T20" fmla="*/ 2147483646 w 248"/>
                  <a:gd name="T21" fmla="*/ 2147483646 h 248"/>
                  <a:gd name="T22" fmla="*/ 2147483646 w 248"/>
                  <a:gd name="T23" fmla="*/ 2147483646 h 248"/>
                  <a:gd name="T24" fmla="*/ 2147483646 w 248"/>
                  <a:gd name="T25" fmla="*/ 2147483646 h 248"/>
                  <a:gd name="T26" fmla="*/ 2147483646 w 248"/>
                  <a:gd name="T27" fmla="*/ 2147483646 h 248"/>
                  <a:gd name="T28" fmla="*/ 2147483646 w 248"/>
                  <a:gd name="T29" fmla="*/ 2147483646 h 248"/>
                  <a:gd name="T30" fmla="*/ 2147483646 w 248"/>
                  <a:gd name="T31" fmla="*/ 2147483646 h 248"/>
                  <a:gd name="T32" fmla="*/ 2147483646 w 248"/>
                  <a:gd name="T33" fmla="*/ 2147483646 h 248"/>
                  <a:gd name="T34" fmla="*/ 2147483646 w 248"/>
                  <a:gd name="T35" fmla="*/ 2147483646 h 248"/>
                  <a:gd name="T36" fmla="*/ 2147483646 w 248"/>
                  <a:gd name="T37" fmla="*/ 2147483646 h 248"/>
                  <a:gd name="T38" fmla="*/ 2147483646 w 248"/>
                  <a:gd name="T39" fmla="*/ 2147483646 h 248"/>
                  <a:gd name="T40" fmla="*/ 2147483646 w 248"/>
                  <a:gd name="T41" fmla="*/ 2147483646 h 248"/>
                  <a:gd name="T42" fmla="*/ 2147483646 w 248"/>
                  <a:gd name="T43" fmla="*/ 2147483646 h 248"/>
                  <a:gd name="T44" fmla="*/ 2147483646 w 248"/>
                  <a:gd name="T45" fmla="*/ 2147483646 h 248"/>
                  <a:gd name="T46" fmla="*/ 2147483646 w 248"/>
                  <a:gd name="T47" fmla="*/ 2147483646 h 248"/>
                  <a:gd name="T48" fmla="*/ 2147483646 w 248"/>
                  <a:gd name="T49" fmla="*/ 2147483646 h 248"/>
                  <a:gd name="T50" fmla="*/ 2147483646 w 248"/>
                  <a:gd name="T51" fmla="*/ 2147483646 h 248"/>
                  <a:gd name="T52" fmla="*/ 2147483646 w 248"/>
                  <a:gd name="T53" fmla="*/ 2147483646 h 248"/>
                  <a:gd name="T54" fmla="*/ 2147483646 w 248"/>
                  <a:gd name="T55" fmla="*/ 2147483646 h 248"/>
                  <a:gd name="T56" fmla="*/ 2147483646 w 248"/>
                  <a:gd name="T57" fmla="*/ 2147483646 h 248"/>
                  <a:gd name="T58" fmla="*/ 2147483646 w 248"/>
                  <a:gd name="T59" fmla="*/ 2147483646 h 248"/>
                  <a:gd name="T60" fmla="*/ 2147483646 w 248"/>
                  <a:gd name="T61" fmla="*/ 2147483646 h 248"/>
                  <a:gd name="T62" fmla="*/ 2147483646 w 248"/>
                  <a:gd name="T63" fmla="*/ 2147483646 h 248"/>
                  <a:gd name="T64" fmla="*/ 2147483646 w 248"/>
                  <a:gd name="T65" fmla="*/ 0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8" h="248">
                    <a:moveTo>
                      <a:pt x="124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5" y="0"/>
                      <a:pt x="100" y="5"/>
                      <a:pt x="100" y="12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33"/>
                      <a:pt x="97" y="37"/>
                      <a:pt x="92" y="39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79" y="43"/>
                      <a:pt x="74" y="42"/>
                      <a:pt x="71" y="39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56" y="24"/>
                      <a:pt x="48" y="24"/>
                      <a:pt x="44" y="28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4" y="48"/>
                      <a:pt x="24" y="56"/>
                      <a:pt x="28" y="60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2" y="74"/>
                      <a:pt x="43" y="79"/>
                      <a:pt x="42" y="83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7" y="97"/>
                      <a:pt x="33" y="100"/>
                      <a:pt x="27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5" y="100"/>
                      <a:pt x="0" y="105"/>
                      <a:pt x="0" y="112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3"/>
                      <a:pt x="5" y="148"/>
                      <a:pt x="12" y="148"/>
                    </a:cubicBezTo>
                    <a:cubicBezTo>
                      <a:pt x="27" y="148"/>
                      <a:pt x="27" y="148"/>
                      <a:pt x="27" y="148"/>
                    </a:cubicBezTo>
                    <a:cubicBezTo>
                      <a:pt x="33" y="148"/>
                      <a:pt x="37" y="151"/>
                      <a:pt x="39" y="156"/>
                    </a:cubicBezTo>
                    <a:cubicBezTo>
                      <a:pt x="42" y="165"/>
                      <a:pt x="42" y="165"/>
                      <a:pt x="42" y="165"/>
                    </a:cubicBezTo>
                    <a:cubicBezTo>
                      <a:pt x="43" y="169"/>
                      <a:pt x="42" y="174"/>
                      <a:pt x="39" y="177"/>
                    </a:cubicBezTo>
                    <a:cubicBezTo>
                      <a:pt x="28" y="188"/>
                      <a:pt x="28" y="188"/>
                      <a:pt x="28" y="188"/>
                    </a:cubicBezTo>
                    <a:cubicBezTo>
                      <a:pt x="24" y="192"/>
                      <a:pt x="24" y="200"/>
                      <a:pt x="28" y="204"/>
                    </a:cubicBezTo>
                    <a:cubicBezTo>
                      <a:pt x="44" y="220"/>
                      <a:pt x="44" y="220"/>
                      <a:pt x="44" y="220"/>
                    </a:cubicBezTo>
                    <a:cubicBezTo>
                      <a:pt x="48" y="224"/>
                      <a:pt x="56" y="224"/>
                      <a:pt x="60" y="220"/>
                    </a:cubicBezTo>
                    <a:cubicBezTo>
                      <a:pt x="71" y="209"/>
                      <a:pt x="71" y="209"/>
                      <a:pt x="71" y="209"/>
                    </a:cubicBezTo>
                    <a:cubicBezTo>
                      <a:pt x="74" y="206"/>
                      <a:pt x="79" y="205"/>
                      <a:pt x="83" y="206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7" y="211"/>
                      <a:pt x="100" y="215"/>
                      <a:pt x="100" y="221"/>
                    </a:cubicBezTo>
                    <a:cubicBezTo>
                      <a:pt x="100" y="236"/>
                      <a:pt x="100" y="236"/>
                      <a:pt x="100" y="236"/>
                    </a:cubicBezTo>
                    <a:cubicBezTo>
                      <a:pt x="100" y="243"/>
                      <a:pt x="105" y="248"/>
                      <a:pt x="112" y="248"/>
                    </a:cubicBez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36" y="248"/>
                      <a:pt x="136" y="248"/>
                      <a:pt x="136" y="248"/>
                    </a:cubicBezTo>
                    <a:cubicBezTo>
                      <a:pt x="143" y="248"/>
                      <a:pt x="148" y="243"/>
                      <a:pt x="148" y="236"/>
                    </a:cubicBezTo>
                    <a:cubicBezTo>
                      <a:pt x="148" y="221"/>
                      <a:pt x="148" y="221"/>
                      <a:pt x="148" y="221"/>
                    </a:cubicBezTo>
                    <a:cubicBezTo>
                      <a:pt x="148" y="215"/>
                      <a:pt x="151" y="211"/>
                      <a:pt x="156" y="209"/>
                    </a:cubicBezTo>
                    <a:cubicBezTo>
                      <a:pt x="165" y="206"/>
                      <a:pt x="165" y="206"/>
                      <a:pt x="165" y="206"/>
                    </a:cubicBezTo>
                    <a:cubicBezTo>
                      <a:pt x="169" y="205"/>
                      <a:pt x="174" y="206"/>
                      <a:pt x="177" y="209"/>
                    </a:cubicBezTo>
                    <a:cubicBezTo>
                      <a:pt x="188" y="220"/>
                      <a:pt x="188" y="220"/>
                      <a:pt x="188" y="220"/>
                    </a:cubicBezTo>
                    <a:cubicBezTo>
                      <a:pt x="192" y="224"/>
                      <a:pt x="200" y="224"/>
                      <a:pt x="204" y="220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4" y="200"/>
                      <a:pt x="224" y="192"/>
                      <a:pt x="220" y="188"/>
                    </a:cubicBezTo>
                    <a:cubicBezTo>
                      <a:pt x="209" y="177"/>
                      <a:pt x="209" y="177"/>
                      <a:pt x="209" y="177"/>
                    </a:cubicBezTo>
                    <a:cubicBezTo>
                      <a:pt x="206" y="174"/>
                      <a:pt x="205" y="169"/>
                      <a:pt x="206" y="165"/>
                    </a:cubicBezTo>
                    <a:cubicBezTo>
                      <a:pt x="209" y="156"/>
                      <a:pt x="209" y="156"/>
                      <a:pt x="209" y="156"/>
                    </a:cubicBezTo>
                    <a:cubicBezTo>
                      <a:pt x="211" y="151"/>
                      <a:pt x="215" y="148"/>
                      <a:pt x="221" y="148"/>
                    </a:cubicBezTo>
                    <a:cubicBezTo>
                      <a:pt x="236" y="148"/>
                      <a:pt x="236" y="148"/>
                      <a:pt x="236" y="148"/>
                    </a:cubicBezTo>
                    <a:cubicBezTo>
                      <a:pt x="243" y="148"/>
                      <a:pt x="248" y="143"/>
                      <a:pt x="248" y="136"/>
                    </a:cubicBezTo>
                    <a:cubicBezTo>
                      <a:pt x="248" y="112"/>
                      <a:pt x="248" y="112"/>
                      <a:pt x="248" y="112"/>
                    </a:cubicBezTo>
                    <a:cubicBezTo>
                      <a:pt x="248" y="105"/>
                      <a:pt x="243" y="100"/>
                      <a:pt x="236" y="100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15" y="100"/>
                      <a:pt x="211" y="97"/>
                      <a:pt x="209" y="92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5" y="79"/>
                      <a:pt x="206" y="74"/>
                      <a:pt x="209" y="71"/>
                    </a:cubicBezTo>
                    <a:cubicBezTo>
                      <a:pt x="220" y="60"/>
                      <a:pt x="220" y="60"/>
                      <a:pt x="220" y="60"/>
                    </a:cubicBezTo>
                    <a:cubicBezTo>
                      <a:pt x="224" y="56"/>
                      <a:pt x="224" y="48"/>
                      <a:pt x="220" y="44"/>
                    </a:cubicBezTo>
                    <a:cubicBezTo>
                      <a:pt x="204" y="28"/>
                      <a:pt x="204" y="28"/>
                      <a:pt x="204" y="28"/>
                    </a:cubicBezTo>
                    <a:cubicBezTo>
                      <a:pt x="200" y="24"/>
                      <a:pt x="192" y="24"/>
                      <a:pt x="188" y="28"/>
                    </a:cubicBezTo>
                    <a:cubicBezTo>
                      <a:pt x="177" y="39"/>
                      <a:pt x="177" y="39"/>
                      <a:pt x="177" y="39"/>
                    </a:cubicBezTo>
                    <a:cubicBezTo>
                      <a:pt x="174" y="42"/>
                      <a:pt x="169" y="43"/>
                      <a:pt x="165" y="42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1" y="37"/>
                      <a:pt x="148" y="33"/>
                      <a:pt x="148" y="27"/>
                    </a:cubicBezTo>
                    <a:cubicBezTo>
                      <a:pt x="148" y="12"/>
                      <a:pt x="148" y="12"/>
                      <a:pt x="148" y="12"/>
                    </a:cubicBezTo>
                    <a:cubicBezTo>
                      <a:pt x="148" y="5"/>
                      <a:pt x="143" y="0"/>
                      <a:pt x="136" y="0"/>
                    </a:cubicBezTo>
                    <a:lnTo>
                      <a:pt x="124" y="0"/>
                    </a:lnTo>
                    <a:close/>
                  </a:path>
                </a:pathLst>
              </a:custGeom>
              <a:grpFill/>
              <a:ln w="17463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Freeform 179"/>
              <p:cNvSpPr>
                <a:spLocks/>
              </p:cNvSpPr>
              <p:nvPr/>
            </p:nvSpPr>
            <p:spPr bwMode="auto">
              <a:xfrm>
                <a:off x="2946550" y="3872063"/>
                <a:ext cx="125413" cy="125412"/>
              </a:xfrm>
              <a:custGeom>
                <a:avLst/>
                <a:gdLst>
                  <a:gd name="T0" fmla="*/ 2147483646 w 54"/>
                  <a:gd name="T1" fmla="*/ 2147483646 h 54"/>
                  <a:gd name="T2" fmla="*/ 2147483646 w 54"/>
                  <a:gd name="T3" fmla="*/ 2147483646 h 54"/>
                  <a:gd name="T4" fmla="*/ 2147483646 w 54"/>
                  <a:gd name="T5" fmla="*/ 2147483646 h 54"/>
                  <a:gd name="T6" fmla="*/ 2147483646 w 54"/>
                  <a:gd name="T7" fmla="*/ 2147483646 h 54"/>
                  <a:gd name="T8" fmla="*/ 2147483646 w 54"/>
                  <a:gd name="T9" fmla="*/ 2147483646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50" y="32"/>
                    </a:moveTo>
                    <a:cubicBezTo>
                      <a:pt x="54" y="15"/>
                      <a:pt x="39" y="0"/>
                      <a:pt x="22" y="4"/>
                    </a:cubicBezTo>
                    <a:cubicBezTo>
                      <a:pt x="13" y="6"/>
                      <a:pt x="6" y="13"/>
                      <a:pt x="4" y="22"/>
                    </a:cubicBezTo>
                    <a:cubicBezTo>
                      <a:pt x="0" y="39"/>
                      <a:pt x="15" y="54"/>
                      <a:pt x="32" y="50"/>
                    </a:cubicBezTo>
                    <a:cubicBezTo>
                      <a:pt x="41" y="48"/>
                      <a:pt x="48" y="41"/>
                      <a:pt x="50" y="32"/>
                    </a:cubicBezTo>
                    <a:close/>
                  </a:path>
                </a:pathLst>
              </a:custGeom>
              <a:grpFill/>
              <a:ln w="17463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732991" y="2278669"/>
            <a:ext cx="1164618" cy="1164619"/>
            <a:chOff x="6207761" y="3741657"/>
            <a:chExt cx="1500029" cy="1500029"/>
          </a:xfrm>
          <a:solidFill>
            <a:srgbClr val="7F7F7F"/>
          </a:solidFill>
        </p:grpSpPr>
        <p:sp>
          <p:nvSpPr>
            <p:cNvPr id="62" name="椭圆 61"/>
            <p:cNvSpPr/>
            <p:nvPr/>
          </p:nvSpPr>
          <p:spPr>
            <a:xfrm>
              <a:off x="6207761" y="3741657"/>
              <a:ext cx="1500029" cy="1500029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6652054" y="4156692"/>
              <a:ext cx="647335" cy="647336"/>
              <a:chOff x="1830388" y="2073275"/>
              <a:chExt cx="534987" cy="534988"/>
            </a:xfrm>
            <a:grpFill/>
          </p:grpSpPr>
          <p:sp>
            <p:nvSpPr>
              <p:cNvPr id="64" name="Freeform 24"/>
              <p:cNvSpPr>
                <a:spLocks/>
              </p:cNvSpPr>
              <p:nvPr/>
            </p:nvSpPr>
            <p:spPr bwMode="auto">
              <a:xfrm>
                <a:off x="2000250" y="2119313"/>
                <a:ext cx="365125" cy="109537"/>
              </a:xfrm>
              <a:custGeom>
                <a:avLst/>
                <a:gdLst>
                  <a:gd name="T0" fmla="*/ 2147483646 w 158"/>
                  <a:gd name="T1" fmla="*/ 2147483646 h 48"/>
                  <a:gd name="T2" fmla="*/ 2147483646 w 158"/>
                  <a:gd name="T3" fmla="*/ 2147483646 h 48"/>
                  <a:gd name="T4" fmla="*/ 0 w 158"/>
                  <a:gd name="T5" fmla="*/ 2147483646 h 48"/>
                  <a:gd name="T6" fmla="*/ 0 w 158"/>
                  <a:gd name="T7" fmla="*/ 2147483646 h 48"/>
                  <a:gd name="T8" fmla="*/ 2147483646 w 158"/>
                  <a:gd name="T9" fmla="*/ 0 h 48"/>
                  <a:gd name="T10" fmla="*/ 2147483646 w 158"/>
                  <a:gd name="T11" fmla="*/ 0 h 48"/>
                  <a:gd name="T12" fmla="*/ 2147483646 w 158"/>
                  <a:gd name="T13" fmla="*/ 2147483646 h 48"/>
                  <a:gd name="T14" fmla="*/ 2147483646 w 158"/>
                  <a:gd name="T15" fmla="*/ 2147483646 h 48"/>
                  <a:gd name="T16" fmla="*/ 2147483646 w 158"/>
                  <a:gd name="T17" fmla="*/ 2147483646 h 48"/>
                  <a:gd name="T18" fmla="*/ 2147483646 w 158"/>
                  <a:gd name="T19" fmla="*/ 2147483646 h 48"/>
                  <a:gd name="T20" fmla="*/ 2147483646 w 158"/>
                  <a:gd name="T21" fmla="*/ 2147483646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8" h="48">
                    <a:moveTo>
                      <a:pt x="130" y="48"/>
                    </a:moveTo>
                    <a:cubicBezTo>
                      <a:pt x="9" y="48"/>
                      <a:pt x="9" y="48"/>
                      <a:pt x="9" y="48"/>
                    </a:cubicBezTo>
                    <a:cubicBezTo>
                      <a:pt x="4" y="48"/>
                      <a:pt x="0" y="44"/>
                      <a:pt x="0" y="4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0"/>
                      <a:pt x="134" y="1"/>
                      <a:pt x="135" y="2"/>
                    </a:cubicBezTo>
                    <a:cubicBezTo>
                      <a:pt x="154" y="18"/>
                      <a:pt x="154" y="18"/>
                      <a:pt x="154" y="18"/>
                    </a:cubicBezTo>
                    <a:cubicBezTo>
                      <a:pt x="158" y="21"/>
                      <a:pt x="158" y="27"/>
                      <a:pt x="154" y="30"/>
                    </a:cubicBezTo>
                    <a:cubicBezTo>
                      <a:pt x="135" y="46"/>
                      <a:pt x="135" y="46"/>
                      <a:pt x="135" y="46"/>
                    </a:cubicBezTo>
                    <a:cubicBezTo>
                      <a:pt x="134" y="47"/>
                      <a:pt x="132" y="48"/>
                      <a:pt x="130" y="48"/>
                    </a:cubicBezTo>
                    <a:close/>
                  </a:path>
                </a:pathLst>
              </a:custGeom>
              <a:grpFill/>
              <a:ln w="17463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Freeform 25"/>
              <p:cNvSpPr>
                <a:spLocks/>
              </p:cNvSpPr>
              <p:nvPr/>
            </p:nvSpPr>
            <p:spPr bwMode="auto">
              <a:xfrm>
                <a:off x="1830388" y="2266950"/>
                <a:ext cx="355600" cy="109538"/>
              </a:xfrm>
              <a:custGeom>
                <a:avLst/>
                <a:gdLst>
                  <a:gd name="T0" fmla="*/ 2147483646 w 154"/>
                  <a:gd name="T1" fmla="*/ 0 h 48"/>
                  <a:gd name="T2" fmla="*/ 2147483646 w 154"/>
                  <a:gd name="T3" fmla="*/ 0 h 48"/>
                  <a:gd name="T4" fmla="*/ 2147483646 w 154"/>
                  <a:gd name="T5" fmla="*/ 2147483646 h 48"/>
                  <a:gd name="T6" fmla="*/ 2147483646 w 154"/>
                  <a:gd name="T7" fmla="*/ 2147483646 h 48"/>
                  <a:gd name="T8" fmla="*/ 2147483646 w 154"/>
                  <a:gd name="T9" fmla="*/ 2147483646 h 48"/>
                  <a:gd name="T10" fmla="*/ 2147483646 w 154"/>
                  <a:gd name="T11" fmla="*/ 2147483646 h 48"/>
                  <a:gd name="T12" fmla="*/ 2147483646 w 154"/>
                  <a:gd name="T13" fmla="*/ 2147483646 h 48"/>
                  <a:gd name="T14" fmla="*/ 2147483646 w 154"/>
                  <a:gd name="T15" fmla="*/ 2147483646 h 48"/>
                  <a:gd name="T16" fmla="*/ 2147483646 w 154"/>
                  <a:gd name="T17" fmla="*/ 2147483646 h 48"/>
                  <a:gd name="T18" fmla="*/ 2147483646 w 154"/>
                  <a:gd name="T19" fmla="*/ 2147483646 h 48"/>
                  <a:gd name="T20" fmla="*/ 2147483646 w 154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48">
                    <a:moveTo>
                      <a:pt x="27" y="0"/>
                    </a:moveTo>
                    <a:cubicBezTo>
                      <a:pt x="144" y="0"/>
                      <a:pt x="144" y="0"/>
                      <a:pt x="144" y="0"/>
                    </a:cubicBezTo>
                    <a:cubicBezTo>
                      <a:pt x="150" y="0"/>
                      <a:pt x="154" y="6"/>
                      <a:pt x="154" y="12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54" y="42"/>
                      <a:pt x="150" y="48"/>
                      <a:pt x="144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8"/>
                      <a:pt x="22" y="47"/>
                      <a:pt x="20" y="45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28"/>
                      <a:pt x="0" y="20"/>
                      <a:pt x="5" y="16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2" y="1"/>
                      <a:pt x="25" y="0"/>
                      <a:pt x="27" y="0"/>
                    </a:cubicBezTo>
                    <a:close/>
                  </a:path>
                </a:pathLst>
              </a:custGeom>
              <a:grpFill/>
              <a:ln w="17463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Line 26"/>
              <p:cNvSpPr>
                <a:spLocks noChangeShapeType="1"/>
              </p:cNvSpPr>
              <p:nvPr/>
            </p:nvSpPr>
            <p:spPr bwMode="auto">
              <a:xfrm>
                <a:off x="2093913" y="2376488"/>
                <a:ext cx="0" cy="222250"/>
              </a:xfrm>
              <a:prstGeom prst="line">
                <a:avLst/>
              </a:prstGeom>
              <a:grpFill/>
              <a:ln w="17463" cap="rnd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Line 27"/>
              <p:cNvSpPr>
                <a:spLocks noChangeShapeType="1"/>
              </p:cNvSpPr>
              <p:nvPr/>
            </p:nvSpPr>
            <p:spPr bwMode="auto">
              <a:xfrm flipV="1">
                <a:off x="2093913" y="2228850"/>
                <a:ext cx="0" cy="38100"/>
              </a:xfrm>
              <a:prstGeom prst="line">
                <a:avLst/>
              </a:prstGeom>
              <a:grpFill/>
              <a:ln w="17463" cap="rnd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Line 28"/>
              <p:cNvSpPr>
                <a:spLocks noChangeShapeType="1"/>
              </p:cNvSpPr>
              <p:nvPr/>
            </p:nvSpPr>
            <p:spPr bwMode="auto">
              <a:xfrm flipV="1">
                <a:off x="2093913" y="2073275"/>
                <a:ext cx="0" cy="46038"/>
              </a:xfrm>
              <a:prstGeom prst="line">
                <a:avLst/>
              </a:prstGeom>
              <a:grpFill/>
              <a:ln w="17463" cap="rnd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Line 29"/>
              <p:cNvSpPr>
                <a:spLocks noChangeShapeType="1"/>
              </p:cNvSpPr>
              <p:nvPr/>
            </p:nvSpPr>
            <p:spPr bwMode="auto">
              <a:xfrm>
                <a:off x="2020888" y="2608263"/>
                <a:ext cx="149225" cy="0"/>
              </a:xfrm>
              <a:prstGeom prst="line">
                <a:avLst/>
              </a:prstGeom>
              <a:grpFill/>
              <a:ln w="17463" cap="rnd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6263670" y="2284092"/>
            <a:ext cx="1164618" cy="1164619"/>
            <a:chOff x="8179277" y="3748642"/>
            <a:chExt cx="1500028" cy="1500029"/>
          </a:xfrm>
          <a:solidFill>
            <a:srgbClr val="7F7F7F"/>
          </a:solidFill>
        </p:grpSpPr>
        <p:sp>
          <p:nvSpPr>
            <p:cNvPr id="71" name="椭圆 70"/>
            <p:cNvSpPr/>
            <p:nvPr/>
          </p:nvSpPr>
          <p:spPr>
            <a:xfrm>
              <a:off x="8179277" y="3748642"/>
              <a:ext cx="1500028" cy="1500029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8605283" y="4234099"/>
              <a:ext cx="630396" cy="548323"/>
              <a:chOff x="11250613" y="919163"/>
              <a:chExt cx="573087" cy="498475"/>
            </a:xfrm>
            <a:grpFill/>
          </p:grpSpPr>
          <p:sp>
            <p:nvSpPr>
              <p:cNvPr id="73" name="Freeform 193"/>
              <p:cNvSpPr>
                <a:spLocks/>
              </p:cNvSpPr>
              <p:nvPr/>
            </p:nvSpPr>
            <p:spPr bwMode="auto">
              <a:xfrm>
                <a:off x="11250613" y="919163"/>
                <a:ext cx="573087" cy="498475"/>
              </a:xfrm>
              <a:custGeom>
                <a:avLst/>
                <a:gdLst>
                  <a:gd name="T0" fmla="*/ 0 w 248"/>
                  <a:gd name="T1" fmla="*/ 2147483646 h 216"/>
                  <a:gd name="T2" fmla="*/ 2147483646 w 248"/>
                  <a:gd name="T3" fmla="*/ 2147483646 h 216"/>
                  <a:gd name="T4" fmla="*/ 2147483646 w 248"/>
                  <a:gd name="T5" fmla="*/ 2147483646 h 216"/>
                  <a:gd name="T6" fmla="*/ 2147483646 w 248"/>
                  <a:gd name="T7" fmla="*/ 0 h 216"/>
                  <a:gd name="T8" fmla="*/ 2147483646 w 248"/>
                  <a:gd name="T9" fmla="*/ 2147483646 h 216"/>
                  <a:gd name="T10" fmla="*/ 2147483646 w 248"/>
                  <a:gd name="T11" fmla="*/ 0 h 216"/>
                  <a:gd name="T12" fmla="*/ 0 w 248"/>
                  <a:gd name="T13" fmla="*/ 2147483646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8" h="216">
                    <a:moveTo>
                      <a:pt x="0" y="64"/>
                    </a:moveTo>
                    <a:cubicBezTo>
                      <a:pt x="0" y="144"/>
                      <a:pt x="124" y="216"/>
                      <a:pt x="124" y="216"/>
                    </a:cubicBezTo>
                    <a:cubicBezTo>
                      <a:pt x="124" y="216"/>
                      <a:pt x="248" y="144"/>
                      <a:pt x="248" y="64"/>
                    </a:cubicBezTo>
                    <a:cubicBezTo>
                      <a:pt x="248" y="31"/>
                      <a:pt x="224" y="0"/>
                      <a:pt x="188" y="0"/>
                    </a:cubicBezTo>
                    <a:cubicBezTo>
                      <a:pt x="155" y="0"/>
                      <a:pt x="124" y="23"/>
                      <a:pt x="124" y="56"/>
                    </a:cubicBezTo>
                    <a:cubicBezTo>
                      <a:pt x="124" y="23"/>
                      <a:pt x="93" y="0"/>
                      <a:pt x="60" y="0"/>
                    </a:cubicBezTo>
                    <a:cubicBezTo>
                      <a:pt x="24" y="0"/>
                      <a:pt x="0" y="31"/>
                      <a:pt x="0" y="64"/>
                    </a:cubicBezTo>
                    <a:close/>
                  </a:path>
                </a:pathLst>
              </a:custGeom>
              <a:grpFill/>
              <a:ln w="17463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Freeform 194"/>
              <p:cNvSpPr>
                <a:spLocks/>
              </p:cNvSpPr>
              <p:nvPr/>
            </p:nvSpPr>
            <p:spPr bwMode="auto">
              <a:xfrm>
                <a:off x="11676063" y="984250"/>
                <a:ext cx="87312" cy="92075"/>
              </a:xfrm>
              <a:custGeom>
                <a:avLst/>
                <a:gdLst>
                  <a:gd name="T0" fmla="*/ 2147483646 w 38"/>
                  <a:gd name="T1" fmla="*/ 2147483646 h 40"/>
                  <a:gd name="T2" fmla="*/ 0 w 38"/>
                  <a:gd name="T3" fmla="*/ 0 h 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40">
                    <a:moveTo>
                      <a:pt x="38" y="40"/>
                    </a:moveTo>
                    <a:cubicBezTo>
                      <a:pt x="38" y="19"/>
                      <a:pt x="23" y="0"/>
                      <a:pt x="0" y="0"/>
                    </a:cubicBezTo>
                  </a:path>
                </a:pathLst>
              </a:custGeom>
              <a:grpFill/>
              <a:ln w="17463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5" name="矩形 74"/>
          <p:cNvSpPr/>
          <p:nvPr/>
        </p:nvSpPr>
        <p:spPr>
          <a:xfrm>
            <a:off x="1256777" y="1275606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847095" y="3817952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307291" y="1275606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837970" y="3817952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74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1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41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42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46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47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51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52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56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57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/>
          <p:bldP spid="75" grpId="0"/>
          <p:bldP spid="76" grpId="0"/>
          <p:bldP spid="77" grpId="0"/>
          <p:bldP spid="7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1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/>
          <p:bldP spid="75" grpId="0"/>
          <p:bldP spid="76" grpId="0"/>
          <p:bldP spid="77" grpId="0"/>
          <p:bldP spid="7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88773" y="129507"/>
            <a:ext cx="140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11771" y="128588"/>
            <a:ext cx="1120459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534329" y="524616"/>
            <a:ext cx="211468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 text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35"/>
          <p:cNvSpPr>
            <a:spLocks noChangeArrowheads="1"/>
          </p:cNvSpPr>
          <p:nvPr/>
        </p:nvSpPr>
        <p:spPr bwMode="auto">
          <a:xfrm>
            <a:off x="1796653" y="2509837"/>
            <a:ext cx="1014413" cy="1309688"/>
          </a:xfrm>
          <a:custGeom>
            <a:avLst/>
            <a:gdLst>
              <a:gd name="T0" fmla="*/ 901473 w 1352638"/>
              <a:gd name="T1" fmla="*/ 16 h 1747217"/>
              <a:gd name="T2" fmla="*/ 974192 w 1352638"/>
              <a:gd name="T3" fmla="*/ 31619 h 1747217"/>
              <a:gd name="T4" fmla="*/ 1352550 w 1352638"/>
              <a:gd name="T5" fmla="*/ 423231 h 1747217"/>
              <a:gd name="T6" fmla="*/ 948292 w 1352638"/>
              <a:gd name="T7" fmla="*/ 813428 h 1747217"/>
              <a:gd name="T8" fmla="*/ 945734 w 1352638"/>
              <a:gd name="T9" fmla="*/ 959852 h 1747217"/>
              <a:gd name="T10" fmla="*/ 1312064 w 1352638"/>
              <a:gd name="T11" fmla="*/ 1339012 h 1747217"/>
              <a:gd name="T12" fmla="*/ 920260 w 1352638"/>
              <a:gd name="T13" fmla="*/ 1717186 h 1747217"/>
              <a:gd name="T14" fmla="*/ 773764 w 1352638"/>
              <a:gd name="T15" fmla="*/ 1714631 h 1747217"/>
              <a:gd name="T16" fmla="*/ 29077 w 1352638"/>
              <a:gd name="T17" fmla="*/ 943861 h 1747217"/>
              <a:gd name="T18" fmla="*/ 15 w 1352638"/>
              <a:gd name="T19" fmla="*/ 870119 h 1747217"/>
              <a:gd name="T20" fmla="*/ 31634 w 1352638"/>
              <a:gd name="T21" fmla="*/ 797436 h 1747217"/>
              <a:gd name="T22" fmla="*/ 827695 w 1352638"/>
              <a:gd name="T23" fmla="*/ 29064 h 1747217"/>
              <a:gd name="T24" fmla="*/ 901473 w 1352638"/>
              <a:gd name="T25" fmla="*/ 16 h 17472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638"/>
              <a:gd name="T40" fmla="*/ 0 h 1747217"/>
              <a:gd name="T41" fmla="*/ 1352638 w 1352638"/>
              <a:gd name="T42" fmla="*/ 1747217 h 17472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638" h="1747217">
                <a:moveTo>
                  <a:pt x="901532" y="16"/>
                </a:moveTo>
                <a:cubicBezTo>
                  <a:pt x="928044" y="479"/>
                  <a:pt x="954380" y="11056"/>
                  <a:pt x="974255" y="31637"/>
                </a:cubicBezTo>
                <a:lnTo>
                  <a:pt x="1352638" y="423465"/>
                </a:lnTo>
                <a:lnTo>
                  <a:pt x="948354" y="813878"/>
                </a:lnTo>
                <a:cubicBezTo>
                  <a:pt x="907190" y="853629"/>
                  <a:pt x="906046" y="919221"/>
                  <a:pt x="945796" y="960384"/>
                </a:cubicBezTo>
                <a:lnTo>
                  <a:pt x="1312149" y="1339753"/>
                </a:lnTo>
                <a:lnTo>
                  <a:pt x="920320" y="1718137"/>
                </a:lnTo>
                <a:cubicBezTo>
                  <a:pt x="879157" y="1757888"/>
                  <a:pt x="813565" y="1756743"/>
                  <a:pt x="773814" y="1715580"/>
                </a:cubicBezTo>
                <a:lnTo>
                  <a:pt x="29079" y="944384"/>
                </a:lnTo>
                <a:cubicBezTo>
                  <a:pt x="9203" y="923802"/>
                  <a:pt x="-448" y="897114"/>
                  <a:pt x="15" y="870601"/>
                </a:cubicBezTo>
                <a:cubicBezTo>
                  <a:pt x="478" y="844089"/>
                  <a:pt x="11055" y="817753"/>
                  <a:pt x="31636" y="797878"/>
                </a:cubicBezTo>
                <a:lnTo>
                  <a:pt x="827749" y="29080"/>
                </a:lnTo>
                <a:cubicBezTo>
                  <a:pt x="848331" y="9205"/>
                  <a:pt x="875020" y="-446"/>
                  <a:pt x="901532" y="16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lIns="162000" tIns="0" rIns="0" bIns="0" anchor="ctr"/>
          <a:lstStyle/>
          <a:p>
            <a:pPr>
              <a:defRPr/>
            </a:pPr>
            <a:r>
              <a:rPr lang="zh-CN" altLang="en-US" sz="1500" b="1" ker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8" name="任意多边形 36"/>
          <p:cNvSpPr>
            <a:spLocks noChangeArrowheads="1"/>
          </p:cNvSpPr>
          <p:nvPr/>
        </p:nvSpPr>
        <p:spPr bwMode="auto">
          <a:xfrm>
            <a:off x="1820466" y="1789510"/>
            <a:ext cx="1312069" cy="1008459"/>
          </a:xfrm>
          <a:custGeom>
            <a:avLst/>
            <a:gdLst>
              <a:gd name="T0" fmla="*/ 861672 w 1747878"/>
              <a:gd name="T1" fmla="*/ 0 h 1344614"/>
              <a:gd name="T2" fmla="*/ 934935 w 1747878"/>
              <a:gd name="T3" fmla="*/ 30347 h 1344614"/>
              <a:gd name="T4" fmla="*/ 1717492 w 1747878"/>
              <a:gd name="T5" fmla="*/ 812921 h 1344614"/>
              <a:gd name="T6" fmla="*/ 1717492 w 1747878"/>
              <a:gd name="T7" fmla="*/ 959449 h 1344614"/>
              <a:gd name="T8" fmla="*/ 1332337 w 1747878"/>
              <a:gd name="T9" fmla="*/ 1344613 h 1344614"/>
              <a:gd name="T10" fmla="*/ 934936 w 1747878"/>
              <a:gd name="T11" fmla="*/ 947204 h 1344614"/>
              <a:gd name="T12" fmla="*/ 788411 w 1747878"/>
              <a:gd name="T13" fmla="*/ 947204 h 1344614"/>
              <a:gd name="T14" fmla="*/ 415502 w 1747878"/>
              <a:gd name="T15" fmla="*/ 1320121 h 1344614"/>
              <a:gd name="T16" fmla="*/ 30346 w 1747878"/>
              <a:gd name="T17" fmla="*/ 934956 h 1344614"/>
              <a:gd name="T18" fmla="*/ 30346 w 1747878"/>
              <a:gd name="T19" fmla="*/ 788428 h 1344614"/>
              <a:gd name="T20" fmla="*/ 788410 w 1747878"/>
              <a:gd name="T21" fmla="*/ 30347 h 1344614"/>
              <a:gd name="T22" fmla="*/ 861672 w 1747878"/>
              <a:gd name="T23" fmla="*/ 0 h 13446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47878"/>
              <a:gd name="T37" fmla="*/ 0 h 1344614"/>
              <a:gd name="T38" fmla="*/ 1747878 w 1747878"/>
              <a:gd name="T39" fmla="*/ 1344614 h 13446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47878" h="1344614">
                <a:moveTo>
                  <a:pt x="861692" y="0"/>
                </a:moveTo>
                <a:cubicBezTo>
                  <a:pt x="888209" y="0"/>
                  <a:pt x="914725" y="10116"/>
                  <a:pt x="934956" y="30347"/>
                </a:cubicBezTo>
                <a:lnTo>
                  <a:pt x="1717531" y="812922"/>
                </a:lnTo>
                <a:cubicBezTo>
                  <a:pt x="1757994" y="853385"/>
                  <a:pt x="1757994" y="918988"/>
                  <a:pt x="1717531" y="959450"/>
                </a:cubicBezTo>
                <a:lnTo>
                  <a:pt x="1332367" y="1344614"/>
                </a:lnTo>
                <a:lnTo>
                  <a:pt x="934957" y="947205"/>
                </a:lnTo>
                <a:cubicBezTo>
                  <a:pt x="894494" y="906741"/>
                  <a:pt x="828892" y="906742"/>
                  <a:pt x="788429" y="947205"/>
                </a:cubicBezTo>
                <a:lnTo>
                  <a:pt x="415512" y="1320122"/>
                </a:lnTo>
                <a:lnTo>
                  <a:pt x="30347" y="934957"/>
                </a:lnTo>
                <a:cubicBezTo>
                  <a:pt x="-10116" y="894494"/>
                  <a:pt x="-10116" y="828891"/>
                  <a:pt x="30347" y="788429"/>
                </a:cubicBezTo>
                <a:lnTo>
                  <a:pt x="788428" y="30347"/>
                </a:lnTo>
                <a:cubicBezTo>
                  <a:pt x="808660" y="10115"/>
                  <a:pt x="835176" y="0"/>
                  <a:pt x="861692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/>
        </p:spPr>
        <p:txBody>
          <a:bodyPr lIns="0" tIns="0" rIns="0" bIns="162000" anchor="ctr"/>
          <a:lstStyle/>
          <a:p>
            <a:pPr algn="ctr">
              <a:defRPr/>
            </a:pPr>
            <a:r>
              <a:rPr lang="zh-CN" altLang="en-US" sz="15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9" name="任意多边形 37"/>
          <p:cNvSpPr>
            <a:spLocks noChangeArrowheads="1"/>
          </p:cNvSpPr>
          <p:nvPr/>
        </p:nvSpPr>
        <p:spPr bwMode="auto">
          <a:xfrm>
            <a:off x="2844403" y="1813323"/>
            <a:ext cx="1014413" cy="1310878"/>
          </a:xfrm>
          <a:custGeom>
            <a:avLst/>
            <a:gdLst>
              <a:gd name="T0" fmla="*/ 506068 w 1352638"/>
              <a:gd name="T1" fmla="*/ 15 h 1747216"/>
              <a:gd name="T2" fmla="*/ 578786 w 1352638"/>
              <a:gd name="T3" fmla="*/ 31647 h 1747216"/>
              <a:gd name="T4" fmla="*/ 1323474 w 1352638"/>
              <a:gd name="T5" fmla="*/ 803119 h 1747216"/>
              <a:gd name="T6" fmla="*/ 1352535 w 1352638"/>
              <a:gd name="T7" fmla="*/ 876927 h 1747216"/>
              <a:gd name="T8" fmla="*/ 1320917 w 1352638"/>
              <a:gd name="T9" fmla="*/ 949676 h 1747216"/>
              <a:gd name="T10" fmla="*/ 524855 w 1352638"/>
              <a:gd name="T11" fmla="*/ 1718748 h 1747216"/>
              <a:gd name="T12" fmla="*/ 378358 w 1352638"/>
              <a:gd name="T13" fmla="*/ 1716190 h 1747216"/>
              <a:gd name="T14" fmla="*/ 0 w 1352638"/>
              <a:gd name="T15" fmla="*/ 1324223 h 1747216"/>
              <a:gd name="T16" fmla="*/ 404259 w 1352638"/>
              <a:gd name="T17" fmla="*/ 933670 h 1747216"/>
              <a:gd name="T18" fmla="*/ 406816 w 1352638"/>
              <a:gd name="T19" fmla="*/ 787113 h 1747216"/>
              <a:gd name="T20" fmla="*/ 40487 w 1352638"/>
              <a:gd name="T21" fmla="*/ 407608 h 1747216"/>
              <a:gd name="T22" fmla="*/ 432290 w 1352638"/>
              <a:gd name="T23" fmla="*/ 29089 h 1747216"/>
              <a:gd name="T24" fmla="*/ 506068 w 1352638"/>
              <a:gd name="T25" fmla="*/ 15 h 17472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638"/>
              <a:gd name="T40" fmla="*/ 0 h 1747216"/>
              <a:gd name="T41" fmla="*/ 1352638 w 1352638"/>
              <a:gd name="T42" fmla="*/ 1747216 h 17472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638" h="1747216">
                <a:moveTo>
                  <a:pt x="506101" y="15"/>
                </a:moveTo>
                <a:cubicBezTo>
                  <a:pt x="532613" y="478"/>
                  <a:pt x="558949" y="11055"/>
                  <a:pt x="578824" y="31636"/>
                </a:cubicBezTo>
                <a:lnTo>
                  <a:pt x="1323560" y="802833"/>
                </a:lnTo>
                <a:cubicBezTo>
                  <a:pt x="1343435" y="823414"/>
                  <a:pt x="1353086" y="850103"/>
                  <a:pt x="1352623" y="876615"/>
                </a:cubicBezTo>
                <a:cubicBezTo>
                  <a:pt x="1352161" y="903128"/>
                  <a:pt x="1341584" y="929463"/>
                  <a:pt x="1321003" y="949338"/>
                </a:cubicBezTo>
                <a:lnTo>
                  <a:pt x="524889" y="1718136"/>
                </a:lnTo>
                <a:cubicBezTo>
                  <a:pt x="483726" y="1757887"/>
                  <a:pt x="418134" y="1756742"/>
                  <a:pt x="378383" y="1715579"/>
                </a:cubicBezTo>
                <a:lnTo>
                  <a:pt x="0" y="1323752"/>
                </a:lnTo>
                <a:lnTo>
                  <a:pt x="404285" y="933338"/>
                </a:lnTo>
                <a:cubicBezTo>
                  <a:pt x="445448" y="893587"/>
                  <a:pt x="446593" y="827995"/>
                  <a:pt x="406842" y="786833"/>
                </a:cubicBezTo>
                <a:lnTo>
                  <a:pt x="40490" y="407463"/>
                </a:lnTo>
                <a:lnTo>
                  <a:pt x="432318" y="29079"/>
                </a:lnTo>
                <a:cubicBezTo>
                  <a:pt x="452900" y="9204"/>
                  <a:pt x="479589" y="-448"/>
                  <a:pt x="506101" y="15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lIns="0" tIns="0" rIns="162000" bIns="0" anchor="ctr"/>
          <a:lstStyle/>
          <a:p>
            <a:pPr algn="r">
              <a:defRPr/>
            </a:pPr>
            <a:r>
              <a:rPr lang="zh-CN" altLang="en-US" sz="1500" b="1" ker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10" name="任意多边形 38"/>
          <p:cNvSpPr>
            <a:spLocks noChangeArrowheads="1"/>
          </p:cNvSpPr>
          <p:nvPr/>
        </p:nvSpPr>
        <p:spPr bwMode="auto">
          <a:xfrm>
            <a:off x="2518173" y="2838450"/>
            <a:ext cx="1312069" cy="1014413"/>
          </a:xfrm>
          <a:custGeom>
            <a:avLst/>
            <a:gdLst>
              <a:gd name="T0" fmla="*/ 423615 w 1747216"/>
              <a:gd name="T1" fmla="*/ 0 h 1352638"/>
              <a:gd name="T2" fmla="*/ 814167 w 1747216"/>
              <a:gd name="T3" fmla="*/ 404259 h 1352638"/>
              <a:gd name="T4" fmla="*/ 960725 w 1747216"/>
              <a:gd name="T5" fmla="*/ 406816 h 1352638"/>
              <a:gd name="T6" fmla="*/ 1340229 w 1747216"/>
              <a:gd name="T7" fmla="*/ 40487 h 1352638"/>
              <a:gd name="T8" fmla="*/ 1718748 w 1747216"/>
              <a:gd name="T9" fmla="*/ 432290 h 1352638"/>
              <a:gd name="T10" fmla="*/ 1716190 w 1747216"/>
              <a:gd name="T11" fmla="*/ 578786 h 1352638"/>
              <a:gd name="T12" fmla="*/ 944719 w 1747216"/>
              <a:gd name="T13" fmla="*/ 1323474 h 1352638"/>
              <a:gd name="T14" fmla="*/ 870910 w 1747216"/>
              <a:gd name="T15" fmla="*/ 1352535 h 1352638"/>
              <a:gd name="T16" fmla="*/ 798161 w 1747216"/>
              <a:gd name="T17" fmla="*/ 1320917 h 1352638"/>
              <a:gd name="T18" fmla="*/ 29089 w 1747216"/>
              <a:gd name="T19" fmla="*/ 524855 h 1352638"/>
              <a:gd name="T20" fmla="*/ 31647 w 1747216"/>
              <a:gd name="T21" fmla="*/ 378358 h 1352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47216"/>
              <a:gd name="T34" fmla="*/ 0 h 1352638"/>
              <a:gd name="T35" fmla="*/ 1747216 w 1747216"/>
              <a:gd name="T36" fmla="*/ 1352638 h 1352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47216" h="1352638">
                <a:moveTo>
                  <a:pt x="423464" y="0"/>
                </a:moveTo>
                <a:lnTo>
                  <a:pt x="813877" y="404285"/>
                </a:lnTo>
                <a:cubicBezTo>
                  <a:pt x="853628" y="445448"/>
                  <a:pt x="919220" y="446592"/>
                  <a:pt x="960383" y="406842"/>
                </a:cubicBezTo>
                <a:lnTo>
                  <a:pt x="1339752" y="40490"/>
                </a:lnTo>
                <a:lnTo>
                  <a:pt x="1718136" y="432318"/>
                </a:lnTo>
                <a:cubicBezTo>
                  <a:pt x="1757887" y="473481"/>
                  <a:pt x="1756742" y="539074"/>
                  <a:pt x="1715579" y="578824"/>
                </a:cubicBezTo>
                <a:lnTo>
                  <a:pt x="944383" y="1323560"/>
                </a:lnTo>
                <a:cubicBezTo>
                  <a:pt x="923801" y="1343435"/>
                  <a:pt x="897113" y="1353086"/>
                  <a:pt x="870600" y="1352623"/>
                </a:cubicBezTo>
                <a:cubicBezTo>
                  <a:pt x="844088" y="1352161"/>
                  <a:pt x="817752" y="1341584"/>
                  <a:pt x="797877" y="1321003"/>
                </a:cubicBezTo>
                <a:lnTo>
                  <a:pt x="29079" y="524889"/>
                </a:lnTo>
                <a:cubicBezTo>
                  <a:pt x="-10671" y="483726"/>
                  <a:pt x="-9526" y="418134"/>
                  <a:pt x="31636" y="378383"/>
                </a:cubicBezTo>
                <a:lnTo>
                  <a:pt x="42346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/>
        </p:spPr>
        <p:txBody>
          <a:bodyPr lIns="0" tIns="162000" rIns="0" bIns="0" anchor="ctr"/>
          <a:lstStyle/>
          <a:p>
            <a:pPr algn="ctr">
              <a:defRPr/>
            </a:pPr>
            <a:r>
              <a:rPr lang="zh-CN" altLang="en-US" sz="1500" b="1" ker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11" name="矩形 39"/>
          <p:cNvSpPr>
            <a:spLocks noChangeArrowheads="1"/>
          </p:cNvSpPr>
          <p:nvPr/>
        </p:nvSpPr>
        <p:spPr bwMode="auto">
          <a:xfrm>
            <a:off x="3889772" y="2241948"/>
            <a:ext cx="1357313" cy="45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latin typeface="微软雅黑" pitchFamily="34" charset="-122"/>
                <a:ea typeface="微软雅黑" pitchFamily="34" charset="-122"/>
              </a:rPr>
              <a:t>此处输入文本</a:t>
            </a:r>
            <a:endParaRPr lang="en-US" sz="1200" kern="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kern="0" dirty="0">
                <a:latin typeface="微软雅黑" pitchFamily="34" charset="-122"/>
                <a:ea typeface="微软雅黑" pitchFamily="34" charset="-122"/>
              </a:rPr>
              <a:t>此处输入文本</a:t>
            </a:r>
            <a:endParaRPr lang="en-US" sz="1200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40"/>
          <p:cNvSpPr>
            <a:spLocks noChangeArrowheads="1"/>
          </p:cNvSpPr>
          <p:nvPr/>
        </p:nvSpPr>
        <p:spPr bwMode="auto">
          <a:xfrm>
            <a:off x="2489597" y="3921919"/>
            <a:ext cx="1357313" cy="45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 kern="0" dirty="0">
                <a:latin typeface="微软雅黑" pitchFamily="34" charset="-122"/>
                <a:ea typeface="微软雅黑" pitchFamily="34" charset="-122"/>
              </a:rPr>
              <a:t>此处输入文本</a:t>
            </a:r>
            <a:endParaRPr lang="en-US" sz="1200" kern="0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1200" kern="0" dirty="0">
                <a:latin typeface="微软雅黑" pitchFamily="34" charset="-122"/>
                <a:ea typeface="微软雅黑" pitchFamily="34" charset="-122"/>
              </a:rPr>
              <a:t>此处输入文本</a:t>
            </a:r>
            <a:endParaRPr lang="en-US" sz="1200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41"/>
          <p:cNvSpPr>
            <a:spLocks noChangeArrowheads="1"/>
          </p:cNvSpPr>
          <p:nvPr/>
        </p:nvSpPr>
        <p:spPr bwMode="auto">
          <a:xfrm>
            <a:off x="1784747" y="1291829"/>
            <a:ext cx="1357313" cy="45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 kern="0" dirty="0">
                <a:latin typeface="微软雅黑" pitchFamily="34" charset="-122"/>
                <a:ea typeface="微软雅黑" pitchFamily="34" charset="-122"/>
              </a:rPr>
              <a:t>此处输入文本</a:t>
            </a:r>
            <a:endParaRPr lang="en-US" sz="1200" kern="0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1200" kern="0" dirty="0">
                <a:latin typeface="微软雅黑" pitchFamily="34" charset="-122"/>
                <a:ea typeface="微软雅黑" pitchFamily="34" charset="-122"/>
              </a:rPr>
              <a:t>此处输入文本</a:t>
            </a:r>
            <a:endParaRPr lang="en-US" sz="1200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42"/>
          <p:cNvSpPr>
            <a:spLocks noChangeArrowheads="1"/>
          </p:cNvSpPr>
          <p:nvPr/>
        </p:nvSpPr>
        <p:spPr bwMode="auto">
          <a:xfrm>
            <a:off x="394098" y="2934891"/>
            <a:ext cx="1354931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200" kern="0" dirty="0">
                <a:latin typeface="微软雅黑" pitchFamily="34" charset="-122"/>
                <a:ea typeface="微软雅黑" pitchFamily="34" charset="-122"/>
              </a:rPr>
              <a:t>此处输入文本</a:t>
            </a:r>
            <a:endParaRPr lang="en-US" sz="1200" kern="0" dirty="0"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20000"/>
              </a:lnSpc>
              <a:defRPr/>
            </a:pPr>
            <a:r>
              <a:rPr lang="zh-CN" altLang="en-US" sz="1200" kern="0" dirty="0">
                <a:latin typeface="微软雅黑" pitchFamily="34" charset="-122"/>
                <a:ea typeface="微软雅黑" pitchFamily="34" charset="-122"/>
              </a:rPr>
              <a:t>此处输入文本</a:t>
            </a:r>
            <a:endParaRPr lang="en-US" sz="1200" kern="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5522119" y="1394223"/>
            <a:ext cx="2887266" cy="695406"/>
            <a:chOff x="0" y="0"/>
            <a:chExt cx="3850501" cy="928543"/>
          </a:xfrm>
        </p:grpSpPr>
        <p:sp>
          <p:nvSpPr>
            <p:cNvPr id="16" name="文本框 44"/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4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100" b="1" kern="0" dirty="0" smtClean="0"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zh-CN" altLang="en-US" sz="1100" b="1" kern="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0" y="353200"/>
              <a:ext cx="3850501" cy="575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此处添加详细文本描述，建议与标题相关并符合整体语言风格，语言描述尽量。</a:t>
              </a:r>
            </a:p>
          </p:txBody>
        </p:sp>
      </p:grp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5522119" y="2464594"/>
            <a:ext cx="2887266" cy="695854"/>
            <a:chOff x="0" y="0"/>
            <a:chExt cx="3850501" cy="927568"/>
          </a:xfrm>
        </p:grpSpPr>
        <p:sp>
          <p:nvSpPr>
            <p:cNvPr id="19" name="文本框 47"/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4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100" b="1" kern="0" dirty="0">
                  <a:latin typeface="微软雅黑" pitchFamily="34" charset="-122"/>
                  <a:ea typeface="微软雅黑" pitchFamily="34" charset="-122"/>
                </a:rPr>
                <a:t>添加标题</a:t>
              </a:r>
            </a:p>
          </p:txBody>
        </p:sp>
        <p:sp>
          <p:nvSpPr>
            <p:cNvPr id="20" name="文本框 14"/>
            <p:cNvSpPr txBox="1">
              <a:spLocks noChangeArrowheads="1"/>
            </p:cNvSpPr>
            <p:nvPr/>
          </p:nvSpPr>
          <p:spPr bwMode="auto">
            <a:xfrm>
              <a:off x="0" y="353199"/>
              <a:ext cx="3850501" cy="574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此处添加详细文本描述，建议与标题相关并符合整体语言风格，语言描述尽量。</a:t>
              </a:r>
            </a:p>
          </p:txBody>
        </p:sp>
      </p:grp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5522119" y="3536157"/>
            <a:ext cx="2887266" cy="695854"/>
            <a:chOff x="0" y="0"/>
            <a:chExt cx="3850501" cy="927568"/>
          </a:xfrm>
        </p:grpSpPr>
        <p:sp>
          <p:nvSpPr>
            <p:cNvPr id="22" name="文本框 50"/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4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100" b="1" kern="0" dirty="0">
                  <a:latin typeface="微软雅黑" pitchFamily="34" charset="-122"/>
                  <a:ea typeface="微软雅黑" pitchFamily="34" charset="-122"/>
                </a:rPr>
                <a:t>添加标题</a:t>
              </a:r>
            </a:p>
          </p:txBody>
        </p:sp>
        <p:sp>
          <p:nvSpPr>
            <p:cNvPr id="23" name="文本框 14"/>
            <p:cNvSpPr txBox="1">
              <a:spLocks noChangeArrowheads="1"/>
            </p:cNvSpPr>
            <p:nvPr/>
          </p:nvSpPr>
          <p:spPr bwMode="auto">
            <a:xfrm>
              <a:off x="0" y="353199"/>
              <a:ext cx="3850501" cy="574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07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962741" y="1962491"/>
            <a:ext cx="1215000" cy="1215000"/>
            <a:chOff x="3962741" y="1962491"/>
            <a:chExt cx="1215000" cy="1215000"/>
          </a:xfrm>
        </p:grpSpPr>
        <p:sp>
          <p:nvSpPr>
            <p:cNvPr id="4" name="椭圆 3"/>
            <p:cNvSpPr/>
            <p:nvPr/>
          </p:nvSpPr>
          <p:spPr>
            <a:xfrm>
              <a:off x="3962741" y="1962491"/>
              <a:ext cx="1215000" cy="1215000"/>
            </a:xfrm>
            <a:prstGeom prst="ellipse">
              <a:avLst/>
            </a:prstGeom>
            <a:solidFill>
              <a:srgbClr val="2B2B2B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37325" y="2352460"/>
              <a:ext cx="114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803197" y="3488446"/>
            <a:ext cx="15636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700" b="1" dirty="0" smtClean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700" b="1" dirty="0">
              <a:solidFill>
                <a:srgbClr val="2525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75039" y="3925379"/>
            <a:ext cx="1542410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caption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32000" y="-668250"/>
            <a:ext cx="6582342" cy="6480000"/>
            <a:chOff x="1776000" y="-891000"/>
            <a:chExt cx="8776456" cy="8640000"/>
          </a:xfrm>
        </p:grpSpPr>
        <p:sp>
          <p:nvSpPr>
            <p:cNvPr id="9" name="椭圆 8"/>
            <p:cNvSpPr/>
            <p:nvPr/>
          </p:nvSpPr>
          <p:spPr>
            <a:xfrm>
              <a:off x="4656000" y="1989000"/>
              <a:ext cx="2880000" cy="288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" name="椭圆 9"/>
            <p:cNvSpPr/>
            <p:nvPr/>
          </p:nvSpPr>
          <p:spPr>
            <a:xfrm>
              <a:off x="3936000" y="1269000"/>
              <a:ext cx="4320000" cy="432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椭圆 10"/>
            <p:cNvSpPr/>
            <p:nvPr/>
          </p:nvSpPr>
          <p:spPr>
            <a:xfrm>
              <a:off x="3216000" y="549000"/>
              <a:ext cx="5760000" cy="576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椭圆 11"/>
            <p:cNvSpPr/>
            <p:nvPr/>
          </p:nvSpPr>
          <p:spPr>
            <a:xfrm>
              <a:off x="2496000" y="-171000"/>
              <a:ext cx="7200000" cy="720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3" name="椭圆 12"/>
            <p:cNvSpPr/>
            <p:nvPr/>
          </p:nvSpPr>
          <p:spPr>
            <a:xfrm>
              <a:off x="1776000" y="-891000"/>
              <a:ext cx="8640000" cy="864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4" name="矩形 13"/>
            <p:cNvSpPr/>
            <p:nvPr/>
          </p:nvSpPr>
          <p:spPr>
            <a:xfrm>
              <a:off x="5976257" y="1779814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5" name="矩形 14"/>
            <p:cNvSpPr/>
            <p:nvPr/>
          </p:nvSpPr>
          <p:spPr>
            <a:xfrm>
              <a:off x="7155751" y="2448592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6" name="矩形 15"/>
            <p:cNvSpPr/>
            <p:nvPr/>
          </p:nvSpPr>
          <p:spPr>
            <a:xfrm>
              <a:off x="4782049" y="3999523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7" name="矩形 16"/>
            <p:cNvSpPr/>
            <p:nvPr/>
          </p:nvSpPr>
          <p:spPr>
            <a:xfrm>
              <a:off x="3279728" y="4357345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8" name="矩形 17"/>
            <p:cNvSpPr/>
            <p:nvPr/>
          </p:nvSpPr>
          <p:spPr>
            <a:xfrm>
              <a:off x="4082367" y="2093163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9" name="矩形 18"/>
            <p:cNvSpPr/>
            <p:nvPr/>
          </p:nvSpPr>
          <p:spPr>
            <a:xfrm>
              <a:off x="6552813" y="321171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0" name="矩形 19"/>
            <p:cNvSpPr/>
            <p:nvPr/>
          </p:nvSpPr>
          <p:spPr>
            <a:xfrm>
              <a:off x="9415875" y="2576040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1" name="矩形 20"/>
            <p:cNvSpPr/>
            <p:nvPr/>
          </p:nvSpPr>
          <p:spPr>
            <a:xfrm>
              <a:off x="8680501" y="3427473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2" name="矩形 21"/>
            <p:cNvSpPr/>
            <p:nvPr/>
          </p:nvSpPr>
          <p:spPr>
            <a:xfrm>
              <a:off x="7882308" y="6081171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3" name="矩形 22"/>
            <p:cNvSpPr/>
            <p:nvPr/>
          </p:nvSpPr>
          <p:spPr>
            <a:xfrm>
              <a:off x="2915169" y="5081962"/>
              <a:ext cx="280125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4" name="矩形 23"/>
            <p:cNvSpPr/>
            <p:nvPr/>
          </p:nvSpPr>
          <p:spPr>
            <a:xfrm>
              <a:off x="2071499" y="1276134"/>
              <a:ext cx="236722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矩形 24"/>
            <p:cNvSpPr/>
            <p:nvPr/>
          </p:nvSpPr>
          <p:spPr>
            <a:xfrm>
              <a:off x="9598886" y="5295085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6" name="矩形 25"/>
            <p:cNvSpPr/>
            <p:nvPr/>
          </p:nvSpPr>
          <p:spPr>
            <a:xfrm>
              <a:off x="8124406" y="255085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7" name="矩形 26"/>
            <p:cNvSpPr/>
            <p:nvPr/>
          </p:nvSpPr>
          <p:spPr>
            <a:xfrm>
              <a:off x="3894588" y="1145334"/>
              <a:ext cx="187779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8" name="矩形 27"/>
            <p:cNvSpPr/>
            <p:nvPr/>
          </p:nvSpPr>
          <p:spPr>
            <a:xfrm>
              <a:off x="7192007" y="1311296"/>
              <a:ext cx="187779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9" name="矩形 28"/>
            <p:cNvSpPr/>
            <p:nvPr/>
          </p:nvSpPr>
          <p:spPr>
            <a:xfrm>
              <a:off x="2051512" y="4512567"/>
              <a:ext cx="452346" cy="137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0" name="矩形 29"/>
            <p:cNvSpPr/>
            <p:nvPr/>
          </p:nvSpPr>
          <p:spPr>
            <a:xfrm>
              <a:off x="2650286" y="1259613"/>
              <a:ext cx="115695" cy="5117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1" name="矩形 30"/>
            <p:cNvSpPr/>
            <p:nvPr/>
          </p:nvSpPr>
          <p:spPr>
            <a:xfrm>
              <a:off x="2638673" y="491420"/>
              <a:ext cx="1866510" cy="237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2" name="矩形 31"/>
            <p:cNvSpPr/>
            <p:nvPr/>
          </p:nvSpPr>
          <p:spPr>
            <a:xfrm>
              <a:off x="8240037" y="1335085"/>
              <a:ext cx="894899" cy="549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3" name="矩形 32"/>
            <p:cNvSpPr/>
            <p:nvPr/>
          </p:nvSpPr>
          <p:spPr>
            <a:xfrm>
              <a:off x="6552813" y="5787256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4" name="矩形 33"/>
            <p:cNvSpPr/>
            <p:nvPr/>
          </p:nvSpPr>
          <p:spPr>
            <a:xfrm>
              <a:off x="10176899" y="3655382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31560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88773" y="129507"/>
            <a:ext cx="140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11771" y="128588"/>
            <a:ext cx="1120459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534329" y="524616"/>
            <a:ext cx="211468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 text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4" descr="E:\JGQ\PPT 制作素材\shutterstock\shutterstock_103970726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r="6656"/>
          <a:stretch/>
        </p:blipFill>
        <p:spPr bwMode="auto">
          <a:xfrm>
            <a:off x="5930848" y="1162075"/>
            <a:ext cx="2088232" cy="1727904"/>
          </a:xfrm>
          <a:prstGeom prst="hexagon">
            <a:avLst/>
          </a:prstGeom>
          <a:solidFill>
            <a:schemeClr val="bg2">
              <a:lumMod val="25000"/>
            </a:schemeClr>
          </a:solidFill>
          <a:ln w="3175">
            <a:solidFill>
              <a:srgbClr val="7F7F7F"/>
            </a:solidFill>
          </a:ln>
          <a:effectLst/>
          <a:extLst/>
        </p:spPr>
      </p:pic>
      <p:pic>
        <p:nvPicPr>
          <p:cNvPr id="8" name="Picture 2" descr="E:\JGQ\PPT 制作素材\shutterstock\shutterstock_78307930.jp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28" y="1162075"/>
            <a:ext cx="2088232" cy="1727904"/>
          </a:xfrm>
          <a:prstGeom prst="hexagon">
            <a:avLst/>
          </a:prstGeom>
          <a:solidFill>
            <a:srgbClr val="00B1B4"/>
          </a:solidFill>
          <a:ln w="3175">
            <a:solidFill>
              <a:srgbClr val="7F7F7F"/>
            </a:solidFill>
          </a:ln>
          <a:effectLst/>
          <a:extLst/>
        </p:spPr>
      </p:pic>
      <p:pic>
        <p:nvPicPr>
          <p:cNvPr id="9" name="Picture 3" descr="E:\JGQ\PPT 制作素材\shutterstock\shutterstock_125860454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21" t="156966" r="-254186" b="-150598"/>
          <a:stretch/>
        </p:blipFill>
        <p:spPr bwMode="auto">
          <a:xfrm>
            <a:off x="3556115" y="1162072"/>
            <a:ext cx="2157178" cy="1727904"/>
          </a:xfrm>
          <a:prstGeom prst="hexagon">
            <a:avLst/>
          </a:prstGeom>
          <a:blipFill>
            <a:blip r:embed="rId7"/>
            <a:stretch>
              <a:fillRect/>
            </a:stretch>
          </a:blipFill>
          <a:ln w="3175">
            <a:solidFill>
              <a:srgbClr val="7F7F7F"/>
            </a:solidFill>
          </a:ln>
          <a:effectLst/>
          <a:extLst/>
        </p:spPr>
      </p:pic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3177950" y="1162105"/>
            <a:ext cx="2901950" cy="598488"/>
            <a:chOff x="3043240" y="1339815"/>
            <a:chExt cx="2902064" cy="598310"/>
          </a:xfrm>
          <a:solidFill>
            <a:srgbClr val="7F7F7F"/>
          </a:solidFill>
          <a:effectLst/>
        </p:grpSpPr>
        <p:sp>
          <p:nvSpPr>
            <p:cNvPr id="11" name="等腰三角形 41">
              <a:hlinkClick r:id="rId3"/>
            </p:cNvPr>
            <p:cNvSpPr/>
            <p:nvPr/>
          </p:nvSpPr>
          <p:spPr>
            <a:xfrm rot="10800000">
              <a:off x="5403945" y="1339815"/>
              <a:ext cx="541359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srgbClr val="7F7F7F"/>
                </a:solidFill>
              </a:endParaRPr>
            </a:p>
          </p:txBody>
        </p:sp>
        <p:sp>
          <p:nvSpPr>
            <p:cNvPr id="12" name="等腰三角形 41">
              <a:hlinkClick r:id="rId3"/>
            </p:cNvPr>
            <p:cNvSpPr/>
            <p:nvPr/>
          </p:nvSpPr>
          <p:spPr>
            <a:xfrm rot="10800000">
              <a:off x="3043240" y="1339815"/>
              <a:ext cx="541358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 cap="sq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74216" rIns="0" bIns="47546"/>
            <a:lstStyle/>
            <a:p>
              <a:pPr algn="ctr" defTabSz="950671">
                <a:defRPr/>
              </a:pPr>
              <a:endParaRPr lang="zh-CN" altLang="en-US" sz="3200">
                <a:solidFill>
                  <a:srgbClr val="7F7F7F"/>
                </a:solidFill>
              </a:endParaRP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3177950" y="2292405"/>
            <a:ext cx="2901950" cy="596900"/>
            <a:chOff x="3043240" y="2469414"/>
            <a:chExt cx="2902064" cy="598310"/>
          </a:xfrm>
          <a:solidFill>
            <a:srgbClr val="7F7F7F"/>
          </a:solidFill>
          <a:effectLst/>
        </p:grpSpPr>
        <p:sp>
          <p:nvSpPr>
            <p:cNvPr id="14" name="等腰三角形 41">
              <a:hlinkClick r:id="rId3"/>
            </p:cNvPr>
            <p:cNvSpPr/>
            <p:nvPr/>
          </p:nvSpPr>
          <p:spPr>
            <a:xfrm>
              <a:off x="5403945" y="2469414"/>
              <a:ext cx="541359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 cap="sq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74216" rIns="0" bIns="47546"/>
            <a:lstStyle/>
            <a:p>
              <a:pPr algn="ctr" defTabSz="950671">
                <a:defRPr/>
              </a:pPr>
              <a:endParaRPr lang="zh-CN" altLang="en-US" sz="3200">
                <a:solidFill>
                  <a:srgbClr val="7F7F7F"/>
                </a:solidFill>
              </a:endParaRPr>
            </a:p>
          </p:txBody>
        </p:sp>
        <p:sp>
          <p:nvSpPr>
            <p:cNvPr id="15" name="等腰三角形 41">
              <a:hlinkClick r:id="rId3"/>
            </p:cNvPr>
            <p:cNvSpPr/>
            <p:nvPr/>
          </p:nvSpPr>
          <p:spPr>
            <a:xfrm>
              <a:off x="3043240" y="2469414"/>
              <a:ext cx="541358" cy="598310"/>
            </a:xfrm>
            <a:custGeom>
              <a:avLst/>
              <a:gdLst/>
              <a:ahLst/>
              <a:cxnLst/>
              <a:rect l="l" t="t" r="r" b="b"/>
              <a:pathLst>
                <a:path w="435509" h="481627">
                  <a:moveTo>
                    <a:pt x="435509" y="481627"/>
                  </a:moveTo>
                  <a:lnTo>
                    <a:pt x="0" y="481627"/>
                  </a:lnTo>
                  <a:lnTo>
                    <a:pt x="2177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srgbClr val="7F7F7F"/>
                </a:solidFill>
              </a:endParaRPr>
            </a:p>
          </p:txBody>
        </p:sp>
      </p:grpSp>
      <p:sp>
        <p:nvSpPr>
          <p:cNvPr id="16" name="Text Box 1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223169" y="3147862"/>
            <a:ext cx="6964139" cy="4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1500"/>
              </a:lnSpc>
              <a:buClr>
                <a:srgbClr val="0070C0"/>
              </a:buClr>
            </a:pPr>
            <a:r>
              <a:rPr lang="zh-CN" altLang="en-US" sz="9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此处添加详细文本描述，建议与标题相关并符合整体语言风格，语言描述尽量此处添加详细文本描述，建议与标题相关并符合整体语言风格，语言描述尽量</a:t>
            </a:r>
            <a:endParaRPr lang="en-US" altLang="zh-CN" sz="900" spc="5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hlinkClick r:id="rId3"/>
          </p:cNvPr>
          <p:cNvSpPr>
            <a:spLocks noChangeArrowheads="1"/>
          </p:cNvSpPr>
          <p:nvPr/>
        </p:nvSpPr>
        <p:spPr bwMode="auto">
          <a:xfrm>
            <a:off x="1223169" y="3608021"/>
            <a:ext cx="6880225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>
              <a:lnSpc>
                <a:spcPts val="1500"/>
              </a:lnSpc>
              <a:buClr>
                <a:srgbClr val="0070C0"/>
              </a:buClr>
              <a:defRPr/>
            </a:pPr>
            <a:r>
              <a:rPr lang="en-US" altLang="zh-CN" sz="9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RAPIDPPT, the leader of professional PPT designer in China. </a:t>
            </a:r>
          </a:p>
          <a:p>
            <a:pPr algn="just" defTabSz="685800">
              <a:lnSpc>
                <a:spcPts val="1500"/>
              </a:lnSpc>
              <a:buClr>
                <a:srgbClr val="0070C0"/>
              </a:buClr>
              <a:defRPr/>
            </a:pPr>
            <a:r>
              <a:rPr lang="en-US" altLang="zh-CN" sz="9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5years of making professional PPT, 500 case studies for the classical PPT, make sure you will be satisfied. </a:t>
            </a:r>
          </a:p>
          <a:p>
            <a:pPr algn="just" defTabSz="685800">
              <a:lnSpc>
                <a:spcPts val="1500"/>
              </a:lnSpc>
              <a:buClr>
                <a:srgbClr val="0070C0"/>
              </a:buClr>
              <a:defRPr/>
            </a:pPr>
            <a:r>
              <a:rPr lang="en-US" altLang="zh-CN" sz="9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RAPIDPPT differs from the traditional production model, and create a new PPT experience.</a:t>
            </a:r>
          </a:p>
        </p:txBody>
      </p:sp>
    </p:spTree>
    <p:extLst>
      <p:ext uri="{BB962C8B-B14F-4D97-AF65-F5344CB8AC3E}">
        <p14:creationId xmlns:p14="http://schemas.microsoft.com/office/powerpoint/2010/main" val="274070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88773" y="129507"/>
            <a:ext cx="140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11771" y="128588"/>
            <a:ext cx="1120459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534329" y="524616"/>
            <a:ext cx="211468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 text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384187" y="1707654"/>
            <a:ext cx="2483957" cy="2520280"/>
            <a:chOff x="3384187" y="1491630"/>
            <a:chExt cx="2483957" cy="2520280"/>
          </a:xfrm>
        </p:grpSpPr>
        <p:sp>
          <p:nvSpPr>
            <p:cNvPr id="8" name="泪滴形 7"/>
            <p:cNvSpPr/>
            <p:nvPr/>
          </p:nvSpPr>
          <p:spPr>
            <a:xfrm>
              <a:off x="4716016" y="1491630"/>
              <a:ext cx="1152128" cy="1152128"/>
            </a:xfrm>
            <a:prstGeom prst="teardrop">
              <a:avLst/>
            </a:prstGeom>
            <a:solidFill>
              <a:srgbClr val="7F7F7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F7F7F"/>
                </a:solidFill>
              </a:endParaRPr>
            </a:p>
          </p:txBody>
        </p:sp>
        <p:sp>
          <p:nvSpPr>
            <p:cNvPr id="9" name="泪滴形 8"/>
            <p:cNvSpPr/>
            <p:nvPr/>
          </p:nvSpPr>
          <p:spPr>
            <a:xfrm flipH="1">
              <a:off x="3384187" y="1491630"/>
              <a:ext cx="1152128" cy="1152128"/>
            </a:xfrm>
            <a:prstGeom prst="teardrop">
              <a:avLst/>
            </a:prstGeom>
            <a:solidFill>
              <a:srgbClr val="7F7F7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F7F7F"/>
                </a:solidFill>
              </a:endParaRPr>
            </a:p>
          </p:txBody>
        </p:sp>
        <p:sp>
          <p:nvSpPr>
            <p:cNvPr id="10" name="泪滴形 9"/>
            <p:cNvSpPr/>
            <p:nvPr/>
          </p:nvSpPr>
          <p:spPr>
            <a:xfrm flipV="1">
              <a:off x="4716016" y="2859782"/>
              <a:ext cx="1152128" cy="1152128"/>
            </a:xfrm>
            <a:prstGeom prst="teardrop">
              <a:avLst/>
            </a:prstGeom>
            <a:solidFill>
              <a:srgbClr val="7F7F7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F7F7F"/>
                </a:solidFill>
              </a:endParaRPr>
            </a:p>
          </p:txBody>
        </p:sp>
        <p:sp>
          <p:nvSpPr>
            <p:cNvPr id="11" name="泪滴形 10"/>
            <p:cNvSpPr/>
            <p:nvPr/>
          </p:nvSpPr>
          <p:spPr>
            <a:xfrm flipH="1" flipV="1">
              <a:off x="3384187" y="2859782"/>
              <a:ext cx="1152128" cy="1152128"/>
            </a:xfrm>
            <a:prstGeom prst="teardrop">
              <a:avLst/>
            </a:prstGeom>
            <a:solidFill>
              <a:srgbClr val="7F7F7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F7F7F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90050" y="2117998"/>
              <a:ext cx="1245840" cy="124584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F7F7F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104887" y="2247555"/>
              <a:ext cx="986726" cy="986726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63888" y="1859938"/>
            <a:ext cx="577162" cy="579442"/>
            <a:chOff x="6470831" y="836733"/>
            <a:chExt cx="871174" cy="874617"/>
          </a:xfrm>
        </p:grpSpPr>
        <p:grpSp>
          <p:nvGrpSpPr>
            <p:cNvPr id="15" name="组合 14"/>
            <p:cNvGrpSpPr/>
            <p:nvPr/>
          </p:nvGrpSpPr>
          <p:grpSpPr>
            <a:xfrm>
              <a:off x="6676237" y="1067480"/>
              <a:ext cx="514350" cy="386732"/>
              <a:chOff x="2231238" y="1865312"/>
              <a:chExt cx="514350" cy="386732"/>
            </a:xfrm>
          </p:grpSpPr>
          <p:sp>
            <p:nvSpPr>
              <p:cNvPr id="17" name="Freeform 11">
                <a:hlinkClick r:id="rId3"/>
              </p:cNvPr>
              <p:cNvSpPr>
                <a:spLocks/>
              </p:cNvSpPr>
              <p:nvPr/>
            </p:nvSpPr>
            <p:spPr bwMode="auto">
              <a:xfrm>
                <a:off x="2231238" y="1993281"/>
                <a:ext cx="514350" cy="258763"/>
              </a:xfrm>
              <a:custGeom>
                <a:avLst/>
                <a:gdLst>
                  <a:gd name="T0" fmla="*/ 324 w 324"/>
                  <a:gd name="T1" fmla="*/ 0 h 163"/>
                  <a:gd name="T2" fmla="*/ 270 w 324"/>
                  <a:gd name="T3" fmla="*/ 163 h 163"/>
                  <a:gd name="T4" fmla="*/ 0 w 324"/>
                  <a:gd name="T5" fmla="*/ 163 h 163"/>
                  <a:gd name="T6" fmla="*/ 54 w 324"/>
                  <a:gd name="T7" fmla="*/ 0 h 163"/>
                  <a:gd name="T8" fmla="*/ 324 w 324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163">
                    <a:moveTo>
                      <a:pt x="324" y="0"/>
                    </a:moveTo>
                    <a:lnTo>
                      <a:pt x="270" y="163"/>
                    </a:lnTo>
                    <a:lnTo>
                      <a:pt x="0" y="163"/>
                    </a:lnTo>
                    <a:lnTo>
                      <a:pt x="54" y="0"/>
                    </a:lnTo>
                    <a:lnTo>
                      <a:pt x="324" y="0"/>
                    </a:ln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2236788" y="1865312"/>
                <a:ext cx="449262" cy="338138"/>
              </a:xfrm>
              <a:custGeom>
                <a:avLst/>
                <a:gdLst>
                  <a:gd name="T0" fmla="*/ 44 w 283"/>
                  <a:gd name="T1" fmla="*/ 81 h 213"/>
                  <a:gd name="T2" fmla="*/ 49 w 283"/>
                  <a:gd name="T3" fmla="*/ 71 h 213"/>
                  <a:gd name="T4" fmla="*/ 59 w 283"/>
                  <a:gd name="T5" fmla="*/ 71 h 213"/>
                  <a:gd name="T6" fmla="*/ 283 w 283"/>
                  <a:gd name="T7" fmla="*/ 71 h 213"/>
                  <a:gd name="T8" fmla="*/ 283 w 283"/>
                  <a:gd name="T9" fmla="*/ 43 h 213"/>
                  <a:gd name="T10" fmla="*/ 184 w 283"/>
                  <a:gd name="T11" fmla="*/ 43 h 213"/>
                  <a:gd name="T12" fmla="*/ 149 w 283"/>
                  <a:gd name="T13" fmla="*/ 0 h 213"/>
                  <a:gd name="T14" fmla="*/ 18 w 283"/>
                  <a:gd name="T15" fmla="*/ 0 h 213"/>
                  <a:gd name="T16" fmla="*/ 0 w 283"/>
                  <a:gd name="T17" fmla="*/ 43 h 213"/>
                  <a:gd name="T18" fmla="*/ 0 w 283"/>
                  <a:gd name="T19" fmla="*/ 213 h 213"/>
                  <a:gd name="T20" fmla="*/ 44 w 283"/>
                  <a:gd name="T21" fmla="*/ 81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3" h="213">
                    <a:moveTo>
                      <a:pt x="44" y="81"/>
                    </a:moveTo>
                    <a:lnTo>
                      <a:pt x="49" y="71"/>
                    </a:lnTo>
                    <a:lnTo>
                      <a:pt x="59" y="71"/>
                    </a:lnTo>
                    <a:lnTo>
                      <a:pt x="283" y="71"/>
                    </a:lnTo>
                    <a:lnTo>
                      <a:pt x="283" y="43"/>
                    </a:lnTo>
                    <a:lnTo>
                      <a:pt x="184" y="43"/>
                    </a:lnTo>
                    <a:lnTo>
                      <a:pt x="149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0" y="213"/>
                    </a:lnTo>
                    <a:lnTo>
                      <a:pt x="44" y="8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6470831" y="836733"/>
              <a:ext cx="871174" cy="87461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srgbClr val="7F7F7F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74958" y="3498350"/>
            <a:ext cx="577162" cy="579442"/>
            <a:chOff x="5268255" y="1947116"/>
            <a:chExt cx="871174" cy="874617"/>
          </a:xfrm>
        </p:grpSpPr>
        <p:grpSp>
          <p:nvGrpSpPr>
            <p:cNvPr id="20" name="组合 19"/>
            <p:cNvGrpSpPr/>
            <p:nvPr/>
          </p:nvGrpSpPr>
          <p:grpSpPr>
            <a:xfrm>
              <a:off x="5436439" y="2172492"/>
              <a:ext cx="577850" cy="423863"/>
              <a:chOff x="6527800" y="3987800"/>
              <a:chExt cx="577850" cy="423863"/>
            </a:xfrm>
          </p:grpSpPr>
          <p:sp>
            <p:nvSpPr>
              <p:cNvPr id="22" name="Freeform 7">
                <a:hlinkClick r:id="rId3"/>
              </p:cNvPr>
              <p:cNvSpPr>
                <a:spLocks/>
              </p:cNvSpPr>
              <p:nvPr/>
            </p:nvSpPr>
            <p:spPr bwMode="auto">
              <a:xfrm>
                <a:off x="6527800" y="3987800"/>
                <a:ext cx="401637" cy="382588"/>
              </a:xfrm>
              <a:custGeom>
                <a:avLst/>
                <a:gdLst>
                  <a:gd name="T0" fmla="*/ 39 w 107"/>
                  <a:gd name="T1" fmla="*/ 75 h 102"/>
                  <a:gd name="T2" fmla="*/ 39 w 107"/>
                  <a:gd name="T3" fmla="*/ 75 h 102"/>
                  <a:gd name="T4" fmla="*/ 38 w 107"/>
                  <a:gd name="T5" fmla="*/ 75 h 102"/>
                  <a:gd name="T6" fmla="*/ 24 w 107"/>
                  <a:gd name="T7" fmla="*/ 81 h 102"/>
                  <a:gd name="T8" fmla="*/ 28 w 107"/>
                  <a:gd name="T9" fmla="*/ 71 h 102"/>
                  <a:gd name="T10" fmla="*/ 25 w 107"/>
                  <a:gd name="T11" fmla="*/ 69 h 102"/>
                  <a:gd name="T12" fmla="*/ 10 w 107"/>
                  <a:gd name="T13" fmla="*/ 44 h 102"/>
                  <a:gd name="T14" fmla="*/ 58 w 107"/>
                  <a:gd name="T15" fmla="*/ 9 h 102"/>
                  <a:gd name="T16" fmla="*/ 94 w 107"/>
                  <a:gd name="T17" fmla="*/ 21 h 102"/>
                  <a:gd name="T18" fmla="*/ 101 w 107"/>
                  <a:gd name="T19" fmla="*/ 21 h 102"/>
                  <a:gd name="T20" fmla="*/ 107 w 107"/>
                  <a:gd name="T21" fmla="*/ 21 h 102"/>
                  <a:gd name="T22" fmla="*/ 58 w 107"/>
                  <a:gd name="T23" fmla="*/ 0 h 102"/>
                  <a:gd name="T24" fmla="*/ 0 w 107"/>
                  <a:gd name="T25" fmla="*/ 44 h 102"/>
                  <a:gd name="T26" fmla="*/ 16 w 107"/>
                  <a:gd name="T27" fmla="*/ 74 h 102"/>
                  <a:gd name="T28" fmla="*/ 6 w 107"/>
                  <a:gd name="T29" fmla="*/ 102 h 102"/>
                  <a:gd name="T30" fmla="*/ 18 w 107"/>
                  <a:gd name="T31" fmla="*/ 95 h 102"/>
                  <a:gd name="T32" fmla="*/ 38 w 107"/>
                  <a:gd name="T33" fmla="*/ 85 h 102"/>
                  <a:gd name="T34" fmla="*/ 51 w 107"/>
                  <a:gd name="T35" fmla="*/ 88 h 102"/>
                  <a:gd name="T36" fmla="*/ 45 w 107"/>
                  <a:gd name="T37" fmla="*/ 77 h 102"/>
                  <a:gd name="T38" fmla="*/ 39 w 107"/>
                  <a:gd name="T39" fmla="*/ 7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7" h="102">
                    <a:moveTo>
                      <a:pt x="39" y="75"/>
                    </a:moveTo>
                    <a:cubicBezTo>
                      <a:pt x="39" y="75"/>
                      <a:pt x="39" y="75"/>
                      <a:pt x="39" y="75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7" y="75"/>
                      <a:pt x="35" y="75"/>
                      <a:pt x="24" y="81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15" y="62"/>
                      <a:pt x="10" y="53"/>
                      <a:pt x="10" y="44"/>
                    </a:cubicBezTo>
                    <a:cubicBezTo>
                      <a:pt x="10" y="25"/>
                      <a:pt x="31" y="9"/>
                      <a:pt x="58" y="9"/>
                    </a:cubicBezTo>
                    <a:cubicBezTo>
                      <a:pt x="72" y="9"/>
                      <a:pt x="85" y="14"/>
                      <a:pt x="94" y="21"/>
                    </a:cubicBezTo>
                    <a:cubicBezTo>
                      <a:pt x="96" y="21"/>
                      <a:pt x="98" y="21"/>
                      <a:pt x="101" y="21"/>
                    </a:cubicBezTo>
                    <a:cubicBezTo>
                      <a:pt x="103" y="21"/>
                      <a:pt x="105" y="21"/>
                      <a:pt x="107" y="21"/>
                    </a:cubicBezTo>
                    <a:cubicBezTo>
                      <a:pt x="97" y="8"/>
                      <a:pt x="79" y="0"/>
                      <a:pt x="58" y="0"/>
                    </a:cubicBezTo>
                    <a:cubicBezTo>
                      <a:pt x="26" y="0"/>
                      <a:pt x="0" y="19"/>
                      <a:pt x="0" y="44"/>
                    </a:cubicBezTo>
                    <a:cubicBezTo>
                      <a:pt x="0" y="55"/>
                      <a:pt x="6" y="66"/>
                      <a:pt x="16" y="74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25" y="91"/>
                      <a:pt x="35" y="86"/>
                      <a:pt x="38" y="85"/>
                    </a:cubicBezTo>
                    <a:cubicBezTo>
                      <a:pt x="42" y="86"/>
                      <a:pt x="47" y="87"/>
                      <a:pt x="51" y="88"/>
                    </a:cubicBezTo>
                    <a:cubicBezTo>
                      <a:pt x="48" y="84"/>
                      <a:pt x="46" y="81"/>
                      <a:pt x="45" y="77"/>
                    </a:cubicBezTo>
                    <a:cubicBezTo>
                      <a:pt x="43" y="76"/>
                      <a:pt x="41" y="76"/>
                      <a:pt x="39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" name="Freeform 8">
                <a:hlinkClick r:id="rId3"/>
              </p:cNvPr>
              <p:cNvSpPr>
                <a:spLocks noEditPoints="1"/>
              </p:cNvSpPr>
              <p:nvPr/>
            </p:nvSpPr>
            <p:spPr bwMode="auto">
              <a:xfrm>
                <a:off x="6707188" y="4084638"/>
                <a:ext cx="398462" cy="327025"/>
              </a:xfrm>
              <a:custGeom>
                <a:avLst/>
                <a:gdLst>
                  <a:gd name="T0" fmla="*/ 106 w 106"/>
                  <a:gd name="T1" fmla="*/ 39 h 87"/>
                  <a:gd name="T2" fmla="*/ 53 w 106"/>
                  <a:gd name="T3" fmla="*/ 0 h 87"/>
                  <a:gd name="T4" fmla="*/ 0 w 106"/>
                  <a:gd name="T5" fmla="*/ 39 h 87"/>
                  <a:gd name="T6" fmla="*/ 53 w 106"/>
                  <a:gd name="T7" fmla="*/ 78 h 87"/>
                  <a:gd name="T8" fmla="*/ 73 w 106"/>
                  <a:gd name="T9" fmla="*/ 75 h 87"/>
                  <a:gd name="T10" fmla="*/ 95 w 106"/>
                  <a:gd name="T11" fmla="*/ 87 h 87"/>
                  <a:gd name="T12" fmla="*/ 88 w 106"/>
                  <a:gd name="T13" fmla="*/ 68 h 87"/>
                  <a:gd name="T14" fmla="*/ 106 w 106"/>
                  <a:gd name="T15" fmla="*/ 39 h 87"/>
                  <a:gd name="T16" fmla="*/ 81 w 106"/>
                  <a:gd name="T17" fmla="*/ 52 h 87"/>
                  <a:gd name="T18" fmla="*/ 26 w 106"/>
                  <a:gd name="T19" fmla="*/ 52 h 87"/>
                  <a:gd name="T20" fmla="*/ 26 w 106"/>
                  <a:gd name="T21" fmla="*/ 47 h 87"/>
                  <a:gd name="T22" fmla="*/ 81 w 106"/>
                  <a:gd name="T23" fmla="*/ 47 h 87"/>
                  <a:gd name="T24" fmla="*/ 81 w 106"/>
                  <a:gd name="T25" fmla="*/ 52 h 87"/>
                  <a:gd name="T26" fmla="*/ 81 w 106"/>
                  <a:gd name="T27" fmla="*/ 41 h 87"/>
                  <a:gd name="T28" fmla="*/ 26 w 106"/>
                  <a:gd name="T29" fmla="*/ 41 h 87"/>
                  <a:gd name="T30" fmla="*/ 26 w 106"/>
                  <a:gd name="T31" fmla="*/ 36 h 87"/>
                  <a:gd name="T32" fmla="*/ 81 w 106"/>
                  <a:gd name="T33" fmla="*/ 36 h 87"/>
                  <a:gd name="T34" fmla="*/ 81 w 106"/>
                  <a:gd name="T35" fmla="*/ 41 h 87"/>
                  <a:gd name="T36" fmla="*/ 81 w 106"/>
                  <a:gd name="T37" fmla="*/ 31 h 87"/>
                  <a:gd name="T38" fmla="*/ 26 w 106"/>
                  <a:gd name="T39" fmla="*/ 31 h 87"/>
                  <a:gd name="T40" fmla="*/ 26 w 106"/>
                  <a:gd name="T41" fmla="*/ 26 h 87"/>
                  <a:gd name="T42" fmla="*/ 81 w 106"/>
                  <a:gd name="T43" fmla="*/ 26 h 87"/>
                  <a:gd name="T44" fmla="*/ 81 w 106"/>
                  <a:gd name="T45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87">
                    <a:moveTo>
                      <a:pt x="106" y="39"/>
                    </a:moveTo>
                    <a:cubicBezTo>
                      <a:pt x="106" y="17"/>
                      <a:pt x="82" y="0"/>
                      <a:pt x="53" y="0"/>
                    </a:cubicBezTo>
                    <a:cubicBezTo>
                      <a:pt x="23" y="0"/>
                      <a:pt x="0" y="17"/>
                      <a:pt x="0" y="39"/>
                    </a:cubicBezTo>
                    <a:cubicBezTo>
                      <a:pt x="0" y="61"/>
                      <a:pt x="23" y="78"/>
                      <a:pt x="53" y="78"/>
                    </a:cubicBezTo>
                    <a:cubicBezTo>
                      <a:pt x="60" y="78"/>
                      <a:pt x="66" y="77"/>
                      <a:pt x="73" y="75"/>
                    </a:cubicBezTo>
                    <a:cubicBezTo>
                      <a:pt x="75" y="75"/>
                      <a:pt x="95" y="87"/>
                      <a:pt x="95" y="87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99" y="61"/>
                      <a:pt x="106" y="50"/>
                      <a:pt x="106" y="39"/>
                    </a:cubicBezTo>
                    <a:close/>
                    <a:moveTo>
                      <a:pt x="81" y="52"/>
                    </a:move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81" y="47"/>
                      <a:pt x="81" y="47"/>
                      <a:pt x="81" y="47"/>
                    </a:cubicBezTo>
                    <a:lnTo>
                      <a:pt x="81" y="52"/>
                    </a:lnTo>
                    <a:close/>
                    <a:moveTo>
                      <a:pt x="81" y="41"/>
                    </a:move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81" y="36"/>
                      <a:pt x="81" y="36"/>
                      <a:pt x="81" y="36"/>
                    </a:cubicBezTo>
                    <a:lnTo>
                      <a:pt x="81" y="41"/>
                    </a:lnTo>
                    <a:close/>
                    <a:moveTo>
                      <a:pt x="81" y="31"/>
                    </a:move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81" y="26"/>
                      <a:pt x="81" y="26"/>
                      <a:pt x="81" y="26"/>
                    </a:cubicBezTo>
                    <a:lnTo>
                      <a:pt x="81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5268255" y="1947116"/>
              <a:ext cx="871174" cy="87461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srgbClr val="7F7F7F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563888" y="3498351"/>
            <a:ext cx="577162" cy="579442"/>
            <a:chOff x="5280206" y="3148807"/>
            <a:chExt cx="871174" cy="874617"/>
          </a:xfrm>
        </p:grpSpPr>
        <p:sp>
          <p:nvSpPr>
            <p:cNvPr id="25" name="Freeform 6">
              <a:hlinkClick r:id="rId3"/>
            </p:cNvPr>
            <p:cNvSpPr>
              <a:spLocks noEditPoints="1"/>
            </p:cNvSpPr>
            <p:nvPr/>
          </p:nvSpPr>
          <p:spPr bwMode="auto">
            <a:xfrm>
              <a:off x="5498895" y="3317033"/>
              <a:ext cx="503237" cy="538163"/>
            </a:xfrm>
            <a:custGeom>
              <a:avLst/>
              <a:gdLst>
                <a:gd name="T0" fmla="*/ 134 w 134"/>
                <a:gd name="T1" fmla="*/ 130 h 143"/>
                <a:gd name="T2" fmla="*/ 130 w 134"/>
                <a:gd name="T3" fmla="*/ 125 h 143"/>
                <a:gd name="T4" fmla="*/ 119 w 134"/>
                <a:gd name="T5" fmla="*/ 132 h 143"/>
                <a:gd name="T6" fmla="*/ 118 w 134"/>
                <a:gd name="T7" fmla="*/ 134 h 143"/>
                <a:gd name="T8" fmla="*/ 114 w 134"/>
                <a:gd name="T9" fmla="*/ 134 h 143"/>
                <a:gd name="T10" fmla="*/ 109 w 134"/>
                <a:gd name="T11" fmla="*/ 130 h 143"/>
                <a:gd name="T12" fmla="*/ 113 w 134"/>
                <a:gd name="T13" fmla="*/ 129 h 143"/>
                <a:gd name="T14" fmla="*/ 123 w 134"/>
                <a:gd name="T15" fmla="*/ 119 h 143"/>
                <a:gd name="T16" fmla="*/ 116 w 134"/>
                <a:gd name="T17" fmla="*/ 117 h 143"/>
                <a:gd name="T18" fmla="*/ 106 w 134"/>
                <a:gd name="T19" fmla="*/ 126 h 143"/>
                <a:gd name="T20" fmla="*/ 98 w 134"/>
                <a:gd name="T21" fmla="*/ 120 h 143"/>
                <a:gd name="T22" fmla="*/ 106 w 134"/>
                <a:gd name="T23" fmla="*/ 115 h 143"/>
                <a:gd name="T24" fmla="*/ 105 w 134"/>
                <a:gd name="T25" fmla="*/ 91 h 143"/>
                <a:gd name="T26" fmla="*/ 76 w 134"/>
                <a:gd name="T27" fmla="*/ 83 h 143"/>
                <a:gd name="T28" fmla="*/ 74 w 134"/>
                <a:gd name="T29" fmla="*/ 86 h 143"/>
                <a:gd name="T30" fmla="*/ 97 w 134"/>
                <a:gd name="T31" fmla="*/ 93 h 143"/>
                <a:gd name="T32" fmla="*/ 99 w 134"/>
                <a:gd name="T33" fmla="*/ 97 h 143"/>
                <a:gd name="T34" fmla="*/ 97 w 134"/>
                <a:gd name="T35" fmla="*/ 95 h 143"/>
                <a:gd name="T36" fmla="*/ 71 w 134"/>
                <a:gd name="T37" fmla="*/ 89 h 143"/>
                <a:gd name="T38" fmla="*/ 67 w 134"/>
                <a:gd name="T39" fmla="*/ 90 h 143"/>
                <a:gd name="T40" fmla="*/ 49 w 134"/>
                <a:gd name="T41" fmla="*/ 73 h 143"/>
                <a:gd name="T42" fmla="*/ 36 w 134"/>
                <a:gd name="T43" fmla="*/ 52 h 143"/>
                <a:gd name="T44" fmla="*/ 46 w 134"/>
                <a:gd name="T45" fmla="*/ 46 h 143"/>
                <a:gd name="T46" fmla="*/ 29 w 134"/>
                <a:gd name="T47" fmla="*/ 1 h 143"/>
                <a:gd name="T48" fmla="*/ 24 w 134"/>
                <a:gd name="T49" fmla="*/ 1 h 143"/>
                <a:gd name="T50" fmla="*/ 20 w 134"/>
                <a:gd name="T51" fmla="*/ 4 h 143"/>
                <a:gd name="T52" fmla="*/ 38 w 134"/>
                <a:gd name="T53" fmla="*/ 32 h 143"/>
                <a:gd name="T54" fmla="*/ 16 w 134"/>
                <a:gd name="T55" fmla="*/ 7 h 143"/>
                <a:gd name="T56" fmla="*/ 6 w 134"/>
                <a:gd name="T57" fmla="*/ 22 h 143"/>
                <a:gd name="T58" fmla="*/ 23 w 134"/>
                <a:gd name="T59" fmla="*/ 78 h 143"/>
                <a:gd name="T60" fmla="*/ 32 w 134"/>
                <a:gd name="T61" fmla="*/ 90 h 143"/>
                <a:gd name="T62" fmla="*/ 34 w 134"/>
                <a:gd name="T63" fmla="*/ 92 h 143"/>
                <a:gd name="T64" fmla="*/ 87 w 134"/>
                <a:gd name="T65" fmla="*/ 123 h 143"/>
                <a:gd name="T66" fmla="*/ 95 w 134"/>
                <a:gd name="T67" fmla="*/ 121 h 143"/>
                <a:gd name="T68" fmla="*/ 106 w 134"/>
                <a:gd name="T69" fmla="*/ 130 h 143"/>
                <a:gd name="T70" fmla="*/ 114 w 134"/>
                <a:gd name="T71" fmla="*/ 137 h 143"/>
                <a:gd name="T72" fmla="*/ 116 w 134"/>
                <a:gd name="T73" fmla="*/ 137 h 143"/>
                <a:gd name="T74" fmla="*/ 117 w 134"/>
                <a:gd name="T75" fmla="*/ 140 h 143"/>
                <a:gd name="T76" fmla="*/ 124 w 134"/>
                <a:gd name="T77" fmla="*/ 143 h 143"/>
                <a:gd name="T78" fmla="*/ 131 w 134"/>
                <a:gd name="T79" fmla="*/ 141 h 143"/>
                <a:gd name="T80" fmla="*/ 132 w 134"/>
                <a:gd name="T81" fmla="*/ 141 h 143"/>
                <a:gd name="T82" fmla="*/ 133 w 134"/>
                <a:gd name="T83" fmla="*/ 139 h 143"/>
                <a:gd name="T84" fmla="*/ 131 w 134"/>
                <a:gd name="T85" fmla="*/ 138 h 143"/>
                <a:gd name="T86" fmla="*/ 130 w 134"/>
                <a:gd name="T87" fmla="*/ 138 h 143"/>
                <a:gd name="T88" fmla="*/ 124 w 134"/>
                <a:gd name="T89" fmla="*/ 140 h 143"/>
                <a:gd name="T90" fmla="*/ 120 w 134"/>
                <a:gd name="T91" fmla="*/ 138 h 143"/>
                <a:gd name="T92" fmla="*/ 120 w 134"/>
                <a:gd name="T93" fmla="*/ 137 h 143"/>
                <a:gd name="T94" fmla="*/ 134 w 134"/>
                <a:gd name="T95" fmla="*/ 130 h 143"/>
                <a:gd name="T96" fmla="*/ 116 w 134"/>
                <a:gd name="T97" fmla="*/ 120 h 143"/>
                <a:gd name="T98" fmla="*/ 117 w 134"/>
                <a:gd name="T99" fmla="*/ 120 h 143"/>
                <a:gd name="T100" fmla="*/ 119 w 134"/>
                <a:gd name="T101" fmla="*/ 120 h 143"/>
                <a:gd name="T102" fmla="*/ 112 w 134"/>
                <a:gd name="T103" fmla="*/ 126 h 143"/>
                <a:gd name="T104" fmla="*/ 109 w 134"/>
                <a:gd name="T105" fmla="*/ 127 h 143"/>
                <a:gd name="T106" fmla="*/ 116 w 134"/>
                <a:gd name="T107" fmla="*/ 120 h 143"/>
                <a:gd name="T108" fmla="*/ 121 w 134"/>
                <a:gd name="T109" fmla="*/ 134 h 143"/>
                <a:gd name="T110" fmla="*/ 121 w 134"/>
                <a:gd name="T111" fmla="*/ 134 h 143"/>
                <a:gd name="T112" fmla="*/ 129 w 134"/>
                <a:gd name="T113" fmla="*/ 128 h 143"/>
                <a:gd name="T114" fmla="*/ 129 w 134"/>
                <a:gd name="T115" fmla="*/ 128 h 143"/>
                <a:gd name="T116" fmla="*/ 131 w 134"/>
                <a:gd name="T117" fmla="*/ 129 h 143"/>
                <a:gd name="T118" fmla="*/ 121 w 134"/>
                <a:gd name="T119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143">
                  <a:moveTo>
                    <a:pt x="134" y="130"/>
                  </a:moveTo>
                  <a:cubicBezTo>
                    <a:pt x="134" y="128"/>
                    <a:pt x="133" y="126"/>
                    <a:pt x="130" y="125"/>
                  </a:cubicBezTo>
                  <a:cubicBezTo>
                    <a:pt x="126" y="125"/>
                    <a:pt x="122" y="128"/>
                    <a:pt x="119" y="132"/>
                  </a:cubicBezTo>
                  <a:cubicBezTo>
                    <a:pt x="118" y="133"/>
                    <a:pt x="118" y="133"/>
                    <a:pt x="118" y="134"/>
                  </a:cubicBezTo>
                  <a:cubicBezTo>
                    <a:pt x="116" y="134"/>
                    <a:pt x="115" y="134"/>
                    <a:pt x="114" y="134"/>
                  </a:cubicBezTo>
                  <a:cubicBezTo>
                    <a:pt x="111" y="133"/>
                    <a:pt x="109" y="132"/>
                    <a:pt x="109" y="130"/>
                  </a:cubicBezTo>
                  <a:cubicBezTo>
                    <a:pt x="110" y="130"/>
                    <a:pt x="111" y="130"/>
                    <a:pt x="113" y="129"/>
                  </a:cubicBezTo>
                  <a:cubicBezTo>
                    <a:pt x="120" y="127"/>
                    <a:pt x="123" y="123"/>
                    <a:pt x="123" y="119"/>
                  </a:cubicBezTo>
                  <a:cubicBezTo>
                    <a:pt x="122" y="118"/>
                    <a:pt x="120" y="116"/>
                    <a:pt x="116" y="117"/>
                  </a:cubicBezTo>
                  <a:cubicBezTo>
                    <a:pt x="111" y="117"/>
                    <a:pt x="107" y="122"/>
                    <a:pt x="106" y="126"/>
                  </a:cubicBezTo>
                  <a:cubicBezTo>
                    <a:pt x="103" y="125"/>
                    <a:pt x="100" y="122"/>
                    <a:pt x="98" y="120"/>
                  </a:cubicBezTo>
                  <a:cubicBezTo>
                    <a:pt x="101" y="118"/>
                    <a:pt x="103" y="117"/>
                    <a:pt x="106" y="115"/>
                  </a:cubicBezTo>
                  <a:cubicBezTo>
                    <a:pt x="116" y="107"/>
                    <a:pt x="108" y="94"/>
                    <a:pt x="105" y="91"/>
                  </a:cubicBezTo>
                  <a:cubicBezTo>
                    <a:pt x="94" y="79"/>
                    <a:pt x="77" y="81"/>
                    <a:pt x="76" y="83"/>
                  </a:cubicBezTo>
                  <a:cubicBezTo>
                    <a:pt x="75" y="84"/>
                    <a:pt x="75" y="85"/>
                    <a:pt x="74" y="86"/>
                  </a:cubicBezTo>
                  <a:cubicBezTo>
                    <a:pt x="78" y="85"/>
                    <a:pt x="89" y="85"/>
                    <a:pt x="97" y="93"/>
                  </a:cubicBezTo>
                  <a:cubicBezTo>
                    <a:pt x="98" y="94"/>
                    <a:pt x="99" y="95"/>
                    <a:pt x="99" y="97"/>
                  </a:cubicBezTo>
                  <a:cubicBezTo>
                    <a:pt x="99" y="96"/>
                    <a:pt x="98" y="95"/>
                    <a:pt x="97" y="95"/>
                  </a:cubicBezTo>
                  <a:cubicBezTo>
                    <a:pt x="88" y="86"/>
                    <a:pt x="75" y="87"/>
                    <a:pt x="71" y="89"/>
                  </a:cubicBezTo>
                  <a:cubicBezTo>
                    <a:pt x="70" y="90"/>
                    <a:pt x="69" y="90"/>
                    <a:pt x="67" y="90"/>
                  </a:cubicBezTo>
                  <a:cubicBezTo>
                    <a:pt x="64" y="90"/>
                    <a:pt x="54" y="79"/>
                    <a:pt x="49" y="73"/>
                  </a:cubicBezTo>
                  <a:cubicBezTo>
                    <a:pt x="45" y="68"/>
                    <a:pt x="35" y="56"/>
                    <a:pt x="36" y="52"/>
                  </a:cubicBezTo>
                  <a:cubicBezTo>
                    <a:pt x="37" y="46"/>
                    <a:pt x="43" y="48"/>
                    <a:pt x="46" y="46"/>
                  </a:cubicBezTo>
                  <a:cubicBezTo>
                    <a:pt x="50" y="43"/>
                    <a:pt x="50" y="11"/>
                    <a:pt x="29" y="1"/>
                  </a:cubicBezTo>
                  <a:cubicBezTo>
                    <a:pt x="28" y="0"/>
                    <a:pt x="26" y="0"/>
                    <a:pt x="24" y="1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32" y="10"/>
                    <a:pt x="38" y="25"/>
                    <a:pt x="38" y="32"/>
                  </a:cubicBezTo>
                  <a:cubicBezTo>
                    <a:pt x="34" y="23"/>
                    <a:pt x="27" y="12"/>
                    <a:pt x="16" y="7"/>
                  </a:cubicBezTo>
                  <a:cubicBezTo>
                    <a:pt x="12" y="11"/>
                    <a:pt x="8" y="15"/>
                    <a:pt x="6" y="22"/>
                  </a:cubicBezTo>
                  <a:cubicBezTo>
                    <a:pt x="4" y="31"/>
                    <a:pt x="0" y="45"/>
                    <a:pt x="23" y="78"/>
                  </a:cubicBezTo>
                  <a:cubicBezTo>
                    <a:pt x="24" y="81"/>
                    <a:pt x="27" y="85"/>
                    <a:pt x="32" y="90"/>
                  </a:cubicBezTo>
                  <a:cubicBezTo>
                    <a:pt x="32" y="91"/>
                    <a:pt x="33" y="91"/>
                    <a:pt x="34" y="92"/>
                  </a:cubicBezTo>
                  <a:cubicBezTo>
                    <a:pt x="63" y="124"/>
                    <a:pt x="78" y="123"/>
                    <a:pt x="87" y="123"/>
                  </a:cubicBezTo>
                  <a:cubicBezTo>
                    <a:pt x="90" y="122"/>
                    <a:pt x="92" y="122"/>
                    <a:pt x="95" y="121"/>
                  </a:cubicBezTo>
                  <a:cubicBezTo>
                    <a:pt x="97" y="125"/>
                    <a:pt x="101" y="128"/>
                    <a:pt x="106" y="130"/>
                  </a:cubicBezTo>
                  <a:cubicBezTo>
                    <a:pt x="106" y="132"/>
                    <a:pt x="107" y="136"/>
                    <a:pt x="114" y="137"/>
                  </a:cubicBezTo>
                  <a:cubicBezTo>
                    <a:pt x="115" y="137"/>
                    <a:pt x="116" y="137"/>
                    <a:pt x="116" y="137"/>
                  </a:cubicBezTo>
                  <a:cubicBezTo>
                    <a:pt x="116" y="138"/>
                    <a:pt x="117" y="139"/>
                    <a:pt x="117" y="140"/>
                  </a:cubicBezTo>
                  <a:cubicBezTo>
                    <a:pt x="118" y="142"/>
                    <a:pt x="120" y="143"/>
                    <a:pt x="124" y="143"/>
                  </a:cubicBezTo>
                  <a:cubicBezTo>
                    <a:pt x="127" y="143"/>
                    <a:pt x="130" y="142"/>
                    <a:pt x="131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3" y="141"/>
                    <a:pt x="133" y="140"/>
                    <a:pt x="133" y="139"/>
                  </a:cubicBezTo>
                  <a:cubicBezTo>
                    <a:pt x="133" y="138"/>
                    <a:pt x="132" y="138"/>
                    <a:pt x="131" y="138"/>
                  </a:cubicBezTo>
                  <a:cubicBezTo>
                    <a:pt x="130" y="138"/>
                    <a:pt x="130" y="138"/>
                    <a:pt x="130" y="138"/>
                  </a:cubicBezTo>
                  <a:cubicBezTo>
                    <a:pt x="129" y="139"/>
                    <a:pt x="127" y="140"/>
                    <a:pt x="124" y="140"/>
                  </a:cubicBezTo>
                  <a:cubicBezTo>
                    <a:pt x="122" y="140"/>
                    <a:pt x="120" y="139"/>
                    <a:pt x="120" y="138"/>
                  </a:cubicBezTo>
                  <a:cubicBezTo>
                    <a:pt x="120" y="138"/>
                    <a:pt x="120" y="138"/>
                    <a:pt x="120" y="137"/>
                  </a:cubicBezTo>
                  <a:cubicBezTo>
                    <a:pt x="128" y="137"/>
                    <a:pt x="133" y="133"/>
                    <a:pt x="134" y="130"/>
                  </a:cubicBezTo>
                  <a:close/>
                  <a:moveTo>
                    <a:pt x="116" y="120"/>
                  </a:moveTo>
                  <a:cubicBezTo>
                    <a:pt x="117" y="120"/>
                    <a:pt x="117" y="120"/>
                    <a:pt x="117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20" y="121"/>
                    <a:pt x="118" y="124"/>
                    <a:pt x="112" y="126"/>
                  </a:cubicBezTo>
                  <a:cubicBezTo>
                    <a:pt x="111" y="127"/>
                    <a:pt x="110" y="127"/>
                    <a:pt x="109" y="127"/>
                  </a:cubicBezTo>
                  <a:cubicBezTo>
                    <a:pt x="110" y="124"/>
                    <a:pt x="113" y="120"/>
                    <a:pt x="116" y="120"/>
                  </a:cubicBezTo>
                  <a:close/>
                  <a:moveTo>
                    <a:pt x="121" y="134"/>
                  </a:moveTo>
                  <a:cubicBezTo>
                    <a:pt x="121" y="134"/>
                    <a:pt x="121" y="134"/>
                    <a:pt x="121" y="134"/>
                  </a:cubicBezTo>
                  <a:cubicBezTo>
                    <a:pt x="124" y="131"/>
                    <a:pt x="127" y="128"/>
                    <a:pt x="129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1" y="129"/>
                    <a:pt x="131" y="129"/>
                  </a:cubicBezTo>
                  <a:cubicBezTo>
                    <a:pt x="130" y="131"/>
                    <a:pt x="127" y="133"/>
                    <a:pt x="121" y="1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7F7F7F"/>
                </a:solidFill>
              </a:endParaRPr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5280206" y="3148807"/>
              <a:ext cx="871174" cy="87461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srgbClr val="7F7F7F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91613" y="1859938"/>
            <a:ext cx="577162" cy="579442"/>
            <a:chOff x="7562234" y="1947116"/>
            <a:chExt cx="871174" cy="874617"/>
          </a:xfrm>
        </p:grpSpPr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7562234" y="1947116"/>
              <a:ext cx="871174" cy="87461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srgbClr val="7F7F7F"/>
                </a:solidFill>
              </a:endParaRPr>
            </a:p>
          </p:txBody>
        </p:sp>
        <p:sp>
          <p:nvSpPr>
            <p:cNvPr id="29" name="Freeform 17">
              <a:hlinkClick r:id="rId3"/>
            </p:cNvPr>
            <p:cNvSpPr>
              <a:spLocks/>
            </p:cNvSpPr>
            <p:nvPr/>
          </p:nvSpPr>
          <p:spPr bwMode="auto">
            <a:xfrm>
              <a:off x="7748583" y="2149884"/>
              <a:ext cx="500063" cy="465138"/>
            </a:xfrm>
            <a:custGeom>
              <a:avLst/>
              <a:gdLst>
                <a:gd name="T0" fmla="*/ 124 w 133"/>
                <a:gd name="T1" fmla="*/ 84 h 123"/>
                <a:gd name="T2" fmla="*/ 133 w 133"/>
                <a:gd name="T3" fmla="*/ 75 h 123"/>
                <a:gd name="T4" fmla="*/ 124 w 133"/>
                <a:gd name="T5" fmla="*/ 67 h 123"/>
                <a:gd name="T6" fmla="*/ 113 w 133"/>
                <a:gd name="T7" fmla="*/ 67 h 123"/>
                <a:gd name="T8" fmla="*/ 113 w 133"/>
                <a:gd name="T9" fmla="*/ 64 h 123"/>
                <a:gd name="T10" fmla="*/ 124 w 133"/>
                <a:gd name="T11" fmla="*/ 64 h 123"/>
                <a:gd name="T12" fmla="*/ 132 w 133"/>
                <a:gd name="T13" fmla="*/ 56 h 123"/>
                <a:gd name="T14" fmla="*/ 124 w 133"/>
                <a:gd name="T15" fmla="*/ 47 h 123"/>
                <a:gd name="T16" fmla="*/ 90 w 133"/>
                <a:gd name="T17" fmla="*/ 47 h 123"/>
                <a:gd name="T18" fmla="*/ 74 w 133"/>
                <a:gd name="T19" fmla="*/ 23 h 123"/>
                <a:gd name="T20" fmla="*/ 64 w 133"/>
                <a:gd name="T21" fmla="*/ 0 h 123"/>
                <a:gd name="T22" fmla="*/ 54 w 133"/>
                <a:gd name="T23" fmla="*/ 5 h 123"/>
                <a:gd name="T24" fmla="*/ 48 w 133"/>
                <a:gd name="T25" fmla="*/ 33 h 123"/>
                <a:gd name="T26" fmla="*/ 29 w 133"/>
                <a:gd name="T27" fmla="*/ 57 h 123"/>
                <a:gd name="T28" fmla="*/ 0 w 133"/>
                <a:gd name="T29" fmla="*/ 57 h 123"/>
                <a:gd name="T30" fmla="*/ 0 w 133"/>
                <a:gd name="T31" fmla="*/ 114 h 123"/>
                <a:gd name="T32" fmla="*/ 31 w 133"/>
                <a:gd name="T33" fmla="*/ 114 h 123"/>
                <a:gd name="T34" fmla="*/ 54 w 133"/>
                <a:gd name="T35" fmla="*/ 122 h 123"/>
                <a:gd name="T36" fmla="*/ 76 w 133"/>
                <a:gd name="T37" fmla="*/ 123 h 123"/>
                <a:gd name="T38" fmla="*/ 79 w 133"/>
                <a:gd name="T39" fmla="*/ 123 h 123"/>
                <a:gd name="T40" fmla="*/ 105 w 133"/>
                <a:gd name="T41" fmla="*/ 123 h 123"/>
                <a:gd name="T42" fmla="*/ 114 w 133"/>
                <a:gd name="T43" fmla="*/ 114 h 123"/>
                <a:gd name="T44" fmla="*/ 105 w 133"/>
                <a:gd name="T45" fmla="*/ 105 h 123"/>
                <a:gd name="T46" fmla="*/ 103 w 133"/>
                <a:gd name="T47" fmla="*/ 105 h 123"/>
                <a:gd name="T48" fmla="*/ 104 w 133"/>
                <a:gd name="T49" fmla="*/ 103 h 123"/>
                <a:gd name="T50" fmla="*/ 117 w 133"/>
                <a:gd name="T51" fmla="*/ 103 h 123"/>
                <a:gd name="T52" fmla="*/ 125 w 133"/>
                <a:gd name="T53" fmla="*/ 95 h 123"/>
                <a:gd name="T54" fmla="*/ 117 w 133"/>
                <a:gd name="T55" fmla="*/ 86 h 123"/>
                <a:gd name="T56" fmla="*/ 109 w 133"/>
                <a:gd name="T57" fmla="*/ 86 h 123"/>
                <a:gd name="T58" fmla="*/ 110 w 133"/>
                <a:gd name="T59" fmla="*/ 84 h 123"/>
                <a:gd name="T60" fmla="*/ 124 w 133"/>
                <a:gd name="T61" fmla="*/ 8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123">
                  <a:moveTo>
                    <a:pt x="124" y="84"/>
                  </a:moveTo>
                  <a:cubicBezTo>
                    <a:pt x="129" y="84"/>
                    <a:pt x="133" y="80"/>
                    <a:pt x="133" y="75"/>
                  </a:cubicBezTo>
                  <a:cubicBezTo>
                    <a:pt x="133" y="71"/>
                    <a:pt x="129" y="67"/>
                    <a:pt x="124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3" y="66"/>
                    <a:pt x="113" y="65"/>
                    <a:pt x="113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9" y="64"/>
                    <a:pt x="132" y="61"/>
                    <a:pt x="132" y="56"/>
                  </a:cubicBezTo>
                  <a:cubicBezTo>
                    <a:pt x="132" y="51"/>
                    <a:pt x="129" y="47"/>
                    <a:pt x="124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66" y="45"/>
                    <a:pt x="73" y="31"/>
                    <a:pt x="74" y="23"/>
                  </a:cubicBezTo>
                  <a:cubicBezTo>
                    <a:pt x="75" y="8"/>
                    <a:pt x="69" y="0"/>
                    <a:pt x="64" y="0"/>
                  </a:cubicBezTo>
                  <a:cubicBezTo>
                    <a:pt x="63" y="0"/>
                    <a:pt x="53" y="1"/>
                    <a:pt x="54" y="5"/>
                  </a:cubicBezTo>
                  <a:cubicBezTo>
                    <a:pt x="54" y="8"/>
                    <a:pt x="56" y="24"/>
                    <a:pt x="48" y="33"/>
                  </a:cubicBezTo>
                  <a:cubicBezTo>
                    <a:pt x="42" y="40"/>
                    <a:pt x="33" y="52"/>
                    <a:pt x="29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8" y="119"/>
                    <a:pt x="46" y="121"/>
                    <a:pt x="54" y="122"/>
                  </a:cubicBezTo>
                  <a:cubicBezTo>
                    <a:pt x="61" y="122"/>
                    <a:pt x="69" y="122"/>
                    <a:pt x="76" y="123"/>
                  </a:cubicBezTo>
                  <a:cubicBezTo>
                    <a:pt x="77" y="123"/>
                    <a:pt x="78" y="123"/>
                    <a:pt x="79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10" y="123"/>
                    <a:pt x="114" y="119"/>
                    <a:pt x="114" y="114"/>
                  </a:cubicBezTo>
                  <a:cubicBezTo>
                    <a:pt x="114" y="109"/>
                    <a:pt x="110" y="105"/>
                    <a:pt x="105" y="105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103" y="105"/>
                    <a:pt x="103" y="104"/>
                    <a:pt x="104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22" y="103"/>
                    <a:pt x="125" y="99"/>
                    <a:pt x="125" y="95"/>
                  </a:cubicBezTo>
                  <a:cubicBezTo>
                    <a:pt x="125" y="90"/>
                    <a:pt x="122" y="86"/>
                    <a:pt x="117" y="86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9" y="85"/>
                    <a:pt x="110" y="85"/>
                    <a:pt x="110" y="84"/>
                  </a:cubicBezTo>
                  <a:lnTo>
                    <a:pt x="124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srgbClr val="7F7F7F"/>
                </a:solidFill>
              </a:endParaRPr>
            </a:p>
          </p:txBody>
        </p:sp>
      </p:grpSp>
      <p:sp>
        <p:nvSpPr>
          <p:cNvPr id="30" name="TextBox 32"/>
          <p:cNvSpPr txBox="1"/>
          <p:nvPr/>
        </p:nvSpPr>
        <p:spPr>
          <a:xfrm>
            <a:off x="6444208" y="1983782"/>
            <a:ext cx="2304256" cy="83099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rgbClr val="7F7F7F"/>
                </a:solidFill>
                <a:latin typeface="微软雅黑" pitchFamily="34" charset="-122"/>
                <a:ea typeface="微软雅黑" panose="020B0503020204020204" pitchFamily="34" charset="-122"/>
              </a:rPr>
              <a:t>输入你的文字输入你的文字 输入你的文字 输入你的文字 输入你的文字 输入你的文字 输入你的</a:t>
            </a:r>
            <a:r>
              <a:rPr lang="zh-CN" altLang="en-US" sz="1200" dirty="0" smtClean="0">
                <a:solidFill>
                  <a:srgbClr val="7F7F7F"/>
                </a:solidFill>
                <a:latin typeface="微软雅黑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200" dirty="0">
              <a:solidFill>
                <a:srgbClr val="7F7F7F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3"/>
          <p:cNvSpPr txBox="1"/>
          <p:nvPr/>
        </p:nvSpPr>
        <p:spPr>
          <a:xfrm>
            <a:off x="6372200" y="3581603"/>
            <a:ext cx="2304256" cy="83099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rgbClr val="7F7F7F"/>
                </a:solidFill>
                <a:latin typeface="微软雅黑" pitchFamily="34" charset="-122"/>
                <a:ea typeface="微软雅黑" panose="020B0503020204020204" pitchFamily="34" charset="-122"/>
              </a:rPr>
              <a:t>输入你的文字输入你的文字 输入你的文字 输入你的文字 输入你的文字 输入你的文字 输入你的</a:t>
            </a:r>
            <a:r>
              <a:rPr lang="zh-CN" altLang="en-US" sz="1200" dirty="0" smtClean="0">
                <a:solidFill>
                  <a:srgbClr val="7F7F7F"/>
                </a:solidFill>
                <a:latin typeface="微软雅黑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200" dirty="0">
              <a:solidFill>
                <a:srgbClr val="7F7F7F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4"/>
          <p:cNvSpPr txBox="1"/>
          <p:nvPr/>
        </p:nvSpPr>
        <p:spPr>
          <a:xfrm>
            <a:off x="899592" y="1983782"/>
            <a:ext cx="2304256" cy="64633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rgbClr val="7F7F7F"/>
                </a:solidFill>
                <a:latin typeface="微软雅黑" pitchFamily="34" charset="-122"/>
                <a:ea typeface="微软雅黑" panose="020B0503020204020204" pitchFamily="34" charset="-122"/>
              </a:rPr>
              <a:t>输入你的文字输入你的文字 输入你的文字 输入你的文字 输入你的文字 输入你的</a:t>
            </a:r>
            <a:r>
              <a:rPr lang="zh-CN" altLang="en-US" sz="1200" dirty="0" smtClean="0">
                <a:solidFill>
                  <a:srgbClr val="7F7F7F"/>
                </a:solidFill>
                <a:latin typeface="微软雅黑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200" dirty="0">
              <a:solidFill>
                <a:srgbClr val="7F7F7F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5"/>
          <p:cNvSpPr txBox="1"/>
          <p:nvPr/>
        </p:nvSpPr>
        <p:spPr>
          <a:xfrm>
            <a:off x="899592" y="3581603"/>
            <a:ext cx="2304256" cy="83099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rgbClr val="7F7F7F"/>
                </a:solidFill>
                <a:latin typeface="微软雅黑" pitchFamily="34" charset="-122"/>
                <a:ea typeface="微软雅黑" panose="020B0503020204020204" pitchFamily="34" charset="-122"/>
              </a:rPr>
              <a:t>输入你的文字输入你的文字 输入你的文字 输入你的文字 输入你的文字 输入你的文字 输入你的</a:t>
            </a:r>
            <a:r>
              <a:rPr lang="zh-CN" altLang="en-US" sz="1200" dirty="0" smtClean="0">
                <a:solidFill>
                  <a:srgbClr val="7F7F7F"/>
                </a:solidFill>
                <a:latin typeface="微软雅黑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200" dirty="0">
              <a:solidFill>
                <a:srgbClr val="7F7F7F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99592" y="1645228"/>
            <a:ext cx="223224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r>
              <a:rPr lang="zh-CN" altLang="en-US" sz="1600" dirty="0">
                <a:solidFill>
                  <a:srgbClr val="7F7F7F"/>
                </a:solidFill>
                <a:latin typeface="微软雅黑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899592" y="3245960"/>
            <a:ext cx="223224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r>
              <a:rPr lang="zh-CN" altLang="en-US" sz="1600" dirty="0">
                <a:solidFill>
                  <a:srgbClr val="7F7F7F"/>
                </a:solidFill>
                <a:latin typeface="微软雅黑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6948264" y="1645228"/>
            <a:ext cx="151216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r>
              <a:rPr lang="zh-CN" altLang="en-US" sz="1600" dirty="0">
                <a:solidFill>
                  <a:srgbClr val="7F7F7F"/>
                </a:solidFill>
                <a:latin typeface="微软雅黑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6948264" y="3245960"/>
            <a:ext cx="151216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r>
              <a:rPr lang="zh-CN" altLang="en-US" sz="1600" dirty="0">
                <a:solidFill>
                  <a:srgbClr val="7F7F7F"/>
                </a:solidFill>
                <a:latin typeface="微软雅黑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8" name="TextBox 30"/>
          <p:cNvSpPr txBox="1"/>
          <p:nvPr/>
        </p:nvSpPr>
        <p:spPr>
          <a:xfrm>
            <a:off x="4264156" y="260299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插入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</a:p>
        </p:txBody>
      </p:sp>
    </p:spTree>
    <p:extLst>
      <p:ext uri="{BB962C8B-B14F-4D97-AF65-F5344CB8AC3E}">
        <p14:creationId xmlns:p14="http://schemas.microsoft.com/office/powerpoint/2010/main" val="132312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88773" y="129507"/>
            <a:ext cx="140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11771" y="128588"/>
            <a:ext cx="1120459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534329" y="524616"/>
            <a:ext cx="211468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 text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14"/>
          <p:cNvSpPr/>
          <p:nvPr/>
        </p:nvSpPr>
        <p:spPr>
          <a:xfrm flipV="1">
            <a:off x="0" y="2499742"/>
            <a:ext cx="3082967" cy="18429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425758" y="2499338"/>
            <a:ext cx="1301991" cy="1300750"/>
            <a:chOff x="3225639" y="4543565"/>
            <a:chExt cx="1735762" cy="1734334"/>
          </a:xfrm>
        </p:grpSpPr>
        <p:sp>
          <p:nvSpPr>
            <p:cNvPr id="9" name="椭圆 8"/>
            <p:cNvSpPr/>
            <p:nvPr/>
          </p:nvSpPr>
          <p:spPr>
            <a:xfrm flipV="1">
              <a:off x="3225639" y="4543565"/>
              <a:ext cx="1735762" cy="173433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10800000" flipV="1">
              <a:off x="3467830" y="4786206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 anchorCtr="1"/>
            <a:lstStyle/>
            <a:p>
              <a:pPr lvl="0" algn="ctr">
                <a:defRPr/>
              </a:pPr>
              <a:r>
                <a:rPr lang="en-US" altLang="zh-CN" sz="30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000" b="1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4"/>
          <p:cNvSpPr/>
          <p:nvPr/>
        </p:nvSpPr>
        <p:spPr>
          <a:xfrm>
            <a:off x="0" y="2099427"/>
            <a:ext cx="5328182" cy="18429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598861" y="987574"/>
            <a:ext cx="1301991" cy="1301822"/>
            <a:chOff x="6131016" y="674750"/>
            <a:chExt cx="1735762" cy="1735763"/>
          </a:xfrm>
        </p:grpSpPr>
        <p:sp>
          <p:nvSpPr>
            <p:cNvPr id="13" name="椭圆 12"/>
            <p:cNvSpPr/>
            <p:nvPr/>
          </p:nvSpPr>
          <p:spPr>
            <a:xfrm>
              <a:off x="6131016" y="674750"/>
              <a:ext cx="1735762" cy="17357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73207" y="882392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lvl="0" algn="ctr">
                <a:defRPr/>
              </a:pPr>
              <a:r>
                <a:rPr lang="en-US" altLang="zh-CN" sz="30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000" b="1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 flipV="1">
            <a:off x="4572001" y="2499742"/>
            <a:ext cx="4573315" cy="18429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921004" y="2499338"/>
            <a:ext cx="1301991" cy="1300750"/>
            <a:chOff x="5227325" y="4543565"/>
            <a:chExt cx="1735762" cy="1734334"/>
          </a:xfrm>
        </p:grpSpPr>
        <p:sp>
          <p:nvSpPr>
            <p:cNvPr id="17" name="椭圆 16"/>
            <p:cNvSpPr/>
            <p:nvPr/>
          </p:nvSpPr>
          <p:spPr>
            <a:xfrm flipV="1">
              <a:off x="5227325" y="4543565"/>
              <a:ext cx="1735762" cy="173433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0800000" flipV="1">
              <a:off x="5469516" y="4786206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lvl="0" algn="ctr">
                <a:defRPr/>
              </a:pPr>
              <a:r>
                <a:rPr lang="en-US" altLang="zh-CN" sz="3000" b="1" kern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000" b="1" ker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TextBox 54"/>
          <p:cNvSpPr txBox="1"/>
          <p:nvPr/>
        </p:nvSpPr>
        <p:spPr>
          <a:xfrm>
            <a:off x="1433642" y="1298198"/>
            <a:ext cx="2895306" cy="4879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  <a:endParaRPr lang="zh-CN" altLang="en-US" sz="1100" dirty="0">
              <a:solidFill>
                <a:srgbClr val="7F7F7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55"/>
          <p:cNvSpPr txBox="1"/>
          <p:nvPr/>
        </p:nvSpPr>
        <p:spPr>
          <a:xfrm>
            <a:off x="1439244" y="998114"/>
            <a:ext cx="959237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56"/>
          <p:cNvSpPr txBox="1"/>
          <p:nvPr/>
        </p:nvSpPr>
        <p:spPr>
          <a:xfrm>
            <a:off x="445621" y="3176086"/>
            <a:ext cx="1901683" cy="4879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</a:t>
            </a:r>
            <a:r>
              <a:rPr lang="zh-CN" altLang="en-US" sz="1100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框</a:t>
            </a:r>
            <a:endParaRPr lang="zh-CN" altLang="en-US" sz="1100" dirty="0">
              <a:solidFill>
                <a:srgbClr val="7F7F7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57"/>
          <p:cNvSpPr txBox="1"/>
          <p:nvPr/>
        </p:nvSpPr>
        <p:spPr>
          <a:xfrm>
            <a:off x="451222" y="2876003"/>
            <a:ext cx="959237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58"/>
          <p:cNvSpPr txBox="1"/>
          <p:nvPr/>
        </p:nvSpPr>
        <p:spPr>
          <a:xfrm>
            <a:off x="5411005" y="3184286"/>
            <a:ext cx="2895306" cy="4879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文字</a:t>
            </a:r>
            <a:endParaRPr lang="zh-CN" altLang="en-US" sz="1100" dirty="0">
              <a:solidFill>
                <a:srgbClr val="7F7F7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59"/>
          <p:cNvSpPr txBox="1"/>
          <p:nvPr/>
        </p:nvSpPr>
        <p:spPr>
          <a:xfrm>
            <a:off x="5416607" y="2884202"/>
            <a:ext cx="959237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73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5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00"/>
                            </p:stCondLst>
                            <p:childTnLst>
                              <p:par>
                                <p:cTn id="6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1" grpId="0" animBg="1"/>
      <p:bldP spid="15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88773" y="129507"/>
            <a:ext cx="140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11771" y="128588"/>
            <a:ext cx="1120459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534329" y="524616"/>
            <a:ext cx="211468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 text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42"/>
          <p:cNvSpPr>
            <a:spLocks noEditPoints="1" noChangeArrowheads="1"/>
          </p:cNvSpPr>
          <p:nvPr/>
        </p:nvSpPr>
        <p:spPr bwMode="auto">
          <a:xfrm>
            <a:off x="742950" y="1554957"/>
            <a:ext cx="4957763" cy="2680097"/>
          </a:xfrm>
          <a:custGeom>
            <a:avLst/>
            <a:gdLst>
              <a:gd name="T0" fmla="*/ 956 w 3458"/>
              <a:gd name="T1" fmla="*/ 1719 h 1870"/>
              <a:gd name="T2" fmla="*/ 1032 w 3458"/>
              <a:gd name="T3" fmla="*/ 1643 h 1870"/>
              <a:gd name="T4" fmla="*/ 1865 w 3458"/>
              <a:gd name="T5" fmla="*/ 1567 h 1870"/>
              <a:gd name="T6" fmla="*/ 2928 w 3458"/>
              <a:gd name="T7" fmla="*/ 1491 h 1870"/>
              <a:gd name="T8" fmla="*/ 1789 w 3458"/>
              <a:gd name="T9" fmla="*/ 1491 h 1870"/>
              <a:gd name="T10" fmla="*/ 2852 w 3458"/>
              <a:gd name="T11" fmla="*/ 1413 h 1870"/>
              <a:gd name="T12" fmla="*/ 1184 w 3458"/>
              <a:gd name="T13" fmla="*/ 1413 h 1870"/>
              <a:gd name="T14" fmla="*/ 1941 w 3458"/>
              <a:gd name="T15" fmla="*/ 1338 h 1870"/>
              <a:gd name="T16" fmla="*/ 956 w 3458"/>
              <a:gd name="T17" fmla="*/ 1338 h 1870"/>
              <a:gd name="T18" fmla="*/ 2016 w 3458"/>
              <a:gd name="T19" fmla="*/ 1262 h 1870"/>
              <a:gd name="T20" fmla="*/ 1032 w 3458"/>
              <a:gd name="T21" fmla="*/ 1262 h 1870"/>
              <a:gd name="T22" fmla="*/ 2016 w 3458"/>
              <a:gd name="T23" fmla="*/ 1186 h 1870"/>
              <a:gd name="T24" fmla="*/ 1108 w 3458"/>
              <a:gd name="T25" fmla="*/ 1186 h 1870"/>
              <a:gd name="T26" fmla="*/ 2016 w 3458"/>
              <a:gd name="T27" fmla="*/ 1110 h 1870"/>
              <a:gd name="T28" fmla="*/ 1486 w 3458"/>
              <a:gd name="T29" fmla="*/ 1110 h 1870"/>
              <a:gd name="T30" fmla="*/ 2471 w 3458"/>
              <a:gd name="T31" fmla="*/ 1035 h 1870"/>
              <a:gd name="T32" fmla="*/ 1865 w 3458"/>
              <a:gd name="T33" fmla="*/ 1035 h 1870"/>
              <a:gd name="T34" fmla="*/ 729 w 3458"/>
              <a:gd name="T35" fmla="*/ 1035 h 1870"/>
              <a:gd name="T36" fmla="*/ 2395 w 3458"/>
              <a:gd name="T37" fmla="*/ 959 h 1870"/>
              <a:gd name="T38" fmla="*/ 1789 w 3458"/>
              <a:gd name="T39" fmla="*/ 959 h 1870"/>
              <a:gd name="T40" fmla="*/ 578 w 3458"/>
              <a:gd name="T41" fmla="*/ 959 h 1870"/>
              <a:gd name="T42" fmla="*/ 2395 w 3458"/>
              <a:gd name="T43" fmla="*/ 883 h 1870"/>
              <a:gd name="T44" fmla="*/ 1789 w 3458"/>
              <a:gd name="T45" fmla="*/ 883 h 1870"/>
              <a:gd name="T46" fmla="*/ 578 w 3458"/>
              <a:gd name="T47" fmla="*/ 883 h 1870"/>
              <a:gd name="T48" fmla="*/ 2547 w 3458"/>
              <a:gd name="T49" fmla="*/ 807 h 1870"/>
              <a:gd name="T50" fmla="*/ 2016 w 3458"/>
              <a:gd name="T51" fmla="*/ 807 h 1870"/>
              <a:gd name="T52" fmla="*/ 729 w 3458"/>
              <a:gd name="T53" fmla="*/ 807 h 1870"/>
              <a:gd name="T54" fmla="*/ 2776 w 3458"/>
              <a:gd name="T55" fmla="*/ 732 h 1870"/>
              <a:gd name="T56" fmla="*/ 2244 w 3458"/>
              <a:gd name="T57" fmla="*/ 732 h 1870"/>
              <a:gd name="T58" fmla="*/ 881 w 3458"/>
              <a:gd name="T59" fmla="*/ 732 h 1870"/>
              <a:gd name="T60" fmla="*/ 2928 w 3458"/>
              <a:gd name="T61" fmla="*/ 656 h 1870"/>
              <a:gd name="T62" fmla="*/ 2395 w 3458"/>
              <a:gd name="T63" fmla="*/ 656 h 1870"/>
              <a:gd name="T64" fmla="*/ 1865 w 3458"/>
              <a:gd name="T65" fmla="*/ 656 h 1870"/>
              <a:gd name="T66" fmla="*/ 881 w 3458"/>
              <a:gd name="T67" fmla="*/ 656 h 1870"/>
              <a:gd name="T68" fmla="*/ 3155 w 3458"/>
              <a:gd name="T69" fmla="*/ 578 h 1870"/>
              <a:gd name="T70" fmla="*/ 2547 w 3458"/>
              <a:gd name="T71" fmla="*/ 578 h 1870"/>
              <a:gd name="T72" fmla="*/ 2016 w 3458"/>
              <a:gd name="T73" fmla="*/ 578 h 1870"/>
              <a:gd name="T74" fmla="*/ 956 w 3458"/>
              <a:gd name="T75" fmla="*/ 578 h 1870"/>
              <a:gd name="T76" fmla="*/ 426 w 3458"/>
              <a:gd name="T77" fmla="*/ 578 h 1870"/>
              <a:gd name="T78" fmla="*/ 3003 w 3458"/>
              <a:gd name="T79" fmla="*/ 502 h 1870"/>
              <a:gd name="T80" fmla="*/ 2471 w 3458"/>
              <a:gd name="T81" fmla="*/ 502 h 1870"/>
              <a:gd name="T82" fmla="*/ 1941 w 3458"/>
              <a:gd name="T83" fmla="*/ 502 h 1870"/>
              <a:gd name="T84" fmla="*/ 729 w 3458"/>
              <a:gd name="T85" fmla="*/ 502 h 1870"/>
              <a:gd name="T86" fmla="*/ 123 w 3458"/>
              <a:gd name="T87" fmla="*/ 502 h 1870"/>
              <a:gd name="T88" fmla="*/ 3003 w 3458"/>
              <a:gd name="T89" fmla="*/ 426 h 1870"/>
              <a:gd name="T90" fmla="*/ 2471 w 3458"/>
              <a:gd name="T91" fmla="*/ 426 h 1870"/>
              <a:gd name="T92" fmla="*/ 1941 w 3458"/>
              <a:gd name="T93" fmla="*/ 426 h 1870"/>
              <a:gd name="T94" fmla="*/ 956 w 3458"/>
              <a:gd name="T95" fmla="*/ 426 h 1870"/>
              <a:gd name="T96" fmla="*/ 426 w 3458"/>
              <a:gd name="T97" fmla="*/ 426 h 1870"/>
              <a:gd name="T98" fmla="*/ 3306 w 3458"/>
              <a:gd name="T99" fmla="*/ 351 h 1870"/>
              <a:gd name="T100" fmla="*/ 2776 w 3458"/>
              <a:gd name="T101" fmla="*/ 351 h 1870"/>
              <a:gd name="T102" fmla="*/ 2244 w 3458"/>
              <a:gd name="T103" fmla="*/ 351 h 1870"/>
              <a:gd name="T104" fmla="*/ 1184 w 3458"/>
              <a:gd name="T105" fmla="*/ 351 h 1870"/>
              <a:gd name="T106" fmla="*/ 502 w 3458"/>
              <a:gd name="T107" fmla="*/ 351 h 1870"/>
              <a:gd name="T108" fmla="*/ 3079 w 3458"/>
              <a:gd name="T109" fmla="*/ 275 h 1870"/>
              <a:gd name="T110" fmla="*/ 2471 w 3458"/>
              <a:gd name="T111" fmla="*/ 275 h 1870"/>
              <a:gd name="T112" fmla="*/ 1184 w 3458"/>
              <a:gd name="T113" fmla="*/ 275 h 1870"/>
              <a:gd name="T114" fmla="*/ 426 w 3458"/>
              <a:gd name="T115" fmla="*/ 275 h 1870"/>
              <a:gd name="T116" fmla="*/ 1865 w 3458"/>
              <a:gd name="T117" fmla="*/ 199 h 1870"/>
              <a:gd name="T118" fmla="*/ 805 w 3458"/>
              <a:gd name="T119" fmla="*/ 199 h 1870"/>
              <a:gd name="T120" fmla="*/ 1789 w 3458"/>
              <a:gd name="T121" fmla="*/ 123 h 1870"/>
              <a:gd name="T122" fmla="*/ 881 w 3458"/>
              <a:gd name="T123" fmla="*/ 123 h 1870"/>
              <a:gd name="T124" fmla="*/ 1335 w 3458"/>
              <a:gd name="T125" fmla="*/ 48 h 18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58"/>
              <a:gd name="T190" fmla="*/ 0 h 1870"/>
              <a:gd name="T191" fmla="*/ 3458 w 3458"/>
              <a:gd name="T192" fmla="*/ 1870 h 187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58" h="1870">
                <a:moveTo>
                  <a:pt x="956" y="1870"/>
                </a:moveTo>
                <a:lnTo>
                  <a:pt x="909" y="1870"/>
                </a:lnTo>
                <a:lnTo>
                  <a:pt x="909" y="1823"/>
                </a:lnTo>
                <a:lnTo>
                  <a:pt x="956" y="1823"/>
                </a:lnTo>
                <a:lnTo>
                  <a:pt x="956" y="1870"/>
                </a:lnTo>
                <a:close/>
                <a:moveTo>
                  <a:pt x="3230" y="1794"/>
                </a:moveTo>
                <a:lnTo>
                  <a:pt x="3181" y="1794"/>
                </a:lnTo>
                <a:lnTo>
                  <a:pt x="3181" y="1747"/>
                </a:lnTo>
                <a:lnTo>
                  <a:pt x="3230" y="1747"/>
                </a:lnTo>
                <a:lnTo>
                  <a:pt x="3230" y="1794"/>
                </a:lnTo>
                <a:close/>
                <a:moveTo>
                  <a:pt x="956" y="1794"/>
                </a:moveTo>
                <a:lnTo>
                  <a:pt x="909" y="1794"/>
                </a:lnTo>
                <a:lnTo>
                  <a:pt x="909" y="1747"/>
                </a:lnTo>
                <a:lnTo>
                  <a:pt x="956" y="1747"/>
                </a:lnTo>
                <a:lnTo>
                  <a:pt x="956" y="1794"/>
                </a:lnTo>
                <a:close/>
                <a:moveTo>
                  <a:pt x="3306" y="1719"/>
                </a:moveTo>
                <a:lnTo>
                  <a:pt x="3257" y="1719"/>
                </a:lnTo>
                <a:lnTo>
                  <a:pt x="3257" y="1671"/>
                </a:lnTo>
                <a:lnTo>
                  <a:pt x="3306" y="1671"/>
                </a:lnTo>
                <a:lnTo>
                  <a:pt x="3306" y="1719"/>
                </a:lnTo>
                <a:close/>
                <a:moveTo>
                  <a:pt x="3003" y="1719"/>
                </a:moveTo>
                <a:lnTo>
                  <a:pt x="2954" y="1719"/>
                </a:lnTo>
                <a:lnTo>
                  <a:pt x="2954" y="1671"/>
                </a:lnTo>
                <a:lnTo>
                  <a:pt x="3003" y="1671"/>
                </a:lnTo>
                <a:lnTo>
                  <a:pt x="3003" y="1719"/>
                </a:lnTo>
                <a:close/>
                <a:moveTo>
                  <a:pt x="1032" y="1719"/>
                </a:moveTo>
                <a:lnTo>
                  <a:pt x="985" y="1719"/>
                </a:lnTo>
                <a:lnTo>
                  <a:pt x="985" y="1671"/>
                </a:lnTo>
                <a:lnTo>
                  <a:pt x="1032" y="1671"/>
                </a:lnTo>
                <a:lnTo>
                  <a:pt x="1032" y="1719"/>
                </a:lnTo>
                <a:close/>
                <a:moveTo>
                  <a:pt x="956" y="1719"/>
                </a:moveTo>
                <a:lnTo>
                  <a:pt x="909" y="1719"/>
                </a:lnTo>
                <a:lnTo>
                  <a:pt x="909" y="1671"/>
                </a:lnTo>
                <a:lnTo>
                  <a:pt x="956" y="1671"/>
                </a:lnTo>
                <a:lnTo>
                  <a:pt x="956" y="1719"/>
                </a:lnTo>
                <a:close/>
                <a:moveTo>
                  <a:pt x="3382" y="1643"/>
                </a:moveTo>
                <a:lnTo>
                  <a:pt x="3332" y="1643"/>
                </a:lnTo>
                <a:lnTo>
                  <a:pt x="3332" y="1596"/>
                </a:lnTo>
                <a:lnTo>
                  <a:pt x="3382" y="1596"/>
                </a:lnTo>
                <a:lnTo>
                  <a:pt x="3382" y="1643"/>
                </a:lnTo>
                <a:close/>
                <a:moveTo>
                  <a:pt x="3306" y="1643"/>
                </a:moveTo>
                <a:lnTo>
                  <a:pt x="3257" y="1643"/>
                </a:lnTo>
                <a:lnTo>
                  <a:pt x="3257" y="1596"/>
                </a:lnTo>
                <a:lnTo>
                  <a:pt x="3306" y="1596"/>
                </a:lnTo>
                <a:lnTo>
                  <a:pt x="3306" y="1643"/>
                </a:lnTo>
                <a:close/>
                <a:moveTo>
                  <a:pt x="3079" y="1643"/>
                </a:moveTo>
                <a:lnTo>
                  <a:pt x="3029" y="1643"/>
                </a:lnTo>
                <a:lnTo>
                  <a:pt x="3029" y="1596"/>
                </a:lnTo>
                <a:lnTo>
                  <a:pt x="3079" y="1596"/>
                </a:lnTo>
                <a:lnTo>
                  <a:pt x="3079" y="1643"/>
                </a:lnTo>
                <a:close/>
                <a:moveTo>
                  <a:pt x="3003" y="1643"/>
                </a:moveTo>
                <a:lnTo>
                  <a:pt x="2954" y="1643"/>
                </a:lnTo>
                <a:lnTo>
                  <a:pt x="2954" y="1596"/>
                </a:lnTo>
                <a:lnTo>
                  <a:pt x="3003" y="1596"/>
                </a:lnTo>
                <a:lnTo>
                  <a:pt x="3003" y="1643"/>
                </a:lnTo>
                <a:close/>
                <a:moveTo>
                  <a:pt x="2928" y="1643"/>
                </a:moveTo>
                <a:lnTo>
                  <a:pt x="2878" y="1643"/>
                </a:lnTo>
                <a:lnTo>
                  <a:pt x="2878" y="1596"/>
                </a:lnTo>
                <a:lnTo>
                  <a:pt x="2928" y="1596"/>
                </a:lnTo>
                <a:lnTo>
                  <a:pt x="2928" y="1643"/>
                </a:lnTo>
                <a:close/>
                <a:moveTo>
                  <a:pt x="2776" y="1643"/>
                </a:moveTo>
                <a:lnTo>
                  <a:pt x="2726" y="1643"/>
                </a:lnTo>
                <a:lnTo>
                  <a:pt x="2726" y="1596"/>
                </a:lnTo>
                <a:lnTo>
                  <a:pt x="2776" y="1596"/>
                </a:lnTo>
                <a:lnTo>
                  <a:pt x="2776" y="1643"/>
                </a:lnTo>
                <a:close/>
                <a:moveTo>
                  <a:pt x="1032" y="1643"/>
                </a:moveTo>
                <a:lnTo>
                  <a:pt x="985" y="1643"/>
                </a:lnTo>
                <a:lnTo>
                  <a:pt x="985" y="1596"/>
                </a:lnTo>
                <a:lnTo>
                  <a:pt x="1032" y="1596"/>
                </a:lnTo>
                <a:lnTo>
                  <a:pt x="1032" y="1643"/>
                </a:lnTo>
                <a:close/>
                <a:moveTo>
                  <a:pt x="956" y="1643"/>
                </a:moveTo>
                <a:lnTo>
                  <a:pt x="909" y="1643"/>
                </a:lnTo>
                <a:lnTo>
                  <a:pt x="909" y="1596"/>
                </a:lnTo>
                <a:lnTo>
                  <a:pt x="956" y="1596"/>
                </a:lnTo>
                <a:lnTo>
                  <a:pt x="956" y="1643"/>
                </a:lnTo>
                <a:close/>
                <a:moveTo>
                  <a:pt x="3079" y="1567"/>
                </a:moveTo>
                <a:lnTo>
                  <a:pt x="3029" y="1567"/>
                </a:lnTo>
                <a:lnTo>
                  <a:pt x="3029" y="1517"/>
                </a:lnTo>
                <a:lnTo>
                  <a:pt x="3079" y="1517"/>
                </a:lnTo>
                <a:lnTo>
                  <a:pt x="3079" y="1567"/>
                </a:lnTo>
                <a:close/>
                <a:moveTo>
                  <a:pt x="3003" y="1567"/>
                </a:moveTo>
                <a:lnTo>
                  <a:pt x="2954" y="1567"/>
                </a:lnTo>
                <a:lnTo>
                  <a:pt x="2954" y="1517"/>
                </a:lnTo>
                <a:lnTo>
                  <a:pt x="3003" y="1517"/>
                </a:lnTo>
                <a:lnTo>
                  <a:pt x="3003" y="1567"/>
                </a:lnTo>
                <a:close/>
                <a:moveTo>
                  <a:pt x="2928" y="1567"/>
                </a:moveTo>
                <a:lnTo>
                  <a:pt x="2878" y="1567"/>
                </a:lnTo>
                <a:lnTo>
                  <a:pt x="2878" y="1517"/>
                </a:lnTo>
                <a:lnTo>
                  <a:pt x="2928" y="1517"/>
                </a:lnTo>
                <a:lnTo>
                  <a:pt x="2928" y="1567"/>
                </a:lnTo>
                <a:close/>
                <a:moveTo>
                  <a:pt x="2852" y="1567"/>
                </a:moveTo>
                <a:lnTo>
                  <a:pt x="2802" y="1567"/>
                </a:lnTo>
                <a:lnTo>
                  <a:pt x="2802" y="1517"/>
                </a:lnTo>
                <a:lnTo>
                  <a:pt x="2852" y="1517"/>
                </a:lnTo>
                <a:lnTo>
                  <a:pt x="2852" y="1567"/>
                </a:lnTo>
                <a:close/>
                <a:moveTo>
                  <a:pt x="2776" y="1567"/>
                </a:moveTo>
                <a:lnTo>
                  <a:pt x="2726" y="1567"/>
                </a:lnTo>
                <a:lnTo>
                  <a:pt x="2726" y="1517"/>
                </a:lnTo>
                <a:lnTo>
                  <a:pt x="2776" y="1517"/>
                </a:lnTo>
                <a:lnTo>
                  <a:pt x="2776" y="1567"/>
                </a:lnTo>
                <a:close/>
                <a:moveTo>
                  <a:pt x="1865" y="1567"/>
                </a:moveTo>
                <a:lnTo>
                  <a:pt x="1818" y="1567"/>
                </a:lnTo>
                <a:lnTo>
                  <a:pt x="1818" y="1517"/>
                </a:lnTo>
                <a:lnTo>
                  <a:pt x="1865" y="1517"/>
                </a:lnTo>
                <a:lnTo>
                  <a:pt x="1865" y="1567"/>
                </a:lnTo>
                <a:close/>
                <a:moveTo>
                  <a:pt x="1789" y="1567"/>
                </a:moveTo>
                <a:lnTo>
                  <a:pt x="1742" y="1567"/>
                </a:lnTo>
                <a:lnTo>
                  <a:pt x="1742" y="1517"/>
                </a:lnTo>
                <a:lnTo>
                  <a:pt x="1789" y="1517"/>
                </a:lnTo>
                <a:lnTo>
                  <a:pt x="1789" y="1567"/>
                </a:lnTo>
                <a:close/>
                <a:moveTo>
                  <a:pt x="1108" y="1567"/>
                </a:moveTo>
                <a:lnTo>
                  <a:pt x="1060" y="1567"/>
                </a:lnTo>
                <a:lnTo>
                  <a:pt x="1060" y="1517"/>
                </a:lnTo>
                <a:lnTo>
                  <a:pt x="1108" y="1517"/>
                </a:lnTo>
                <a:lnTo>
                  <a:pt x="1108" y="1567"/>
                </a:lnTo>
                <a:close/>
                <a:moveTo>
                  <a:pt x="1032" y="1567"/>
                </a:moveTo>
                <a:lnTo>
                  <a:pt x="985" y="1567"/>
                </a:lnTo>
                <a:lnTo>
                  <a:pt x="985" y="1517"/>
                </a:lnTo>
                <a:lnTo>
                  <a:pt x="1032" y="1517"/>
                </a:lnTo>
                <a:lnTo>
                  <a:pt x="1032" y="1567"/>
                </a:lnTo>
                <a:close/>
                <a:moveTo>
                  <a:pt x="956" y="1567"/>
                </a:moveTo>
                <a:lnTo>
                  <a:pt x="909" y="1567"/>
                </a:lnTo>
                <a:lnTo>
                  <a:pt x="909" y="1517"/>
                </a:lnTo>
                <a:lnTo>
                  <a:pt x="956" y="1517"/>
                </a:lnTo>
                <a:lnTo>
                  <a:pt x="956" y="1567"/>
                </a:lnTo>
                <a:close/>
                <a:moveTo>
                  <a:pt x="3079" y="1491"/>
                </a:moveTo>
                <a:lnTo>
                  <a:pt x="3029" y="1491"/>
                </a:lnTo>
                <a:lnTo>
                  <a:pt x="3029" y="1442"/>
                </a:lnTo>
                <a:lnTo>
                  <a:pt x="3079" y="1442"/>
                </a:lnTo>
                <a:lnTo>
                  <a:pt x="3079" y="1491"/>
                </a:lnTo>
                <a:close/>
                <a:moveTo>
                  <a:pt x="3003" y="1491"/>
                </a:moveTo>
                <a:lnTo>
                  <a:pt x="2954" y="1491"/>
                </a:lnTo>
                <a:lnTo>
                  <a:pt x="2954" y="1442"/>
                </a:lnTo>
                <a:lnTo>
                  <a:pt x="3003" y="1442"/>
                </a:lnTo>
                <a:lnTo>
                  <a:pt x="3003" y="1491"/>
                </a:lnTo>
                <a:close/>
                <a:moveTo>
                  <a:pt x="2928" y="1491"/>
                </a:moveTo>
                <a:lnTo>
                  <a:pt x="2878" y="1491"/>
                </a:lnTo>
                <a:lnTo>
                  <a:pt x="2878" y="1442"/>
                </a:lnTo>
                <a:lnTo>
                  <a:pt x="2928" y="1442"/>
                </a:lnTo>
                <a:lnTo>
                  <a:pt x="2928" y="1491"/>
                </a:lnTo>
                <a:close/>
                <a:moveTo>
                  <a:pt x="2852" y="1491"/>
                </a:moveTo>
                <a:lnTo>
                  <a:pt x="2802" y="1491"/>
                </a:lnTo>
                <a:lnTo>
                  <a:pt x="2802" y="1442"/>
                </a:lnTo>
                <a:lnTo>
                  <a:pt x="2852" y="1442"/>
                </a:lnTo>
                <a:lnTo>
                  <a:pt x="2852" y="1491"/>
                </a:lnTo>
                <a:close/>
                <a:moveTo>
                  <a:pt x="2776" y="1491"/>
                </a:moveTo>
                <a:lnTo>
                  <a:pt x="2726" y="1491"/>
                </a:lnTo>
                <a:lnTo>
                  <a:pt x="2726" y="1442"/>
                </a:lnTo>
                <a:lnTo>
                  <a:pt x="2776" y="1442"/>
                </a:lnTo>
                <a:lnTo>
                  <a:pt x="2776" y="1491"/>
                </a:lnTo>
                <a:close/>
                <a:moveTo>
                  <a:pt x="2700" y="1491"/>
                </a:moveTo>
                <a:lnTo>
                  <a:pt x="2651" y="1491"/>
                </a:lnTo>
                <a:lnTo>
                  <a:pt x="2651" y="1442"/>
                </a:lnTo>
                <a:lnTo>
                  <a:pt x="2700" y="1442"/>
                </a:lnTo>
                <a:lnTo>
                  <a:pt x="2700" y="1491"/>
                </a:lnTo>
                <a:close/>
                <a:moveTo>
                  <a:pt x="2092" y="1491"/>
                </a:moveTo>
                <a:lnTo>
                  <a:pt x="2045" y="1491"/>
                </a:lnTo>
                <a:lnTo>
                  <a:pt x="2045" y="1442"/>
                </a:lnTo>
                <a:lnTo>
                  <a:pt x="2092" y="1442"/>
                </a:lnTo>
                <a:lnTo>
                  <a:pt x="2092" y="1491"/>
                </a:lnTo>
                <a:close/>
                <a:moveTo>
                  <a:pt x="1941" y="1491"/>
                </a:moveTo>
                <a:lnTo>
                  <a:pt x="1893" y="1491"/>
                </a:lnTo>
                <a:lnTo>
                  <a:pt x="1893" y="1442"/>
                </a:lnTo>
                <a:lnTo>
                  <a:pt x="1941" y="1442"/>
                </a:lnTo>
                <a:lnTo>
                  <a:pt x="1941" y="1491"/>
                </a:lnTo>
                <a:close/>
                <a:moveTo>
                  <a:pt x="1865" y="1491"/>
                </a:moveTo>
                <a:lnTo>
                  <a:pt x="1818" y="1491"/>
                </a:lnTo>
                <a:lnTo>
                  <a:pt x="1818" y="1442"/>
                </a:lnTo>
                <a:lnTo>
                  <a:pt x="1865" y="1442"/>
                </a:lnTo>
                <a:lnTo>
                  <a:pt x="1865" y="1491"/>
                </a:lnTo>
                <a:close/>
                <a:moveTo>
                  <a:pt x="1789" y="1491"/>
                </a:moveTo>
                <a:lnTo>
                  <a:pt x="1742" y="1491"/>
                </a:lnTo>
                <a:lnTo>
                  <a:pt x="1742" y="1442"/>
                </a:lnTo>
                <a:lnTo>
                  <a:pt x="1789" y="1442"/>
                </a:lnTo>
                <a:lnTo>
                  <a:pt x="1789" y="1491"/>
                </a:lnTo>
                <a:close/>
                <a:moveTo>
                  <a:pt x="1184" y="1491"/>
                </a:moveTo>
                <a:lnTo>
                  <a:pt x="1136" y="1491"/>
                </a:lnTo>
                <a:lnTo>
                  <a:pt x="1136" y="1442"/>
                </a:lnTo>
                <a:lnTo>
                  <a:pt x="1184" y="1442"/>
                </a:lnTo>
                <a:lnTo>
                  <a:pt x="1184" y="1491"/>
                </a:lnTo>
                <a:close/>
                <a:moveTo>
                  <a:pt x="1108" y="1491"/>
                </a:moveTo>
                <a:lnTo>
                  <a:pt x="1060" y="1491"/>
                </a:lnTo>
                <a:lnTo>
                  <a:pt x="1060" y="1442"/>
                </a:lnTo>
                <a:lnTo>
                  <a:pt x="1108" y="1442"/>
                </a:lnTo>
                <a:lnTo>
                  <a:pt x="1108" y="1491"/>
                </a:lnTo>
                <a:close/>
                <a:moveTo>
                  <a:pt x="1032" y="1491"/>
                </a:moveTo>
                <a:lnTo>
                  <a:pt x="985" y="1491"/>
                </a:lnTo>
                <a:lnTo>
                  <a:pt x="985" y="1442"/>
                </a:lnTo>
                <a:lnTo>
                  <a:pt x="1032" y="1442"/>
                </a:lnTo>
                <a:lnTo>
                  <a:pt x="1032" y="1491"/>
                </a:lnTo>
                <a:close/>
                <a:moveTo>
                  <a:pt x="956" y="1491"/>
                </a:moveTo>
                <a:lnTo>
                  <a:pt x="909" y="1491"/>
                </a:lnTo>
                <a:lnTo>
                  <a:pt x="909" y="1442"/>
                </a:lnTo>
                <a:lnTo>
                  <a:pt x="956" y="1442"/>
                </a:lnTo>
                <a:lnTo>
                  <a:pt x="956" y="1491"/>
                </a:lnTo>
                <a:close/>
                <a:moveTo>
                  <a:pt x="3003" y="1413"/>
                </a:moveTo>
                <a:lnTo>
                  <a:pt x="2954" y="1413"/>
                </a:lnTo>
                <a:lnTo>
                  <a:pt x="2954" y="1366"/>
                </a:lnTo>
                <a:lnTo>
                  <a:pt x="3003" y="1366"/>
                </a:lnTo>
                <a:lnTo>
                  <a:pt x="3003" y="1413"/>
                </a:lnTo>
                <a:close/>
                <a:moveTo>
                  <a:pt x="2928" y="1413"/>
                </a:moveTo>
                <a:lnTo>
                  <a:pt x="2878" y="1413"/>
                </a:lnTo>
                <a:lnTo>
                  <a:pt x="2878" y="1366"/>
                </a:lnTo>
                <a:lnTo>
                  <a:pt x="2928" y="1366"/>
                </a:lnTo>
                <a:lnTo>
                  <a:pt x="2928" y="1413"/>
                </a:lnTo>
                <a:close/>
                <a:moveTo>
                  <a:pt x="2852" y="1413"/>
                </a:moveTo>
                <a:lnTo>
                  <a:pt x="2802" y="1413"/>
                </a:lnTo>
                <a:lnTo>
                  <a:pt x="2802" y="1366"/>
                </a:lnTo>
                <a:lnTo>
                  <a:pt x="2852" y="1366"/>
                </a:lnTo>
                <a:lnTo>
                  <a:pt x="2852" y="1413"/>
                </a:lnTo>
                <a:close/>
                <a:moveTo>
                  <a:pt x="2092" y="1413"/>
                </a:moveTo>
                <a:lnTo>
                  <a:pt x="2045" y="1413"/>
                </a:lnTo>
                <a:lnTo>
                  <a:pt x="2045" y="1366"/>
                </a:lnTo>
                <a:lnTo>
                  <a:pt x="2092" y="1366"/>
                </a:lnTo>
                <a:lnTo>
                  <a:pt x="2092" y="1413"/>
                </a:lnTo>
                <a:close/>
                <a:moveTo>
                  <a:pt x="2016" y="1413"/>
                </a:moveTo>
                <a:lnTo>
                  <a:pt x="1969" y="1413"/>
                </a:lnTo>
                <a:lnTo>
                  <a:pt x="1969" y="1366"/>
                </a:lnTo>
                <a:lnTo>
                  <a:pt x="2016" y="1366"/>
                </a:lnTo>
                <a:lnTo>
                  <a:pt x="2016" y="1413"/>
                </a:lnTo>
                <a:close/>
                <a:moveTo>
                  <a:pt x="1941" y="1413"/>
                </a:moveTo>
                <a:lnTo>
                  <a:pt x="1893" y="1413"/>
                </a:lnTo>
                <a:lnTo>
                  <a:pt x="1893" y="1366"/>
                </a:lnTo>
                <a:lnTo>
                  <a:pt x="1941" y="1366"/>
                </a:lnTo>
                <a:lnTo>
                  <a:pt x="1941" y="1413"/>
                </a:lnTo>
                <a:close/>
                <a:moveTo>
                  <a:pt x="1865" y="1413"/>
                </a:moveTo>
                <a:lnTo>
                  <a:pt x="1818" y="1413"/>
                </a:lnTo>
                <a:lnTo>
                  <a:pt x="1818" y="1366"/>
                </a:lnTo>
                <a:lnTo>
                  <a:pt x="1865" y="1366"/>
                </a:lnTo>
                <a:lnTo>
                  <a:pt x="1865" y="1413"/>
                </a:lnTo>
                <a:close/>
                <a:moveTo>
                  <a:pt x="1789" y="1413"/>
                </a:moveTo>
                <a:lnTo>
                  <a:pt x="1742" y="1413"/>
                </a:lnTo>
                <a:lnTo>
                  <a:pt x="1742" y="1366"/>
                </a:lnTo>
                <a:lnTo>
                  <a:pt x="1789" y="1366"/>
                </a:lnTo>
                <a:lnTo>
                  <a:pt x="1789" y="1413"/>
                </a:lnTo>
                <a:close/>
                <a:moveTo>
                  <a:pt x="1259" y="1413"/>
                </a:moveTo>
                <a:lnTo>
                  <a:pt x="1212" y="1413"/>
                </a:lnTo>
                <a:lnTo>
                  <a:pt x="1212" y="1366"/>
                </a:lnTo>
                <a:lnTo>
                  <a:pt x="1259" y="1366"/>
                </a:lnTo>
                <a:lnTo>
                  <a:pt x="1259" y="1413"/>
                </a:lnTo>
                <a:close/>
                <a:moveTo>
                  <a:pt x="1184" y="1413"/>
                </a:moveTo>
                <a:lnTo>
                  <a:pt x="1136" y="1413"/>
                </a:lnTo>
                <a:lnTo>
                  <a:pt x="1136" y="1366"/>
                </a:lnTo>
                <a:lnTo>
                  <a:pt x="1184" y="1366"/>
                </a:lnTo>
                <a:lnTo>
                  <a:pt x="1184" y="1413"/>
                </a:lnTo>
                <a:close/>
                <a:moveTo>
                  <a:pt x="1108" y="1413"/>
                </a:moveTo>
                <a:lnTo>
                  <a:pt x="1060" y="1413"/>
                </a:lnTo>
                <a:lnTo>
                  <a:pt x="1060" y="1366"/>
                </a:lnTo>
                <a:lnTo>
                  <a:pt x="1108" y="1366"/>
                </a:lnTo>
                <a:lnTo>
                  <a:pt x="1108" y="1413"/>
                </a:lnTo>
                <a:close/>
                <a:moveTo>
                  <a:pt x="1032" y="1413"/>
                </a:moveTo>
                <a:lnTo>
                  <a:pt x="985" y="1413"/>
                </a:lnTo>
                <a:lnTo>
                  <a:pt x="985" y="1366"/>
                </a:lnTo>
                <a:lnTo>
                  <a:pt x="1032" y="1366"/>
                </a:lnTo>
                <a:lnTo>
                  <a:pt x="1032" y="1413"/>
                </a:lnTo>
                <a:close/>
                <a:moveTo>
                  <a:pt x="956" y="1413"/>
                </a:moveTo>
                <a:lnTo>
                  <a:pt x="909" y="1413"/>
                </a:lnTo>
                <a:lnTo>
                  <a:pt x="909" y="1366"/>
                </a:lnTo>
                <a:lnTo>
                  <a:pt x="956" y="1366"/>
                </a:lnTo>
                <a:lnTo>
                  <a:pt x="956" y="1413"/>
                </a:lnTo>
                <a:close/>
                <a:moveTo>
                  <a:pt x="3079" y="1338"/>
                </a:moveTo>
                <a:lnTo>
                  <a:pt x="3029" y="1338"/>
                </a:lnTo>
                <a:lnTo>
                  <a:pt x="3029" y="1290"/>
                </a:lnTo>
                <a:lnTo>
                  <a:pt x="3079" y="1290"/>
                </a:lnTo>
                <a:lnTo>
                  <a:pt x="3079" y="1338"/>
                </a:lnTo>
                <a:close/>
                <a:moveTo>
                  <a:pt x="3003" y="1338"/>
                </a:moveTo>
                <a:lnTo>
                  <a:pt x="2954" y="1338"/>
                </a:lnTo>
                <a:lnTo>
                  <a:pt x="2954" y="1290"/>
                </a:lnTo>
                <a:lnTo>
                  <a:pt x="3003" y="1290"/>
                </a:lnTo>
                <a:lnTo>
                  <a:pt x="3003" y="1338"/>
                </a:lnTo>
                <a:close/>
                <a:moveTo>
                  <a:pt x="2016" y="1338"/>
                </a:moveTo>
                <a:lnTo>
                  <a:pt x="1969" y="1338"/>
                </a:lnTo>
                <a:lnTo>
                  <a:pt x="1969" y="1290"/>
                </a:lnTo>
                <a:lnTo>
                  <a:pt x="2016" y="1290"/>
                </a:lnTo>
                <a:lnTo>
                  <a:pt x="2016" y="1338"/>
                </a:lnTo>
                <a:close/>
                <a:moveTo>
                  <a:pt x="1941" y="1338"/>
                </a:moveTo>
                <a:lnTo>
                  <a:pt x="1893" y="1338"/>
                </a:lnTo>
                <a:lnTo>
                  <a:pt x="1893" y="1290"/>
                </a:lnTo>
                <a:lnTo>
                  <a:pt x="1941" y="1290"/>
                </a:lnTo>
                <a:lnTo>
                  <a:pt x="1941" y="1338"/>
                </a:lnTo>
                <a:close/>
                <a:moveTo>
                  <a:pt x="1865" y="1338"/>
                </a:moveTo>
                <a:lnTo>
                  <a:pt x="1818" y="1338"/>
                </a:lnTo>
                <a:lnTo>
                  <a:pt x="1818" y="1290"/>
                </a:lnTo>
                <a:lnTo>
                  <a:pt x="1865" y="1290"/>
                </a:lnTo>
                <a:lnTo>
                  <a:pt x="1865" y="1338"/>
                </a:lnTo>
                <a:close/>
                <a:moveTo>
                  <a:pt x="1789" y="1338"/>
                </a:moveTo>
                <a:lnTo>
                  <a:pt x="1742" y="1338"/>
                </a:lnTo>
                <a:lnTo>
                  <a:pt x="1742" y="1290"/>
                </a:lnTo>
                <a:lnTo>
                  <a:pt x="1789" y="1290"/>
                </a:lnTo>
                <a:lnTo>
                  <a:pt x="1789" y="1338"/>
                </a:lnTo>
                <a:close/>
                <a:moveTo>
                  <a:pt x="1259" y="1338"/>
                </a:moveTo>
                <a:lnTo>
                  <a:pt x="1212" y="1338"/>
                </a:lnTo>
                <a:lnTo>
                  <a:pt x="1212" y="1290"/>
                </a:lnTo>
                <a:lnTo>
                  <a:pt x="1259" y="1290"/>
                </a:lnTo>
                <a:lnTo>
                  <a:pt x="1259" y="1338"/>
                </a:lnTo>
                <a:close/>
                <a:moveTo>
                  <a:pt x="1184" y="1338"/>
                </a:moveTo>
                <a:lnTo>
                  <a:pt x="1136" y="1338"/>
                </a:lnTo>
                <a:lnTo>
                  <a:pt x="1136" y="1290"/>
                </a:lnTo>
                <a:lnTo>
                  <a:pt x="1184" y="1290"/>
                </a:lnTo>
                <a:lnTo>
                  <a:pt x="1184" y="1338"/>
                </a:lnTo>
                <a:close/>
                <a:moveTo>
                  <a:pt x="1108" y="1338"/>
                </a:moveTo>
                <a:lnTo>
                  <a:pt x="1060" y="1338"/>
                </a:lnTo>
                <a:lnTo>
                  <a:pt x="1060" y="1290"/>
                </a:lnTo>
                <a:lnTo>
                  <a:pt x="1108" y="1290"/>
                </a:lnTo>
                <a:lnTo>
                  <a:pt x="1108" y="1338"/>
                </a:lnTo>
                <a:close/>
                <a:moveTo>
                  <a:pt x="1032" y="1338"/>
                </a:moveTo>
                <a:lnTo>
                  <a:pt x="985" y="1338"/>
                </a:lnTo>
                <a:lnTo>
                  <a:pt x="985" y="1290"/>
                </a:lnTo>
                <a:lnTo>
                  <a:pt x="1032" y="1290"/>
                </a:lnTo>
                <a:lnTo>
                  <a:pt x="1032" y="1338"/>
                </a:lnTo>
                <a:close/>
                <a:moveTo>
                  <a:pt x="956" y="1338"/>
                </a:moveTo>
                <a:lnTo>
                  <a:pt x="909" y="1338"/>
                </a:lnTo>
                <a:lnTo>
                  <a:pt x="909" y="1290"/>
                </a:lnTo>
                <a:lnTo>
                  <a:pt x="956" y="1290"/>
                </a:lnTo>
                <a:lnTo>
                  <a:pt x="956" y="1338"/>
                </a:lnTo>
                <a:close/>
                <a:moveTo>
                  <a:pt x="881" y="1338"/>
                </a:moveTo>
                <a:lnTo>
                  <a:pt x="833" y="1338"/>
                </a:lnTo>
                <a:lnTo>
                  <a:pt x="833" y="1290"/>
                </a:lnTo>
                <a:lnTo>
                  <a:pt x="881" y="1290"/>
                </a:lnTo>
                <a:lnTo>
                  <a:pt x="881" y="1338"/>
                </a:lnTo>
                <a:close/>
                <a:moveTo>
                  <a:pt x="3003" y="1262"/>
                </a:moveTo>
                <a:lnTo>
                  <a:pt x="2954" y="1262"/>
                </a:lnTo>
                <a:lnTo>
                  <a:pt x="2954" y="1215"/>
                </a:lnTo>
                <a:lnTo>
                  <a:pt x="3003" y="1215"/>
                </a:lnTo>
                <a:lnTo>
                  <a:pt x="3003" y="1262"/>
                </a:lnTo>
                <a:close/>
                <a:moveTo>
                  <a:pt x="2928" y="1262"/>
                </a:moveTo>
                <a:lnTo>
                  <a:pt x="2878" y="1262"/>
                </a:lnTo>
                <a:lnTo>
                  <a:pt x="2878" y="1215"/>
                </a:lnTo>
                <a:lnTo>
                  <a:pt x="2928" y="1215"/>
                </a:lnTo>
                <a:lnTo>
                  <a:pt x="2928" y="1262"/>
                </a:lnTo>
                <a:close/>
                <a:moveTo>
                  <a:pt x="2776" y="1262"/>
                </a:moveTo>
                <a:lnTo>
                  <a:pt x="2726" y="1262"/>
                </a:lnTo>
                <a:lnTo>
                  <a:pt x="2726" y="1215"/>
                </a:lnTo>
                <a:lnTo>
                  <a:pt x="2776" y="1215"/>
                </a:lnTo>
                <a:lnTo>
                  <a:pt x="2776" y="1262"/>
                </a:lnTo>
                <a:close/>
                <a:moveTo>
                  <a:pt x="2700" y="1262"/>
                </a:moveTo>
                <a:lnTo>
                  <a:pt x="2651" y="1262"/>
                </a:lnTo>
                <a:lnTo>
                  <a:pt x="2651" y="1215"/>
                </a:lnTo>
                <a:lnTo>
                  <a:pt x="2700" y="1215"/>
                </a:lnTo>
                <a:lnTo>
                  <a:pt x="2700" y="1262"/>
                </a:lnTo>
                <a:close/>
                <a:moveTo>
                  <a:pt x="2622" y="1262"/>
                </a:moveTo>
                <a:lnTo>
                  <a:pt x="2575" y="1262"/>
                </a:lnTo>
                <a:lnTo>
                  <a:pt x="2575" y="1215"/>
                </a:lnTo>
                <a:lnTo>
                  <a:pt x="2622" y="1215"/>
                </a:lnTo>
                <a:lnTo>
                  <a:pt x="2622" y="1262"/>
                </a:lnTo>
                <a:close/>
                <a:moveTo>
                  <a:pt x="2016" y="1262"/>
                </a:moveTo>
                <a:lnTo>
                  <a:pt x="1969" y="1262"/>
                </a:lnTo>
                <a:lnTo>
                  <a:pt x="1969" y="1215"/>
                </a:lnTo>
                <a:lnTo>
                  <a:pt x="2016" y="1215"/>
                </a:lnTo>
                <a:lnTo>
                  <a:pt x="2016" y="1262"/>
                </a:lnTo>
                <a:close/>
                <a:moveTo>
                  <a:pt x="1941" y="1262"/>
                </a:moveTo>
                <a:lnTo>
                  <a:pt x="1893" y="1262"/>
                </a:lnTo>
                <a:lnTo>
                  <a:pt x="1893" y="1215"/>
                </a:lnTo>
                <a:lnTo>
                  <a:pt x="1941" y="1215"/>
                </a:lnTo>
                <a:lnTo>
                  <a:pt x="1941" y="1262"/>
                </a:lnTo>
                <a:close/>
                <a:moveTo>
                  <a:pt x="1865" y="1262"/>
                </a:moveTo>
                <a:lnTo>
                  <a:pt x="1818" y="1262"/>
                </a:lnTo>
                <a:lnTo>
                  <a:pt x="1818" y="1215"/>
                </a:lnTo>
                <a:lnTo>
                  <a:pt x="1865" y="1215"/>
                </a:lnTo>
                <a:lnTo>
                  <a:pt x="1865" y="1262"/>
                </a:lnTo>
                <a:close/>
                <a:moveTo>
                  <a:pt x="1789" y="1262"/>
                </a:moveTo>
                <a:lnTo>
                  <a:pt x="1742" y="1262"/>
                </a:lnTo>
                <a:lnTo>
                  <a:pt x="1742" y="1215"/>
                </a:lnTo>
                <a:lnTo>
                  <a:pt x="1789" y="1215"/>
                </a:lnTo>
                <a:lnTo>
                  <a:pt x="1789" y="1262"/>
                </a:lnTo>
                <a:close/>
                <a:moveTo>
                  <a:pt x="1259" y="1262"/>
                </a:moveTo>
                <a:lnTo>
                  <a:pt x="1212" y="1262"/>
                </a:lnTo>
                <a:lnTo>
                  <a:pt x="1212" y="1215"/>
                </a:lnTo>
                <a:lnTo>
                  <a:pt x="1259" y="1215"/>
                </a:lnTo>
                <a:lnTo>
                  <a:pt x="1259" y="1262"/>
                </a:lnTo>
                <a:close/>
                <a:moveTo>
                  <a:pt x="1184" y="1262"/>
                </a:moveTo>
                <a:lnTo>
                  <a:pt x="1136" y="1262"/>
                </a:lnTo>
                <a:lnTo>
                  <a:pt x="1136" y="1215"/>
                </a:lnTo>
                <a:lnTo>
                  <a:pt x="1184" y="1215"/>
                </a:lnTo>
                <a:lnTo>
                  <a:pt x="1184" y="1262"/>
                </a:lnTo>
                <a:close/>
                <a:moveTo>
                  <a:pt x="1108" y="1262"/>
                </a:moveTo>
                <a:lnTo>
                  <a:pt x="1060" y="1262"/>
                </a:lnTo>
                <a:lnTo>
                  <a:pt x="1060" y="1215"/>
                </a:lnTo>
                <a:lnTo>
                  <a:pt x="1108" y="1215"/>
                </a:lnTo>
                <a:lnTo>
                  <a:pt x="1108" y="1262"/>
                </a:lnTo>
                <a:close/>
                <a:moveTo>
                  <a:pt x="1032" y="1262"/>
                </a:moveTo>
                <a:lnTo>
                  <a:pt x="985" y="1262"/>
                </a:lnTo>
                <a:lnTo>
                  <a:pt x="985" y="1215"/>
                </a:lnTo>
                <a:lnTo>
                  <a:pt x="1032" y="1215"/>
                </a:lnTo>
                <a:lnTo>
                  <a:pt x="1032" y="1262"/>
                </a:lnTo>
                <a:close/>
                <a:moveTo>
                  <a:pt x="956" y="1262"/>
                </a:moveTo>
                <a:lnTo>
                  <a:pt x="909" y="1262"/>
                </a:lnTo>
                <a:lnTo>
                  <a:pt x="909" y="1215"/>
                </a:lnTo>
                <a:lnTo>
                  <a:pt x="956" y="1215"/>
                </a:lnTo>
                <a:lnTo>
                  <a:pt x="956" y="1262"/>
                </a:lnTo>
                <a:close/>
                <a:moveTo>
                  <a:pt x="881" y="1262"/>
                </a:moveTo>
                <a:lnTo>
                  <a:pt x="833" y="1262"/>
                </a:lnTo>
                <a:lnTo>
                  <a:pt x="833" y="1215"/>
                </a:lnTo>
                <a:lnTo>
                  <a:pt x="881" y="1215"/>
                </a:lnTo>
                <a:lnTo>
                  <a:pt x="881" y="1262"/>
                </a:lnTo>
                <a:close/>
                <a:moveTo>
                  <a:pt x="2700" y="1186"/>
                </a:moveTo>
                <a:lnTo>
                  <a:pt x="2651" y="1186"/>
                </a:lnTo>
                <a:lnTo>
                  <a:pt x="2651" y="1139"/>
                </a:lnTo>
                <a:lnTo>
                  <a:pt x="2700" y="1139"/>
                </a:lnTo>
                <a:lnTo>
                  <a:pt x="2700" y="1186"/>
                </a:lnTo>
                <a:close/>
                <a:moveTo>
                  <a:pt x="2622" y="1186"/>
                </a:moveTo>
                <a:lnTo>
                  <a:pt x="2575" y="1186"/>
                </a:lnTo>
                <a:lnTo>
                  <a:pt x="2575" y="1139"/>
                </a:lnTo>
                <a:lnTo>
                  <a:pt x="2622" y="1139"/>
                </a:lnTo>
                <a:lnTo>
                  <a:pt x="2622" y="1186"/>
                </a:lnTo>
                <a:close/>
                <a:moveTo>
                  <a:pt x="2547" y="1186"/>
                </a:moveTo>
                <a:lnTo>
                  <a:pt x="2499" y="1186"/>
                </a:lnTo>
                <a:lnTo>
                  <a:pt x="2499" y="1139"/>
                </a:lnTo>
                <a:lnTo>
                  <a:pt x="2547" y="1139"/>
                </a:lnTo>
                <a:lnTo>
                  <a:pt x="2547" y="1186"/>
                </a:lnTo>
                <a:close/>
                <a:moveTo>
                  <a:pt x="2092" y="1186"/>
                </a:moveTo>
                <a:lnTo>
                  <a:pt x="2045" y="1186"/>
                </a:lnTo>
                <a:lnTo>
                  <a:pt x="2045" y="1139"/>
                </a:lnTo>
                <a:lnTo>
                  <a:pt x="2092" y="1139"/>
                </a:lnTo>
                <a:lnTo>
                  <a:pt x="2092" y="1186"/>
                </a:lnTo>
                <a:close/>
                <a:moveTo>
                  <a:pt x="2016" y="1186"/>
                </a:moveTo>
                <a:lnTo>
                  <a:pt x="1969" y="1186"/>
                </a:lnTo>
                <a:lnTo>
                  <a:pt x="1969" y="1139"/>
                </a:lnTo>
                <a:lnTo>
                  <a:pt x="2016" y="1139"/>
                </a:lnTo>
                <a:lnTo>
                  <a:pt x="2016" y="1186"/>
                </a:lnTo>
                <a:close/>
                <a:moveTo>
                  <a:pt x="1941" y="1186"/>
                </a:moveTo>
                <a:lnTo>
                  <a:pt x="1893" y="1186"/>
                </a:lnTo>
                <a:lnTo>
                  <a:pt x="1893" y="1139"/>
                </a:lnTo>
                <a:lnTo>
                  <a:pt x="1941" y="1139"/>
                </a:lnTo>
                <a:lnTo>
                  <a:pt x="1941" y="1186"/>
                </a:lnTo>
                <a:close/>
                <a:moveTo>
                  <a:pt x="1865" y="1186"/>
                </a:moveTo>
                <a:lnTo>
                  <a:pt x="1818" y="1186"/>
                </a:lnTo>
                <a:lnTo>
                  <a:pt x="1818" y="1139"/>
                </a:lnTo>
                <a:lnTo>
                  <a:pt x="1865" y="1139"/>
                </a:lnTo>
                <a:lnTo>
                  <a:pt x="1865" y="1186"/>
                </a:lnTo>
                <a:close/>
                <a:moveTo>
                  <a:pt x="1789" y="1186"/>
                </a:moveTo>
                <a:lnTo>
                  <a:pt x="1742" y="1186"/>
                </a:lnTo>
                <a:lnTo>
                  <a:pt x="1742" y="1139"/>
                </a:lnTo>
                <a:lnTo>
                  <a:pt x="1789" y="1139"/>
                </a:lnTo>
                <a:lnTo>
                  <a:pt x="1789" y="1186"/>
                </a:lnTo>
                <a:close/>
                <a:moveTo>
                  <a:pt x="1714" y="1186"/>
                </a:moveTo>
                <a:lnTo>
                  <a:pt x="1666" y="1186"/>
                </a:lnTo>
                <a:lnTo>
                  <a:pt x="1666" y="1139"/>
                </a:lnTo>
                <a:lnTo>
                  <a:pt x="1714" y="1139"/>
                </a:lnTo>
                <a:lnTo>
                  <a:pt x="1714" y="1186"/>
                </a:lnTo>
                <a:close/>
                <a:moveTo>
                  <a:pt x="1638" y="1186"/>
                </a:moveTo>
                <a:lnTo>
                  <a:pt x="1591" y="1186"/>
                </a:lnTo>
                <a:lnTo>
                  <a:pt x="1591" y="1139"/>
                </a:lnTo>
                <a:lnTo>
                  <a:pt x="1638" y="1139"/>
                </a:lnTo>
                <a:lnTo>
                  <a:pt x="1638" y="1186"/>
                </a:lnTo>
                <a:close/>
                <a:moveTo>
                  <a:pt x="1562" y="1186"/>
                </a:moveTo>
                <a:lnTo>
                  <a:pt x="1515" y="1186"/>
                </a:lnTo>
                <a:lnTo>
                  <a:pt x="1515" y="1139"/>
                </a:lnTo>
                <a:lnTo>
                  <a:pt x="1562" y="1139"/>
                </a:lnTo>
                <a:lnTo>
                  <a:pt x="1562" y="1186"/>
                </a:lnTo>
                <a:close/>
                <a:moveTo>
                  <a:pt x="1108" y="1186"/>
                </a:moveTo>
                <a:lnTo>
                  <a:pt x="1060" y="1186"/>
                </a:lnTo>
                <a:lnTo>
                  <a:pt x="1060" y="1139"/>
                </a:lnTo>
                <a:lnTo>
                  <a:pt x="1108" y="1139"/>
                </a:lnTo>
                <a:lnTo>
                  <a:pt x="1108" y="1186"/>
                </a:lnTo>
                <a:close/>
                <a:moveTo>
                  <a:pt x="1032" y="1186"/>
                </a:moveTo>
                <a:lnTo>
                  <a:pt x="985" y="1186"/>
                </a:lnTo>
                <a:lnTo>
                  <a:pt x="985" y="1139"/>
                </a:lnTo>
                <a:lnTo>
                  <a:pt x="1032" y="1139"/>
                </a:lnTo>
                <a:lnTo>
                  <a:pt x="1032" y="1186"/>
                </a:lnTo>
                <a:close/>
                <a:moveTo>
                  <a:pt x="956" y="1186"/>
                </a:moveTo>
                <a:lnTo>
                  <a:pt x="909" y="1186"/>
                </a:lnTo>
                <a:lnTo>
                  <a:pt x="909" y="1139"/>
                </a:lnTo>
                <a:lnTo>
                  <a:pt x="956" y="1139"/>
                </a:lnTo>
                <a:lnTo>
                  <a:pt x="956" y="1186"/>
                </a:lnTo>
                <a:close/>
                <a:moveTo>
                  <a:pt x="881" y="1186"/>
                </a:moveTo>
                <a:lnTo>
                  <a:pt x="833" y="1186"/>
                </a:lnTo>
                <a:lnTo>
                  <a:pt x="833" y="1139"/>
                </a:lnTo>
                <a:lnTo>
                  <a:pt x="881" y="1139"/>
                </a:lnTo>
                <a:lnTo>
                  <a:pt x="881" y="1186"/>
                </a:lnTo>
                <a:close/>
                <a:moveTo>
                  <a:pt x="2852" y="1110"/>
                </a:moveTo>
                <a:lnTo>
                  <a:pt x="2802" y="1110"/>
                </a:lnTo>
                <a:lnTo>
                  <a:pt x="2802" y="1063"/>
                </a:lnTo>
                <a:lnTo>
                  <a:pt x="2852" y="1063"/>
                </a:lnTo>
                <a:lnTo>
                  <a:pt x="2852" y="1110"/>
                </a:lnTo>
                <a:close/>
                <a:moveTo>
                  <a:pt x="2622" y="1110"/>
                </a:moveTo>
                <a:lnTo>
                  <a:pt x="2575" y="1110"/>
                </a:lnTo>
                <a:lnTo>
                  <a:pt x="2575" y="1063"/>
                </a:lnTo>
                <a:lnTo>
                  <a:pt x="2622" y="1063"/>
                </a:lnTo>
                <a:lnTo>
                  <a:pt x="2622" y="1110"/>
                </a:lnTo>
                <a:close/>
                <a:moveTo>
                  <a:pt x="2395" y="1110"/>
                </a:moveTo>
                <a:lnTo>
                  <a:pt x="2348" y="1110"/>
                </a:lnTo>
                <a:lnTo>
                  <a:pt x="2348" y="1063"/>
                </a:lnTo>
                <a:lnTo>
                  <a:pt x="2395" y="1063"/>
                </a:lnTo>
                <a:lnTo>
                  <a:pt x="2395" y="1110"/>
                </a:lnTo>
                <a:close/>
                <a:moveTo>
                  <a:pt x="2016" y="1110"/>
                </a:moveTo>
                <a:lnTo>
                  <a:pt x="1969" y="1110"/>
                </a:lnTo>
                <a:lnTo>
                  <a:pt x="1969" y="1063"/>
                </a:lnTo>
                <a:lnTo>
                  <a:pt x="2016" y="1063"/>
                </a:lnTo>
                <a:lnTo>
                  <a:pt x="2016" y="1110"/>
                </a:lnTo>
                <a:close/>
                <a:moveTo>
                  <a:pt x="1941" y="1110"/>
                </a:moveTo>
                <a:lnTo>
                  <a:pt x="1893" y="1110"/>
                </a:lnTo>
                <a:lnTo>
                  <a:pt x="1893" y="1063"/>
                </a:lnTo>
                <a:lnTo>
                  <a:pt x="1941" y="1063"/>
                </a:lnTo>
                <a:lnTo>
                  <a:pt x="1941" y="1110"/>
                </a:lnTo>
                <a:close/>
                <a:moveTo>
                  <a:pt x="1865" y="1110"/>
                </a:moveTo>
                <a:lnTo>
                  <a:pt x="1818" y="1110"/>
                </a:lnTo>
                <a:lnTo>
                  <a:pt x="1818" y="1063"/>
                </a:lnTo>
                <a:lnTo>
                  <a:pt x="1865" y="1063"/>
                </a:lnTo>
                <a:lnTo>
                  <a:pt x="1865" y="1110"/>
                </a:lnTo>
                <a:close/>
                <a:moveTo>
                  <a:pt x="1789" y="1110"/>
                </a:moveTo>
                <a:lnTo>
                  <a:pt x="1742" y="1110"/>
                </a:lnTo>
                <a:lnTo>
                  <a:pt x="1742" y="1063"/>
                </a:lnTo>
                <a:lnTo>
                  <a:pt x="1789" y="1063"/>
                </a:lnTo>
                <a:lnTo>
                  <a:pt x="1789" y="1110"/>
                </a:lnTo>
                <a:close/>
                <a:moveTo>
                  <a:pt x="1714" y="1110"/>
                </a:moveTo>
                <a:lnTo>
                  <a:pt x="1666" y="1110"/>
                </a:lnTo>
                <a:lnTo>
                  <a:pt x="1666" y="1063"/>
                </a:lnTo>
                <a:lnTo>
                  <a:pt x="1714" y="1063"/>
                </a:lnTo>
                <a:lnTo>
                  <a:pt x="1714" y="1110"/>
                </a:lnTo>
                <a:close/>
                <a:moveTo>
                  <a:pt x="1638" y="1110"/>
                </a:moveTo>
                <a:lnTo>
                  <a:pt x="1591" y="1110"/>
                </a:lnTo>
                <a:lnTo>
                  <a:pt x="1591" y="1063"/>
                </a:lnTo>
                <a:lnTo>
                  <a:pt x="1638" y="1063"/>
                </a:lnTo>
                <a:lnTo>
                  <a:pt x="1638" y="1110"/>
                </a:lnTo>
                <a:close/>
                <a:moveTo>
                  <a:pt x="1562" y="1110"/>
                </a:moveTo>
                <a:lnTo>
                  <a:pt x="1515" y="1110"/>
                </a:lnTo>
                <a:lnTo>
                  <a:pt x="1515" y="1063"/>
                </a:lnTo>
                <a:lnTo>
                  <a:pt x="1562" y="1063"/>
                </a:lnTo>
                <a:lnTo>
                  <a:pt x="1562" y="1110"/>
                </a:lnTo>
                <a:close/>
                <a:moveTo>
                  <a:pt x="1486" y="1110"/>
                </a:moveTo>
                <a:lnTo>
                  <a:pt x="1439" y="1110"/>
                </a:lnTo>
                <a:lnTo>
                  <a:pt x="1439" y="1063"/>
                </a:lnTo>
                <a:lnTo>
                  <a:pt x="1486" y="1063"/>
                </a:lnTo>
                <a:lnTo>
                  <a:pt x="1486" y="1110"/>
                </a:lnTo>
                <a:close/>
                <a:moveTo>
                  <a:pt x="1032" y="1110"/>
                </a:moveTo>
                <a:lnTo>
                  <a:pt x="985" y="1110"/>
                </a:lnTo>
                <a:lnTo>
                  <a:pt x="985" y="1063"/>
                </a:lnTo>
                <a:lnTo>
                  <a:pt x="1032" y="1063"/>
                </a:lnTo>
                <a:lnTo>
                  <a:pt x="1032" y="1110"/>
                </a:lnTo>
                <a:close/>
                <a:moveTo>
                  <a:pt x="956" y="1110"/>
                </a:moveTo>
                <a:lnTo>
                  <a:pt x="909" y="1110"/>
                </a:lnTo>
                <a:lnTo>
                  <a:pt x="909" y="1063"/>
                </a:lnTo>
                <a:lnTo>
                  <a:pt x="956" y="1063"/>
                </a:lnTo>
                <a:lnTo>
                  <a:pt x="956" y="1110"/>
                </a:lnTo>
                <a:close/>
                <a:moveTo>
                  <a:pt x="881" y="1110"/>
                </a:moveTo>
                <a:lnTo>
                  <a:pt x="833" y="1110"/>
                </a:lnTo>
                <a:lnTo>
                  <a:pt x="833" y="1063"/>
                </a:lnTo>
                <a:lnTo>
                  <a:pt x="881" y="1063"/>
                </a:lnTo>
                <a:lnTo>
                  <a:pt x="881" y="1110"/>
                </a:lnTo>
                <a:close/>
                <a:moveTo>
                  <a:pt x="805" y="1110"/>
                </a:moveTo>
                <a:lnTo>
                  <a:pt x="758" y="1110"/>
                </a:lnTo>
                <a:lnTo>
                  <a:pt x="758" y="1063"/>
                </a:lnTo>
                <a:lnTo>
                  <a:pt x="805" y="1063"/>
                </a:lnTo>
                <a:lnTo>
                  <a:pt x="805" y="1110"/>
                </a:lnTo>
                <a:close/>
                <a:moveTo>
                  <a:pt x="2622" y="1035"/>
                </a:moveTo>
                <a:lnTo>
                  <a:pt x="2575" y="1035"/>
                </a:lnTo>
                <a:lnTo>
                  <a:pt x="2575" y="987"/>
                </a:lnTo>
                <a:lnTo>
                  <a:pt x="2622" y="987"/>
                </a:lnTo>
                <a:lnTo>
                  <a:pt x="2622" y="1035"/>
                </a:lnTo>
                <a:close/>
                <a:moveTo>
                  <a:pt x="2547" y="1035"/>
                </a:moveTo>
                <a:lnTo>
                  <a:pt x="2499" y="1035"/>
                </a:lnTo>
                <a:lnTo>
                  <a:pt x="2499" y="987"/>
                </a:lnTo>
                <a:lnTo>
                  <a:pt x="2547" y="987"/>
                </a:lnTo>
                <a:lnTo>
                  <a:pt x="2547" y="1035"/>
                </a:lnTo>
                <a:close/>
                <a:moveTo>
                  <a:pt x="2471" y="1035"/>
                </a:moveTo>
                <a:lnTo>
                  <a:pt x="2424" y="1035"/>
                </a:lnTo>
                <a:lnTo>
                  <a:pt x="2424" y="987"/>
                </a:lnTo>
                <a:lnTo>
                  <a:pt x="2471" y="987"/>
                </a:lnTo>
                <a:lnTo>
                  <a:pt x="2471" y="1035"/>
                </a:lnTo>
                <a:close/>
                <a:moveTo>
                  <a:pt x="2395" y="1035"/>
                </a:moveTo>
                <a:lnTo>
                  <a:pt x="2348" y="1035"/>
                </a:lnTo>
                <a:lnTo>
                  <a:pt x="2348" y="987"/>
                </a:lnTo>
                <a:lnTo>
                  <a:pt x="2395" y="987"/>
                </a:lnTo>
                <a:lnTo>
                  <a:pt x="2395" y="1035"/>
                </a:lnTo>
                <a:close/>
                <a:moveTo>
                  <a:pt x="2319" y="1035"/>
                </a:moveTo>
                <a:lnTo>
                  <a:pt x="2272" y="1035"/>
                </a:lnTo>
                <a:lnTo>
                  <a:pt x="2272" y="987"/>
                </a:lnTo>
                <a:lnTo>
                  <a:pt x="2319" y="987"/>
                </a:lnTo>
                <a:lnTo>
                  <a:pt x="2319" y="1035"/>
                </a:lnTo>
                <a:close/>
                <a:moveTo>
                  <a:pt x="2168" y="1035"/>
                </a:moveTo>
                <a:lnTo>
                  <a:pt x="2121" y="1035"/>
                </a:lnTo>
                <a:lnTo>
                  <a:pt x="2121" y="987"/>
                </a:lnTo>
                <a:lnTo>
                  <a:pt x="2168" y="987"/>
                </a:lnTo>
                <a:lnTo>
                  <a:pt x="2168" y="1035"/>
                </a:lnTo>
                <a:close/>
                <a:moveTo>
                  <a:pt x="2092" y="1035"/>
                </a:moveTo>
                <a:lnTo>
                  <a:pt x="2045" y="1035"/>
                </a:lnTo>
                <a:lnTo>
                  <a:pt x="2045" y="987"/>
                </a:lnTo>
                <a:lnTo>
                  <a:pt x="2092" y="987"/>
                </a:lnTo>
                <a:lnTo>
                  <a:pt x="2092" y="1035"/>
                </a:lnTo>
                <a:close/>
                <a:moveTo>
                  <a:pt x="2016" y="1035"/>
                </a:moveTo>
                <a:lnTo>
                  <a:pt x="1969" y="1035"/>
                </a:lnTo>
                <a:lnTo>
                  <a:pt x="1969" y="987"/>
                </a:lnTo>
                <a:lnTo>
                  <a:pt x="2016" y="987"/>
                </a:lnTo>
                <a:lnTo>
                  <a:pt x="2016" y="1035"/>
                </a:lnTo>
                <a:close/>
                <a:moveTo>
                  <a:pt x="1941" y="1035"/>
                </a:moveTo>
                <a:lnTo>
                  <a:pt x="1893" y="1035"/>
                </a:lnTo>
                <a:lnTo>
                  <a:pt x="1893" y="987"/>
                </a:lnTo>
                <a:lnTo>
                  <a:pt x="1941" y="987"/>
                </a:lnTo>
                <a:lnTo>
                  <a:pt x="1941" y="1035"/>
                </a:lnTo>
                <a:close/>
                <a:moveTo>
                  <a:pt x="1865" y="1035"/>
                </a:moveTo>
                <a:lnTo>
                  <a:pt x="1818" y="1035"/>
                </a:lnTo>
                <a:lnTo>
                  <a:pt x="1818" y="987"/>
                </a:lnTo>
                <a:lnTo>
                  <a:pt x="1865" y="987"/>
                </a:lnTo>
                <a:lnTo>
                  <a:pt x="1865" y="1035"/>
                </a:lnTo>
                <a:close/>
                <a:moveTo>
                  <a:pt x="1789" y="1035"/>
                </a:moveTo>
                <a:lnTo>
                  <a:pt x="1742" y="1035"/>
                </a:lnTo>
                <a:lnTo>
                  <a:pt x="1742" y="987"/>
                </a:lnTo>
                <a:lnTo>
                  <a:pt x="1789" y="987"/>
                </a:lnTo>
                <a:lnTo>
                  <a:pt x="1789" y="1035"/>
                </a:lnTo>
                <a:close/>
                <a:moveTo>
                  <a:pt x="1714" y="1035"/>
                </a:moveTo>
                <a:lnTo>
                  <a:pt x="1666" y="1035"/>
                </a:lnTo>
                <a:lnTo>
                  <a:pt x="1666" y="987"/>
                </a:lnTo>
                <a:lnTo>
                  <a:pt x="1714" y="987"/>
                </a:lnTo>
                <a:lnTo>
                  <a:pt x="1714" y="1035"/>
                </a:lnTo>
                <a:close/>
                <a:moveTo>
                  <a:pt x="1638" y="1035"/>
                </a:moveTo>
                <a:lnTo>
                  <a:pt x="1591" y="1035"/>
                </a:lnTo>
                <a:lnTo>
                  <a:pt x="1591" y="987"/>
                </a:lnTo>
                <a:lnTo>
                  <a:pt x="1638" y="987"/>
                </a:lnTo>
                <a:lnTo>
                  <a:pt x="1638" y="1035"/>
                </a:lnTo>
                <a:close/>
                <a:moveTo>
                  <a:pt x="1562" y="1035"/>
                </a:moveTo>
                <a:lnTo>
                  <a:pt x="1515" y="1035"/>
                </a:lnTo>
                <a:lnTo>
                  <a:pt x="1515" y="987"/>
                </a:lnTo>
                <a:lnTo>
                  <a:pt x="1562" y="987"/>
                </a:lnTo>
                <a:lnTo>
                  <a:pt x="1562" y="1035"/>
                </a:lnTo>
                <a:close/>
                <a:moveTo>
                  <a:pt x="1486" y="1035"/>
                </a:moveTo>
                <a:lnTo>
                  <a:pt x="1439" y="1035"/>
                </a:lnTo>
                <a:lnTo>
                  <a:pt x="1439" y="987"/>
                </a:lnTo>
                <a:lnTo>
                  <a:pt x="1486" y="987"/>
                </a:lnTo>
                <a:lnTo>
                  <a:pt x="1486" y="1035"/>
                </a:lnTo>
                <a:close/>
                <a:moveTo>
                  <a:pt x="805" y="1035"/>
                </a:moveTo>
                <a:lnTo>
                  <a:pt x="758" y="1035"/>
                </a:lnTo>
                <a:lnTo>
                  <a:pt x="758" y="987"/>
                </a:lnTo>
                <a:lnTo>
                  <a:pt x="805" y="987"/>
                </a:lnTo>
                <a:lnTo>
                  <a:pt x="805" y="1035"/>
                </a:lnTo>
                <a:close/>
                <a:moveTo>
                  <a:pt x="729" y="1035"/>
                </a:moveTo>
                <a:lnTo>
                  <a:pt x="682" y="1035"/>
                </a:lnTo>
                <a:lnTo>
                  <a:pt x="682" y="987"/>
                </a:lnTo>
                <a:lnTo>
                  <a:pt x="729" y="987"/>
                </a:lnTo>
                <a:lnTo>
                  <a:pt x="729" y="1035"/>
                </a:lnTo>
                <a:close/>
                <a:moveTo>
                  <a:pt x="653" y="1035"/>
                </a:moveTo>
                <a:lnTo>
                  <a:pt x="606" y="1035"/>
                </a:lnTo>
                <a:lnTo>
                  <a:pt x="606" y="987"/>
                </a:lnTo>
                <a:lnTo>
                  <a:pt x="653" y="987"/>
                </a:lnTo>
                <a:lnTo>
                  <a:pt x="653" y="1035"/>
                </a:lnTo>
                <a:close/>
                <a:moveTo>
                  <a:pt x="2776" y="959"/>
                </a:moveTo>
                <a:lnTo>
                  <a:pt x="2726" y="959"/>
                </a:lnTo>
                <a:lnTo>
                  <a:pt x="2726" y="912"/>
                </a:lnTo>
                <a:lnTo>
                  <a:pt x="2776" y="912"/>
                </a:lnTo>
                <a:lnTo>
                  <a:pt x="2776" y="959"/>
                </a:lnTo>
                <a:close/>
                <a:moveTo>
                  <a:pt x="2700" y="959"/>
                </a:moveTo>
                <a:lnTo>
                  <a:pt x="2651" y="959"/>
                </a:lnTo>
                <a:lnTo>
                  <a:pt x="2651" y="912"/>
                </a:lnTo>
                <a:lnTo>
                  <a:pt x="2700" y="912"/>
                </a:lnTo>
                <a:lnTo>
                  <a:pt x="2700" y="959"/>
                </a:lnTo>
                <a:close/>
                <a:moveTo>
                  <a:pt x="2622" y="959"/>
                </a:moveTo>
                <a:lnTo>
                  <a:pt x="2575" y="959"/>
                </a:lnTo>
                <a:lnTo>
                  <a:pt x="2575" y="912"/>
                </a:lnTo>
                <a:lnTo>
                  <a:pt x="2622" y="912"/>
                </a:lnTo>
                <a:lnTo>
                  <a:pt x="2622" y="959"/>
                </a:lnTo>
                <a:close/>
                <a:moveTo>
                  <a:pt x="2547" y="959"/>
                </a:moveTo>
                <a:lnTo>
                  <a:pt x="2499" y="959"/>
                </a:lnTo>
                <a:lnTo>
                  <a:pt x="2499" y="912"/>
                </a:lnTo>
                <a:lnTo>
                  <a:pt x="2547" y="912"/>
                </a:lnTo>
                <a:lnTo>
                  <a:pt x="2547" y="959"/>
                </a:lnTo>
                <a:close/>
                <a:moveTo>
                  <a:pt x="2471" y="959"/>
                </a:moveTo>
                <a:lnTo>
                  <a:pt x="2424" y="959"/>
                </a:lnTo>
                <a:lnTo>
                  <a:pt x="2424" y="912"/>
                </a:lnTo>
                <a:lnTo>
                  <a:pt x="2471" y="912"/>
                </a:lnTo>
                <a:lnTo>
                  <a:pt x="2471" y="959"/>
                </a:lnTo>
                <a:close/>
                <a:moveTo>
                  <a:pt x="2395" y="959"/>
                </a:moveTo>
                <a:lnTo>
                  <a:pt x="2348" y="959"/>
                </a:lnTo>
                <a:lnTo>
                  <a:pt x="2348" y="912"/>
                </a:lnTo>
                <a:lnTo>
                  <a:pt x="2395" y="912"/>
                </a:lnTo>
                <a:lnTo>
                  <a:pt x="2395" y="959"/>
                </a:lnTo>
                <a:close/>
                <a:moveTo>
                  <a:pt x="2319" y="959"/>
                </a:moveTo>
                <a:lnTo>
                  <a:pt x="2272" y="959"/>
                </a:lnTo>
                <a:lnTo>
                  <a:pt x="2272" y="912"/>
                </a:lnTo>
                <a:lnTo>
                  <a:pt x="2319" y="912"/>
                </a:lnTo>
                <a:lnTo>
                  <a:pt x="2319" y="959"/>
                </a:lnTo>
                <a:close/>
                <a:moveTo>
                  <a:pt x="2168" y="959"/>
                </a:moveTo>
                <a:lnTo>
                  <a:pt x="2121" y="959"/>
                </a:lnTo>
                <a:lnTo>
                  <a:pt x="2121" y="912"/>
                </a:lnTo>
                <a:lnTo>
                  <a:pt x="2168" y="912"/>
                </a:lnTo>
                <a:lnTo>
                  <a:pt x="2168" y="959"/>
                </a:lnTo>
                <a:close/>
                <a:moveTo>
                  <a:pt x="2092" y="959"/>
                </a:moveTo>
                <a:lnTo>
                  <a:pt x="2045" y="959"/>
                </a:lnTo>
                <a:lnTo>
                  <a:pt x="2045" y="912"/>
                </a:lnTo>
                <a:lnTo>
                  <a:pt x="2092" y="912"/>
                </a:lnTo>
                <a:lnTo>
                  <a:pt x="2092" y="959"/>
                </a:lnTo>
                <a:close/>
                <a:moveTo>
                  <a:pt x="2016" y="959"/>
                </a:moveTo>
                <a:lnTo>
                  <a:pt x="1969" y="959"/>
                </a:lnTo>
                <a:lnTo>
                  <a:pt x="1969" y="912"/>
                </a:lnTo>
                <a:lnTo>
                  <a:pt x="2016" y="912"/>
                </a:lnTo>
                <a:lnTo>
                  <a:pt x="2016" y="959"/>
                </a:lnTo>
                <a:close/>
                <a:moveTo>
                  <a:pt x="1941" y="959"/>
                </a:moveTo>
                <a:lnTo>
                  <a:pt x="1893" y="959"/>
                </a:lnTo>
                <a:lnTo>
                  <a:pt x="1893" y="912"/>
                </a:lnTo>
                <a:lnTo>
                  <a:pt x="1941" y="912"/>
                </a:lnTo>
                <a:lnTo>
                  <a:pt x="1941" y="959"/>
                </a:lnTo>
                <a:close/>
                <a:moveTo>
                  <a:pt x="1865" y="959"/>
                </a:moveTo>
                <a:lnTo>
                  <a:pt x="1818" y="959"/>
                </a:lnTo>
                <a:lnTo>
                  <a:pt x="1818" y="912"/>
                </a:lnTo>
                <a:lnTo>
                  <a:pt x="1865" y="912"/>
                </a:lnTo>
                <a:lnTo>
                  <a:pt x="1865" y="959"/>
                </a:lnTo>
                <a:close/>
                <a:moveTo>
                  <a:pt x="1789" y="959"/>
                </a:moveTo>
                <a:lnTo>
                  <a:pt x="1742" y="959"/>
                </a:lnTo>
                <a:lnTo>
                  <a:pt x="1742" y="912"/>
                </a:lnTo>
                <a:lnTo>
                  <a:pt x="1789" y="912"/>
                </a:lnTo>
                <a:lnTo>
                  <a:pt x="1789" y="959"/>
                </a:lnTo>
                <a:close/>
                <a:moveTo>
                  <a:pt x="1714" y="959"/>
                </a:moveTo>
                <a:lnTo>
                  <a:pt x="1666" y="959"/>
                </a:lnTo>
                <a:lnTo>
                  <a:pt x="1666" y="912"/>
                </a:lnTo>
                <a:lnTo>
                  <a:pt x="1714" y="912"/>
                </a:lnTo>
                <a:lnTo>
                  <a:pt x="1714" y="959"/>
                </a:lnTo>
                <a:close/>
                <a:moveTo>
                  <a:pt x="1638" y="959"/>
                </a:moveTo>
                <a:lnTo>
                  <a:pt x="1591" y="959"/>
                </a:lnTo>
                <a:lnTo>
                  <a:pt x="1591" y="912"/>
                </a:lnTo>
                <a:lnTo>
                  <a:pt x="1638" y="912"/>
                </a:lnTo>
                <a:lnTo>
                  <a:pt x="1638" y="959"/>
                </a:lnTo>
                <a:close/>
                <a:moveTo>
                  <a:pt x="1562" y="959"/>
                </a:moveTo>
                <a:lnTo>
                  <a:pt x="1515" y="959"/>
                </a:lnTo>
                <a:lnTo>
                  <a:pt x="1515" y="912"/>
                </a:lnTo>
                <a:lnTo>
                  <a:pt x="1562" y="912"/>
                </a:lnTo>
                <a:lnTo>
                  <a:pt x="1562" y="959"/>
                </a:lnTo>
                <a:close/>
                <a:moveTo>
                  <a:pt x="1486" y="959"/>
                </a:moveTo>
                <a:lnTo>
                  <a:pt x="1439" y="959"/>
                </a:lnTo>
                <a:lnTo>
                  <a:pt x="1439" y="912"/>
                </a:lnTo>
                <a:lnTo>
                  <a:pt x="1486" y="912"/>
                </a:lnTo>
                <a:lnTo>
                  <a:pt x="1486" y="959"/>
                </a:lnTo>
                <a:close/>
                <a:moveTo>
                  <a:pt x="881" y="959"/>
                </a:moveTo>
                <a:lnTo>
                  <a:pt x="833" y="959"/>
                </a:lnTo>
                <a:lnTo>
                  <a:pt x="833" y="912"/>
                </a:lnTo>
                <a:lnTo>
                  <a:pt x="881" y="912"/>
                </a:lnTo>
                <a:lnTo>
                  <a:pt x="881" y="959"/>
                </a:lnTo>
                <a:close/>
                <a:moveTo>
                  <a:pt x="653" y="959"/>
                </a:moveTo>
                <a:lnTo>
                  <a:pt x="606" y="959"/>
                </a:lnTo>
                <a:lnTo>
                  <a:pt x="606" y="912"/>
                </a:lnTo>
                <a:lnTo>
                  <a:pt x="653" y="912"/>
                </a:lnTo>
                <a:lnTo>
                  <a:pt x="653" y="959"/>
                </a:lnTo>
                <a:close/>
                <a:moveTo>
                  <a:pt x="578" y="959"/>
                </a:moveTo>
                <a:lnTo>
                  <a:pt x="530" y="959"/>
                </a:lnTo>
                <a:lnTo>
                  <a:pt x="530" y="912"/>
                </a:lnTo>
                <a:lnTo>
                  <a:pt x="578" y="912"/>
                </a:lnTo>
                <a:lnTo>
                  <a:pt x="578" y="959"/>
                </a:lnTo>
                <a:close/>
                <a:moveTo>
                  <a:pt x="2928" y="883"/>
                </a:moveTo>
                <a:lnTo>
                  <a:pt x="2878" y="883"/>
                </a:lnTo>
                <a:lnTo>
                  <a:pt x="2878" y="836"/>
                </a:lnTo>
                <a:lnTo>
                  <a:pt x="2928" y="836"/>
                </a:lnTo>
                <a:lnTo>
                  <a:pt x="2928" y="883"/>
                </a:lnTo>
                <a:close/>
                <a:moveTo>
                  <a:pt x="2776" y="883"/>
                </a:moveTo>
                <a:lnTo>
                  <a:pt x="2726" y="883"/>
                </a:lnTo>
                <a:lnTo>
                  <a:pt x="2726" y="836"/>
                </a:lnTo>
                <a:lnTo>
                  <a:pt x="2776" y="836"/>
                </a:lnTo>
                <a:lnTo>
                  <a:pt x="2776" y="883"/>
                </a:lnTo>
                <a:close/>
                <a:moveTo>
                  <a:pt x="2700" y="883"/>
                </a:moveTo>
                <a:lnTo>
                  <a:pt x="2651" y="883"/>
                </a:lnTo>
                <a:lnTo>
                  <a:pt x="2651" y="836"/>
                </a:lnTo>
                <a:lnTo>
                  <a:pt x="2700" y="836"/>
                </a:lnTo>
                <a:lnTo>
                  <a:pt x="2700" y="883"/>
                </a:lnTo>
                <a:close/>
                <a:moveTo>
                  <a:pt x="2622" y="883"/>
                </a:moveTo>
                <a:lnTo>
                  <a:pt x="2575" y="883"/>
                </a:lnTo>
                <a:lnTo>
                  <a:pt x="2575" y="836"/>
                </a:lnTo>
                <a:lnTo>
                  <a:pt x="2622" y="836"/>
                </a:lnTo>
                <a:lnTo>
                  <a:pt x="2622" y="883"/>
                </a:lnTo>
                <a:close/>
                <a:moveTo>
                  <a:pt x="2547" y="883"/>
                </a:moveTo>
                <a:lnTo>
                  <a:pt x="2499" y="883"/>
                </a:lnTo>
                <a:lnTo>
                  <a:pt x="2499" y="836"/>
                </a:lnTo>
                <a:lnTo>
                  <a:pt x="2547" y="836"/>
                </a:lnTo>
                <a:lnTo>
                  <a:pt x="2547" y="883"/>
                </a:lnTo>
                <a:close/>
                <a:moveTo>
                  <a:pt x="2471" y="883"/>
                </a:moveTo>
                <a:lnTo>
                  <a:pt x="2424" y="883"/>
                </a:lnTo>
                <a:lnTo>
                  <a:pt x="2424" y="836"/>
                </a:lnTo>
                <a:lnTo>
                  <a:pt x="2471" y="836"/>
                </a:lnTo>
                <a:lnTo>
                  <a:pt x="2471" y="883"/>
                </a:lnTo>
                <a:close/>
                <a:moveTo>
                  <a:pt x="2395" y="883"/>
                </a:moveTo>
                <a:lnTo>
                  <a:pt x="2348" y="883"/>
                </a:lnTo>
                <a:lnTo>
                  <a:pt x="2348" y="836"/>
                </a:lnTo>
                <a:lnTo>
                  <a:pt x="2395" y="836"/>
                </a:lnTo>
                <a:lnTo>
                  <a:pt x="2395" y="883"/>
                </a:lnTo>
                <a:close/>
                <a:moveTo>
                  <a:pt x="2319" y="883"/>
                </a:moveTo>
                <a:lnTo>
                  <a:pt x="2272" y="883"/>
                </a:lnTo>
                <a:lnTo>
                  <a:pt x="2272" y="836"/>
                </a:lnTo>
                <a:lnTo>
                  <a:pt x="2319" y="836"/>
                </a:lnTo>
                <a:lnTo>
                  <a:pt x="2319" y="883"/>
                </a:lnTo>
                <a:close/>
                <a:moveTo>
                  <a:pt x="2244" y="883"/>
                </a:moveTo>
                <a:lnTo>
                  <a:pt x="2196" y="883"/>
                </a:lnTo>
                <a:lnTo>
                  <a:pt x="2196" y="836"/>
                </a:lnTo>
                <a:lnTo>
                  <a:pt x="2244" y="836"/>
                </a:lnTo>
                <a:lnTo>
                  <a:pt x="2244" y="883"/>
                </a:lnTo>
                <a:close/>
                <a:moveTo>
                  <a:pt x="2168" y="883"/>
                </a:moveTo>
                <a:lnTo>
                  <a:pt x="2121" y="883"/>
                </a:lnTo>
                <a:lnTo>
                  <a:pt x="2121" y="836"/>
                </a:lnTo>
                <a:lnTo>
                  <a:pt x="2168" y="836"/>
                </a:lnTo>
                <a:lnTo>
                  <a:pt x="2168" y="883"/>
                </a:lnTo>
                <a:close/>
                <a:moveTo>
                  <a:pt x="2092" y="883"/>
                </a:moveTo>
                <a:lnTo>
                  <a:pt x="2045" y="883"/>
                </a:lnTo>
                <a:lnTo>
                  <a:pt x="2045" y="836"/>
                </a:lnTo>
                <a:lnTo>
                  <a:pt x="2092" y="836"/>
                </a:lnTo>
                <a:lnTo>
                  <a:pt x="2092" y="883"/>
                </a:lnTo>
                <a:close/>
                <a:moveTo>
                  <a:pt x="2016" y="883"/>
                </a:moveTo>
                <a:lnTo>
                  <a:pt x="1969" y="883"/>
                </a:lnTo>
                <a:lnTo>
                  <a:pt x="1969" y="836"/>
                </a:lnTo>
                <a:lnTo>
                  <a:pt x="2016" y="836"/>
                </a:lnTo>
                <a:lnTo>
                  <a:pt x="2016" y="883"/>
                </a:lnTo>
                <a:close/>
                <a:moveTo>
                  <a:pt x="1865" y="883"/>
                </a:moveTo>
                <a:lnTo>
                  <a:pt x="1818" y="883"/>
                </a:lnTo>
                <a:lnTo>
                  <a:pt x="1818" y="836"/>
                </a:lnTo>
                <a:lnTo>
                  <a:pt x="1865" y="836"/>
                </a:lnTo>
                <a:lnTo>
                  <a:pt x="1865" y="883"/>
                </a:lnTo>
                <a:close/>
                <a:moveTo>
                  <a:pt x="1789" y="883"/>
                </a:moveTo>
                <a:lnTo>
                  <a:pt x="1742" y="883"/>
                </a:lnTo>
                <a:lnTo>
                  <a:pt x="1742" y="836"/>
                </a:lnTo>
                <a:lnTo>
                  <a:pt x="1789" y="836"/>
                </a:lnTo>
                <a:lnTo>
                  <a:pt x="1789" y="883"/>
                </a:lnTo>
                <a:close/>
                <a:moveTo>
                  <a:pt x="1714" y="883"/>
                </a:moveTo>
                <a:lnTo>
                  <a:pt x="1666" y="883"/>
                </a:lnTo>
                <a:lnTo>
                  <a:pt x="1666" y="836"/>
                </a:lnTo>
                <a:lnTo>
                  <a:pt x="1714" y="836"/>
                </a:lnTo>
                <a:lnTo>
                  <a:pt x="1714" y="883"/>
                </a:lnTo>
                <a:close/>
                <a:moveTo>
                  <a:pt x="1638" y="883"/>
                </a:moveTo>
                <a:lnTo>
                  <a:pt x="1591" y="883"/>
                </a:lnTo>
                <a:lnTo>
                  <a:pt x="1591" y="836"/>
                </a:lnTo>
                <a:lnTo>
                  <a:pt x="1638" y="836"/>
                </a:lnTo>
                <a:lnTo>
                  <a:pt x="1638" y="883"/>
                </a:lnTo>
                <a:close/>
                <a:moveTo>
                  <a:pt x="1562" y="883"/>
                </a:moveTo>
                <a:lnTo>
                  <a:pt x="1515" y="883"/>
                </a:lnTo>
                <a:lnTo>
                  <a:pt x="1515" y="836"/>
                </a:lnTo>
                <a:lnTo>
                  <a:pt x="1562" y="836"/>
                </a:lnTo>
                <a:lnTo>
                  <a:pt x="1562" y="883"/>
                </a:lnTo>
                <a:close/>
                <a:moveTo>
                  <a:pt x="805" y="883"/>
                </a:moveTo>
                <a:lnTo>
                  <a:pt x="758" y="883"/>
                </a:lnTo>
                <a:lnTo>
                  <a:pt x="758" y="836"/>
                </a:lnTo>
                <a:lnTo>
                  <a:pt x="805" y="836"/>
                </a:lnTo>
                <a:lnTo>
                  <a:pt x="805" y="883"/>
                </a:lnTo>
                <a:close/>
                <a:moveTo>
                  <a:pt x="729" y="883"/>
                </a:moveTo>
                <a:lnTo>
                  <a:pt x="682" y="883"/>
                </a:lnTo>
                <a:lnTo>
                  <a:pt x="682" y="836"/>
                </a:lnTo>
                <a:lnTo>
                  <a:pt x="729" y="836"/>
                </a:lnTo>
                <a:lnTo>
                  <a:pt x="729" y="883"/>
                </a:lnTo>
                <a:close/>
                <a:moveTo>
                  <a:pt x="653" y="883"/>
                </a:moveTo>
                <a:lnTo>
                  <a:pt x="606" y="883"/>
                </a:lnTo>
                <a:lnTo>
                  <a:pt x="606" y="836"/>
                </a:lnTo>
                <a:lnTo>
                  <a:pt x="653" y="836"/>
                </a:lnTo>
                <a:lnTo>
                  <a:pt x="653" y="883"/>
                </a:lnTo>
                <a:close/>
                <a:moveTo>
                  <a:pt x="578" y="883"/>
                </a:moveTo>
                <a:lnTo>
                  <a:pt x="530" y="883"/>
                </a:lnTo>
                <a:lnTo>
                  <a:pt x="530" y="836"/>
                </a:lnTo>
                <a:lnTo>
                  <a:pt x="578" y="836"/>
                </a:lnTo>
                <a:lnTo>
                  <a:pt x="578" y="883"/>
                </a:lnTo>
                <a:close/>
                <a:moveTo>
                  <a:pt x="502" y="883"/>
                </a:moveTo>
                <a:lnTo>
                  <a:pt x="455" y="883"/>
                </a:lnTo>
                <a:lnTo>
                  <a:pt x="455" y="836"/>
                </a:lnTo>
                <a:lnTo>
                  <a:pt x="502" y="836"/>
                </a:lnTo>
                <a:lnTo>
                  <a:pt x="502" y="883"/>
                </a:lnTo>
                <a:close/>
                <a:moveTo>
                  <a:pt x="3003" y="807"/>
                </a:moveTo>
                <a:lnTo>
                  <a:pt x="2954" y="807"/>
                </a:lnTo>
                <a:lnTo>
                  <a:pt x="2954" y="760"/>
                </a:lnTo>
                <a:lnTo>
                  <a:pt x="3003" y="760"/>
                </a:lnTo>
                <a:lnTo>
                  <a:pt x="3003" y="807"/>
                </a:lnTo>
                <a:close/>
                <a:moveTo>
                  <a:pt x="2852" y="807"/>
                </a:moveTo>
                <a:lnTo>
                  <a:pt x="2802" y="807"/>
                </a:lnTo>
                <a:lnTo>
                  <a:pt x="2802" y="760"/>
                </a:lnTo>
                <a:lnTo>
                  <a:pt x="2852" y="760"/>
                </a:lnTo>
                <a:lnTo>
                  <a:pt x="2852" y="807"/>
                </a:lnTo>
                <a:close/>
                <a:moveTo>
                  <a:pt x="2776" y="807"/>
                </a:moveTo>
                <a:lnTo>
                  <a:pt x="2726" y="807"/>
                </a:lnTo>
                <a:lnTo>
                  <a:pt x="2726" y="760"/>
                </a:lnTo>
                <a:lnTo>
                  <a:pt x="2776" y="760"/>
                </a:lnTo>
                <a:lnTo>
                  <a:pt x="2776" y="807"/>
                </a:lnTo>
                <a:close/>
                <a:moveTo>
                  <a:pt x="2700" y="807"/>
                </a:moveTo>
                <a:lnTo>
                  <a:pt x="2651" y="807"/>
                </a:lnTo>
                <a:lnTo>
                  <a:pt x="2651" y="760"/>
                </a:lnTo>
                <a:lnTo>
                  <a:pt x="2700" y="760"/>
                </a:lnTo>
                <a:lnTo>
                  <a:pt x="2700" y="807"/>
                </a:lnTo>
                <a:close/>
                <a:moveTo>
                  <a:pt x="2622" y="807"/>
                </a:moveTo>
                <a:lnTo>
                  <a:pt x="2575" y="807"/>
                </a:lnTo>
                <a:lnTo>
                  <a:pt x="2575" y="760"/>
                </a:lnTo>
                <a:lnTo>
                  <a:pt x="2622" y="760"/>
                </a:lnTo>
                <a:lnTo>
                  <a:pt x="2622" y="807"/>
                </a:lnTo>
                <a:close/>
                <a:moveTo>
                  <a:pt x="2547" y="807"/>
                </a:moveTo>
                <a:lnTo>
                  <a:pt x="2499" y="807"/>
                </a:lnTo>
                <a:lnTo>
                  <a:pt x="2499" y="760"/>
                </a:lnTo>
                <a:lnTo>
                  <a:pt x="2547" y="760"/>
                </a:lnTo>
                <a:lnTo>
                  <a:pt x="2547" y="807"/>
                </a:lnTo>
                <a:close/>
                <a:moveTo>
                  <a:pt x="2471" y="807"/>
                </a:moveTo>
                <a:lnTo>
                  <a:pt x="2424" y="807"/>
                </a:lnTo>
                <a:lnTo>
                  <a:pt x="2424" y="760"/>
                </a:lnTo>
                <a:lnTo>
                  <a:pt x="2471" y="760"/>
                </a:lnTo>
                <a:lnTo>
                  <a:pt x="2471" y="807"/>
                </a:lnTo>
                <a:close/>
                <a:moveTo>
                  <a:pt x="2395" y="807"/>
                </a:moveTo>
                <a:lnTo>
                  <a:pt x="2348" y="807"/>
                </a:lnTo>
                <a:lnTo>
                  <a:pt x="2348" y="760"/>
                </a:lnTo>
                <a:lnTo>
                  <a:pt x="2395" y="760"/>
                </a:lnTo>
                <a:lnTo>
                  <a:pt x="2395" y="807"/>
                </a:lnTo>
                <a:close/>
                <a:moveTo>
                  <a:pt x="2319" y="807"/>
                </a:moveTo>
                <a:lnTo>
                  <a:pt x="2272" y="807"/>
                </a:lnTo>
                <a:lnTo>
                  <a:pt x="2272" y="760"/>
                </a:lnTo>
                <a:lnTo>
                  <a:pt x="2319" y="760"/>
                </a:lnTo>
                <a:lnTo>
                  <a:pt x="2319" y="807"/>
                </a:lnTo>
                <a:close/>
                <a:moveTo>
                  <a:pt x="2244" y="807"/>
                </a:moveTo>
                <a:lnTo>
                  <a:pt x="2196" y="807"/>
                </a:lnTo>
                <a:lnTo>
                  <a:pt x="2196" y="760"/>
                </a:lnTo>
                <a:lnTo>
                  <a:pt x="2244" y="760"/>
                </a:lnTo>
                <a:lnTo>
                  <a:pt x="2244" y="807"/>
                </a:lnTo>
                <a:close/>
                <a:moveTo>
                  <a:pt x="2168" y="807"/>
                </a:moveTo>
                <a:lnTo>
                  <a:pt x="2121" y="807"/>
                </a:lnTo>
                <a:lnTo>
                  <a:pt x="2121" y="760"/>
                </a:lnTo>
                <a:lnTo>
                  <a:pt x="2168" y="760"/>
                </a:lnTo>
                <a:lnTo>
                  <a:pt x="2168" y="807"/>
                </a:lnTo>
                <a:close/>
                <a:moveTo>
                  <a:pt x="2092" y="807"/>
                </a:moveTo>
                <a:lnTo>
                  <a:pt x="2045" y="807"/>
                </a:lnTo>
                <a:lnTo>
                  <a:pt x="2045" y="760"/>
                </a:lnTo>
                <a:lnTo>
                  <a:pt x="2092" y="760"/>
                </a:lnTo>
                <a:lnTo>
                  <a:pt x="2092" y="807"/>
                </a:lnTo>
                <a:close/>
                <a:moveTo>
                  <a:pt x="2016" y="807"/>
                </a:moveTo>
                <a:lnTo>
                  <a:pt x="1969" y="807"/>
                </a:lnTo>
                <a:lnTo>
                  <a:pt x="1969" y="760"/>
                </a:lnTo>
                <a:lnTo>
                  <a:pt x="2016" y="760"/>
                </a:lnTo>
                <a:lnTo>
                  <a:pt x="2016" y="807"/>
                </a:lnTo>
                <a:close/>
                <a:moveTo>
                  <a:pt x="1941" y="807"/>
                </a:moveTo>
                <a:lnTo>
                  <a:pt x="1893" y="807"/>
                </a:lnTo>
                <a:lnTo>
                  <a:pt x="1893" y="760"/>
                </a:lnTo>
                <a:lnTo>
                  <a:pt x="1941" y="760"/>
                </a:lnTo>
                <a:lnTo>
                  <a:pt x="1941" y="807"/>
                </a:lnTo>
                <a:close/>
                <a:moveTo>
                  <a:pt x="1789" y="807"/>
                </a:moveTo>
                <a:lnTo>
                  <a:pt x="1742" y="807"/>
                </a:lnTo>
                <a:lnTo>
                  <a:pt x="1742" y="760"/>
                </a:lnTo>
                <a:lnTo>
                  <a:pt x="1789" y="760"/>
                </a:lnTo>
                <a:lnTo>
                  <a:pt x="1789" y="807"/>
                </a:lnTo>
                <a:close/>
                <a:moveTo>
                  <a:pt x="1638" y="807"/>
                </a:moveTo>
                <a:lnTo>
                  <a:pt x="1591" y="807"/>
                </a:lnTo>
                <a:lnTo>
                  <a:pt x="1591" y="760"/>
                </a:lnTo>
                <a:lnTo>
                  <a:pt x="1638" y="760"/>
                </a:lnTo>
                <a:lnTo>
                  <a:pt x="1638" y="807"/>
                </a:lnTo>
                <a:close/>
                <a:moveTo>
                  <a:pt x="1562" y="807"/>
                </a:moveTo>
                <a:lnTo>
                  <a:pt x="1515" y="807"/>
                </a:lnTo>
                <a:lnTo>
                  <a:pt x="1515" y="760"/>
                </a:lnTo>
                <a:lnTo>
                  <a:pt x="1562" y="760"/>
                </a:lnTo>
                <a:lnTo>
                  <a:pt x="1562" y="807"/>
                </a:lnTo>
                <a:close/>
                <a:moveTo>
                  <a:pt x="881" y="807"/>
                </a:moveTo>
                <a:lnTo>
                  <a:pt x="833" y="807"/>
                </a:lnTo>
                <a:lnTo>
                  <a:pt x="833" y="760"/>
                </a:lnTo>
                <a:lnTo>
                  <a:pt x="881" y="760"/>
                </a:lnTo>
                <a:lnTo>
                  <a:pt x="881" y="807"/>
                </a:lnTo>
                <a:close/>
                <a:moveTo>
                  <a:pt x="805" y="807"/>
                </a:moveTo>
                <a:lnTo>
                  <a:pt x="758" y="807"/>
                </a:lnTo>
                <a:lnTo>
                  <a:pt x="758" y="760"/>
                </a:lnTo>
                <a:lnTo>
                  <a:pt x="805" y="760"/>
                </a:lnTo>
                <a:lnTo>
                  <a:pt x="805" y="807"/>
                </a:lnTo>
                <a:close/>
                <a:moveTo>
                  <a:pt x="729" y="807"/>
                </a:moveTo>
                <a:lnTo>
                  <a:pt x="682" y="807"/>
                </a:lnTo>
                <a:lnTo>
                  <a:pt x="682" y="760"/>
                </a:lnTo>
                <a:lnTo>
                  <a:pt x="729" y="760"/>
                </a:lnTo>
                <a:lnTo>
                  <a:pt x="729" y="807"/>
                </a:lnTo>
                <a:close/>
                <a:moveTo>
                  <a:pt x="653" y="807"/>
                </a:moveTo>
                <a:lnTo>
                  <a:pt x="606" y="807"/>
                </a:lnTo>
                <a:lnTo>
                  <a:pt x="606" y="760"/>
                </a:lnTo>
                <a:lnTo>
                  <a:pt x="653" y="760"/>
                </a:lnTo>
                <a:lnTo>
                  <a:pt x="653" y="807"/>
                </a:lnTo>
                <a:close/>
                <a:moveTo>
                  <a:pt x="578" y="807"/>
                </a:moveTo>
                <a:lnTo>
                  <a:pt x="530" y="807"/>
                </a:lnTo>
                <a:lnTo>
                  <a:pt x="530" y="760"/>
                </a:lnTo>
                <a:lnTo>
                  <a:pt x="578" y="760"/>
                </a:lnTo>
                <a:lnTo>
                  <a:pt x="578" y="807"/>
                </a:lnTo>
                <a:close/>
                <a:moveTo>
                  <a:pt x="502" y="807"/>
                </a:moveTo>
                <a:lnTo>
                  <a:pt x="455" y="807"/>
                </a:lnTo>
                <a:lnTo>
                  <a:pt x="455" y="760"/>
                </a:lnTo>
                <a:lnTo>
                  <a:pt x="502" y="760"/>
                </a:lnTo>
                <a:lnTo>
                  <a:pt x="502" y="807"/>
                </a:lnTo>
                <a:close/>
                <a:moveTo>
                  <a:pt x="3003" y="732"/>
                </a:moveTo>
                <a:lnTo>
                  <a:pt x="2954" y="732"/>
                </a:lnTo>
                <a:lnTo>
                  <a:pt x="2954" y="682"/>
                </a:lnTo>
                <a:lnTo>
                  <a:pt x="3003" y="682"/>
                </a:lnTo>
                <a:lnTo>
                  <a:pt x="3003" y="732"/>
                </a:lnTo>
                <a:close/>
                <a:moveTo>
                  <a:pt x="2928" y="732"/>
                </a:moveTo>
                <a:lnTo>
                  <a:pt x="2878" y="732"/>
                </a:lnTo>
                <a:lnTo>
                  <a:pt x="2878" y="682"/>
                </a:lnTo>
                <a:lnTo>
                  <a:pt x="2928" y="682"/>
                </a:lnTo>
                <a:lnTo>
                  <a:pt x="2928" y="732"/>
                </a:lnTo>
                <a:close/>
                <a:moveTo>
                  <a:pt x="2852" y="732"/>
                </a:moveTo>
                <a:lnTo>
                  <a:pt x="2802" y="732"/>
                </a:lnTo>
                <a:lnTo>
                  <a:pt x="2802" y="682"/>
                </a:lnTo>
                <a:lnTo>
                  <a:pt x="2852" y="682"/>
                </a:lnTo>
                <a:lnTo>
                  <a:pt x="2852" y="732"/>
                </a:lnTo>
                <a:close/>
                <a:moveTo>
                  <a:pt x="2776" y="732"/>
                </a:moveTo>
                <a:lnTo>
                  <a:pt x="2726" y="732"/>
                </a:lnTo>
                <a:lnTo>
                  <a:pt x="2726" y="682"/>
                </a:lnTo>
                <a:lnTo>
                  <a:pt x="2776" y="682"/>
                </a:lnTo>
                <a:lnTo>
                  <a:pt x="2776" y="732"/>
                </a:lnTo>
                <a:close/>
                <a:moveTo>
                  <a:pt x="2700" y="732"/>
                </a:moveTo>
                <a:lnTo>
                  <a:pt x="2651" y="732"/>
                </a:lnTo>
                <a:lnTo>
                  <a:pt x="2651" y="682"/>
                </a:lnTo>
                <a:lnTo>
                  <a:pt x="2700" y="682"/>
                </a:lnTo>
                <a:lnTo>
                  <a:pt x="2700" y="732"/>
                </a:lnTo>
                <a:close/>
                <a:moveTo>
                  <a:pt x="2622" y="732"/>
                </a:moveTo>
                <a:lnTo>
                  <a:pt x="2575" y="732"/>
                </a:lnTo>
                <a:lnTo>
                  <a:pt x="2575" y="682"/>
                </a:lnTo>
                <a:lnTo>
                  <a:pt x="2622" y="682"/>
                </a:lnTo>
                <a:lnTo>
                  <a:pt x="2622" y="732"/>
                </a:lnTo>
                <a:close/>
                <a:moveTo>
                  <a:pt x="2547" y="732"/>
                </a:moveTo>
                <a:lnTo>
                  <a:pt x="2499" y="732"/>
                </a:lnTo>
                <a:lnTo>
                  <a:pt x="2499" y="682"/>
                </a:lnTo>
                <a:lnTo>
                  <a:pt x="2547" y="682"/>
                </a:lnTo>
                <a:lnTo>
                  <a:pt x="2547" y="732"/>
                </a:lnTo>
                <a:close/>
                <a:moveTo>
                  <a:pt x="2471" y="732"/>
                </a:moveTo>
                <a:lnTo>
                  <a:pt x="2424" y="732"/>
                </a:lnTo>
                <a:lnTo>
                  <a:pt x="2424" y="682"/>
                </a:lnTo>
                <a:lnTo>
                  <a:pt x="2471" y="682"/>
                </a:lnTo>
                <a:lnTo>
                  <a:pt x="2471" y="732"/>
                </a:lnTo>
                <a:close/>
                <a:moveTo>
                  <a:pt x="2395" y="732"/>
                </a:moveTo>
                <a:lnTo>
                  <a:pt x="2348" y="732"/>
                </a:lnTo>
                <a:lnTo>
                  <a:pt x="2348" y="682"/>
                </a:lnTo>
                <a:lnTo>
                  <a:pt x="2395" y="682"/>
                </a:lnTo>
                <a:lnTo>
                  <a:pt x="2395" y="732"/>
                </a:lnTo>
                <a:close/>
                <a:moveTo>
                  <a:pt x="2319" y="732"/>
                </a:moveTo>
                <a:lnTo>
                  <a:pt x="2272" y="732"/>
                </a:lnTo>
                <a:lnTo>
                  <a:pt x="2272" y="682"/>
                </a:lnTo>
                <a:lnTo>
                  <a:pt x="2319" y="682"/>
                </a:lnTo>
                <a:lnTo>
                  <a:pt x="2319" y="732"/>
                </a:lnTo>
                <a:close/>
                <a:moveTo>
                  <a:pt x="2244" y="732"/>
                </a:moveTo>
                <a:lnTo>
                  <a:pt x="2196" y="732"/>
                </a:lnTo>
                <a:lnTo>
                  <a:pt x="2196" y="682"/>
                </a:lnTo>
                <a:lnTo>
                  <a:pt x="2244" y="682"/>
                </a:lnTo>
                <a:lnTo>
                  <a:pt x="2244" y="732"/>
                </a:lnTo>
                <a:close/>
                <a:moveTo>
                  <a:pt x="2092" y="732"/>
                </a:moveTo>
                <a:lnTo>
                  <a:pt x="2045" y="732"/>
                </a:lnTo>
                <a:lnTo>
                  <a:pt x="2045" y="682"/>
                </a:lnTo>
                <a:lnTo>
                  <a:pt x="2092" y="682"/>
                </a:lnTo>
                <a:lnTo>
                  <a:pt x="2092" y="732"/>
                </a:lnTo>
                <a:close/>
                <a:moveTo>
                  <a:pt x="1865" y="732"/>
                </a:moveTo>
                <a:lnTo>
                  <a:pt x="1818" y="732"/>
                </a:lnTo>
                <a:lnTo>
                  <a:pt x="1818" y="682"/>
                </a:lnTo>
                <a:lnTo>
                  <a:pt x="1865" y="682"/>
                </a:lnTo>
                <a:lnTo>
                  <a:pt x="1865" y="732"/>
                </a:lnTo>
                <a:close/>
                <a:moveTo>
                  <a:pt x="1789" y="732"/>
                </a:moveTo>
                <a:lnTo>
                  <a:pt x="1742" y="732"/>
                </a:lnTo>
                <a:lnTo>
                  <a:pt x="1742" y="682"/>
                </a:lnTo>
                <a:lnTo>
                  <a:pt x="1789" y="682"/>
                </a:lnTo>
                <a:lnTo>
                  <a:pt x="1789" y="732"/>
                </a:lnTo>
                <a:close/>
                <a:moveTo>
                  <a:pt x="1714" y="732"/>
                </a:moveTo>
                <a:lnTo>
                  <a:pt x="1666" y="732"/>
                </a:lnTo>
                <a:lnTo>
                  <a:pt x="1666" y="682"/>
                </a:lnTo>
                <a:lnTo>
                  <a:pt x="1714" y="682"/>
                </a:lnTo>
                <a:lnTo>
                  <a:pt x="1714" y="732"/>
                </a:lnTo>
                <a:close/>
                <a:moveTo>
                  <a:pt x="1638" y="732"/>
                </a:moveTo>
                <a:lnTo>
                  <a:pt x="1591" y="732"/>
                </a:lnTo>
                <a:lnTo>
                  <a:pt x="1591" y="682"/>
                </a:lnTo>
                <a:lnTo>
                  <a:pt x="1638" y="682"/>
                </a:lnTo>
                <a:lnTo>
                  <a:pt x="1638" y="732"/>
                </a:lnTo>
                <a:close/>
                <a:moveTo>
                  <a:pt x="956" y="732"/>
                </a:moveTo>
                <a:lnTo>
                  <a:pt x="909" y="732"/>
                </a:lnTo>
                <a:lnTo>
                  <a:pt x="909" y="682"/>
                </a:lnTo>
                <a:lnTo>
                  <a:pt x="956" y="682"/>
                </a:lnTo>
                <a:lnTo>
                  <a:pt x="956" y="732"/>
                </a:lnTo>
                <a:close/>
                <a:moveTo>
                  <a:pt x="881" y="732"/>
                </a:moveTo>
                <a:lnTo>
                  <a:pt x="833" y="732"/>
                </a:lnTo>
                <a:lnTo>
                  <a:pt x="833" y="682"/>
                </a:lnTo>
                <a:lnTo>
                  <a:pt x="881" y="682"/>
                </a:lnTo>
                <a:lnTo>
                  <a:pt x="881" y="732"/>
                </a:lnTo>
                <a:close/>
                <a:moveTo>
                  <a:pt x="805" y="732"/>
                </a:moveTo>
                <a:lnTo>
                  <a:pt x="758" y="732"/>
                </a:lnTo>
                <a:lnTo>
                  <a:pt x="758" y="682"/>
                </a:lnTo>
                <a:lnTo>
                  <a:pt x="805" y="682"/>
                </a:lnTo>
                <a:lnTo>
                  <a:pt x="805" y="732"/>
                </a:lnTo>
                <a:close/>
                <a:moveTo>
                  <a:pt x="729" y="732"/>
                </a:moveTo>
                <a:lnTo>
                  <a:pt x="682" y="732"/>
                </a:lnTo>
                <a:lnTo>
                  <a:pt x="682" y="682"/>
                </a:lnTo>
                <a:lnTo>
                  <a:pt x="729" y="682"/>
                </a:lnTo>
                <a:lnTo>
                  <a:pt x="729" y="732"/>
                </a:lnTo>
                <a:close/>
                <a:moveTo>
                  <a:pt x="653" y="732"/>
                </a:moveTo>
                <a:lnTo>
                  <a:pt x="606" y="732"/>
                </a:lnTo>
                <a:lnTo>
                  <a:pt x="606" y="682"/>
                </a:lnTo>
                <a:lnTo>
                  <a:pt x="653" y="682"/>
                </a:lnTo>
                <a:lnTo>
                  <a:pt x="653" y="732"/>
                </a:lnTo>
                <a:close/>
                <a:moveTo>
                  <a:pt x="578" y="732"/>
                </a:moveTo>
                <a:lnTo>
                  <a:pt x="530" y="732"/>
                </a:lnTo>
                <a:lnTo>
                  <a:pt x="530" y="682"/>
                </a:lnTo>
                <a:lnTo>
                  <a:pt x="578" y="682"/>
                </a:lnTo>
                <a:lnTo>
                  <a:pt x="578" y="732"/>
                </a:lnTo>
                <a:close/>
                <a:moveTo>
                  <a:pt x="502" y="732"/>
                </a:moveTo>
                <a:lnTo>
                  <a:pt x="455" y="732"/>
                </a:lnTo>
                <a:lnTo>
                  <a:pt x="455" y="682"/>
                </a:lnTo>
                <a:lnTo>
                  <a:pt x="502" y="682"/>
                </a:lnTo>
                <a:lnTo>
                  <a:pt x="502" y="732"/>
                </a:lnTo>
                <a:close/>
                <a:moveTo>
                  <a:pt x="3003" y="656"/>
                </a:moveTo>
                <a:lnTo>
                  <a:pt x="2954" y="656"/>
                </a:lnTo>
                <a:lnTo>
                  <a:pt x="2954" y="606"/>
                </a:lnTo>
                <a:lnTo>
                  <a:pt x="3003" y="606"/>
                </a:lnTo>
                <a:lnTo>
                  <a:pt x="3003" y="656"/>
                </a:lnTo>
                <a:close/>
                <a:moveTo>
                  <a:pt x="2928" y="656"/>
                </a:moveTo>
                <a:lnTo>
                  <a:pt x="2878" y="656"/>
                </a:lnTo>
                <a:lnTo>
                  <a:pt x="2878" y="606"/>
                </a:lnTo>
                <a:lnTo>
                  <a:pt x="2928" y="606"/>
                </a:lnTo>
                <a:lnTo>
                  <a:pt x="2928" y="656"/>
                </a:lnTo>
                <a:close/>
                <a:moveTo>
                  <a:pt x="2852" y="656"/>
                </a:moveTo>
                <a:lnTo>
                  <a:pt x="2802" y="656"/>
                </a:lnTo>
                <a:lnTo>
                  <a:pt x="2802" y="606"/>
                </a:lnTo>
                <a:lnTo>
                  <a:pt x="2852" y="606"/>
                </a:lnTo>
                <a:lnTo>
                  <a:pt x="2852" y="656"/>
                </a:lnTo>
                <a:close/>
                <a:moveTo>
                  <a:pt x="2776" y="656"/>
                </a:moveTo>
                <a:lnTo>
                  <a:pt x="2726" y="656"/>
                </a:lnTo>
                <a:lnTo>
                  <a:pt x="2726" y="606"/>
                </a:lnTo>
                <a:lnTo>
                  <a:pt x="2776" y="606"/>
                </a:lnTo>
                <a:lnTo>
                  <a:pt x="2776" y="656"/>
                </a:lnTo>
                <a:close/>
                <a:moveTo>
                  <a:pt x="2700" y="656"/>
                </a:moveTo>
                <a:lnTo>
                  <a:pt x="2651" y="656"/>
                </a:lnTo>
                <a:lnTo>
                  <a:pt x="2651" y="606"/>
                </a:lnTo>
                <a:lnTo>
                  <a:pt x="2700" y="606"/>
                </a:lnTo>
                <a:lnTo>
                  <a:pt x="2700" y="656"/>
                </a:lnTo>
                <a:close/>
                <a:moveTo>
                  <a:pt x="2622" y="656"/>
                </a:moveTo>
                <a:lnTo>
                  <a:pt x="2575" y="656"/>
                </a:lnTo>
                <a:lnTo>
                  <a:pt x="2575" y="606"/>
                </a:lnTo>
                <a:lnTo>
                  <a:pt x="2622" y="606"/>
                </a:lnTo>
                <a:lnTo>
                  <a:pt x="2622" y="656"/>
                </a:lnTo>
                <a:close/>
                <a:moveTo>
                  <a:pt x="2547" y="656"/>
                </a:moveTo>
                <a:lnTo>
                  <a:pt x="2499" y="656"/>
                </a:lnTo>
                <a:lnTo>
                  <a:pt x="2499" y="606"/>
                </a:lnTo>
                <a:lnTo>
                  <a:pt x="2547" y="606"/>
                </a:lnTo>
                <a:lnTo>
                  <a:pt x="2547" y="656"/>
                </a:lnTo>
                <a:close/>
                <a:moveTo>
                  <a:pt x="2471" y="656"/>
                </a:moveTo>
                <a:lnTo>
                  <a:pt x="2424" y="656"/>
                </a:lnTo>
                <a:lnTo>
                  <a:pt x="2424" y="606"/>
                </a:lnTo>
                <a:lnTo>
                  <a:pt x="2471" y="606"/>
                </a:lnTo>
                <a:lnTo>
                  <a:pt x="2471" y="656"/>
                </a:lnTo>
                <a:close/>
                <a:moveTo>
                  <a:pt x="2395" y="656"/>
                </a:moveTo>
                <a:lnTo>
                  <a:pt x="2348" y="656"/>
                </a:lnTo>
                <a:lnTo>
                  <a:pt x="2348" y="606"/>
                </a:lnTo>
                <a:lnTo>
                  <a:pt x="2395" y="606"/>
                </a:lnTo>
                <a:lnTo>
                  <a:pt x="2395" y="656"/>
                </a:lnTo>
                <a:close/>
                <a:moveTo>
                  <a:pt x="2319" y="656"/>
                </a:moveTo>
                <a:lnTo>
                  <a:pt x="2272" y="656"/>
                </a:lnTo>
                <a:lnTo>
                  <a:pt x="2272" y="606"/>
                </a:lnTo>
                <a:lnTo>
                  <a:pt x="2319" y="606"/>
                </a:lnTo>
                <a:lnTo>
                  <a:pt x="2319" y="656"/>
                </a:lnTo>
                <a:close/>
                <a:moveTo>
                  <a:pt x="2244" y="656"/>
                </a:moveTo>
                <a:lnTo>
                  <a:pt x="2196" y="656"/>
                </a:lnTo>
                <a:lnTo>
                  <a:pt x="2196" y="606"/>
                </a:lnTo>
                <a:lnTo>
                  <a:pt x="2244" y="606"/>
                </a:lnTo>
                <a:lnTo>
                  <a:pt x="2244" y="656"/>
                </a:lnTo>
                <a:close/>
                <a:moveTo>
                  <a:pt x="2168" y="656"/>
                </a:moveTo>
                <a:lnTo>
                  <a:pt x="2121" y="656"/>
                </a:lnTo>
                <a:lnTo>
                  <a:pt x="2121" y="606"/>
                </a:lnTo>
                <a:lnTo>
                  <a:pt x="2168" y="606"/>
                </a:lnTo>
                <a:lnTo>
                  <a:pt x="2168" y="656"/>
                </a:lnTo>
                <a:close/>
                <a:moveTo>
                  <a:pt x="2092" y="656"/>
                </a:moveTo>
                <a:lnTo>
                  <a:pt x="2045" y="656"/>
                </a:lnTo>
                <a:lnTo>
                  <a:pt x="2045" y="606"/>
                </a:lnTo>
                <a:lnTo>
                  <a:pt x="2092" y="606"/>
                </a:lnTo>
                <a:lnTo>
                  <a:pt x="2092" y="656"/>
                </a:lnTo>
                <a:close/>
                <a:moveTo>
                  <a:pt x="2016" y="656"/>
                </a:moveTo>
                <a:lnTo>
                  <a:pt x="1969" y="656"/>
                </a:lnTo>
                <a:lnTo>
                  <a:pt x="1969" y="606"/>
                </a:lnTo>
                <a:lnTo>
                  <a:pt x="2016" y="606"/>
                </a:lnTo>
                <a:lnTo>
                  <a:pt x="2016" y="656"/>
                </a:lnTo>
                <a:close/>
                <a:moveTo>
                  <a:pt x="1941" y="656"/>
                </a:moveTo>
                <a:lnTo>
                  <a:pt x="1893" y="656"/>
                </a:lnTo>
                <a:lnTo>
                  <a:pt x="1893" y="606"/>
                </a:lnTo>
                <a:lnTo>
                  <a:pt x="1941" y="606"/>
                </a:lnTo>
                <a:lnTo>
                  <a:pt x="1941" y="656"/>
                </a:lnTo>
                <a:close/>
                <a:moveTo>
                  <a:pt x="1865" y="656"/>
                </a:moveTo>
                <a:lnTo>
                  <a:pt x="1818" y="656"/>
                </a:lnTo>
                <a:lnTo>
                  <a:pt x="1818" y="606"/>
                </a:lnTo>
                <a:lnTo>
                  <a:pt x="1865" y="606"/>
                </a:lnTo>
                <a:lnTo>
                  <a:pt x="1865" y="656"/>
                </a:lnTo>
                <a:close/>
                <a:moveTo>
                  <a:pt x="1789" y="656"/>
                </a:moveTo>
                <a:lnTo>
                  <a:pt x="1742" y="656"/>
                </a:lnTo>
                <a:lnTo>
                  <a:pt x="1742" y="606"/>
                </a:lnTo>
                <a:lnTo>
                  <a:pt x="1789" y="606"/>
                </a:lnTo>
                <a:lnTo>
                  <a:pt x="1789" y="656"/>
                </a:lnTo>
                <a:close/>
                <a:moveTo>
                  <a:pt x="1714" y="656"/>
                </a:moveTo>
                <a:lnTo>
                  <a:pt x="1666" y="656"/>
                </a:lnTo>
                <a:lnTo>
                  <a:pt x="1666" y="606"/>
                </a:lnTo>
                <a:lnTo>
                  <a:pt x="1714" y="606"/>
                </a:lnTo>
                <a:lnTo>
                  <a:pt x="1714" y="656"/>
                </a:lnTo>
                <a:close/>
                <a:moveTo>
                  <a:pt x="1638" y="656"/>
                </a:moveTo>
                <a:lnTo>
                  <a:pt x="1591" y="656"/>
                </a:lnTo>
                <a:lnTo>
                  <a:pt x="1591" y="606"/>
                </a:lnTo>
                <a:lnTo>
                  <a:pt x="1638" y="606"/>
                </a:lnTo>
                <a:lnTo>
                  <a:pt x="1638" y="656"/>
                </a:lnTo>
                <a:close/>
                <a:moveTo>
                  <a:pt x="1108" y="656"/>
                </a:moveTo>
                <a:lnTo>
                  <a:pt x="1060" y="656"/>
                </a:lnTo>
                <a:lnTo>
                  <a:pt x="1060" y="606"/>
                </a:lnTo>
                <a:lnTo>
                  <a:pt x="1108" y="606"/>
                </a:lnTo>
                <a:lnTo>
                  <a:pt x="1108" y="656"/>
                </a:lnTo>
                <a:close/>
                <a:moveTo>
                  <a:pt x="1032" y="656"/>
                </a:moveTo>
                <a:lnTo>
                  <a:pt x="985" y="656"/>
                </a:lnTo>
                <a:lnTo>
                  <a:pt x="985" y="606"/>
                </a:lnTo>
                <a:lnTo>
                  <a:pt x="1032" y="606"/>
                </a:lnTo>
                <a:lnTo>
                  <a:pt x="1032" y="656"/>
                </a:lnTo>
                <a:close/>
                <a:moveTo>
                  <a:pt x="956" y="656"/>
                </a:moveTo>
                <a:lnTo>
                  <a:pt x="909" y="656"/>
                </a:lnTo>
                <a:lnTo>
                  <a:pt x="909" y="606"/>
                </a:lnTo>
                <a:lnTo>
                  <a:pt x="956" y="606"/>
                </a:lnTo>
                <a:lnTo>
                  <a:pt x="956" y="656"/>
                </a:lnTo>
                <a:close/>
                <a:moveTo>
                  <a:pt x="881" y="656"/>
                </a:moveTo>
                <a:lnTo>
                  <a:pt x="833" y="656"/>
                </a:lnTo>
                <a:lnTo>
                  <a:pt x="833" y="606"/>
                </a:lnTo>
                <a:lnTo>
                  <a:pt x="881" y="606"/>
                </a:lnTo>
                <a:lnTo>
                  <a:pt x="881" y="656"/>
                </a:lnTo>
                <a:close/>
                <a:moveTo>
                  <a:pt x="805" y="656"/>
                </a:moveTo>
                <a:lnTo>
                  <a:pt x="758" y="656"/>
                </a:lnTo>
                <a:lnTo>
                  <a:pt x="758" y="606"/>
                </a:lnTo>
                <a:lnTo>
                  <a:pt x="805" y="606"/>
                </a:lnTo>
                <a:lnTo>
                  <a:pt x="805" y="656"/>
                </a:lnTo>
                <a:close/>
                <a:moveTo>
                  <a:pt x="729" y="656"/>
                </a:moveTo>
                <a:lnTo>
                  <a:pt x="682" y="656"/>
                </a:lnTo>
                <a:lnTo>
                  <a:pt x="682" y="606"/>
                </a:lnTo>
                <a:lnTo>
                  <a:pt x="729" y="606"/>
                </a:lnTo>
                <a:lnTo>
                  <a:pt x="729" y="656"/>
                </a:lnTo>
                <a:close/>
                <a:moveTo>
                  <a:pt x="653" y="656"/>
                </a:moveTo>
                <a:lnTo>
                  <a:pt x="606" y="656"/>
                </a:lnTo>
                <a:lnTo>
                  <a:pt x="606" y="606"/>
                </a:lnTo>
                <a:lnTo>
                  <a:pt x="653" y="606"/>
                </a:lnTo>
                <a:lnTo>
                  <a:pt x="653" y="656"/>
                </a:lnTo>
                <a:close/>
                <a:moveTo>
                  <a:pt x="578" y="656"/>
                </a:moveTo>
                <a:lnTo>
                  <a:pt x="530" y="656"/>
                </a:lnTo>
                <a:lnTo>
                  <a:pt x="530" y="606"/>
                </a:lnTo>
                <a:lnTo>
                  <a:pt x="578" y="606"/>
                </a:lnTo>
                <a:lnTo>
                  <a:pt x="578" y="656"/>
                </a:lnTo>
                <a:close/>
                <a:moveTo>
                  <a:pt x="502" y="656"/>
                </a:moveTo>
                <a:lnTo>
                  <a:pt x="455" y="656"/>
                </a:lnTo>
                <a:lnTo>
                  <a:pt x="455" y="606"/>
                </a:lnTo>
                <a:lnTo>
                  <a:pt x="502" y="606"/>
                </a:lnTo>
                <a:lnTo>
                  <a:pt x="502" y="656"/>
                </a:lnTo>
                <a:close/>
                <a:moveTo>
                  <a:pt x="426" y="656"/>
                </a:moveTo>
                <a:lnTo>
                  <a:pt x="379" y="656"/>
                </a:lnTo>
                <a:lnTo>
                  <a:pt x="379" y="606"/>
                </a:lnTo>
                <a:lnTo>
                  <a:pt x="426" y="606"/>
                </a:lnTo>
                <a:lnTo>
                  <a:pt x="426" y="656"/>
                </a:lnTo>
                <a:close/>
                <a:moveTo>
                  <a:pt x="3155" y="578"/>
                </a:moveTo>
                <a:lnTo>
                  <a:pt x="3105" y="578"/>
                </a:lnTo>
                <a:lnTo>
                  <a:pt x="3105" y="531"/>
                </a:lnTo>
                <a:lnTo>
                  <a:pt x="3155" y="531"/>
                </a:lnTo>
                <a:lnTo>
                  <a:pt x="3155" y="578"/>
                </a:lnTo>
                <a:close/>
                <a:moveTo>
                  <a:pt x="3003" y="578"/>
                </a:moveTo>
                <a:lnTo>
                  <a:pt x="2954" y="578"/>
                </a:lnTo>
                <a:lnTo>
                  <a:pt x="2954" y="531"/>
                </a:lnTo>
                <a:lnTo>
                  <a:pt x="3003" y="531"/>
                </a:lnTo>
                <a:lnTo>
                  <a:pt x="3003" y="578"/>
                </a:lnTo>
                <a:close/>
                <a:moveTo>
                  <a:pt x="2928" y="578"/>
                </a:moveTo>
                <a:lnTo>
                  <a:pt x="2878" y="578"/>
                </a:lnTo>
                <a:lnTo>
                  <a:pt x="2878" y="531"/>
                </a:lnTo>
                <a:lnTo>
                  <a:pt x="2928" y="531"/>
                </a:lnTo>
                <a:lnTo>
                  <a:pt x="2928" y="578"/>
                </a:lnTo>
                <a:close/>
                <a:moveTo>
                  <a:pt x="2852" y="578"/>
                </a:moveTo>
                <a:lnTo>
                  <a:pt x="2802" y="578"/>
                </a:lnTo>
                <a:lnTo>
                  <a:pt x="2802" y="531"/>
                </a:lnTo>
                <a:lnTo>
                  <a:pt x="2852" y="531"/>
                </a:lnTo>
                <a:lnTo>
                  <a:pt x="2852" y="578"/>
                </a:lnTo>
                <a:close/>
                <a:moveTo>
                  <a:pt x="2776" y="578"/>
                </a:moveTo>
                <a:lnTo>
                  <a:pt x="2726" y="578"/>
                </a:lnTo>
                <a:lnTo>
                  <a:pt x="2726" y="531"/>
                </a:lnTo>
                <a:lnTo>
                  <a:pt x="2776" y="531"/>
                </a:lnTo>
                <a:lnTo>
                  <a:pt x="2776" y="578"/>
                </a:lnTo>
                <a:close/>
                <a:moveTo>
                  <a:pt x="2700" y="578"/>
                </a:moveTo>
                <a:lnTo>
                  <a:pt x="2651" y="578"/>
                </a:lnTo>
                <a:lnTo>
                  <a:pt x="2651" y="531"/>
                </a:lnTo>
                <a:lnTo>
                  <a:pt x="2700" y="531"/>
                </a:lnTo>
                <a:lnTo>
                  <a:pt x="2700" y="578"/>
                </a:lnTo>
                <a:close/>
                <a:moveTo>
                  <a:pt x="2622" y="578"/>
                </a:moveTo>
                <a:lnTo>
                  <a:pt x="2575" y="578"/>
                </a:lnTo>
                <a:lnTo>
                  <a:pt x="2575" y="531"/>
                </a:lnTo>
                <a:lnTo>
                  <a:pt x="2622" y="531"/>
                </a:lnTo>
                <a:lnTo>
                  <a:pt x="2622" y="578"/>
                </a:lnTo>
                <a:close/>
                <a:moveTo>
                  <a:pt x="2547" y="578"/>
                </a:moveTo>
                <a:lnTo>
                  <a:pt x="2499" y="578"/>
                </a:lnTo>
                <a:lnTo>
                  <a:pt x="2499" y="531"/>
                </a:lnTo>
                <a:lnTo>
                  <a:pt x="2547" y="531"/>
                </a:lnTo>
                <a:lnTo>
                  <a:pt x="2547" y="578"/>
                </a:lnTo>
                <a:close/>
                <a:moveTo>
                  <a:pt x="2471" y="578"/>
                </a:moveTo>
                <a:lnTo>
                  <a:pt x="2424" y="578"/>
                </a:lnTo>
                <a:lnTo>
                  <a:pt x="2424" y="531"/>
                </a:lnTo>
                <a:lnTo>
                  <a:pt x="2471" y="531"/>
                </a:lnTo>
                <a:lnTo>
                  <a:pt x="2471" y="578"/>
                </a:lnTo>
                <a:close/>
                <a:moveTo>
                  <a:pt x="2395" y="578"/>
                </a:moveTo>
                <a:lnTo>
                  <a:pt x="2348" y="578"/>
                </a:lnTo>
                <a:lnTo>
                  <a:pt x="2348" y="531"/>
                </a:lnTo>
                <a:lnTo>
                  <a:pt x="2395" y="531"/>
                </a:lnTo>
                <a:lnTo>
                  <a:pt x="2395" y="578"/>
                </a:lnTo>
                <a:close/>
                <a:moveTo>
                  <a:pt x="2319" y="578"/>
                </a:moveTo>
                <a:lnTo>
                  <a:pt x="2272" y="578"/>
                </a:lnTo>
                <a:lnTo>
                  <a:pt x="2272" y="531"/>
                </a:lnTo>
                <a:lnTo>
                  <a:pt x="2319" y="531"/>
                </a:lnTo>
                <a:lnTo>
                  <a:pt x="2319" y="578"/>
                </a:lnTo>
                <a:close/>
                <a:moveTo>
                  <a:pt x="2244" y="578"/>
                </a:moveTo>
                <a:lnTo>
                  <a:pt x="2196" y="578"/>
                </a:lnTo>
                <a:lnTo>
                  <a:pt x="2196" y="531"/>
                </a:lnTo>
                <a:lnTo>
                  <a:pt x="2244" y="531"/>
                </a:lnTo>
                <a:lnTo>
                  <a:pt x="2244" y="578"/>
                </a:lnTo>
                <a:close/>
                <a:moveTo>
                  <a:pt x="2168" y="578"/>
                </a:moveTo>
                <a:lnTo>
                  <a:pt x="2121" y="578"/>
                </a:lnTo>
                <a:lnTo>
                  <a:pt x="2121" y="531"/>
                </a:lnTo>
                <a:lnTo>
                  <a:pt x="2168" y="531"/>
                </a:lnTo>
                <a:lnTo>
                  <a:pt x="2168" y="578"/>
                </a:lnTo>
                <a:close/>
                <a:moveTo>
                  <a:pt x="2092" y="578"/>
                </a:moveTo>
                <a:lnTo>
                  <a:pt x="2045" y="578"/>
                </a:lnTo>
                <a:lnTo>
                  <a:pt x="2045" y="531"/>
                </a:lnTo>
                <a:lnTo>
                  <a:pt x="2092" y="531"/>
                </a:lnTo>
                <a:lnTo>
                  <a:pt x="2092" y="578"/>
                </a:lnTo>
                <a:close/>
                <a:moveTo>
                  <a:pt x="2016" y="578"/>
                </a:moveTo>
                <a:lnTo>
                  <a:pt x="1969" y="578"/>
                </a:lnTo>
                <a:lnTo>
                  <a:pt x="1969" y="531"/>
                </a:lnTo>
                <a:lnTo>
                  <a:pt x="2016" y="531"/>
                </a:lnTo>
                <a:lnTo>
                  <a:pt x="2016" y="578"/>
                </a:lnTo>
                <a:close/>
                <a:moveTo>
                  <a:pt x="1941" y="578"/>
                </a:moveTo>
                <a:lnTo>
                  <a:pt x="1893" y="578"/>
                </a:lnTo>
                <a:lnTo>
                  <a:pt x="1893" y="531"/>
                </a:lnTo>
                <a:lnTo>
                  <a:pt x="1941" y="531"/>
                </a:lnTo>
                <a:lnTo>
                  <a:pt x="1941" y="578"/>
                </a:lnTo>
                <a:close/>
                <a:moveTo>
                  <a:pt x="1865" y="578"/>
                </a:moveTo>
                <a:lnTo>
                  <a:pt x="1818" y="578"/>
                </a:lnTo>
                <a:lnTo>
                  <a:pt x="1818" y="531"/>
                </a:lnTo>
                <a:lnTo>
                  <a:pt x="1865" y="531"/>
                </a:lnTo>
                <a:lnTo>
                  <a:pt x="1865" y="578"/>
                </a:lnTo>
                <a:close/>
                <a:moveTo>
                  <a:pt x="1789" y="578"/>
                </a:moveTo>
                <a:lnTo>
                  <a:pt x="1742" y="578"/>
                </a:lnTo>
                <a:lnTo>
                  <a:pt x="1742" y="531"/>
                </a:lnTo>
                <a:lnTo>
                  <a:pt x="1789" y="531"/>
                </a:lnTo>
                <a:lnTo>
                  <a:pt x="1789" y="578"/>
                </a:lnTo>
                <a:close/>
                <a:moveTo>
                  <a:pt x="1638" y="578"/>
                </a:moveTo>
                <a:lnTo>
                  <a:pt x="1591" y="578"/>
                </a:lnTo>
                <a:lnTo>
                  <a:pt x="1591" y="531"/>
                </a:lnTo>
                <a:lnTo>
                  <a:pt x="1638" y="531"/>
                </a:lnTo>
                <a:lnTo>
                  <a:pt x="1638" y="578"/>
                </a:lnTo>
                <a:close/>
                <a:moveTo>
                  <a:pt x="1562" y="578"/>
                </a:moveTo>
                <a:lnTo>
                  <a:pt x="1515" y="578"/>
                </a:lnTo>
                <a:lnTo>
                  <a:pt x="1515" y="531"/>
                </a:lnTo>
                <a:lnTo>
                  <a:pt x="1562" y="531"/>
                </a:lnTo>
                <a:lnTo>
                  <a:pt x="1562" y="578"/>
                </a:lnTo>
                <a:close/>
                <a:moveTo>
                  <a:pt x="1032" y="578"/>
                </a:moveTo>
                <a:lnTo>
                  <a:pt x="985" y="578"/>
                </a:lnTo>
                <a:lnTo>
                  <a:pt x="985" y="531"/>
                </a:lnTo>
                <a:lnTo>
                  <a:pt x="1032" y="531"/>
                </a:lnTo>
                <a:lnTo>
                  <a:pt x="1032" y="578"/>
                </a:lnTo>
                <a:close/>
                <a:moveTo>
                  <a:pt x="956" y="578"/>
                </a:moveTo>
                <a:lnTo>
                  <a:pt x="909" y="578"/>
                </a:lnTo>
                <a:lnTo>
                  <a:pt x="909" y="531"/>
                </a:lnTo>
                <a:lnTo>
                  <a:pt x="956" y="531"/>
                </a:lnTo>
                <a:lnTo>
                  <a:pt x="956" y="578"/>
                </a:lnTo>
                <a:close/>
                <a:moveTo>
                  <a:pt x="881" y="578"/>
                </a:moveTo>
                <a:lnTo>
                  <a:pt x="833" y="578"/>
                </a:lnTo>
                <a:lnTo>
                  <a:pt x="833" y="531"/>
                </a:lnTo>
                <a:lnTo>
                  <a:pt x="881" y="531"/>
                </a:lnTo>
                <a:lnTo>
                  <a:pt x="881" y="578"/>
                </a:lnTo>
                <a:close/>
                <a:moveTo>
                  <a:pt x="805" y="578"/>
                </a:moveTo>
                <a:lnTo>
                  <a:pt x="758" y="578"/>
                </a:lnTo>
                <a:lnTo>
                  <a:pt x="758" y="531"/>
                </a:lnTo>
                <a:lnTo>
                  <a:pt x="805" y="531"/>
                </a:lnTo>
                <a:lnTo>
                  <a:pt x="805" y="578"/>
                </a:lnTo>
                <a:close/>
                <a:moveTo>
                  <a:pt x="729" y="578"/>
                </a:moveTo>
                <a:lnTo>
                  <a:pt x="682" y="578"/>
                </a:lnTo>
                <a:lnTo>
                  <a:pt x="682" y="531"/>
                </a:lnTo>
                <a:lnTo>
                  <a:pt x="729" y="531"/>
                </a:lnTo>
                <a:lnTo>
                  <a:pt x="729" y="578"/>
                </a:lnTo>
                <a:close/>
                <a:moveTo>
                  <a:pt x="653" y="578"/>
                </a:moveTo>
                <a:lnTo>
                  <a:pt x="606" y="578"/>
                </a:lnTo>
                <a:lnTo>
                  <a:pt x="606" y="531"/>
                </a:lnTo>
                <a:lnTo>
                  <a:pt x="653" y="531"/>
                </a:lnTo>
                <a:lnTo>
                  <a:pt x="653" y="578"/>
                </a:lnTo>
                <a:close/>
                <a:moveTo>
                  <a:pt x="578" y="578"/>
                </a:moveTo>
                <a:lnTo>
                  <a:pt x="530" y="578"/>
                </a:lnTo>
                <a:lnTo>
                  <a:pt x="530" y="531"/>
                </a:lnTo>
                <a:lnTo>
                  <a:pt x="578" y="531"/>
                </a:lnTo>
                <a:lnTo>
                  <a:pt x="578" y="578"/>
                </a:lnTo>
                <a:close/>
                <a:moveTo>
                  <a:pt x="502" y="578"/>
                </a:moveTo>
                <a:lnTo>
                  <a:pt x="455" y="578"/>
                </a:lnTo>
                <a:lnTo>
                  <a:pt x="455" y="531"/>
                </a:lnTo>
                <a:lnTo>
                  <a:pt x="502" y="531"/>
                </a:lnTo>
                <a:lnTo>
                  <a:pt x="502" y="578"/>
                </a:lnTo>
                <a:close/>
                <a:moveTo>
                  <a:pt x="426" y="578"/>
                </a:moveTo>
                <a:lnTo>
                  <a:pt x="379" y="578"/>
                </a:lnTo>
                <a:lnTo>
                  <a:pt x="379" y="531"/>
                </a:lnTo>
                <a:lnTo>
                  <a:pt x="426" y="531"/>
                </a:lnTo>
                <a:lnTo>
                  <a:pt x="426" y="578"/>
                </a:lnTo>
                <a:close/>
                <a:moveTo>
                  <a:pt x="351" y="578"/>
                </a:moveTo>
                <a:lnTo>
                  <a:pt x="303" y="578"/>
                </a:lnTo>
                <a:lnTo>
                  <a:pt x="303" y="531"/>
                </a:lnTo>
                <a:lnTo>
                  <a:pt x="351" y="531"/>
                </a:lnTo>
                <a:lnTo>
                  <a:pt x="351" y="578"/>
                </a:lnTo>
                <a:close/>
                <a:moveTo>
                  <a:pt x="48" y="578"/>
                </a:moveTo>
                <a:lnTo>
                  <a:pt x="0" y="578"/>
                </a:lnTo>
                <a:lnTo>
                  <a:pt x="0" y="531"/>
                </a:lnTo>
                <a:lnTo>
                  <a:pt x="48" y="531"/>
                </a:lnTo>
                <a:lnTo>
                  <a:pt x="48" y="578"/>
                </a:lnTo>
                <a:close/>
                <a:moveTo>
                  <a:pt x="3306" y="502"/>
                </a:moveTo>
                <a:lnTo>
                  <a:pt x="3257" y="502"/>
                </a:lnTo>
                <a:lnTo>
                  <a:pt x="3257" y="455"/>
                </a:lnTo>
                <a:lnTo>
                  <a:pt x="3306" y="455"/>
                </a:lnTo>
                <a:lnTo>
                  <a:pt x="3306" y="502"/>
                </a:lnTo>
                <a:close/>
                <a:moveTo>
                  <a:pt x="3230" y="502"/>
                </a:moveTo>
                <a:lnTo>
                  <a:pt x="3181" y="502"/>
                </a:lnTo>
                <a:lnTo>
                  <a:pt x="3181" y="455"/>
                </a:lnTo>
                <a:lnTo>
                  <a:pt x="3230" y="455"/>
                </a:lnTo>
                <a:lnTo>
                  <a:pt x="3230" y="502"/>
                </a:lnTo>
                <a:close/>
                <a:moveTo>
                  <a:pt x="3155" y="502"/>
                </a:moveTo>
                <a:lnTo>
                  <a:pt x="3105" y="502"/>
                </a:lnTo>
                <a:lnTo>
                  <a:pt x="3105" y="455"/>
                </a:lnTo>
                <a:lnTo>
                  <a:pt x="3155" y="455"/>
                </a:lnTo>
                <a:lnTo>
                  <a:pt x="3155" y="502"/>
                </a:lnTo>
                <a:close/>
                <a:moveTo>
                  <a:pt x="3079" y="502"/>
                </a:moveTo>
                <a:lnTo>
                  <a:pt x="3029" y="502"/>
                </a:lnTo>
                <a:lnTo>
                  <a:pt x="3029" y="455"/>
                </a:lnTo>
                <a:lnTo>
                  <a:pt x="3079" y="455"/>
                </a:lnTo>
                <a:lnTo>
                  <a:pt x="3079" y="502"/>
                </a:lnTo>
                <a:close/>
                <a:moveTo>
                  <a:pt x="3003" y="502"/>
                </a:moveTo>
                <a:lnTo>
                  <a:pt x="2954" y="502"/>
                </a:lnTo>
                <a:lnTo>
                  <a:pt x="2954" y="455"/>
                </a:lnTo>
                <a:lnTo>
                  <a:pt x="3003" y="455"/>
                </a:lnTo>
                <a:lnTo>
                  <a:pt x="3003" y="502"/>
                </a:lnTo>
                <a:close/>
                <a:moveTo>
                  <a:pt x="2928" y="502"/>
                </a:moveTo>
                <a:lnTo>
                  <a:pt x="2878" y="502"/>
                </a:lnTo>
                <a:lnTo>
                  <a:pt x="2878" y="455"/>
                </a:lnTo>
                <a:lnTo>
                  <a:pt x="2928" y="455"/>
                </a:lnTo>
                <a:lnTo>
                  <a:pt x="2928" y="502"/>
                </a:lnTo>
                <a:close/>
                <a:moveTo>
                  <a:pt x="2852" y="502"/>
                </a:moveTo>
                <a:lnTo>
                  <a:pt x="2802" y="502"/>
                </a:lnTo>
                <a:lnTo>
                  <a:pt x="2802" y="455"/>
                </a:lnTo>
                <a:lnTo>
                  <a:pt x="2852" y="455"/>
                </a:lnTo>
                <a:lnTo>
                  <a:pt x="2852" y="502"/>
                </a:lnTo>
                <a:close/>
                <a:moveTo>
                  <a:pt x="2776" y="502"/>
                </a:moveTo>
                <a:lnTo>
                  <a:pt x="2726" y="502"/>
                </a:lnTo>
                <a:lnTo>
                  <a:pt x="2726" y="455"/>
                </a:lnTo>
                <a:lnTo>
                  <a:pt x="2776" y="455"/>
                </a:lnTo>
                <a:lnTo>
                  <a:pt x="2776" y="502"/>
                </a:lnTo>
                <a:close/>
                <a:moveTo>
                  <a:pt x="2700" y="502"/>
                </a:moveTo>
                <a:lnTo>
                  <a:pt x="2651" y="502"/>
                </a:lnTo>
                <a:lnTo>
                  <a:pt x="2651" y="455"/>
                </a:lnTo>
                <a:lnTo>
                  <a:pt x="2700" y="455"/>
                </a:lnTo>
                <a:lnTo>
                  <a:pt x="2700" y="502"/>
                </a:lnTo>
                <a:close/>
                <a:moveTo>
                  <a:pt x="2622" y="502"/>
                </a:moveTo>
                <a:lnTo>
                  <a:pt x="2575" y="502"/>
                </a:lnTo>
                <a:lnTo>
                  <a:pt x="2575" y="455"/>
                </a:lnTo>
                <a:lnTo>
                  <a:pt x="2622" y="455"/>
                </a:lnTo>
                <a:lnTo>
                  <a:pt x="2622" y="502"/>
                </a:lnTo>
                <a:close/>
                <a:moveTo>
                  <a:pt x="2547" y="502"/>
                </a:moveTo>
                <a:lnTo>
                  <a:pt x="2499" y="502"/>
                </a:lnTo>
                <a:lnTo>
                  <a:pt x="2499" y="455"/>
                </a:lnTo>
                <a:lnTo>
                  <a:pt x="2547" y="455"/>
                </a:lnTo>
                <a:lnTo>
                  <a:pt x="2547" y="502"/>
                </a:lnTo>
                <a:close/>
                <a:moveTo>
                  <a:pt x="2471" y="502"/>
                </a:moveTo>
                <a:lnTo>
                  <a:pt x="2424" y="502"/>
                </a:lnTo>
                <a:lnTo>
                  <a:pt x="2424" y="455"/>
                </a:lnTo>
                <a:lnTo>
                  <a:pt x="2471" y="455"/>
                </a:lnTo>
                <a:lnTo>
                  <a:pt x="2471" y="502"/>
                </a:lnTo>
                <a:close/>
                <a:moveTo>
                  <a:pt x="2395" y="502"/>
                </a:moveTo>
                <a:lnTo>
                  <a:pt x="2348" y="502"/>
                </a:lnTo>
                <a:lnTo>
                  <a:pt x="2348" y="455"/>
                </a:lnTo>
                <a:lnTo>
                  <a:pt x="2395" y="455"/>
                </a:lnTo>
                <a:lnTo>
                  <a:pt x="2395" y="502"/>
                </a:lnTo>
                <a:close/>
                <a:moveTo>
                  <a:pt x="2319" y="502"/>
                </a:moveTo>
                <a:lnTo>
                  <a:pt x="2272" y="502"/>
                </a:lnTo>
                <a:lnTo>
                  <a:pt x="2272" y="455"/>
                </a:lnTo>
                <a:lnTo>
                  <a:pt x="2319" y="455"/>
                </a:lnTo>
                <a:lnTo>
                  <a:pt x="2319" y="502"/>
                </a:lnTo>
                <a:close/>
                <a:moveTo>
                  <a:pt x="2244" y="502"/>
                </a:moveTo>
                <a:lnTo>
                  <a:pt x="2196" y="502"/>
                </a:lnTo>
                <a:lnTo>
                  <a:pt x="2196" y="455"/>
                </a:lnTo>
                <a:lnTo>
                  <a:pt x="2244" y="455"/>
                </a:lnTo>
                <a:lnTo>
                  <a:pt x="2244" y="502"/>
                </a:lnTo>
                <a:close/>
                <a:moveTo>
                  <a:pt x="2168" y="502"/>
                </a:moveTo>
                <a:lnTo>
                  <a:pt x="2121" y="502"/>
                </a:lnTo>
                <a:lnTo>
                  <a:pt x="2121" y="455"/>
                </a:lnTo>
                <a:lnTo>
                  <a:pt x="2168" y="455"/>
                </a:lnTo>
                <a:lnTo>
                  <a:pt x="2168" y="502"/>
                </a:lnTo>
                <a:close/>
                <a:moveTo>
                  <a:pt x="2092" y="502"/>
                </a:moveTo>
                <a:lnTo>
                  <a:pt x="2045" y="502"/>
                </a:lnTo>
                <a:lnTo>
                  <a:pt x="2045" y="455"/>
                </a:lnTo>
                <a:lnTo>
                  <a:pt x="2092" y="455"/>
                </a:lnTo>
                <a:lnTo>
                  <a:pt x="2092" y="502"/>
                </a:lnTo>
                <a:close/>
                <a:moveTo>
                  <a:pt x="2016" y="502"/>
                </a:moveTo>
                <a:lnTo>
                  <a:pt x="1969" y="502"/>
                </a:lnTo>
                <a:lnTo>
                  <a:pt x="1969" y="455"/>
                </a:lnTo>
                <a:lnTo>
                  <a:pt x="2016" y="455"/>
                </a:lnTo>
                <a:lnTo>
                  <a:pt x="2016" y="502"/>
                </a:lnTo>
                <a:close/>
                <a:moveTo>
                  <a:pt x="1941" y="502"/>
                </a:moveTo>
                <a:lnTo>
                  <a:pt x="1893" y="502"/>
                </a:lnTo>
                <a:lnTo>
                  <a:pt x="1893" y="455"/>
                </a:lnTo>
                <a:lnTo>
                  <a:pt x="1941" y="455"/>
                </a:lnTo>
                <a:lnTo>
                  <a:pt x="1941" y="502"/>
                </a:lnTo>
                <a:close/>
                <a:moveTo>
                  <a:pt x="1789" y="502"/>
                </a:moveTo>
                <a:lnTo>
                  <a:pt x="1742" y="502"/>
                </a:lnTo>
                <a:lnTo>
                  <a:pt x="1742" y="455"/>
                </a:lnTo>
                <a:lnTo>
                  <a:pt x="1789" y="455"/>
                </a:lnTo>
                <a:lnTo>
                  <a:pt x="1789" y="502"/>
                </a:lnTo>
                <a:close/>
                <a:moveTo>
                  <a:pt x="1714" y="502"/>
                </a:moveTo>
                <a:lnTo>
                  <a:pt x="1666" y="502"/>
                </a:lnTo>
                <a:lnTo>
                  <a:pt x="1666" y="455"/>
                </a:lnTo>
                <a:lnTo>
                  <a:pt x="1714" y="455"/>
                </a:lnTo>
                <a:lnTo>
                  <a:pt x="1714" y="502"/>
                </a:lnTo>
                <a:close/>
                <a:moveTo>
                  <a:pt x="1562" y="502"/>
                </a:moveTo>
                <a:lnTo>
                  <a:pt x="1515" y="502"/>
                </a:lnTo>
                <a:lnTo>
                  <a:pt x="1515" y="455"/>
                </a:lnTo>
                <a:lnTo>
                  <a:pt x="1562" y="455"/>
                </a:lnTo>
                <a:lnTo>
                  <a:pt x="1562" y="502"/>
                </a:lnTo>
                <a:close/>
                <a:moveTo>
                  <a:pt x="1184" y="502"/>
                </a:moveTo>
                <a:lnTo>
                  <a:pt x="1136" y="502"/>
                </a:lnTo>
                <a:lnTo>
                  <a:pt x="1136" y="455"/>
                </a:lnTo>
                <a:lnTo>
                  <a:pt x="1184" y="455"/>
                </a:lnTo>
                <a:lnTo>
                  <a:pt x="1184" y="502"/>
                </a:lnTo>
                <a:close/>
                <a:moveTo>
                  <a:pt x="956" y="502"/>
                </a:moveTo>
                <a:lnTo>
                  <a:pt x="909" y="502"/>
                </a:lnTo>
                <a:lnTo>
                  <a:pt x="909" y="455"/>
                </a:lnTo>
                <a:lnTo>
                  <a:pt x="956" y="455"/>
                </a:lnTo>
                <a:lnTo>
                  <a:pt x="956" y="502"/>
                </a:lnTo>
                <a:close/>
                <a:moveTo>
                  <a:pt x="881" y="502"/>
                </a:moveTo>
                <a:lnTo>
                  <a:pt x="833" y="502"/>
                </a:lnTo>
                <a:lnTo>
                  <a:pt x="833" y="455"/>
                </a:lnTo>
                <a:lnTo>
                  <a:pt x="881" y="455"/>
                </a:lnTo>
                <a:lnTo>
                  <a:pt x="881" y="502"/>
                </a:lnTo>
                <a:close/>
                <a:moveTo>
                  <a:pt x="729" y="502"/>
                </a:moveTo>
                <a:lnTo>
                  <a:pt x="682" y="502"/>
                </a:lnTo>
                <a:lnTo>
                  <a:pt x="682" y="455"/>
                </a:lnTo>
                <a:lnTo>
                  <a:pt x="729" y="455"/>
                </a:lnTo>
                <a:lnTo>
                  <a:pt x="729" y="502"/>
                </a:lnTo>
                <a:close/>
                <a:moveTo>
                  <a:pt x="653" y="502"/>
                </a:moveTo>
                <a:lnTo>
                  <a:pt x="606" y="502"/>
                </a:lnTo>
                <a:lnTo>
                  <a:pt x="606" y="455"/>
                </a:lnTo>
                <a:lnTo>
                  <a:pt x="653" y="455"/>
                </a:lnTo>
                <a:lnTo>
                  <a:pt x="653" y="502"/>
                </a:lnTo>
                <a:close/>
                <a:moveTo>
                  <a:pt x="578" y="502"/>
                </a:moveTo>
                <a:lnTo>
                  <a:pt x="530" y="502"/>
                </a:lnTo>
                <a:lnTo>
                  <a:pt x="530" y="455"/>
                </a:lnTo>
                <a:lnTo>
                  <a:pt x="578" y="455"/>
                </a:lnTo>
                <a:lnTo>
                  <a:pt x="578" y="502"/>
                </a:lnTo>
                <a:close/>
                <a:moveTo>
                  <a:pt x="502" y="502"/>
                </a:moveTo>
                <a:lnTo>
                  <a:pt x="455" y="502"/>
                </a:lnTo>
                <a:lnTo>
                  <a:pt x="455" y="455"/>
                </a:lnTo>
                <a:lnTo>
                  <a:pt x="502" y="455"/>
                </a:lnTo>
                <a:lnTo>
                  <a:pt x="502" y="502"/>
                </a:lnTo>
                <a:close/>
                <a:moveTo>
                  <a:pt x="426" y="502"/>
                </a:moveTo>
                <a:lnTo>
                  <a:pt x="379" y="502"/>
                </a:lnTo>
                <a:lnTo>
                  <a:pt x="379" y="455"/>
                </a:lnTo>
                <a:lnTo>
                  <a:pt x="426" y="455"/>
                </a:lnTo>
                <a:lnTo>
                  <a:pt x="426" y="502"/>
                </a:lnTo>
                <a:close/>
                <a:moveTo>
                  <a:pt x="351" y="502"/>
                </a:moveTo>
                <a:lnTo>
                  <a:pt x="303" y="502"/>
                </a:lnTo>
                <a:lnTo>
                  <a:pt x="303" y="455"/>
                </a:lnTo>
                <a:lnTo>
                  <a:pt x="351" y="455"/>
                </a:lnTo>
                <a:lnTo>
                  <a:pt x="351" y="502"/>
                </a:lnTo>
                <a:close/>
                <a:moveTo>
                  <a:pt x="275" y="502"/>
                </a:moveTo>
                <a:lnTo>
                  <a:pt x="227" y="502"/>
                </a:lnTo>
                <a:lnTo>
                  <a:pt x="227" y="455"/>
                </a:lnTo>
                <a:lnTo>
                  <a:pt x="275" y="455"/>
                </a:lnTo>
                <a:lnTo>
                  <a:pt x="275" y="502"/>
                </a:lnTo>
                <a:close/>
                <a:moveTo>
                  <a:pt x="123" y="502"/>
                </a:moveTo>
                <a:lnTo>
                  <a:pt x="76" y="502"/>
                </a:lnTo>
                <a:lnTo>
                  <a:pt x="76" y="455"/>
                </a:lnTo>
                <a:lnTo>
                  <a:pt x="123" y="455"/>
                </a:lnTo>
                <a:lnTo>
                  <a:pt x="123" y="502"/>
                </a:lnTo>
                <a:close/>
                <a:moveTo>
                  <a:pt x="3458" y="426"/>
                </a:moveTo>
                <a:lnTo>
                  <a:pt x="3408" y="426"/>
                </a:lnTo>
                <a:lnTo>
                  <a:pt x="3408" y="379"/>
                </a:lnTo>
                <a:lnTo>
                  <a:pt x="3458" y="379"/>
                </a:lnTo>
                <a:lnTo>
                  <a:pt x="3458" y="426"/>
                </a:lnTo>
                <a:close/>
                <a:moveTo>
                  <a:pt x="3382" y="426"/>
                </a:moveTo>
                <a:lnTo>
                  <a:pt x="3332" y="426"/>
                </a:lnTo>
                <a:lnTo>
                  <a:pt x="3332" y="379"/>
                </a:lnTo>
                <a:lnTo>
                  <a:pt x="3382" y="379"/>
                </a:lnTo>
                <a:lnTo>
                  <a:pt x="3382" y="426"/>
                </a:lnTo>
                <a:close/>
                <a:moveTo>
                  <a:pt x="3306" y="426"/>
                </a:moveTo>
                <a:lnTo>
                  <a:pt x="3257" y="426"/>
                </a:lnTo>
                <a:lnTo>
                  <a:pt x="3257" y="379"/>
                </a:lnTo>
                <a:lnTo>
                  <a:pt x="3306" y="379"/>
                </a:lnTo>
                <a:lnTo>
                  <a:pt x="3306" y="426"/>
                </a:lnTo>
                <a:close/>
                <a:moveTo>
                  <a:pt x="3230" y="426"/>
                </a:moveTo>
                <a:lnTo>
                  <a:pt x="3181" y="426"/>
                </a:lnTo>
                <a:lnTo>
                  <a:pt x="3181" y="379"/>
                </a:lnTo>
                <a:lnTo>
                  <a:pt x="3230" y="379"/>
                </a:lnTo>
                <a:lnTo>
                  <a:pt x="3230" y="426"/>
                </a:lnTo>
                <a:close/>
                <a:moveTo>
                  <a:pt x="3155" y="426"/>
                </a:moveTo>
                <a:lnTo>
                  <a:pt x="3105" y="426"/>
                </a:lnTo>
                <a:lnTo>
                  <a:pt x="3105" y="379"/>
                </a:lnTo>
                <a:lnTo>
                  <a:pt x="3155" y="379"/>
                </a:lnTo>
                <a:lnTo>
                  <a:pt x="3155" y="426"/>
                </a:lnTo>
                <a:close/>
                <a:moveTo>
                  <a:pt x="3079" y="426"/>
                </a:moveTo>
                <a:lnTo>
                  <a:pt x="3029" y="426"/>
                </a:lnTo>
                <a:lnTo>
                  <a:pt x="3029" y="379"/>
                </a:lnTo>
                <a:lnTo>
                  <a:pt x="3079" y="379"/>
                </a:lnTo>
                <a:lnTo>
                  <a:pt x="3079" y="426"/>
                </a:lnTo>
                <a:close/>
                <a:moveTo>
                  <a:pt x="3003" y="426"/>
                </a:moveTo>
                <a:lnTo>
                  <a:pt x="2954" y="426"/>
                </a:lnTo>
                <a:lnTo>
                  <a:pt x="2954" y="379"/>
                </a:lnTo>
                <a:lnTo>
                  <a:pt x="3003" y="379"/>
                </a:lnTo>
                <a:lnTo>
                  <a:pt x="3003" y="426"/>
                </a:lnTo>
                <a:close/>
                <a:moveTo>
                  <a:pt x="2928" y="426"/>
                </a:moveTo>
                <a:lnTo>
                  <a:pt x="2878" y="426"/>
                </a:lnTo>
                <a:lnTo>
                  <a:pt x="2878" y="379"/>
                </a:lnTo>
                <a:lnTo>
                  <a:pt x="2928" y="379"/>
                </a:lnTo>
                <a:lnTo>
                  <a:pt x="2928" y="426"/>
                </a:lnTo>
                <a:close/>
                <a:moveTo>
                  <a:pt x="2852" y="426"/>
                </a:moveTo>
                <a:lnTo>
                  <a:pt x="2802" y="426"/>
                </a:lnTo>
                <a:lnTo>
                  <a:pt x="2802" y="379"/>
                </a:lnTo>
                <a:lnTo>
                  <a:pt x="2852" y="379"/>
                </a:lnTo>
                <a:lnTo>
                  <a:pt x="2852" y="426"/>
                </a:lnTo>
                <a:close/>
                <a:moveTo>
                  <a:pt x="2776" y="426"/>
                </a:moveTo>
                <a:lnTo>
                  <a:pt x="2726" y="426"/>
                </a:lnTo>
                <a:lnTo>
                  <a:pt x="2726" y="379"/>
                </a:lnTo>
                <a:lnTo>
                  <a:pt x="2776" y="379"/>
                </a:lnTo>
                <a:lnTo>
                  <a:pt x="2776" y="426"/>
                </a:lnTo>
                <a:close/>
                <a:moveTo>
                  <a:pt x="2700" y="426"/>
                </a:moveTo>
                <a:lnTo>
                  <a:pt x="2651" y="426"/>
                </a:lnTo>
                <a:lnTo>
                  <a:pt x="2651" y="379"/>
                </a:lnTo>
                <a:lnTo>
                  <a:pt x="2700" y="379"/>
                </a:lnTo>
                <a:lnTo>
                  <a:pt x="2700" y="426"/>
                </a:lnTo>
                <a:close/>
                <a:moveTo>
                  <a:pt x="2622" y="426"/>
                </a:moveTo>
                <a:lnTo>
                  <a:pt x="2575" y="426"/>
                </a:lnTo>
                <a:lnTo>
                  <a:pt x="2575" y="379"/>
                </a:lnTo>
                <a:lnTo>
                  <a:pt x="2622" y="379"/>
                </a:lnTo>
                <a:lnTo>
                  <a:pt x="2622" y="426"/>
                </a:lnTo>
                <a:close/>
                <a:moveTo>
                  <a:pt x="2547" y="426"/>
                </a:moveTo>
                <a:lnTo>
                  <a:pt x="2499" y="426"/>
                </a:lnTo>
                <a:lnTo>
                  <a:pt x="2499" y="379"/>
                </a:lnTo>
                <a:lnTo>
                  <a:pt x="2547" y="379"/>
                </a:lnTo>
                <a:lnTo>
                  <a:pt x="2547" y="426"/>
                </a:lnTo>
                <a:close/>
                <a:moveTo>
                  <a:pt x="2471" y="426"/>
                </a:moveTo>
                <a:lnTo>
                  <a:pt x="2424" y="426"/>
                </a:lnTo>
                <a:lnTo>
                  <a:pt x="2424" y="379"/>
                </a:lnTo>
                <a:lnTo>
                  <a:pt x="2471" y="379"/>
                </a:lnTo>
                <a:lnTo>
                  <a:pt x="2471" y="426"/>
                </a:lnTo>
                <a:close/>
                <a:moveTo>
                  <a:pt x="2395" y="426"/>
                </a:moveTo>
                <a:lnTo>
                  <a:pt x="2348" y="426"/>
                </a:lnTo>
                <a:lnTo>
                  <a:pt x="2348" y="379"/>
                </a:lnTo>
                <a:lnTo>
                  <a:pt x="2395" y="379"/>
                </a:lnTo>
                <a:lnTo>
                  <a:pt x="2395" y="426"/>
                </a:lnTo>
                <a:close/>
                <a:moveTo>
                  <a:pt x="2319" y="426"/>
                </a:moveTo>
                <a:lnTo>
                  <a:pt x="2272" y="426"/>
                </a:lnTo>
                <a:lnTo>
                  <a:pt x="2272" y="379"/>
                </a:lnTo>
                <a:lnTo>
                  <a:pt x="2319" y="379"/>
                </a:lnTo>
                <a:lnTo>
                  <a:pt x="2319" y="426"/>
                </a:lnTo>
                <a:close/>
                <a:moveTo>
                  <a:pt x="2244" y="426"/>
                </a:moveTo>
                <a:lnTo>
                  <a:pt x="2196" y="426"/>
                </a:lnTo>
                <a:lnTo>
                  <a:pt x="2196" y="379"/>
                </a:lnTo>
                <a:lnTo>
                  <a:pt x="2244" y="379"/>
                </a:lnTo>
                <a:lnTo>
                  <a:pt x="2244" y="426"/>
                </a:lnTo>
                <a:close/>
                <a:moveTo>
                  <a:pt x="2168" y="426"/>
                </a:moveTo>
                <a:lnTo>
                  <a:pt x="2121" y="426"/>
                </a:lnTo>
                <a:lnTo>
                  <a:pt x="2121" y="379"/>
                </a:lnTo>
                <a:lnTo>
                  <a:pt x="2168" y="379"/>
                </a:lnTo>
                <a:lnTo>
                  <a:pt x="2168" y="426"/>
                </a:lnTo>
                <a:close/>
                <a:moveTo>
                  <a:pt x="2092" y="426"/>
                </a:moveTo>
                <a:lnTo>
                  <a:pt x="2045" y="426"/>
                </a:lnTo>
                <a:lnTo>
                  <a:pt x="2045" y="379"/>
                </a:lnTo>
                <a:lnTo>
                  <a:pt x="2092" y="379"/>
                </a:lnTo>
                <a:lnTo>
                  <a:pt x="2092" y="426"/>
                </a:lnTo>
                <a:close/>
                <a:moveTo>
                  <a:pt x="2016" y="426"/>
                </a:moveTo>
                <a:lnTo>
                  <a:pt x="1969" y="426"/>
                </a:lnTo>
                <a:lnTo>
                  <a:pt x="1969" y="379"/>
                </a:lnTo>
                <a:lnTo>
                  <a:pt x="2016" y="379"/>
                </a:lnTo>
                <a:lnTo>
                  <a:pt x="2016" y="426"/>
                </a:lnTo>
                <a:close/>
                <a:moveTo>
                  <a:pt x="1941" y="426"/>
                </a:moveTo>
                <a:lnTo>
                  <a:pt x="1893" y="426"/>
                </a:lnTo>
                <a:lnTo>
                  <a:pt x="1893" y="379"/>
                </a:lnTo>
                <a:lnTo>
                  <a:pt x="1941" y="379"/>
                </a:lnTo>
                <a:lnTo>
                  <a:pt x="1941" y="426"/>
                </a:lnTo>
                <a:close/>
                <a:moveTo>
                  <a:pt x="1865" y="426"/>
                </a:moveTo>
                <a:lnTo>
                  <a:pt x="1818" y="426"/>
                </a:lnTo>
                <a:lnTo>
                  <a:pt x="1818" y="379"/>
                </a:lnTo>
                <a:lnTo>
                  <a:pt x="1865" y="379"/>
                </a:lnTo>
                <a:lnTo>
                  <a:pt x="1865" y="426"/>
                </a:lnTo>
                <a:close/>
                <a:moveTo>
                  <a:pt x="1789" y="426"/>
                </a:moveTo>
                <a:lnTo>
                  <a:pt x="1742" y="426"/>
                </a:lnTo>
                <a:lnTo>
                  <a:pt x="1742" y="379"/>
                </a:lnTo>
                <a:lnTo>
                  <a:pt x="1789" y="379"/>
                </a:lnTo>
                <a:lnTo>
                  <a:pt x="1789" y="426"/>
                </a:lnTo>
                <a:close/>
                <a:moveTo>
                  <a:pt x="1486" y="426"/>
                </a:moveTo>
                <a:lnTo>
                  <a:pt x="1439" y="426"/>
                </a:lnTo>
                <a:lnTo>
                  <a:pt x="1439" y="379"/>
                </a:lnTo>
                <a:lnTo>
                  <a:pt x="1486" y="379"/>
                </a:lnTo>
                <a:lnTo>
                  <a:pt x="1486" y="426"/>
                </a:lnTo>
                <a:close/>
                <a:moveTo>
                  <a:pt x="1411" y="426"/>
                </a:moveTo>
                <a:lnTo>
                  <a:pt x="1363" y="426"/>
                </a:lnTo>
                <a:lnTo>
                  <a:pt x="1363" y="379"/>
                </a:lnTo>
                <a:lnTo>
                  <a:pt x="1411" y="379"/>
                </a:lnTo>
                <a:lnTo>
                  <a:pt x="1411" y="426"/>
                </a:lnTo>
                <a:close/>
                <a:moveTo>
                  <a:pt x="1259" y="426"/>
                </a:moveTo>
                <a:lnTo>
                  <a:pt x="1212" y="426"/>
                </a:lnTo>
                <a:lnTo>
                  <a:pt x="1212" y="379"/>
                </a:lnTo>
                <a:lnTo>
                  <a:pt x="1259" y="379"/>
                </a:lnTo>
                <a:lnTo>
                  <a:pt x="1259" y="426"/>
                </a:lnTo>
                <a:close/>
                <a:moveTo>
                  <a:pt x="1184" y="426"/>
                </a:moveTo>
                <a:lnTo>
                  <a:pt x="1136" y="426"/>
                </a:lnTo>
                <a:lnTo>
                  <a:pt x="1136" y="379"/>
                </a:lnTo>
                <a:lnTo>
                  <a:pt x="1184" y="379"/>
                </a:lnTo>
                <a:lnTo>
                  <a:pt x="1184" y="426"/>
                </a:lnTo>
                <a:close/>
                <a:moveTo>
                  <a:pt x="956" y="426"/>
                </a:moveTo>
                <a:lnTo>
                  <a:pt x="909" y="426"/>
                </a:lnTo>
                <a:lnTo>
                  <a:pt x="909" y="379"/>
                </a:lnTo>
                <a:lnTo>
                  <a:pt x="956" y="379"/>
                </a:lnTo>
                <a:lnTo>
                  <a:pt x="956" y="426"/>
                </a:lnTo>
                <a:close/>
                <a:moveTo>
                  <a:pt x="881" y="426"/>
                </a:moveTo>
                <a:lnTo>
                  <a:pt x="833" y="426"/>
                </a:lnTo>
                <a:lnTo>
                  <a:pt x="833" y="379"/>
                </a:lnTo>
                <a:lnTo>
                  <a:pt x="881" y="379"/>
                </a:lnTo>
                <a:lnTo>
                  <a:pt x="881" y="426"/>
                </a:lnTo>
                <a:close/>
                <a:moveTo>
                  <a:pt x="805" y="426"/>
                </a:moveTo>
                <a:lnTo>
                  <a:pt x="758" y="426"/>
                </a:lnTo>
                <a:lnTo>
                  <a:pt x="758" y="379"/>
                </a:lnTo>
                <a:lnTo>
                  <a:pt x="805" y="379"/>
                </a:lnTo>
                <a:lnTo>
                  <a:pt x="805" y="426"/>
                </a:lnTo>
                <a:close/>
                <a:moveTo>
                  <a:pt x="729" y="426"/>
                </a:moveTo>
                <a:lnTo>
                  <a:pt x="682" y="426"/>
                </a:lnTo>
                <a:lnTo>
                  <a:pt x="682" y="379"/>
                </a:lnTo>
                <a:lnTo>
                  <a:pt x="729" y="379"/>
                </a:lnTo>
                <a:lnTo>
                  <a:pt x="729" y="426"/>
                </a:lnTo>
                <a:close/>
                <a:moveTo>
                  <a:pt x="653" y="426"/>
                </a:moveTo>
                <a:lnTo>
                  <a:pt x="606" y="426"/>
                </a:lnTo>
                <a:lnTo>
                  <a:pt x="606" y="379"/>
                </a:lnTo>
                <a:lnTo>
                  <a:pt x="653" y="379"/>
                </a:lnTo>
                <a:lnTo>
                  <a:pt x="653" y="426"/>
                </a:lnTo>
                <a:close/>
                <a:moveTo>
                  <a:pt x="578" y="426"/>
                </a:moveTo>
                <a:lnTo>
                  <a:pt x="530" y="426"/>
                </a:lnTo>
                <a:lnTo>
                  <a:pt x="530" y="379"/>
                </a:lnTo>
                <a:lnTo>
                  <a:pt x="578" y="379"/>
                </a:lnTo>
                <a:lnTo>
                  <a:pt x="578" y="426"/>
                </a:lnTo>
                <a:close/>
                <a:moveTo>
                  <a:pt x="502" y="426"/>
                </a:moveTo>
                <a:lnTo>
                  <a:pt x="455" y="426"/>
                </a:lnTo>
                <a:lnTo>
                  <a:pt x="455" y="379"/>
                </a:lnTo>
                <a:lnTo>
                  <a:pt x="502" y="379"/>
                </a:lnTo>
                <a:lnTo>
                  <a:pt x="502" y="426"/>
                </a:lnTo>
                <a:close/>
                <a:moveTo>
                  <a:pt x="426" y="426"/>
                </a:moveTo>
                <a:lnTo>
                  <a:pt x="379" y="426"/>
                </a:lnTo>
                <a:lnTo>
                  <a:pt x="379" y="379"/>
                </a:lnTo>
                <a:lnTo>
                  <a:pt x="426" y="379"/>
                </a:lnTo>
                <a:lnTo>
                  <a:pt x="426" y="426"/>
                </a:lnTo>
                <a:close/>
                <a:moveTo>
                  <a:pt x="351" y="426"/>
                </a:moveTo>
                <a:lnTo>
                  <a:pt x="303" y="426"/>
                </a:lnTo>
                <a:lnTo>
                  <a:pt x="303" y="379"/>
                </a:lnTo>
                <a:lnTo>
                  <a:pt x="351" y="379"/>
                </a:lnTo>
                <a:lnTo>
                  <a:pt x="351" y="426"/>
                </a:lnTo>
                <a:close/>
                <a:moveTo>
                  <a:pt x="275" y="426"/>
                </a:moveTo>
                <a:lnTo>
                  <a:pt x="227" y="426"/>
                </a:lnTo>
                <a:lnTo>
                  <a:pt x="227" y="379"/>
                </a:lnTo>
                <a:lnTo>
                  <a:pt x="275" y="379"/>
                </a:lnTo>
                <a:lnTo>
                  <a:pt x="275" y="426"/>
                </a:lnTo>
                <a:close/>
                <a:moveTo>
                  <a:pt x="199" y="426"/>
                </a:moveTo>
                <a:lnTo>
                  <a:pt x="152" y="426"/>
                </a:lnTo>
                <a:lnTo>
                  <a:pt x="152" y="379"/>
                </a:lnTo>
                <a:lnTo>
                  <a:pt x="199" y="379"/>
                </a:lnTo>
                <a:lnTo>
                  <a:pt x="199" y="426"/>
                </a:lnTo>
                <a:close/>
                <a:moveTo>
                  <a:pt x="123" y="426"/>
                </a:moveTo>
                <a:lnTo>
                  <a:pt x="76" y="426"/>
                </a:lnTo>
                <a:lnTo>
                  <a:pt x="76" y="379"/>
                </a:lnTo>
                <a:lnTo>
                  <a:pt x="123" y="379"/>
                </a:lnTo>
                <a:lnTo>
                  <a:pt x="123" y="426"/>
                </a:lnTo>
                <a:close/>
                <a:moveTo>
                  <a:pt x="48" y="426"/>
                </a:moveTo>
                <a:lnTo>
                  <a:pt x="0" y="426"/>
                </a:lnTo>
                <a:lnTo>
                  <a:pt x="0" y="379"/>
                </a:lnTo>
                <a:lnTo>
                  <a:pt x="48" y="379"/>
                </a:lnTo>
                <a:lnTo>
                  <a:pt x="48" y="426"/>
                </a:lnTo>
                <a:close/>
                <a:moveTo>
                  <a:pt x="3382" y="351"/>
                </a:moveTo>
                <a:lnTo>
                  <a:pt x="3332" y="351"/>
                </a:lnTo>
                <a:lnTo>
                  <a:pt x="3332" y="303"/>
                </a:lnTo>
                <a:lnTo>
                  <a:pt x="3382" y="303"/>
                </a:lnTo>
                <a:lnTo>
                  <a:pt x="3382" y="351"/>
                </a:lnTo>
                <a:close/>
                <a:moveTo>
                  <a:pt x="3306" y="351"/>
                </a:moveTo>
                <a:lnTo>
                  <a:pt x="3257" y="351"/>
                </a:lnTo>
                <a:lnTo>
                  <a:pt x="3257" y="303"/>
                </a:lnTo>
                <a:lnTo>
                  <a:pt x="3306" y="303"/>
                </a:lnTo>
                <a:lnTo>
                  <a:pt x="3306" y="351"/>
                </a:lnTo>
                <a:close/>
                <a:moveTo>
                  <a:pt x="3230" y="351"/>
                </a:moveTo>
                <a:lnTo>
                  <a:pt x="3181" y="351"/>
                </a:lnTo>
                <a:lnTo>
                  <a:pt x="3181" y="303"/>
                </a:lnTo>
                <a:lnTo>
                  <a:pt x="3230" y="303"/>
                </a:lnTo>
                <a:lnTo>
                  <a:pt x="3230" y="351"/>
                </a:lnTo>
                <a:close/>
                <a:moveTo>
                  <a:pt x="3155" y="351"/>
                </a:moveTo>
                <a:lnTo>
                  <a:pt x="3105" y="351"/>
                </a:lnTo>
                <a:lnTo>
                  <a:pt x="3105" y="303"/>
                </a:lnTo>
                <a:lnTo>
                  <a:pt x="3155" y="303"/>
                </a:lnTo>
                <a:lnTo>
                  <a:pt x="3155" y="351"/>
                </a:lnTo>
                <a:close/>
                <a:moveTo>
                  <a:pt x="3079" y="351"/>
                </a:moveTo>
                <a:lnTo>
                  <a:pt x="3029" y="351"/>
                </a:lnTo>
                <a:lnTo>
                  <a:pt x="3029" y="303"/>
                </a:lnTo>
                <a:lnTo>
                  <a:pt x="3079" y="303"/>
                </a:lnTo>
                <a:lnTo>
                  <a:pt x="3079" y="351"/>
                </a:lnTo>
                <a:close/>
                <a:moveTo>
                  <a:pt x="3003" y="351"/>
                </a:moveTo>
                <a:lnTo>
                  <a:pt x="2954" y="351"/>
                </a:lnTo>
                <a:lnTo>
                  <a:pt x="2954" y="303"/>
                </a:lnTo>
                <a:lnTo>
                  <a:pt x="3003" y="303"/>
                </a:lnTo>
                <a:lnTo>
                  <a:pt x="3003" y="351"/>
                </a:lnTo>
                <a:close/>
                <a:moveTo>
                  <a:pt x="2928" y="351"/>
                </a:moveTo>
                <a:lnTo>
                  <a:pt x="2878" y="351"/>
                </a:lnTo>
                <a:lnTo>
                  <a:pt x="2878" y="303"/>
                </a:lnTo>
                <a:lnTo>
                  <a:pt x="2928" y="303"/>
                </a:lnTo>
                <a:lnTo>
                  <a:pt x="2928" y="351"/>
                </a:lnTo>
                <a:close/>
                <a:moveTo>
                  <a:pt x="2852" y="351"/>
                </a:moveTo>
                <a:lnTo>
                  <a:pt x="2802" y="351"/>
                </a:lnTo>
                <a:lnTo>
                  <a:pt x="2802" y="303"/>
                </a:lnTo>
                <a:lnTo>
                  <a:pt x="2852" y="303"/>
                </a:lnTo>
                <a:lnTo>
                  <a:pt x="2852" y="351"/>
                </a:lnTo>
                <a:close/>
                <a:moveTo>
                  <a:pt x="2776" y="351"/>
                </a:moveTo>
                <a:lnTo>
                  <a:pt x="2726" y="351"/>
                </a:lnTo>
                <a:lnTo>
                  <a:pt x="2726" y="303"/>
                </a:lnTo>
                <a:lnTo>
                  <a:pt x="2776" y="303"/>
                </a:lnTo>
                <a:lnTo>
                  <a:pt x="2776" y="351"/>
                </a:lnTo>
                <a:close/>
                <a:moveTo>
                  <a:pt x="2700" y="351"/>
                </a:moveTo>
                <a:lnTo>
                  <a:pt x="2651" y="351"/>
                </a:lnTo>
                <a:lnTo>
                  <a:pt x="2651" y="303"/>
                </a:lnTo>
                <a:lnTo>
                  <a:pt x="2700" y="303"/>
                </a:lnTo>
                <a:lnTo>
                  <a:pt x="2700" y="351"/>
                </a:lnTo>
                <a:close/>
                <a:moveTo>
                  <a:pt x="2622" y="351"/>
                </a:moveTo>
                <a:lnTo>
                  <a:pt x="2575" y="351"/>
                </a:lnTo>
                <a:lnTo>
                  <a:pt x="2575" y="303"/>
                </a:lnTo>
                <a:lnTo>
                  <a:pt x="2622" y="303"/>
                </a:lnTo>
                <a:lnTo>
                  <a:pt x="2622" y="351"/>
                </a:lnTo>
                <a:close/>
                <a:moveTo>
                  <a:pt x="2547" y="351"/>
                </a:moveTo>
                <a:lnTo>
                  <a:pt x="2499" y="351"/>
                </a:lnTo>
                <a:lnTo>
                  <a:pt x="2499" y="303"/>
                </a:lnTo>
                <a:lnTo>
                  <a:pt x="2547" y="303"/>
                </a:lnTo>
                <a:lnTo>
                  <a:pt x="2547" y="351"/>
                </a:lnTo>
                <a:close/>
                <a:moveTo>
                  <a:pt x="2471" y="351"/>
                </a:moveTo>
                <a:lnTo>
                  <a:pt x="2424" y="351"/>
                </a:lnTo>
                <a:lnTo>
                  <a:pt x="2424" y="303"/>
                </a:lnTo>
                <a:lnTo>
                  <a:pt x="2471" y="303"/>
                </a:lnTo>
                <a:lnTo>
                  <a:pt x="2471" y="351"/>
                </a:lnTo>
                <a:close/>
                <a:moveTo>
                  <a:pt x="2395" y="351"/>
                </a:moveTo>
                <a:lnTo>
                  <a:pt x="2348" y="351"/>
                </a:lnTo>
                <a:lnTo>
                  <a:pt x="2348" y="303"/>
                </a:lnTo>
                <a:lnTo>
                  <a:pt x="2395" y="303"/>
                </a:lnTo>
                <a:lnTo>
                  <a:pt x="2395" y="351"/>
                </a:lnTo>
                <a:close/>
                <a:moveTo>
                  <a:pt x="2319" y="351"/>
                </a:moveTo>
                <a:lnTo>
                  <a:pt x="2272" y="351"/>
                </a:lnTo>
                <a:lnTo>
                  <a:pt x="2272" y="303"/>
                </a:lnTo>
                <a:lnTo>
                  <a:pt x="2319" y="303"/>
                </a:lnTo>
                <a:lnTo>
                  <a:pt x="2319" y="351"/>
                </a:lnTo>
                <a:close/>
                <a:moveTo>
                  <a:pt x="2244" y="351"/>
                </a:moveTo>
                <a:lnTo>
                  <a:pt x="2196" y="351"/>
                </a:lnTo>
                <a:lnTo>
                  <a:pt x="2196" y="303"/>
                </a:lnTo>
                <a:lnTo>
                  <a:pt x="2244" y="303"/>
                </a:lnTo>
                <a:lnTo>
                  <a:pt x="2244" y="351"/>
                </a:lnTo>
                <a:close/>
                <a:moveTo>
                  <a:pt x="2168" y="351"/>
                </a:moveTo>
                <a:lnTo>
                  <a:pt x="2121" y="351"/>
                </a:lnTo>
                <a:lnTo>
                  <a:pt x="2121" y="303"/>
                </a:lnTo>
                <a:lnTo>
                  <a:pt x="2168" y="303"/>
                </a:lnTo>
                <a:lnTo>
                  <a:pt x="2168" y="351"/>
                </a:lnTo>
                <a:close/>
                <a:moveTo>
                  <a:pt x="2016" y="351"/>
                </a:moveTo>
                <a:lnTo>
                  <a:pt x="1969" y="351"/>
                </a:lnTo>
                <a:lnTo>
                  <a:pt x="1969" y="303"/>
                </a:lnTo>
                <a:lnTo>
                  <a:pt x="2016" y="303"/>
                </a:lnTo>
                <a:lnTo>
                  <a:pt x="2016" y="351"/>
                </a:lnTo>
                <a:close/>
                <a:moveTo>
                  <a:pt x="1941" y="351"/>
                </a:moveTo>
                <a:lnTo>
                  <a:pt x="1893" y="351"/>
                </a:lnTo>
                <a:lnTo>
                  <a:pt x="1893" y="303"/>
                </a:lnTo>
                <a:lnTo>
                  <a:pt x="1941" y="303"/>
                </a:lnTo>
                <a:lnTo>
                  <a:pt x="1941" y="351"/>
                </a:lnTo>
                <a:close/>
                <a:moveTo>
                  <a:pt x="1865" y="351"/>
                </a:moveTo>
                <a:lnTo>
                  <a:pt x="1818" y="351"/>
                </a:lnTo>
                <a:lnTo>
                  <a:pt x="1818" y="303"/>
                </a:lnTo>
                <a:lnTo>
                  <a:pt x="1865" y="303"/>
                </a:lnTo>
                <a:lnTo>
                  <a:pt x="1865" y="351"/>
                </a:lnTo>
                <a:close/>
                <a:moveTo>
                  <a:pt x="1335" y="351"/>
                </a:moveTo>
                <a:lnTo>
                  <a:pt x="1288" y="351"/>
                </a:lnTo>
                <a:lnTo>
                  <a:pt x="1288" y="303"/>
                </a:lnTo>
                <a:lnTo>
                  <a:pt x="1335" y="303"/>
                </a:lnTo>
                <a:lnTo>
                  <a:pt x="1335" y="351"/>
                </a:lnTo>
                <a:close/>
                <a:moveTo>
                  <a:pt x="1259" y="351"/>
                </a:moveTo>
                <a:lnTo>
                  <a:pt x="1212" y="351"/>
                </a:lnTo>
                <a:lnTo>
                  <a:pt x="1212" y="303"/>
                </a:lnTo>
                <a:lnTo>
                  <a:pt x="1259" y="303"/>
                </a:lnTo>
                <a:lnTo>
                  <a:pt x="1259" y="351"/>
                </a:lnTo>
                <a:close/>
                <a:moveTo>
                  <a:pt x="1184" y="351"/>
                </a:moveTo>
                <a:lnTo>
                  <a:pt x="1136" y="351"/>
                </a:lnTo>
                <a:lnTo>
                  <a:pt x="1136" y="303"/>
                </a:lnTo>
                <a:lnTo>
                  <a:pt x="1184" y="303"/>
                </a:lnTo>
                <a:lnTo>
                  <a:pt x="1184" y="351"/>
                </a:lnTo>
                <a:close/>
                <a:moveTo>
                  <a:pt x="1032" y="351"/>
                </a:moveTo>
                <a:lnTo>
                  <a:pt x="985" y="351"/>
                </a:lnTo>
                <a:lnTo>
                  <a:pt x="985" y="303"/>
                </a:lnTo>
                <a:lnTo>
                  <a:pt x="1032" y="303"/>
                </a:lnTo>
                <a:lnTo>
                  <a:pt x="1032" y="351"/>
                </a:lnTo>
                <a:close/>
                <a:moveTo>
                  <a:pt x="956" y="351"/>
                </a:moveTo>
                <a:lnTo>
                  <a:pt x="909" y="351"/>
                </a:lnTo>
                <a:lnTo>
                  <a:pt x="909" y="303"/>
                </a:lnTo>
                <a:lnTo>
                  <a:pt x="956" y="303"/>
                </a:lnTo>
                <a:lnTo>
                  <a:pt x="956" y="351"/>
                </a:lnTo>
                <a:close/>
                <a:moveTo>
                  <a:pt x="805" y="351"/>
                </a:moveTo>
                <a:lnTo>
                  <a:pt x="758" y="351"/>
                </a:lnTo>
                <a:lnTo>
                  <a:pt x="758" y="303"/>
                </a:lnTo>
                <a:lnTo>
                  <a:pt x="805" y="303"/>
                </a:lnTo>
                <a:lnTo>
                  <a:pt x="805" y="351"/>
                </a:lnTo>
                <a:close/>
                <a:moveTo>
                  <a:pt x="729" y="351"/>
                </a:moveTo>
                <a:lnTo>
                  <a:pt x="682" y="351"/>
                </a:lnTo>
                <a:lnTo>
                  <a:pt x="682" y="303"/>
                </a:lnTo>
                <a:lnTo>
                  <a:pt x="729" y="303"/>
                </a:lnTo>
                <a:lnTo>
                  <a:pt x="729" y="351"/>
                </a:lnTo>
                <a:close/>
                <a:moveTo>
                  <a:pt x="653" y="351"/>
                </a:moveTo>
                <a:lnTo>
                  <a:pt x="606" y="351"/>
                </a:lnTo>
                <a:lnTo>
                  <a:pt x="606" y="303"/>
                </a:lnTo>
                <a:lnTo>
                  <a:pt x="653" y="303"/>
                </a:lnTo>
                <a:lnTo>
                  <a:pt x="653" y="351"/>
                </a:lnTo>
                <a:close/>
                <a:moveTo>
                  <a:pt x="578" y="351"/>
                </a:moveTo>
                <a:lnTo>
                  <a:pt x="530" y="351"/>
                </a:lnTo>
                <a:lnTo>
                  <a:pt x="530" y="303"/>
                </a:lnTo>
                <a:lnTo>
                  <a:pt x="578" y="303"/>
                </a:lnTo>
                <a:lnTo>
                  <a:pt x="578" y="351"/>
                </a:lnTo>
                <a:close/>
                <a:moveTo>
                  <a:pt x="502" y="351"/>
                </a:moveTo>
                <a:lnTo>
                  <a:pt x="455" y="351"/>
                </a:lnTo>
                <a:lnTo>
                  <a:pt x="455" y="303"/>
                </a:lnTo>
                <a:lnTo>
                  <a:pt x="502" y="303"/>
                </a:lnTo>
                <a:lnTo>
                  <a:pt x="502" y="351"/>
                </a:lnTo>
                <a:close/>
                <a:moveTo>
                  <a:pt x="426" y="351"/>
                </a:moveTo>
                <a:lnTo>
                  <a:pt x="379" y="351"/>
                </a:lnTo>
                <a:lnTo>
                  <a:pt x="379" y="303"/>
                </a:lnTo>
                <a:lnTo>
                  <a:pt x="426" y="303"/>
                </a:lnTo>
                <a:lnTo>
                  <a:pt x="426" y="351"/>
                </a:lnTo>
                <a:close/>
                <a:moveTo>
                  <a:pt x="351" y="351"/>
                </a:moveTo>
                <a:lnTo>
                  <a:pt x="303" y="351"/>
                </a:lnTo>
                <a:lnTo>
                  <a:pt x="303" y="303"/>
                </a:lnTo>
                <a:lnTo>
                  <a:pt x="351" y="303"/>
                </a:lnTo>
                <a:lnTo>
                  <a:pt x="351" y="351"/>
                </a:lnTo>
                <a:close/>
                <a:moveTo>
                  <a:pt x="275" y="351"/>
                </a:moveTo>
                <a:lnTo>
                  <a:pt x="227" y="351"/>
                </a:lnTo>
                <a:lnTo>
                  <a:pt x="227" y="303"/>
                </a:lnTo>
                <a:lnTo>
                  <a:pt x="275" y="303"/>
                </a:lnTo>
                <a:lnTo>
                  <a:pt x="275" y="351"/>
                </a:lnTo>
                <a:close/>
                <a:moveTo>
                  <a:pt x="199" y="351"/>
                </a:moveTo>
                <a:lnTo>
                  <a:pt x="152" y="351"/>
                </a:lnTo>
                <a:lnTo>
                  <a:pt x="152" y="303"/>
                </a:lnTo>
                <a:lnTo>
                  <a:pt x="199" y="303"/>
                </a:lnTo>
                <a:lnTo>
                  <a:pt x="199" y="351"/>
                </a:lnTo>
                <a:close/>
                <a:moveTo>
                  <a:pt x="123" y="351"/>
                </a:moveTo>
                <a:lnTo>
                  <a:pt x="76" y="351"/>
                </a:lnTo>
                <a:lnTo>
                  <a:pt x="76" y="303"/>
                </a:lnTo>
                <a:lnTo>
                  <a:pt x="123" y="303"/>
                </a:lnTo>
                <a:lnTo>
                  <a:pt x="123" y="351"/>
                </a:lnTo>
                <a:close/>
                <a:moveTo>
                  <a:pt x="48" y="351"/>
                </a:moveTo>
                <a:lnTo>
                  <a:pt x="0" y="351"/>
                </a:lnTo>
                <a:lnTo>
                  <a:pt x="0" y="303"/>
                </a:lnTo>
                <a:lnTo>
                  <a:pt x="48" y="303"/>
                </a:lnTo>
                <a:lnTo>
                  <a:pt x="48" y="351"/>
                </a:lnTo>
                <a:close/>
                <a:moveTo>
                  <a:pt x="3079" y="275"/>
                </a:moveTo>
                <a:lnTo>
                  <a:pt x="3029" y="275"/>
                </a:lnTo>
                <a:lnTo>
                  <a:pt x="3029" y="228"/>
                </a:lnTo>
                <a:lnTo>
                  <a:pt x="3079" y="228"/>
                </a:lnTo>
                <a:lnTo>
                  <a:pt x="3079" y="275"/>
                </a:lnTo>
                <a:close/>
                <a:moveTo>
                  <a:pt x="3003" y="275"/>
                </a:moveTo>
                <a:lnTo>
                  <a:pt x="2954" y="275"/>
                </a:lnTo>
                <a:lnTo>
                  <a:pt x="2954" y="228"/>
                </a:lnTo>
                <a:lnTo>
                  <a:pt x="3003" y="228"/>
                </a:lnTo>
                <a:lnTo>
                  <a:pt x="3003" y="275"/>
                </a:lnTo>
                <a:close/>
                <a:moveTo>
                  <a:pt x="2852" y="275"/>
                </a:moveTo>
                <a:lnTo>
                  <a:pt x="2802" y="275"/>
                </a:lnTo>
                <a:lnTo>
                  <a:pt x="2802" y="228"/>
                </a:lnTo>
                <a:lnTo>
                  <a:pt x="2852" y="228"/>
                </a:lnTo>
                <a:lnTo>
                  <a:pt x="2852" y="275"/>
                </a:lnTo>
                <a:close/>
                <a:moveTo>
                  <a:pt x="2776" y="275"/>
                </a:moveTo>
                <a:lnTo>
                  <a:pt x="2726" y="275"/>
                </a:lnTo>
                <a:lnTo>
                  <a:pt x="2726" y="228"/>
                </a:lnTo>
                <a:lnTo>
                  <a:pt x="2776" y="228"/>
                </a:lnTo>
                <a:lnTo>
                  <a:pt x="2776" y="275"/>
                </a:lnTo>
                <a:close/>
                <a:moveTo>
                  <a:pt x="2700" y="275"/>
                </a:moveTo>
                <a:lnTo>
                  <a:pt x="2651" y="275"/>
                </a:lnTo>
                <a:lnTo>
                  <a:pt x="2651" y="228"/>
                </a:lnTo>
                <a:lnTo>
                  <a:pt x="2700" y="228"/>
                </a:lnTo>
                <a:lnTo>
                  <a:pt x="2700" y="275"/>
                </a:lnTo>
                <a:close/>
                <a:moveTo>
                  <a:pt x="2622" y="275"/>
                </a:moveTo>
                <a:lnTo>
                  <a:pt x="2575" y="275"/>
                </a:lnTo>
                <a:lnTo>
                  <a:pt x="2575" y="228"/>
                </a:lnTo>
                <a:lnTo>
                  <a:pt x="2622" y="228"/>
                </a:lnTo>
                <a:lnTo>
                  <a:pt x="2622" y="275"/>
                </a:lnTo>
                <a:close/>
                <a:moveTo>
                  <a:pt x="2547" y="275"/>
                </a:moveTo>
                <a:lnTo>
                  <a:pt x="2499" y="275"/>
                </a:lnTo>
                <a:lnTo>
                  <a:pt x="2499" y="228"/>
                </a:lnTo>
                <a:lnTo>
                  <a:pt x="2547" y="228"/>
                </a:lnTo>
                <a:lnTo>
                  <a:pt x="2547" y="275"/>
                </a:lnTo>
                <a:close/>
                <a:moveTo>
                  <a:pt x="2471" y="275"/>
                </a:moveTo>
                <a:lnTo>
                  <a:pt x="2424" y="275"/>
                </a:lnTo>
                <a:lnTo>
                  <a:pt x="2424" y="228"/>
                </a:lnTo>
                <a:lnTo>
                  <a:pt x="2471" y="228"/>
                </a:lnTo>
                <a:lnTo>
                  <a:pt x="2471" y="275"/>
                </a:lnTo>
                <a:close/>
                <a:moveTo>
                  <a:pt x="2395" y="275"/>
                </a:moveTo>
                <a:lnTo>
                  <a:pt x="2348" y="275"/>
                </a:lnTo>
                <a:lnTo>
                  <a:pt x="2348" y="228"/>
                </a:lnTo>
                <a:lnTo>
                  <a:pt x="2395" y="228"/>
                </a:lnTo>
                <a:lnTo>
                  <a:pt x="2395" y="275"/>
                </a:lnTo>
                <a:close/>
                <a:moveTo>
                  <a:pt x="2319" y="275"/>
                </a:moveTo>
                <a:lnTo>
                  <a:pt x="2272" y="275"/>
                </a:lnTo>
                <a:lnTo>
                  <a:pt x="2272" y="228"/>
                </a:lnTo>
                <a:lnTo>
                  <a:pt x="2319" y="228"/>
                </a:lnTo>
                <a:lnTo>
                  <a:pt x="2319" y="275"/>
                </a:lnTo>
                <a:close/>
                <a:moveTo>
                  <a:pt x="2168" y="275"/>
                </a:moveTo>
                <a:lnTo>
                  <a:pt x="2121" y="275"/>
                </a:lnTo>
                <a:lnTo>
                  <a:pt x="2121" y="228"/>
                </a:lnTo>
                <a:lnTo>
                  <a:pt x="2168" y="228"/>
                </a:lnTo>
                <a:lnTo>
                  <a:pt x="2168" y="275"/>
                </a:lnTo>
                <a:close/>
                <a:moveTo>
                  <a:pt x="1411" y="275"/>
                </a:moveTo>
                <a:lnTo>
                  <a:pt x="1363" y="275"/>
                </a:lnTo>
                <a:lnTo>
                  <a:pt x="1363" y="228"/>
                </a:lnTo>
                <a:lnTo>
                  <a:pt x="1411" y="228"/>
                </a:lnTo>
                <a:lnTo>
                  <a:pt x="1411" y="275"/>
                </a:lnTo>
                <a:close/>
                <a:moveTo>
                  <a:pt x="1335" y="275"/>
                </a:moveTo>
                <a:lnTo>
                  <a:pt x="1288" y="275"/>
                </a:lnTo>
                <a:lnTo>
                  <a:pt x="1288" y="228"/>
                </a:lnTo>
                <a:lnTo>
                  <a:pt x="1335" y="228"/>
                </a:lnTo>
                <a:lnTo>
                  <a:pt x="1335" y="275"/>
                </a:lnTo>
                <a:close/>
                <a:moveTo>
                  <a:pt x="1259" y="275"/>
                </a:moveTo>
                <a:lnTo>
                  <a:pt x="1212" y="275"/>
                </a:lnTo>
                <a:lnTo>
                  <a:pt x="1212" y="228"/>
                </a:lnTo>
                <a:lnTo>
                  <a:pt x="1259" y="228"/>
                </a:lnTo>
                <a:lnTo>
                  <a:pt x="1259" y="275"/>
                </a:lnTo>
                <a:close/>
                <a:moveTo>
                  <a:pt x="1184" y="275"/>
                </a:moveTo>
                <a:lnTo>
                  <a:pt x="1136" y="275"/>
                </a:lnTo>
                <a:lnTo>
                  <a:pt x="1136" y="228"/>
                </a:lnTo>
                <a:lnTo>
                  <a:pt x="1184" y="228"/>
                </a:lnTo>
                <a:lnTo>
                  <a:pt x="1184" y="275"/>
                </a:lnTo>
                <a:close/>
                <a:moveTo>
                  <a:pt x="1108" y="275"/>
                </a:moveTo>
                <a:lnTo>
                  <a:pt x="1060" y="275"/>
                </a:lnTo>
                <a:lnTo>
                  <a:pt x="1060" y="228"/>
                </a:lnTo>
                <a:lnTo>
                  <a:pt x="1108" y="228"/>
                </a:lnTo>
                <a:lnTo>
                  <a:pt x="1108" y="275"/>
                </a:lnTo>
                <a:close/>
                <a:moveTo>
                  <a:pt x="881" y="275"/>
                </a:moveTo>
                <a:lnTo>
                  <a:pt x="833" y="275"/>
                </a:lnTo>
                <a:lnTo>
                  <a:pt x="833" y="228"/>
                </a:lnTo>
                <a:lnTo>
                  <a:pt x="881" y="228"/>
                </a:lnTo>
                <a:lnTo>
                  <a:pt x="881" y="275"/>
                </a:lnTo>
                <a:close/>
                <a:moveTo>
                  <a:pt x="805" y="275"/>
                </a:moveTo>
                <a:lnTo>
                  <a:pt x="758" y="275"/>
                </a:lnTo>
                <a:lnTo>
                  <a:pt x="758" y="228"/>
                </a:lnTo>
                <a:lnTo>
                  <a:pt x="805" y="228"/>
                </a:lnTo>
                <a:lnTo>
                  <a:pt x="805" y="275"/>
                </a:lnTo>
                <a:close/>
                <a:moveTo>
                  <a:pt x="729" y="275"/>
                </a:moveTo>
                <a:lnTo>
                  <a:pt x="682" y="275"/>
                </a:lnTo>
                <a:lnTo>
                  <a:pt x="682" y="228"/>
                </a:lnTo>
                <a:lnTo>
                  <a:pt x="729" y="228"/>
                </a:lnTo>
                <a:lnTo>
                  <a:pt x="729" y="275"/>
                </a:lnTo>
                <a:close/>
                <a:moveTo>
                  <a:pt x="578" y="275"/>
                </a:moveTo>
                <a:lnTo>
                  <a:pt x="530" y="275"/>
                </a:lnTo>
                <a:lnTo>
                  <a:pt x="530" y="228"/>
                </a:lnTo>
                <a:lnTo>
                  <a:pt x="578" y="228"/>
                </a:lnTo>
                <a:lnTo>
                  <a:pt x="578" y="275"/>
                </a:lnTo>
                <a:close/>
                <a:moveTo>
                  <a:pt x="502" y="275"/>
                </a:moveTo>
                <a:lnTo>
                  <a:pt x="455" y="275"/>
                </a:lnTo>
                <a:lnTo>
                  <a:pt x="455" y="228"/>
                </a:lnTo>
                <a:lnTo>
                  <a:pt x="502" y="228"/>
                </a:lnTo>
                <a:lnTo>
                  <a:pt x="502" y="275"/>
                </a:lnTo>
                <a:close/>
                <a:moveTo>
                  <a:pt x="426" y="275"/>
                </a:moveTo>
                <a:lnTo>
                  <a:pt x="379" y="275"/>
                </a:lnTo>
                <a:lnTo>
                  <a:pt x="379" y="228"/>
                </a:lnTo>
                <a:lnTo>
                  <a:pt x="426" y="228"/>
                </a:lnTo>
                <a:lnTo>
                  <a:pt x="426" y="275"/>
                </a:lnTo>
                <a:close/>
                <a:moveTo>
                  <a:pt x="123" y="275"/>
                </a:moveTo>
                <a:lnTo>
                  <a:pt x="76" y="275"/>
                </a:lnTo>
                <a:lnTo>
                  <a:pt x="76" y="228"/>
                </a:lnTo>
                <a:lnTo>
                  <a:pt x="123" y="228"/>
                </a:lnTo>
                <a:lnTo>
                  <a:pt x="123" y="275"/>
                </a:lnTo>
                <a:close/>
                <a:moveTo>
                  <a:pt x="3003" y="199"/>
                </a:moveTo>
                <a:lnTo>
                  <a:pt x="2954" y="199"/>
                </a:lnTo>
                <a:lnTo>
                  <a:pt x="2954" y="152"/>
                </a:lnTo>
                <a:lnTo>
                  <a:pt x="3003" y="152"/>
                </a:lnTo>
                <a:lnTo>
                  <a:pt x="3003" y="199"/>
                </a:lnTo>
                <a:close/>
                <a:moveTo>
                  <a:pt x="2700" y="199"/>
                </a:moveTo>
                <a:lnTo>
                  <a:pt x="2651" y="199"/>
                </a:lnTo>
                <a:lnTo>
                  <a:pt x="2651" y="152"/>
                </a:lnTo>
                <a:lnTo>
                  <a:pt x="2700" y="152"/>
                </a:lnTo>
                <a:lnTo>
                  <a:pt x="2700" y="199"/>
                </a:lnTo>
                <a:close/>
                <a:moveTo>
                  <a:pt x="2622" y="199"/>
                </a:moveTo>
                <a:lnTo>
                  <a:pt x="2575" y="199"/>
                </a:lnTo>
                <a:lnTo>
                  <a:pt x="2575" y="152"/>
                </a:lnTo>
                <a:lnTo>
                  <a:pt x="2622" y="152"/>
                </a:lnTo>
                <a:lnTo>
                  <a:pt x="2622" y="199"/>
                </a:lnTo>
                <a:close/>
                <a:moveTo>
                  <a:pt x="2547" y="199"/>
                </a:moveTo>
                <a:lnTo>
                  <a:pt x="2499" y="199"/>
                </a:lnTo>
                <a:lnTo>
                  <a:pt x="2499" y="152"/>
                </a:lnTo>
                <a:lnTo>
                  <a:pt x="2547" y="152"/>
                </a:lnTo>
                <a:lnTo>
                  <a:pt x="2547" y="199"/>
                </a:lnTo>
                <a:close/>
                <a:moveTo>
                  <a:pt x="2244" y="199"/>
                </a:moveTo>
                <a:lnTo>
                  <a:pt x="2196" y="199"/>
                </a:lnTo>
                <a:lnTo>
                  <a:pt x="2196" y="152"/>
                </a:lnTo>
                <a:lnTo>
                  <a:pt x="2244" y="152"/>
                </a:lnTo>
                <a:lnTo>
                  <a:pt x="2244" y="199"/>
                </a:lnTo>
                <a:close/>
                <a:moveTo>
                  <a:pt x="1865" y="199"/>
                </a:moveTo>
                <a:lnTo>
                  <a:pt x="1818" y="199"/>
                </a:lnTo>
                <a:lnTo>
                  <a:pt x="1818" y="152"/>
                </a:lnTo>
                <a:lnTo>
                  <a:pt x="1865" y="152"/>
                </a:lnTo>
                <a:lnTo>
                  <a:pt x="1865" y="199"/>
                </a:lnTo>
                <a:close/>
                <a:moveTo>
                  <a:pt x="1411" y="199"/>
                </a:moveTo>
                <a:lnTo>
                  <a:pt x="1363" y="199"/>
                </a:lnTo>
                <a:lnTo>
                  <a:pt x="1363" y="152"/>
                </a:lnTo>
                <a:lnTo>
                  <a:pt x="1411" y="152"/>
                </a:lnTo>
                <a:lnTo>
                  <a:pt x="1411" y="199"/>
                </a:lnTo>
                <a:close/>
                <a:moveTo>
                  <a:pt x="1335" y="199"/>
                </a:moveTo>
                <a:lnTo>
                  <a:pt x="1288" y="199"/>
                </a:lnTo>
                <a:lnTo>
                  <a:pt x="1288" y="152"/>
                </a:lnTo>
                <a:lnTo>
                  <a:pt x="1335" y="152"/>
                </a:lnTo>
                <a:lnTo>
                  <a:pt x="1335" y="199"/>
                </a:lnTo>
                <a:close/>
                <a:moveTo>
                  <a:pt x="1259" y="199"/>
                </a:moveTo>
                <a:lnTo>
                  <a:pt x="1212" y="199"/>
                </a:lnTo>
                <a:lnTo>
                  <a:pt x="1212" y="152"/>
                </a:lnTo>
                <a:lnTo>
                  <a:pt x="1259" y="152"/>
                </a:lnTo>
                <a:lnTo>
                  <a:pt x="1259" y="199"/>
                </a:lnTo>
                <a:close/>
                <a:moveTo>
                  <a:pt x="1184" y="199"/>
                </a:moveTo>
                <a:lnTo>
                  <a:pt x="1136" y="199"/>
                </a:lnTo>
                <a:lnTo>
                  <a:pt x="1136" y="152"/>
                </a:lnTo>
                <a:lnTo>
                  <a:pt x="1184" y="152"/>
                </a:lnTo>
                <a:lnTo>
                  <a:pt x="1184" y="199"/>
                </a:lnTo>
                <a:close/>
                <a:moveTo>
                  <a:pt x="1108" y="199"/>
                </a:moveTo>
                <a:lnTo>
                  <a:pt x="1060" y="199"/>
                </a:lnTo>
                <a:lnTo>
                  <a:pt x="1060" y="152"/>
                </a:lnTo>
                <a:lnTo>
                  <a:pt x="1108" y="152"/>
                </a:lnTo>
                <a:lnTo>
                  <a:pt x="1108" y="199"/>
                </a:lnTo>
                <a:close/>
                <a:moveTo>
                  <a:pt x="1032" y="199"/>
                </a:moveTo>
                <a:lnTo>
                  <a:pt x="985" y="199"/>
                </a:lnTo>
                <a:lnTo>
                  <a:pt x="985" y="152"/>
                </a:lnTo>
                <a:lnTo>
                  <a:pt x="1032" y="152"/>
                </a:lnTo>
                <a:lnTo>
                  <a:pt x="1032" y="199"/>
                </a:lnTo>
                <a:close/>
                <a:moveTo>
                  <a:pt x="805" y="199"/>
                </a:moveTo>
                <a:lnTo>
                  <a:pt x="758" y="199"/>
                </a:lnTo>
                <a:lnTo>
                  <a:pt x="758" y="152"/>
                </a:lnTo>
                <a:lnTo>
                  <a:pt x="805" y="152"/>
                </a:lnTo>
                <a:lnTo>
                  <a:pt x="805" y="199"/>
                </a:lnTo>
                <a:close/>
                <a:moveTo>
                  <a:pt x="729" y="199"/>
                </a:moveTo>
                <a:lnTo>
                  <a:pt x="682" y="199"/>
                </a:lnTo>
                <a:lnTo>
                  <a:pt x="682" y="152"/>
                </a:lnTo>
                <a:lnTo>
                  <a:pt x="729" y="152"/>
                </a:lnTo>
                <a:lnTo>
                  <a:pt x="729" y="199"/>
                </a:lnTo>
                <a:close/>
                <a:moveTo>
                  <a:pt x="653" y="199"/>
                </a:moveTo>
                <a:lnTo>
                  <a:pt x="606" y="199"/>
                </a:lnTo>
                <a:lnTo>
                  <a:pt x="606" y="152"/>
                </a:lnTo>
                <a:lnTo>
                  <a:pt x="653" y="152"/>
                </a:lnTo>
                <a:lnTo>
                  <a:pt x="653" y="199"/>
                </a:lnTo>
                <a:close/>
                <a:moveTo>
                  <a:pt x="578" y="199"/>
                </a:moveTo>
                <a:lnTo>
                  <a:pt x="530" y="199"/>
                </a:lnTo>
                <a:lnTo>
                  <a:pt x="530" y="152"/>
                </a:lnTo>
                <a:lnTo>
                  <a:pt x="578" y="152"/>
                </a:lnTo>
                <a:lnTo>
                  <a:pt x="578" y="199"/>
                </a:lnTo>
                <a:close/>
                <a:moveTo>
                  <a:pt x="502" y="199"/>
                </a:moveTo>
                <a:lnTo>
                  <a:pt x="455" y="199"/>
                </a:lnTo>
                <a:lnTo>
                  <a:pt x="455" y="152"/>
                </a:lnTo>
                <a:lnTo>
                  <a:pt x="502" y="152"/>
                </a:lnTo>
                <a:lnTo>
                  <a:pt x="502" y="199"/>
                </a:lnTo>
                <a:close/>
                <a:moveTo>
                  <a:pt x="2622" y="123"/>
                </a:moveTo>
                <a:lnTo>
                  <a:pt x="2575" y="123"/>
                </a:lnTo>
                <a:lnTo>
                  <a:pt x="2575" y="76"/>
                </a:lnTo>
                <a:lnTo>
                  <a:pt x="2622" y="76"/>
                </a:lnTo>
                <a:lnTo>
                  <a:pt x="2622" y="123"/>
                </a:lnTo>
                <a:close/>
                <a:moveTo>
                  <a:pt x="1865" y="123"/>
                </a:moveTo>
                <a:lnTo>
                  <a:pt x="1818" y="123"/>
                </a:lnTo>
                <a:lnTo>
                  <a:pt x="1818" y="76"/>
                </a:lnTo>
                <a:lnTo>
                  <a:pt x="1865" y="76"/>
                </a:lnTo>
                <a:lnTo>
                  <a:pt x="1865" y="123"/>
                </a:lnTo>
                <a:close/>
                <a:moveTo>
                  <a:pt x="1789" y="123"/>
                </a:moveTo>
                <a:lnTo>
                  <a:pt x="1742" y="123"/>
                </a:lnTo>
                <a:lnTo>
                  <a:pt x="1742" y="76"/>
                </a:lnTo>
                <a:lnTo>
                  <a:pt x="1789" y="76"/>
                </a:lnTo>
                <a:lnTo>
                  <a:pt x="1789" y="123"/>
                </a:lnTo>
                <a:close/>
                <a:moveTo>
                  <a:pt x="1411" y="123"/>
                </a:moveTo>
                <a:lnTo>
                  <a:pt x="1363" y="123"/>
                </a:lnTo>
                <a:lnTo>
                  <a:pt x="1363" y="76"/>
                </a:lnTo>
                <a:lnTo>
                  <a:pt x="1411" y="76"/>
                </a:lnTo>
                <a:lnTo>
                  <a:pt x="1411" y="123"/>
                </a:lnTo>
                <a:close/>
                <a:moveTo>
                  <a:pt x="1335" y="123"/>
                </a:moveTo>
                <a:lnTo>
                  <a:pt x="1288" y="123"/>
                </a:lnTo>
                <a:lnTo>
                  <a:pt x="1288" y="76"/>
                </a:lnTo>
                <a:lnTo>
                  <a:pt x="1335" y="76"/>
                </a:lnTo>
                <a:lnTo>
                  <a:pt x="1335" y="123"/>
                </a:lnTo>
                <a:close/>
                <a:moveTo>
                  <a:pt x="1259" y="123"/>
                </a:moveTo>
                <a:lnTo>
                  <a:pt x="1212" y="123"/>
                </a:lnTo>
                <a:lnTo>
                  <a:pt x="1212" y="76"/>
                </a:lnTo>
                <a:lnTo>
                  <a:pt x="1259" y="76"/>
                </a:lnTo>
                <a:lnTo>
                  <a:pt x="1259" y="123"/>
                </a:lnTo>
                <a:close/>
                <a:moveTo>
                  <a:pt x="1184" y="123"/>
                </a:moveTo>
                <a:lnTo>
                  <a:pt x="1136" y="123"/>
                </a:lnTo>
                <a:lnTo>
                  <a:pt x="1136" y="76"/>
                </a:lnTo>
                <a:lnTo>
                  <a:pt x="1184" y="76"/>
                </a:lnTo>
                <a:lnTo>
                  <a:pt x="1184" y="123"/>
                </a:lnTo>
                <a:close/>
                <a:moveTo>
                  <a:pt x="1108" y="123"/>
                </a:moveTo>
                <a:lnTo>
                  <a:pt x="1060" y="123"/>
                </a:lnTo>
                <a:lnTo>
                  <a:pt x="1060" y="76"/>
                </a:lnTo>
                <a:lnTo>
                  <a:pt x="1108" y="76"/>
                </a:lnTo>
                <a:lnTo>
                  <a:pt x="1108" y="123"/>
                </a:lnTo>
                <a:close/>
                <a:moveTo>
                  <a:pt x="1032" y="123"/>
                </a:moveTo>
                <a:lnTo>
                  <a:pt x="985" y="123"/>
                </a:lnTo>
                <a:lnTo>
                  <a:pt x="985" y="76"/>
                </a:lnTo>
                <a:lnTo>
                  <a:pt x="1032" y="76"/>
                </a:lnTo>
                <a:lnTo>
                  <a:pt x="1032" y="123"/>
                </a:lnTo>
                <a:close/>
                <a:moveTo>
                  <a:pt x="881" y="123"/>
                </a:moveTo>
                <a:lnTo>
                  <a:pt x="833" y="123"/>
                </a:lnTo>
                <a:lnTo>
                  <a:pt x="833" y="76"/>
                </a:lnTo>
                <a:lnTo>
                  <a:pt x="881" y="76"/>
                </a:lnTo>
                <a:lnTo>
                  <a:pt x="881" y="123"/>
                </a:lnTo>
                <a:close/>
                <a:moveTo>
                  <a:pt x="805" y="123"/>
                </a:moveTo>
                <a:lnTo>
                  <a:pt x="758" y="123"/>
                </a:lnTo>
                <a:lnTo>
                  <a:pt x="758" y="76"/>
                </a:lnTo>
                <a:lnTo>
                  <a:pt x="805" y="76"/>
                </a:lnTo>
                <a:lnTo>
                  <a:pt x="805" y="123"/>
                </a:lnTo>
                <a:close/>
                <a:moveTo>
                  <a:pt x="729" y="123"/>
                </a:moveTo>
                <a:lnTo>
                  <a:pt x="682" y="123"/>
                </a:lnTo>
                <a:lnTo>
                  <a:pt x="682" y="76"/>
                </a:lnTo>
                <a:lnTo>
                  <a:pt x="729" y="76"/>
                </a:lnTo>
                <a:lnTo>
                  <a:pt x="729" y="123"/>
                </a:lnTo>
                <a:close/>
                <a:moveTo>
                  <a:pt x="578" y="123"/>
                </a:moveTo>
                <a:lnTo>
                  <a:pt x="530" y="123"/>
                </a:lnTo>
                <a:lnTo>
                  <a:pt x="530" y="76"/>
                </a:lnTo>
                <a:lnTo>
                  <a:pt x="578" y="76"/>
                </a:lnTo>
                <a:lnTo>
                  <a:pt x="578" y="123"/>
                </a:lnTo>
                <a:close/>
                <a:moveTo>
                  <a:pt x="2547" y="48"/>
                </a:moveTo>
                <a:lnTo>
                  <a:pt x="2499" y="48"/>
                </a:lnTo>
                <a:lnTo>
                  <a:pt x="2499" y="0"/>
                </a:lnTo>
                <a:lnTo>
                  <a:pt x="2547" y="0"/>
                </a:lnTo>
                <a:lnTo>
                  <a:pt x="2547" y="48"/>
                </a:lnTo>
                <a:close/>
                <a:moveTo>
                  <a:pt x="2244" y="48"/>
                </a:moveTo>
                <a:lnTo>
                  <a:pt x="2196" y="48"/>
                </a:lnTo>
                <a:lnTo>
                  <a:pt x="2196" y="0"/>
                </a:lnTo>
                <a:lnTo>
                  <a:pt x="2244" y="0"/>
                </a:lnTo>
                <a:lnTo>
                  <a:pt x="2244" y="48"/>
                </a:lnTo>
                <a:close/>
                <a:moveTo>
                  <a:pt x="2168" y="48"/>
                </a:moveTo>
                <a:lnTo>
                  <a:pt x="2121" y="48"/>
                </a:lnTo>
                <a:lnTo>
                  <a:pt x="2121" y="0"/>
                </a:lnTo>
                <a:lnTo>
                  <a:pt x="2168" y="0"/>
                </a:lnTo>
                <a:lnTo>
                  <a:pt x="2168" y="48"/>
                </a:lnTo>
                <a:close/>
                <a:moveTo>
                  <a:pt x="1335" y="48"/>
                </a:moveTo>
                <a:lnTo>
                  <a:pt x="1288" y="48"/>
                </a:lnTo>
                <a:lnTo>
                  <a:pt x="1288" y="0"/>
                </a:lnTo>
                <a:lnTo>
                  <a:pt x="1335" y="0"/>
                </a:lnTo>
                <a:lnTo>
                  <a:pt x="1335" y="48"/>
                </a:lnTo>
                <a:close/>
                <a:moveTo>
                  <a:pt x="1259" y="48"/>
                </a:moveTo>
                <a:lnTo>
                  <a:pt x="1212" y="48"/>
                </a:lnTo>
                <a:lnTo>
                  <a:pt x="1212" y="0"/>
                </a:lnTo>
                <a:lnTo>
                  <a:pt x="1259" y="0"/>
                </a:lnTo>
                <a:lnTo>
                  <a:pt x="1259" y="48"/>
                </a:lnTo>
                <a:close/>
                <a:moveTo>
                  <a:pt x="1184" y="48"/>
                </a:moveTo>
                <a:lnTo>
                  <a:pt x="1136" y="48"/>
                </a:lnTo>
                <a:lnTo>
                  <a:pt x="1136" y="0"/>
                </a:lnTo>
                <a:lnTo>
                  <a:pt x="1184" y="0"/>
                </a:lnTo>
                <a:lnTo>
                  <a:pt x="1184" y="48"/>
                </a:lnTo>
                <a:close/>
                <a:moveTo>
                  <a:pt x="1032" y="48"/>
                </a:moveTo>
                <a:lnTo>
                  <a:pt x="985" y="48"/>
                </a:lnTo>
                <a:lnTo>
                  <a:pt x="985" y="0"/>
                </a:lnTo>
                <a:lnTo>
                  <a:pt x="1032" y="0"/>
                </a:lnTo>
                <a:lnTo>
                  <a:pt x="1032" y="48"/>
                </a:lnTo>
                <a:close/>
                <a:moveTo>
                  <a:pt x="956" y="48"/>
                </a:moveTo>
                <a:lnTo>
                  <a:pt x="909" y="48"/>
                </a:lnTo>
                <a:lnTo>
                  <a:pt x="909" y="0"/>
                </a:lnTo>
                <a:lnTo>
                  <a:pt x="956" y="0"/>
                </a:lnTo>
                <a:lnTo>
                  <a:pt x="956" y="48"/>
                </a:lnTo>
                <a:close/>
                <a:moveTo>
                  <a:pt x="881" y="48"/>
                </a:moveTo>
                <a:lnTo>
                  <a:pt x="833" y="48"/>
                </a:lnTo>
                <a:lnTo>
                  <a:pt x="833" y="0"/>
                </a:lnTo>
                <a:lnTo>
                  <a:pt x="881" y="0"/>
                </a:lnTo>
                <a:lnTo>
                  <a:pt x="881" y="48"/>
                </a:lnTo>
                <a:close/>
                <a:moveTo>
                  <a:pt x="805" y="48"/>
                </a:moveTo>
                <a:lnTo>
                  <a:pt x="758" y="48"/>
                </a:lnTo>
                <a:lnTo>
                  <a:pt x="758" y="0"/>
                </a:lnTo>
                <a:lnTo>
                  <a:pt x="805" y="0"/>
                </a:lnTo>
                <a:lnTo>
                  <a:pt x="805" y="4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rgbClr val="7F7F7F"/>
              </a:solidFill>
            </a:endParaRPr>
          </a:p>
        </p:txBody>
      </p:sp>
      <p:sp>
        <p:nvSpPr>
          <p:cNvPr id="8" name="TextBox 57"/>
          <p:cNvSpPr txBox="1"/>
          <p:nvPr/>
        </p:nvSpPr>
        <p:spPr bwMode="auto">
          <a:xfrm>
            <a:off x="6044803" y="1339453"/>
            <a:ext cx="2005013" cy="6521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kern="0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请在此处输入您的文本</a:t>
            </a:r>
            <a:endParaRPr lang="en-US" altLang="zh-CN" sz="1399" kern="0" dirty="0">
              <a:solidFill>
                <a:srgbClr val="7F7F7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kern="0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请在此处输入您的文本</a:t>
            </a:r>
            <a:endParaRPr lang="en-US" altLang="zh-CN" sz="1399" kern="0" dirty="0">
              <a:solidFill>
                <a:srgbClr val="7F7F7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7"/>
          <p:cNvSpPr txBox="1"/>
          <p:nvPr/>
        </p:nvSpPr>
        <p:spPr bwMode="auto">
          <a:xfrm>
            <a:off x="6044803" y="2096691"/>
            <a:ext cx="2005013" cy="6521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kern="0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请在此处输入您的文本</a:t>
            </a:r>
            <a:endParaRPr lang="en-US" altLang="zh-CN" sz="1399" kern="0" dirty="0">
              <a:solidFill>
                <a:srgbClr val="7F7F7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kern="0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请在此处输入您的文本</a:t>
            </a:r>
            <a:endParaRPr lang="en-US" altLang="zh-CN" sz="1399" kern="0" dirty="0">
              <a:solidFill>
                <a:srgbClr val="7F7F7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57"/>
          <p:cNvSpPr txBox="1"/>
          <p:nvPr/>
        </p:nvSpPr>
        <p:spPr bwMode="auto">
          <a:xfrm>
            <a:off x="6044803" y="2853928"/>
            <a:ext cx="2005013" cy="6521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kern="0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请在此处输入您的文本</a:t>
            </a:r>
            <a:endParaRPr lang="en-US" altLang="zh-CN" sz="1399" kern="0" dirty="0">
              <a:solidFill>
                <a:srgbClr val="7F7F7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kern="0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请在此处输入您的文本</a:t>
            </a:r>
            <a:endParaRPr lang="en-US" altLang="zh-CN" sz="1399" kern="0" dirty="0">
              <a:solidFill>
                <a:srgbClr val="7F7F7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57"/>
          <p:cNvSpPr txBox="1"/>
          <p:nvPr/>
        </p:nvSpPr>
        <p:spPr bwMode="auto">
          <a:xfrm>
            <a:off x="6044803" y="3611166"/>
            <a:ext cx="2005013" cy="6521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kern="0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请在此处输入您的文本</a:t>
            </a:r>
            <a:endParaRPr lang="en-US" altLang="zh-CN" sz="1399" kern="0" dirty="0">
              <a:solidFill>
                <a:srgbClr val="7F7F7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99" kern="0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请在此处输入您的文本</a:t>
            </a:r>
            <a:endParaRPr lang="en-US" altLang="zh-CN" sz="1399" kern="0" dirty="0">
              <a:solidFill>
                <a:srgbClr val="7F7F7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19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962741" y="1962491"/>
            <a:ext cx="1215000" cy="1215000"/>
            <a:chOff x="3962741" y="1962491"/>
            <a:chExt cx="1215000" cy="1215000"/>
          </a:xfrm>
        </p:grpSpPr>
        <p:sp>
          <p:nvSpPr>
            <p:cNvPr id="4" name="椭圆 3"/>
            <p:cNvSpPr/>
            <p:nvPr/>
          </p:nvSpPr>
          <p:spPr>
            <a:xfrm>
              <a:off x="3962741" y="1962491"/>
              <a:ext cx="1215000" cy="1215000"/>
            </a:xfrm>
            <a:prstGeom prst="ellipse">
              <a:avLst/>
            </a:prstGeom>
            <a:solidFill>
              <a:srgbClr val="2B2B2B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37325" y="2352460"/>
              <a:ext cx="114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803197" y="3488446"/>
            <a:ext cx="15636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700" b="1" dirty="0" smtClean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700" b="1" dirty="0">
              <a:solidFill>
                <a:srgbClr val="2525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75039" y="3925379"/>
            <a:ext cx="1542410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caption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32000" y="-668250"/>
            <a:ext cx="6582342" cy="6480000"/>
            <a:chOff x="1776000" y="-891000"/>
            <a:chExt cx="8776456" cy="8640000"/>
          </a:xfrm>
        </p:grpSpPr>
        <p:sp>
          <p:nvSpPr>
            <p:cNvPr id="9" name="椭圆 8"/>
            <p:cNvSpPr/>
            <p:nvPr/>
          </p:nvSpPr>
          <p:spPr>
            <a:xfrm>
              <a:off x="4656000" y="1989000"/>
              <a:ext cx="2880000" cy="288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" name="椭圆 9"/>
            <p:cNvSpPr/>
            <p:nvPr/>
          </p:nvSpPr>
          <p:spPr>
            <a:xfrm>
              <a:off x="3936000" y="1269000"/>
              <a:ext cx="4320000" cy="432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椭圆 10"/>
            <p:cNvSpPr/>
            <p:nvPr/>
          </p:nvSpPr>
          <p:spPr>
            <a:xfrm>
              <a:off x="3216000" y="549000"/>
              <a:ext cx="5760000" cy="576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椭圆 11"/>
            <p:cNvSpPr/>
            <p:nvPr/>
          </p:nvSpPr>
          <p:spPr>
            <a:xfrm>
              <a:off x="2496000" y="-171000"/>
              <a:ext cx="7200000" cy="720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3" name="椭圆 12"/>
            <p:cNvSpPr/>
            <p:nvPr/>
          </p:nvSpPr>
          <p:spPr>
            <a:xfrm>
              <a:off x="1776000" y="-891000"/>
              <a:ext cx="8640000" cy="864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4" name="矩形 13"/>
            <p:cNvSpPr/>
            <p:nvPr/>
          </p:nvSpPr>
          <p:spPr>
            <a:xfrm>
              <a:off x="5976257" y="1779814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5" name="矩形 14"/>
            <p:cNvSpPr/>
            <p:nvPr/>
          </p:nvSpPr>
          <p:spPr>
            <a:xfrm>
              <a:off x="7155751" y="2448592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6" name="矩形 15"/>
            <p:cNvSpPr/>
            <p:nvPr/>
          </p:nvSpPr>
          <p:spPr>
            <a:xfrm>
              <a:off x="4782049" y="3999523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7" name="矩形 16"/>
            <p:cNvSpPr/>
            <p:nvPr/>
          </p:nvSpPr>
          <p:spPr>
            <a:xfrm>
              <a:off x="3279728" y="4357345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8" name="矩形 17"/>
            <p:cNvSpPr/>
            <p:nvPr/>
          </p:nvSpPr>
          <p:spPr>
            <a:xfrm>
              <a:off x="4082367" y="2093163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9" name="矩形 18"/>
            <p:cNvSpPr/>
            <p:nvPr/>
          </p:nvSpPr>
          <p:spPr>
            <a:xfrm>
              <a:off x="6552813" y="321171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0" name="矩形 19"/>
            <p:cNvSpPr/>
            <p:nvPr/>
          </p:nvSpPr>
          <p:spPr>
            <a:xfrm>
              <a:off x="9415875" y="2576040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1" name="矩形 20"/>
            <p:cNvSpPr/>
            <p:nvPr/>
          </p:nvSpPr>
          <p:spPr>
            <a:xfrm>
              <a:off x="8680501" y="3427473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2" name="矩形 21"/>
            <p:cNvSpPr/>
            <p:nvPr/>
          </p:nvSpPr>
          <p:spPr>
            <a:xfrm>
              <a:off x="7882308" y="6081171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3" name="矩形 22"/>
            <p:cNvSpPr/>
            <p:nvPr/>
          </p:nvSpPr>
          <p:spPr>
            <a:xfrm>
              <a:off x="2915169" y="5081962"/>
              <a:ext cx="280125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4" name="矩形 23"/>
            <p:cNvSpPr/>
            <p:nvPr/>
          </p:nvSpPr>
          <p:spPr>
            <a:xfrm>
              <a:off x="2071499" y="1276134"/>
              <a:ext cx="236722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矩形 24"/>
            <p:cNvSpPr/>
            <p:nvPr/>
          </p:nvSpPr>
          <p:spPr>
            <a:xfrm>
              <a:off x="9598886" y="5295085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6" name="矩形 25"/>
            <p:cNvSpPr/>
            <p:nvPr/>
          </p:nvSpPr>
          <p:spPr>
            <a:xfrm>
              <a:off x="8124406" y="255085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7" name="矩形 26"/>
            <p:cNvSpPr/>
            <p:nvPr/>
          </p:nvSpPr>
          <p:spPr>
            <a:xfrm>
              <a:off x="3894588" y="1145334"/>
              <a:ext cx="187779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8" name="矩形 27"/>
            <p:cNvSpPr/>
            <p:nvPr/>
          </p:nvSpPr>
          <p:spPr>
            <a:xfrm>
              <a:off x="7192007" y="1311296"/>
              <a:ext cx="187779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9" name="矩形 28"/>
            <p:cNvSpPr/>
            <p:nvPr/>
          </p:nvSpPr>
          <p:spPr>
            <a:xfrm>
              <a:off x="2051512" y="4512567"/>
              <a:ext cx="452346" cy="137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0" name="矩形 29"/>
            <p:cNvSpPr/>
            <p:nvPr/>
          </p:nvSpPr>
          <p:spPr>
            <a:xfrm>
              <a:off x="2650286" y="1259613"/>
              <a:ext cx="115695" cy="5117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1" name="矩形 30"/>
            <p:cNvSpPr/>
            <p:nvPr/>
          </p:nvSpPr>
          <p:spPr>
            <a:xfrm>
              <a:off x="2638673" y="491420"/>
              <a:ext cx="1866510" cy="237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2" name="矩形 31"/>
            <p:cNvSpPr/>
            <p:nvPr/>
          </p:nvSpPr>
          <p:spPr>
            <a:xfrm>
              <a:off x="8240037" y="1335085"/>
              <a:ext cx="894899" cy="549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3" name="矩形 32"/>
            <p:cNvSpPr/>
            <p:nvPr/>
          </p:nvSpPr>
          <p:spPr>
            <a:xfrm>
              <a:off x="6552813" y="5787256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4" name="矩形 33"/>
            <p:cNvSpPr/>
            <p:nvPr/>
          </p:nvSpPr>
          <p:spPr>
            <a:xfrm>
              <a:off x="10176899" y="3655382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176905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88773" y="129507"/>
            <a:ext cx="140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11771" y="128588"/>
            <a:ext cx="1120459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534329" y="524616"/>
            <a:ext cx="211468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 text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923285" y="1240993"/>
            <a:ext cx="1583687" cy="1583687"/>
          </a:xfrm>
          <a:prstGeom prst="roundRect">
            <a:avLst>
              <a:gd name="adj" fmla="val 9051"/>
            </a:avLst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9" b="0" kern="0">
              <a:solidFill>
                <a:srgbClr val="7F7F7F"/>
              </a:solidFill>
              <a:latin typeface="Calibri"/>
              <a:ea typeface="宋体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650944" y="1240993"/>
            <a:ext cx="1583687" cy="1583687"/>
          </a:xfrm>
          <a:prstGeom prst="roundRect">
            <a:avLst>
              <a:gd name="adj" fmla="val 9051"/>
            </a:avLst>
          </a:prstGeom>
          <a:blipFill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9" b="0" kern="0">
              <a:solidFill>
                <a:srgbClr val="7F7F7F"/>
              </a:solidFill>
              <a:latin typeface="Calibri"/>
              <a:ea typeface="宋体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923285" y="2968652"/>
            <a:ext cx="1583687" cy="1583687"/>
          </a:xfrm>
          <a:prstGeom prst="roundRect">
            <a:avLst>
              <a:gd name="adj" fmla="val 9051"/>
            </a:avLst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9" b="0" kern="0">
              <a:solidFill>
                <a:srgbClr val="7F7F7F"/>
              </a:solidFill>
              <a:latin typeface="Calibri"/>
              <a:ea typeface="宋体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650944" y="2968652"/>
            <a:ext cx="1583687" cy="1583687"/>
          </a:xfrm>
          <a:prstGeom prst="roundRect">
            <a:avLst>
              <a:gd name="adj" fmla="val 9051"/>
            </a:avLst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9" b="0" kern="0">
              <a:solidFill>
                <a:srgbClr val="7F7F7F"/>
              </a:solidFill>
              <a:latin typeface="Calibri"/>
              <a:ea typeface="宋体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075057" y="2392765"/>
            <a:ext cx="431915" cy="431915"/>
          </a:xfrm>
          <a:prstGeom prst="roundRect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99" b="0" kern="0">
                <a:solidFill>
                  <a:schemeClr val="bg1"/>
                </a:solidFill>
                <a:latin typeface="Calibri"/>
                <a:ea typeface="宋体"/>
              </a:rPr>
              <a:t>1</a:t>
            </a:r>
            <a:endParaRPr lang="zh-CN" altLang="en-US" sz="1799" b="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650943" y="2392765"/>
            <a:ext cx="431915" cy="431915"/>
          </a:xfrm>
          <a:prstGeom prst="roundRect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99" b="0" kern="0">
                <a:solidFill>
                  <a:schemeClr val="bg1"/>
                </a:solidFill>
                <a:latin typeface="Calibri"/>
                <a:ea typeface="宋体"/>
              </a:rPr>
              <a:t>2</a:t>
            </a:r>
            <a:endParaRPr lang="zh-CN" altLang="en-US" sz="1799" b="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075057" y="2968651"/>
            <a:ext cx="431915" cy="431915"/>
          </a:xfrm>
          <a:prstGeom prst="roundRect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99" b="0" kern="0">
                <a:solidFill>
                  <a:schemeClr val="bg1"/>
                </a:solidFill>
                <a:latin typeface="Calibri"/>
                <a:ea typeface="宋体"/>
              </a:rPr>
              <a:t>3</a:t>
            </a:r>
            <a:endParaRPr lang="zh-CN" altLang="en-US" sz="1799" b="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650943" y="2968651"/>
            <a:ext cx="431915" cy="431915"/>
          </a:xfrm>
          <a:prstGeom prst="roundRect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99" b="0" kern="0">
                <a:solidFill>
                  <a:schemeClr val="bg1"/>
                </a:solidFill>
                <a:latin typeface="Calibri"/>
                <a:ea typeface="宋体"/>
              </a:rPr>
              <a:t>4</a:t>
            </a:r>
            <a:endParaRPr lang="zh-CN" altLang="en-US" sz="1799" b="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15" name="TextBox 37"/>
          <p:cNvSpPr txBox="1"/>
          <p:nvPr/>
        </p:nvSpPr>
        <p:spPr>
          <a:xfrm>
            <a:off x="458470" y="1774502"/>
            <a:ext cx="2231559" cy="81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1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0" kern="0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200" b="0" ker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文字。</a:t>
            </a:r>
          </a:p>
        </p:txBody>
      </p:sp>
      <p:sp>
        <p:nvSpPr>
          <p:cNvPr id="16" name="TextBox 38"/>
          <p:cNvSpPr txBox="1"/>
          <p:nvPr/>
        </p:nvSpPr>
        <p:spPr>
          <a:xfrm>
            <a:off x="947984" y="1312980"/>
            <a:ext cx="1773729" cy="407099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defTabSz="91412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99" kern="0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7" name="TextBox 39"/>
          <p:cNvSpPr txBox="1"/>
          <p:nvPr/>
        </p:nvSpPr>
        <p:spPr>
          <a:xfrm>
            <a:off x="6433290" y="1774502"/>
            <a:ext cx="2231559" cy="81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1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0" kern="0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200" b="0" ker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文字。</a:t>
            </a:r>
          </a:p>
        </p:txBody>
      </p:sp>
      <p:sp>
        <p:nvSpPr>
          <p:cNvPr id="18" name="TextBox 40"/>
          <p:cNvSpPr txBox="1"/>
          <p:nvPr/>
        </p:nvSpPr>
        <p:spPr>
          <a:xfrm>
            <a:off x="6433289" y="1312980"/>
            <a:ext cx="1773729" cy="461331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defTabSz="91412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99" kern="0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9" name="TextBox 41"/>
          <p:cNvSpPr txBox="1"/>
          <p:nvPr/>
        </p:nvSpPr>
        <p:spPr>
          <a:xfrm>
            <a:off x="458470" y="3630879"/>
            <a:ext cx="2231559" cy="81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1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0" kern="0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200" b="0" ker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文字。</a:t>
            </a:r>
          </a:p>
        </p:txBody>
      </p:sp>
      <p:sp>
        <p:nvSpPr>
          <p:cNvPr id="20" name="TextBox 42"/>
          <p:cNvSpPr txBox="1"/>
          <p:nvPr/>
        </p:nvSpPr>
        <p:spPr>
          <a:xfrm>
            <a:off x="947984" y="3169357"/>
            <a:ext cx="1773729" cy="407099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defTabSz="91412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99" ker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21" name="TextBox 43"/>
          <p:cNvSpPr txBox="1"/>
          <p:nvPr/>
        </p:nvSpPr>
        <p:spPr>
          <a:xfrm>
            <a:off x="6433290" y="3630879"/>
            <a:ext cx="2231559" cy="81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1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0" kern="0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200" b="0" ker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文字。</a:t>
            </a:r>
          </a:p>
        </p:txBody>
      </p:sp>
      <p:sp>
        <p:nvSpPr>
          <p:cNvPr id="22" name="TextBox 44"/>
          <p:cNvSpPr txBox="1"/>
          <p:nvPr/>
        </p:nvSpPr>
        <p:spPr>
          <a:xfrm>
            <a:off x="6433289" y="3169357"/>
            <a:ext cx="1773729" cy="461331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defTabSz="91412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99" ker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点击添加标题</a:t>
            </a:r>
          </a:p>
        </p:txBody>
      </p:sp>
    </p:spTree>
    <p:extLst>
      <p:ext uri="{BB962C8B-B14F-4D97-AF65-F5344CB8AC3E}">
        <p14:creationId xmlns:p14="http://schemas.microsoft.com/office/powerpoint/2010/main" val="381888720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687649" y="639098"/>
            <a:ext cx="1429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73376" y="1017415"/>
            <a:ext cx="1542410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caption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71691" y="639098"/>
            <a:ext cx="655316" cy="655316"/>
            <a:chOff x="6081916" y="852131"/>
            <a:chExt cx="873754" cy="873754"/>
          </a:xfrm>
        </p:grpSpPr>
        <p:sp>
          <p:nvSpPr>
            <p:cNvPr id="8" name="菱形 7"/>
            <p:cNvSpPr/>
            <p:nvPr/>
          </p:nvSpPr>
          <p:spPr>
            <a:xfrm>
              <a:off x="6081916" y="852131"/>
              <a:ext cx="873754" cy="873754"/>
            </a:xfrm>
            <a:prstGeom prst="diamond">
              <a:avLst/>
            </a:prstGeom>
            <a:noFill/>
            <a:ln w="730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3" dirty="0"/>
                <a:t>01</a:t>
              </a:r>
              <a:endParaRPr lang="zh-CN" altLang="en-US" sz="1013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252579" y="952542"/>
              <a:ext cx="532428" cy="73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297851" y="1788155"/>
            <a:ext cx="1457572" cy="46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71331" y="2156210"/>
            <a:ext cx="1564852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caption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530282" y="1765741"/>
            <a:ext cx="655316" cy="655315"/>
            <a:chOff x="6081916" y="852131"/>
            <a:chExt cx="873754" cy="873754"/>
          </a:xfrm>
        </p:grpSpPr>
        <p:sp>
          <p:nvSpPr>
            <p:cNvPr id="14" name="菱形 13"/>
            <p:cNvSpPr/>
            <p:nvPr/>
          </p:nvSpPr>
          <p:spPr>
            <a:xfrm>
              <a:off x="6081916" y="852131"/>
              <a:ext cx="873754" cy="873754"/>
            </a:xfrm>
            <a:prstGeom prst="diamond">
              <a:avLst/>
            </a:prstGeom>
            <a:noFill/>
            <a:ln w="730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3" dirty="0"/>
                <a:t>01</a:t>
              </a:r>
              <a:endParaRPr lang="zh-CN" altLang="en-US" sz="1013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252579" y="961074"/>
              <a:ext cx="532428" cy="73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288121" y="2937223"/>
            <a:ext cx="1519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84055" y="3351311"/>
            <a:ext cx="1542410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caption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530282" y="2932093"/>
            <a:ext cx="655315" cy="655316"/>
            <a:chOff x="6081916" y="852131"/>
            <a:chExt cx="873754" cy="873754"/>
          </a:xfrm>
        </p:grpSpPr>
        <p:sp>
          <p:nvSpPr>
            <p:cNvPr id="20" name="菱形 19"/>
            <p:cNvSpPr/>
            <p:nvPr/>
          </p:nvSpPr>
          <p:spPr>
            <a:xfrm>
              <a:off x="6081916" y="852131"/>
              <a:ext cx="873754" cy="873754"/>
            </a:xfrm>
            <a:prstGeom prst="diamond">
              <a:avLst/>
            </a:prstGeom>
            <a:noFill/>
            <a:ln w="730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3" dirty="0"/>
                <a:t>01</a:t>
              </a:r>
              <a:endParaRPr lang="zh-CN" altLang="en-US" sz="1013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252579" y="961074"/>
              <a:ext cx="532428" cy="73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696251" y="4086288"/>
            <a:ext cx="1420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5777897" y="4450991"/>
            <a:ext cx="2450797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caption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971691" y="4040669"/>
            <a:ext cx="655315" cy="655316"/>
            <a:chOff x="6081916" y="852131"/>
            <a:chExt cx="873754" cy="873754"/>
          </a:xfrm>
        </p:grpSpPr>
        <p:sp>
          <p:nvSpPr>
            <p:cNvPr id="26" name="菱形 25"/>
            <p:cNvSpPr/>
            <p:nvPr/>
          </p:nvSpPr>
          <p:spPr>
            <a:xfrm>
              <a:off x="6081916" y="852131"/>
              <a:ext cx="873754" cy="873754"/>
            </a:xfrm>
            <a:prstGeom prst="diamond">
              <a:avLst/>
            </a:prstGeom>
            <a:noFill/>
            <a:ln w="730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3" dirty="0"/>
                <a:t>01</a:t>
              </a:r>
              <a:endParaRPr lang="zh-CN" altLang="en-US" sz="1013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252579" y="961074"/>
              <a:ext cx="532428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35311"/>
          <a:stretch/>
        </p:blipFill>
        <p:spPr>
          <a:xfrm>
            <a:off x="-2730" y="0"/>
            <a:ext cx="4733676" cy="5143500"/>
          </a:xfrm>
          <a:custGeom>
            <a:avLst/>
            <a:gdLst>
              <a:gd name="connsiteX0" fmla="*/ 0 w 6311568"/>
              <a:gd name="connsiteY0" fmla="*/ 0 h 6858000"/>
              <a:gd name="connsiteX1" fmla="*/ 4674229 w 6311568"/>
              <a:gd name="connsiteY1" fmla="*/ 0 h 6858000"/>
              <a:gd name="connsiteX2" fmla="*/ 6311568 w 6311568"/>
              <a:gd name="connsiteY2" fmla="*/ 3429000 h 6858000"/>
              <a:gd name="connsiteX3" fmla="*/ 4674229 w 6311568"/>
              <a:gd name="connsiteY3" fmla="*/ 6858000 h 6858000"/>
              <a:gd name="connsiteX4" fmla="*/ 0 w 631156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1568" h="6858000">
                <a:moveTo>
                  <a:pt x="0" y="0"/>
                </a:moveTo>
                <a:lnTo>
                  <a:pt x="4674229" y="0"/>
                </a:lnTo>
                <a:lnTo>
                  <a:pt x="6311568" y="3429000"/>
                </a:lnTo>
                <a:lnTo>
                  <a:pt x="467422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任意多边形 28"/>
          <p:cNvSpPr/>
          <p:nvPr/>
        </p:nvSpPr>
        <p:spPr>
          <a:xfrm>
            <a:off x="-2730" y="0"/>
            <a:ext cx="4733676" cy="5143500"/>
          </a:xfrm>
          <a:custGeom>
            <a:avLst/>
            <a:gdLst>
              <a:gd name="connsiteX0" fmla="*/ 0 w 6311568"/>
              <a:gd name="connsiteY0" fmla="*/ 0 h 6858000"/>
              <a:gd name="connsiteX1" fmla="*/ 4674229 w 6311568"/>
              <a:gd name="connsiteY1" fmla="*/ 0 h 6858000"/>
              <a:gd name="connsiteX2" fmla="*/ 6311568 w 6311568"/>
              <a:gd name="connsiteY2" fmla="*/ 3429000 h 6858000"/>
              <a:gd name="connsiteX3" fmla="*/ 4674229 w 6311568"/>
              <a:gd name="connsiteY3" fmla="*/ 6858000 h 6858000"/>
              <a:gd name="connsiteX4" fmla="*/ 0 w 631156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1568" h="6858000">
                <a:moveTo>
                  <a:pt x="0" y="0"/>
                </a:moveTo>
                <a:lnTo>
                  <a:pt x="4674229" y="0"/>
                </a:lnTo>
                <a:lnTo>
                  <a:pt x="6311568" y="3429000"/>
                </a:lnTo>
                <a:lnTo>
                  <a:pt x="467422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0" name="文本框 29"/>
          <p:cNvSpPr txBox="1"/>
          <p:nvPr/>
        </p:nvSpPr>
        <p:spPr>
          <a:xfrm>
            <a:off x="601052" y="1667273"/>
            <a:ext cx="4711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7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376816" y="2171251"/>
            <a:ext cx="3650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25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88773" y="129507"/>
            <a:ext cx="140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11771" y="128588"/>
            <a:ext cx="1120459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534329" y="524616"/>
            <a:ext cx="211468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 text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406185" y="1848988"/>
            <a:ext cx="775292" cy="723240"/>
          </a:xfrm>
          <a:prstGeom prst="ellipse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b="1" kern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303392" y="1921051"/>
            <a:ext cx="775292" cy="723240"/>
          </a:xfrm>
          <a:prstGeom prst="ellipse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kern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200919" y="1848988"/>
            <a:ext cx="775292" cy="723240"/>
          </a:xfrm>
          <a:prstGeom prst="ellipse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kern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083506" y="1921051"/>
            <a:ext cx="775292" cy="723240"/>
          </a:xfrm>
          <a:prstGeom prst="ellipse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kern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971683" y="1848988"/>
            <a:ext cx="775292" cy="723240"/>
          </a:xfrm>
          <a:prstGeom prst="ellipse">
            <a:avLst/>
          </a:pr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700" b="1" kern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16883" y="1659993"/>
            <a:ext cx="7499533" cy="1169274"/>
            <a:chOff x="816883" y="2006375"/>
            <a:chExt cx="7499533" cy="1169274"/>
          </a:xfrm>
          <a:solidFill>
            <a:srgbClr val="7F7F7F"/>
          </a:solidFill>
        </p:grpSpPr>
        <p:sp>
          <p:nvSpPr>
            <p:cNvPr id="13" name="燕尾形 12"/>
            <p:cNvSpPr/>
            <p:nvPr/>
          </p:nvSpPr>
          <p:spPr>
            <a:xfrm>
              <a:off x="1170998" y="2011281"/>
              <a:ext cx="171799" cy="160264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999200" y="2011281"/>
              <a:ext cx="171799" cy="160264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816883" y="2011281"/>
              <a:ext cx="171799" cy="160264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"/>
            <p:cNvSpPr/>
            <p:nvPr/>
          </p:nvSpPr>
          <p:spPr>
            <a:xfrm flipV="1">
              <a:off x="1341043" y="2008011"/>
              <a:ext cx="6489778" cy="1167638"/>
            </a:xfrm>
            <a:custGeom>
              <a:avLst/>
              <a:gdLst/>
              <a:ahLst/>
              <a:cxnLst/>
              <a:rect l="l" t="t" r="r" b="b"/>
              <a:pathLst>
                <a:path w="7835363" h="1509993">
                  <a:moveTo>
                    <a:pt x="0" y="1509993"/>
                  </a:moveTo>
                  <a:cubicBezTo>
                    <a:pt x="374580" y="1465544"/>
                    <a:pt x="665607" y="1149153"/>
                    <a:pt x="669884" y="763727"/>
                  </a:cubicBezTo>
                  <a:lnTo>
                    <a:pt x="671649" y="763727"/>
                  </a:lnTo>
                  <a:cubicBezTo>
                    <a:pt x="674225" y="450458"/>
                    <a:pt x="929142" y="197478"/>
                    <a:pt x="1243147" y="197478"/>
                  </a:cubicBezTo>
                  <a:cubicBezTo>
                    <a:pt x="1557152" y="197478"/>
                    <a:pt x="1812070" y="450458"/>
                    <a:pt x="1814645" y="763727"/>
                  </a:cubicBezTo>
                  <a:lnTo>
                    <a:pt x="1819709" y="763727"/>
                  </a:lnTo>
                  <a:cubicBezTo>
                    <a:pt x="1830248" y="1175133"/>
                    <a:pt x="2167291" y="1505145"/>
                    <a:pt x="2581412" y="1505145"/>
                  </a:cubicBezTo>
                  <a:cubicBezTo>
                    <a:pt x="2995850" y="1505145"/>
                    <a:pt x="3333092" y="1174627"/>
                    <a:pt x="3343163" y="762782"/>
                  </a:cubicBezTo>
                  <a:lnTo>
                    <a:pt x="3346747" y="762782"/>
                  </a:lnTo>
                  <a:cubicBezTo>
                    <a:pt x="3349323" y="449513"/>
                    <a:pt x="3604240" y="196533"/>
                    <a:pt x="3918245" y="196533"/>
                  </a:cubicBezTo>
                  <a:cubicBezTo>
                    <a:pt x="4232250" y="196533"/>
                    <a:pt x="4487168" y="449513"/>
                    <a:pt x="4489743" y="762782"/>
                  </a:cubicBezTo>
                  <a:lnTo>
                    <a:pt x="4492190" y="762782"/>
                  </a:lnTo>
                  <a:cubicBezTo>
                    <a:pt x="4502730" y="1174188"/>
                    <a:pt x="4839772" y="1504200"/>
                    <a:pt x="5253893" y="1504200"/>
                  </a:cubicBezTo>
                  <a:cubicBezTo>
                    <a:pt x="5668014" y="1504200"/>
                    <a:pt x="6005057" y="1174188"/>
                    <a:pt x="6015596" y="762782"/>
                  </a:cubicBezTo>
                  <a:lnTo>
                    <a:pt x="6018043" y="762782"/>
                  </a:lnTo>
                  <a:cubicBezTo>
                    <a:pt x="6020619" y="449513"/>
                    <a:pt x="6275536" y="196533"/>
                    <a:pt x="6589541" y="196533"/>
                  </a:cubicBezTo>
                  <a:cubicBezTo>
                    <a:pt x="6903546" y="196533"/>
                    <a:pt x="7158464" y="449513"/>
                    <a:pt x="7161039" y="762782"/>
                  </a:cubicBezTo>
                  <a:lnTo>
                    <a:pt x="7166200" y="762782"/>
                  </a:lnTo>
                  <a:cubicBezTo>
                    <a:pt x="7173663" y="1144717"/>
                    <a:pt x="7463295" y="1457174"/>
                    <a:pt x="7835363" y="1501325"/>
                  </a:cubicBezTo>
                  <a:cubicBezTo>
                    <a:pt x="7825227" y="1499858"/>
                    <a:pt x="7737557" y="1376550"/>
                    <a:pt x="7738498" y="1380622"/>
                  </a:cubicBezTo>
                  <a:cubicBezTo>
                    <a:pt x="7737557" y="1370912"/>
                    <a:pt x="7830766" y="1294742"/>
                    <a:pt x="7835363" y="1301647"/>
                  </a:cubicBezTo>
                  <a:cubicBezTo>
                    <a:pt x="7564830" y="1259668"/>
                    <a:pt x="7358105" y="1026556"/>
                    <a:pt x="7355787" y="744607"/>
                  </a:cubicBezTo>
                  <a:lnTo>
                    <a:pt x="7351406" y="744607"/>
                  </a:lnTo>
                  <a:cubicBezTo>
                    <a:pt x="7342448" y="331721"/>
                    <a:pt x="7004734" y="0"/>
                    <a:pt x="6589541" y="0"/>
                  </a:cubicBezTo>
                  <a:cubicBezTo>
                    <a:pt x="6175420" y="0"/>
                    <a:pt x="5838378" y="330012"/>
                    <a:pt x="5827838" y="741418"/>
                  </a:cubicBezTo>
                  <a:lnTo>
                    <a:pt x="5825391" y="741418"/>
                  </a:lnTo>
                  <a:cubicBezTo>
                    <a:pt x="5822816" y="1054687"/>
                    <a:pt x="5567898" y="1307667"/>
                    <a:pt x="5253893" y="1307667"/>
                  </a:cubicBezTo>
                  <a:cubicBezTo>
                    <a:pt x="4939888" y="1307667"/>
                    <a:pt x="4684971" y="1054687"/>
                    <a:pt x="4682395" y="741418"/>
                  </a:cubicBezTo>
                  <a:lnTo>
                    <a:pt x="4679948" y="741418"/>
                  </a:lnTo>
                  <a:cubicBezTo>
                    <a:pt x="4669409" y="330012"/>
                    <a:pt x="4332366" y="0"/>
                    <a:pt x="3918245" y="0"/>
                  </a:cubicBezTo>
                  <a:cubicBezTo>
                    <a:pt x="3503807" y="0"/>
                    <a:pt x="3166565" y="330518"/>
                    <a:pt x="3156494" y="742363"/>
                  </a:cubicBezTo>
                  <a:lnTo>
                    <a:pt x="3152910" y="742363"/>
                  </a:lnTo>
                  <a:cubicBezTo>
                    <a:pt x="3150335" y="1055632"/>
                    <a:pt x="2895417" y="1308612"/>
                    <a:pt x="2581412" y="1308612"/>
                  </a:cubicBezTo>
                  <a:cubicBezTo>
                    <a:pt x="2267407" y="1308612"/>
                    <a:pt x="2012490" y="1055632"/>
                    <a:pt x="2009914" y="742363"/>
                  </a:cubicBezTo>
                  <a:lnTo>
                    <a:pt x="2004850" y="742363"/>
                  </a:lnTo>
                  <a:cubicBezTo>
                    <a:pt x="1994310" y="330957"/>
                    <a:pt x="1657268" y="945"/>
                    <a:pt x="1243147" y="945"/>
                  </a:cubicBezTo>
                  <a:cubicBezTo>
                    <a:pt x="825366" y="945"/>
                    <a:pt x="486031" y="336817"/>
                    <a:pt x="480893" y="753275"/>
                  </a:cubicBezTo>
                  <a:lnTo>
                    <a:pt x="479576" y="753275"/>
                  </a:lnTo>
                  <a:cubicBezTo>
                    <a:pt x="477258" y="1035224"/>
                    <a:pt x="270533" y="1268336"/>
                    <a:pt x="0" y="1310315"/>
                  </a:cubicBezTo>
                  <a:cubicBezTo>
                    <a:pt x="4598" y="1303410"/>
                    <a:pt x="97806" y="1379580"/>
                    <a:pt x="96865" y="1389290"/>
                  </a:cubicBezTo>
                  <a:lnTo>
                    <a:pt x="93389" y="1393247"/>
                  </a:lnTo>
                  <a:cubicBezTo>
                    <a:pt x="77100" y="1414141"/>
                    <a:pt x="8869" y="1508710"/>
                    <a:pt x="0" y="1509993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7" name="燕尾形 16"/>
            <p:cNvSpPr/>
            <p:nvPr/>
          </p:nvSpPr>
          <p:spPr>
            <a:xfrm flipH="1">
              <a:off x="7822056" y="2006375"/>
              <a:ext cx="173551" cy="160264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 flipH="1">
              <a:off x="7979830" y="2006375"/>
              <a:ext cx="173551" cy="160264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 flipH="1">
              <a:off x="8144617" y="2006375"/>
              <a:ext cx="171799" cy="160264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文本框 1"/>
          <p:cNvSpPr txBox="1"/>
          <p:nvPr/>
        </p:nvSpPr>
        <p:spPr>
          <a:xfrm>
            <a:off x="1824995" y="3314731"/>
            <a:ext cx="1087437" cy="62517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请在此处输入您的文本</a:t>
            </a:r>
          </a:p>
        </p:txBody>
      </p:sp>
      <p:sp>
        <p:nvSpPr>
          <p:cNvPr id="21" name="文本框 33"/>
          <p:cNvSpPr txBox="1"/>
          <p:nvPr/>
        </p:nvSpPr>
        <p:spPr>
          <a:xfrm>
            <a:off x="2936426" y="3314731"/>
            <a:ext cx="1087437" cy="62517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请在此处输入您的文本</a:t>
            </a:r>
          </a:p>
        </p:txBody>
      </p:sp>
      <p:sp>
        <p:nvSpPr>
          <p:cNvPr id="22" name="文本框 34"/>
          <p:cNvSpPr txBox="1"/>
          <p:nvPr/>
        </p:nvSpPr>
        <p:spPr>
          <a:xfrm>
            <a:off x="4053117" y="3314731"/>
            <a:ext cx="1090636" cy="62517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请在此处输入您的文本</a:t>
            </a:r>
          </a:p>
        </p:txBody>
      </p:sp>
      <p:sp>
        <p:nvSpPr>
          <p:cNvPr id="23" name="文本框 35"/>
          <p:cNvSpPr txBox="1"/>
          <p:nvPr/>
        </p:nvSpPr>
        <p:spPr>
          <a:xfrm>
            <a:off x="5155783" y="3314731"/>
            <a:ext cx="1087437" cy="62517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请在此处输入您的文本</a:t>
            </a:r>
          </a:p>
        </p:txBody>
      </p:sp>
      <p:sp>
        <p:nvSpPr>
          <p:cNvPr id="24" name="文本框 36"/>
          <p:cNvSpPr txBox="1"/>
          <p:nvPr/>
        </p:nvSpPr>
        <p:spPr>
          <a:xfrm>
            <a:off x="6258450" y="3314731"/>
            <a:ext cx="1090636" cy="62517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请在此处输入您的文本</a:t>
            </a:r>
          </a:p>
        </p:txBody>
      </p:sp>
    </p:spTree>
    <p:extLst>
      <p:ext uri="{BB962C8B-B14F-4D97-AF65-F5344CB8AC3E}">
        <p14:creationId xmlns:p14="http://schemas.microsoft.com/office/powerpoint/2010/main" val="273387576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88773" y="129507"/>
            <a:ext cx="140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11771" y="128588"/>
            <a:ext cx="1120459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534329" y="524616"/>
            <a:ext cx="211468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 text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240039" y="1318790"/>
            <a:ext cx="620713" cy="1293812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0 w 565150"/>
              <a:gd name="connsiteY5" fmla="*/ 601117 h 1202235"/>
              <a:gd name="connsiteX6" fmla="*/ 231554 w 565150"/>
              <a:gd name="connsiteY6" fmla="*/ 42096 h 1202235"/>
              <a:gd name="connsiteX7" fmla="*/ 282575 w 565150"/>
              <a:gd name="connsiteY7" fmla="*/ 0 h 1202235"/>
              <a:gd name="connsiteX0" fmla="*/ 291374 w 573949"/>
              <a:gd name="connsiteY0" fmla="*/ 0 h 1202235"/>
              <a:gd name="connsiteX1" fmla="*/ 342395 w 573949"/>
              <a:gd name="connsiteY1" fmla="*/ 42096 h 1202235"/>
              <a:gd name="connsiteX2" fmla="*/ 573949 w 573949"/>
              <a:gd name="connsiteY2" fmla="*/ 601117 h 1202235"/>
              <a:gd name="connsiteX3" fmla="*/ 342395 w 573949"/>
              <a:gd name="connsiteY3" fmla="*/ 1160138 h 1202235"/>
              <a:gd name="connsiteX4" fmla="*/ 291374 w 573949"/>
              <a:gd name="connsiteY4" fmla="*/ 1202235 h 1202235"/>
              <a:gd name="connsiteX5" fmla="*/ 8799 w 573949"/>
              <a:gd name="connsiteY5" fmla="*/ 601117 h 1202235"/>
              <a:gd name="connsiteX6" fmla="*/ 240353 w 573949"/>
              <a:gd name="connsiteY6" fmla="*/ 42096 h 1202235"/>
              <a:gd name="connsiteX7" fmla="*/ 291374 w 573949"/>
              <a:gd name="connsiteY7" fmla="*/ 0 h 1202235"/>
              <a:gd name="connsiteX0" fmla="*/ 291374 w 573949"/>
              <a:gd name="connsiteY0" fmla="*/ 0 h 1202235"/>
              <a:gd name="connsiteX1" fmla="*/ 573949 w 573949"/>
              <a:gd name="connsiteY1" fmla="*/ 601117 h 1202235"/>
              <a:gd name="connsiteX2" fmla="*/ 342395 w 573949"/>
              <a:gd name="connsiteY2" fmla="*/ 1160138 h 1202235"/>
              <a:gd name="connsiteX3" fmla="*/ 291374 w 573949"/>
              <a:gd name="connsiteY3" fmla="*/ 1202235 h 1202235"/>
              <a:gd name="connsiteX4" fmla="*/ 8799 w 573949"/>
              <a:gd name="connsiteY4" fmla="*/ 601117 h 1202235"/>
              <a:gd name="connsiteX5" fmla="*/ 240353 w 573949"/>
              <a:gd name="connsiteY5" fmla="*/ 42096 h 1202235"/>
              <a:gd name="connsiteX6" fmla="*/ 291374 w 573949"/>
              <a:gd name="connsiteY6" fmla="*/ 0 h 1202235"/>
              <a:gd name="connsiteX0" fmla="*/ 291374 w 578600"/>
              <a:gd name="connsiteY0" fmla="*/ 0 h 1202235"/>
              <a:gd name="connsiteX1" fmla="*/ 573949 w 578600"/>
              <a:gd name="connsiteY1" fmla="*/ 601117 h 1202235"/>
              <a:gd name="connsiteX2" fmla="*/ 342395 w 578600"/>
              <a:gd name="connsiteY2" fmla="*/ 1160138 h 1202235"/>
              <a:gd name="connsiteX3" fmla="*/ 291374 w 578600"/>
              <a:gd name="connsiteY3" fmla="*/ 1202235 h 1202235"/>
              <a:gd name="connsiteX4" fmla="*/ 8799 w 578600"/>
              <a:gd name="connsiteY4" fmla="*/ 601117 h 1202235"/>
              <a:gd name="connsiteX5" fmla="*/ 240353 w 578600"/>
              <a:gd name="connsiteY5" fmla="*/ 42096 h 1202235"/>
              <a:gd name="connsiteX6" fmla="*/ 291374 w 578600"/>
              <a:gd name="connsiteY6" fmla="*/ 0 h 1202235"/>
              <a:gd name="connsiteX0" fmla="*/ 291374 w 583571"/>
              <a:gd name="connsiteY0" fmla="*/ 0 h 1202235"/>
              <a:gd name="connsiteX1" fmla="*/ 573949 w 583571"/>
              <a:gd name="connsiteY1" fmla="*/ 601117 h 1202235"/>
              <a:gd name="connsiteX2" fmla="*/ 342395 w 583571"/>
              <a:gd name="connsiteY2" fmla="*/ 1160138 h 1202235"/>
              <a:gd name="connsiteX3" fmla="*/ 291374 w 583571"/>
              <a:gd name="connsiteY3" fmla="*/ 1202235 h 1202235"/>
              <a:gd name="connsiteX4" fmla="*/ 8799 w 583571"/>
              <a:gd name="connsiteY4" fmla="*/ 601117 h 1202235"/>
              <a:gd name="connsiteX5" fmla="*/ 240353 w 583571"/>
              <a:gd name="connsiteY5" fmla="*/ 42096 h 1202235"/>
              <a:gd name="connsiteX6" fmla="*/ 291374 w 583571"/>
              <a:gd name="connsiteY6" fmla="*/ 0 h 1202235"/>
              <a:gd name="connsiteX0" fmla="*/ 291374 w 575217"/>
              <a:gd name="connsiteY0" fmla="*/ 0 h 1202235"/>
              <a:gd name="connsiteX1" fmla="*/ 573949 w 575217"/>
              <a:gd name="connsiteY1" fmla="*/ 601117 h 1202235"/>
              <a:gd name="connsiteX2" fmla="*/ 365278 w 575217"/>
              <a:gd name="connsiteY2" fmla="*/ 1177869 h 1202235"/>
              <a:gd name="connsiteX3" fmla="*/ 291374 w 575217"/>
              <a:gd name="connsiteY3" fmla="*/ 1202235 h 1202235"/>
              <a:gd name="connsiteX4" fmla="*/ 8799 w 575217"/>
              <a:gd name="connsiteY4" fmla="*/ 601117 h 1202235"/>
              <a:gd name="connsiteX5" fmla="*/ 240353 w 575217"/>
              <a:gd name="connsiteY5" fmla="*/ 42096 h 1202235"/>
              <a:gd name="connsiteX6" fmla="*/ 291374 w 575217"/>
              <a:gd name="connsiteY6" fmla="*/ 0 h 1202235"/>
              <a:gd name="connsiteX0" fmla="*/ 291374 w 578093"/>
              <a:gd name="connsiteY0" fmla="*/ 0 h 1202235"/>
              <a:gd name="connsiteX1" fmla="*/ 573949 w 578093"/>
              <a:gd name="connsiteY1" fmla="*/ 601117 h 1202235"/>
              <a:gd name="connsiteX2" fmla="*/ 365278 w 578093"/>
              <a:gd name="connsiteY2" fmla="*/ 1177869 h 1202235"/>
              <a:gd name="connsiteX3" fmla="*/ 291374 w 578093"/>
              <a:gd name="connsiteY3" fmla="*/ 1202235 h 1202235"/>
              <a:gd name="connsiteX4" fmla="*/ 8799 w 578093"/>
              <a:gd name="connsiteY4" fmla="*/ 601117 h 1202235"/>
              <a:gd name="connsiteX5" fmla="*/ 240353 w 578093"/>
              <a:gd name="connsiteY5" fmla="*/ 42096 h 1202235"/>
              <a:gd name="connsiteX6" fmla="*/ 291374 w 578093"/>
              <a:gd name="connsiteY6" fmla="*/ 0 h 1202235"/>
              <a:gd name="connsiteX0" fmla="*/ 291374 w 581161"/>
              <a:gd name="connsiteY0" fmla="*/ 0 h 1202235"/>
              <a:gd name="connsiteX1" fmla="*/ 577313 w 581161"/>
              <a:gd name="connsiteY1" fmla="*/ 608118 h 1202235"/>
              <a:gd name="connsiteX2" fmla="*/ 365278 w 581161"/>
              <a:gd name="connsiteY2" fmla="*/ 1177869 h 1202235"/>
              <a:gd name="connsiteX3" fmla="*/ 291374 w 581161"/>
              <a:gd name="connsiteY3" fmla="*/ 1202235 h 1202235"/>
              <a:gd name="connsiteX4" fmla="*/ 8799 w 581161"/>
              <a:gd name="connsiteY4" fmla="*/ 601117 h 1202235"/>
              <a:gd name="connsiteX5" fmla="*/ 240353 w 581161"/>
              <a:gd name="connsiteY5" fmla="*/ 42096 h 1202235"/>
              <a:gd name="connsiteX6" fmla="*/ 291374 w 581161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84738 w 579867"/>
              <a:gd name="connsiteY0" fmla="*/ 0 h 1202235"/>
              <a:gd name="connsiteX1" fmla="*/ 570677 w 579867"/>
              <a:gd name="connsiteY1" fmla="*/ 608118 h 1202235"/>
              <a:gd name="connsiteX2" fmla="*/ 358642 w 579867"/>
              <a:gd name="connsiteY2" fmla="*/ 1177869 h 1202235"/>
              <a:gd name="connsiteX3" fmla="*/ 284738 w 579867"/>
              <a:gd name="connsiteY3" fmla="*/ 1202235 h 1202235"/>
              <a:gd name="connsiteX4" fmla="*/ 2163 w 579867"/>
              <a:gd name="connsiteY4" fmla="*/ 601117 h 1202235"/>
              <a:gd name="connsiteX5" fmla="*/ 194132 w 579867"/>
              <a:gd name="connsiteY5" fmla="*/ 55370 h 1202235"/>
              <a:gd name="connsiteX6" fmla="*/ 284738 w 579867"/>
              <a:gd name="connsiteY6" fmla="*/ 0 h 1202235"/>
              <a:gd name="connsiteX0" fmla="*/ 294845 w 589974"/>
              <a:gd name="connsiteY0" fmla="*/ 0 h 1202235"/>
              <a:gd name="connsiteX1" fmla="*/ 580784 w 589974"/>
              <a:gd name="connsiteY1" fmla="*/ 608118 h 1202235"/>
              <a:gd name="connsiteX2" fmla="*/ 368749 w 589974"/>
              <a:gd name="connsiteY2" fmla="*/ 1177869 h 1202235"/>
              <a:gd name="connsiteX3" fmla="*/ 294845 w 589974"/>
              <a:gd name="connsiteY3" fmla="*/ 1202235 h 1202235"/>
              <a:gd name="connsiteX4" fmla="*/ 12270 w 589974"/>
              <a:gd name="connsiteY4" fmla="*/ 601117 h 1202235"/>
              <a:gd name="connsiteX5" fmla="*/ 204239 w 589974"/>
              <a:gd name="connsiteY5" fmla="*/ 55370 h 1202235"/>
              <a:gd name="connsiteX6" fmla="*/ 294845 w 589974"/>
              <a:gd name="connsiteY6" fmla="*/ 0 h 1202235"/>
              <a:gd name="connsiteX0" fmla="*/ 296305 w 591434"/>
              <a:gd name="connsiteY0" fmla="*/ 0 h 1202235"/>
              <a:gd name="connsiteX1" fmla="*/ 582244 w 591434"/>
              <a:gd name="connsiteY1" fmla="*/ 608118 h 1202235"/>
              <a:gd name="connsiteX2" fmla="*/ 370209 w 591434"/>
              <a:gd name="connsiteY2" fmla="*/ 1177869 h 1202235"/>
              <a:gd name="connsiteX3" fmla="*/ 296305 w 591434"/>
              <a:gd name="connsiteY3" fmla="*/ 1202235 h 1202235"/>
              <a:gd name="connsiteX4" fmla="*/ 13730 w 591434"/>
              <a:gd name="connsiteY4" fmla="*/ 601117 h 1202235"/>
              <a:gd name="connsiteX5" fmla="*/ 205699 w 591434"/>
              <a:gd name="connsiteY5" fmla="*/ 55370 h 1202235"/>
              <a:gd name="connsiteX6" fmla="*/ 296305 w 591434"/>
              <a:gd name="connsiteY6" fmla="*/ 0 h 1202235"/>
              <a:gd name="connsiteX0" fmla="*/ 296305 w 586804"/>
              <a:gd name="connsiteY0" fmla="*/ 0 h 1202235"/>
              <a:gd name="connsiteX1" fmla="*/ 582244 w 586804"/>
              <a:gd name="connsiteY1" fmla="*/ 608118 h 1202235"/>
              <a:gd name="connsiteX2" fmla="*/ 374876 w 586804"/>
              <a:gd name="connsiteY2" fmla="*/ 1175626 h 1202235"/>
              <a:gd name="connsiteX3" fmla="*/ 296305 w 586804"/>
              <a:gd name="connsiteY3" fmla="*/ 1202235 h 1202235"/>
              <a:gd name="connsiteX4" fmla="*/ 13730 w 586804"/>
              <a:gd name="connsiteY4" fmla="*/ 601117 h 1202235"/>
              <a:gd name="connsiteX5" fmla="*/ 205699 w 586804"/>
              <a:gd name="connsiteY5" fmla="*/ 55370 h 1202235"/>
              <a:gd name="connsiteX6" fmla="*/ 296305 w 586804"/>
              <a:gd name="connsiteY6" fmla="*/ 0 h 1202235"/>
              <a:gd name="connsiteX0" fmla="*/ 296305 w 588064"/>
              <a:gd name="connsiteY0" fmla="*/ 0 h 1202235"/>
              <a:gd name="connsiteX1" fmla="*/ 582244 w 588064"/>
              <a:gd name="connsiteY1" fmla="*/ 608118 h 1202235"/>
              <a:gd name="connsiteX2" fmla="*/ 382060 w 588064"/>
              <a:gd name="connsiteY2" fmla="*/ 1160685 h 1202235"/>
              <a:gd name="connsiteX3" fmla="*/ 296305 w 588064"/>
              <a:gd name="connsiteY3" fmla="*/ 1202235 h 1202235"/>
              <a:gd name="connsiteX4" fmla="*/ 13730 w 588064"/>
              <a:gd name="connsiteY4" fmla="*/ 601117 h 1202235"/>
              <a:gd name="connsiteX5" fmla="*/ 205699 w 588064"/>
              <a:gd name="connsiteY5" fmla="*/ 55370 h 1202235"/>
              <a:gd name="connsiteX6" fmla="*/ 296305 w 588064"/>
              <a:gd name="connsiteY6" fmla="*/ 0 h 1202235"/>
              <a:gd name="connsiteX0" fmla="*/ 284824 w 576583"/>
              <a:gd name="connsiteY0" fmla="*/ 0 h 1202235"/>
              <a:gd name="connsiteX1" fmla="*/ 570763 w 576583"/>
              <a:gd name="connsiteY1" fmla="*/ 608118 h 1202235"/>
              <a:gd name="connsiteX2" fmla="*/ 370579 w 576583"/>
              <a:gd name="connsiteY2" fmla="*/ 1160685 h 1202235"/>
              <a:gd name="connsiteX3" fmla="*/ 284824 w 576583"/>
              <a:gd name="connsiteY3" fmla="*/ 1202235 h 1202235"/>
              <a:gd name="connsiteX4" fmla="*/ 2249 w 576583"/>
              <a:gd name="connsiteY4" fmla="*/ 601117 h 1202235"/>
              <a:gd name="connsiteX5" fmla="*/ 199825 w 576583"/>
              <a:gd name="connsiteY5" fmla="*/ 67039 h 1202235"/>
              <a:gd name="connsiteX6" fmla="*/ 284824 w 576583"/>
              <a:gd name="connsiteY6" fmla="*/ 0 h 120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 rot="3600000">
            <a:off x="4900439" y="1699790"/>
            <a:ext cx="620712" cy="1293813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0 w 565150"/>
              <a:gd name="connsiteY5" fmla="*/ 601117 h 1202235"/>
              <a:gd name="connsiteX6" fmla="*/ 231554 w 565150"/>
              <a:gd name="connsiteY6" fmla="*/ 42096 h 1202235"/>
              <a:gd name="connsiteX7" fmla="*/ 282575 w 565150"/>
              <a:gd name="connsiteY7" fmla="*/ 0 h 1202235"/>
              <a:gd name="connsiteX0" fmla="*/ 291374 w 573949"/>
              <a:gd name="connsiteY0" fmla="*/ 0 h 1202235"/>
              <a:gd name="connsiteX1" fmla="*/ 342395 w 573949"/>
              <a:gd name="connsiteY1" fmla="*/ 42096 h 1202235"/>
              <a:gd name="connsiteX2" fmla="*/ 573949 w 573949"/>
              <a:gd name="connsiteY2" fmla="*/ 601117 h 1202235"/>
              <a:gd name="connsiteX3" fmla="*/ 342395 w 573949"/>
              <a:gd name="connsiteY3" fmla="*/ 1160138 h 1202235"/>
              <a:gd name="connsiteX4" fmla="*/ 291374 w 573949"/>
              <a:gd name="connsiteY4" fmla="*/ 1202235 h 1202235"/>
              <a:gd name="connsiteX5" fmla="*/ 8799 w 573949"/>
              <a:gd name="connsiteY5" fmla="*/ 601117 h 1202235"/>
              <a:gd name="connsiteX6" fmla="*/ 240353 w 573949"/>
              <a:gd name="connsiteY6" fmla="*/ 42096 h 1202235"/>
              <a:gd name="connsiteX7" fmla="*/ 291374 w 573949"/>
              <a:gd name="connsiteY7" fmla="*/ 0 h 1202235"/>
              <a:gd name="connsiteX0" fmla="*/ 291374 w 573949"/>
              <a:gd name="connsiteY0" fmla="*/ 0 h 1202235"/>
              <a:gd name="connsiteX1" fmla="*/ 573949 w 573949"/>
              <a:gd name="connsiteY1" fmla="*/ 601117 h 1202235"/>
              <a:gd name="connsiteX2" fmla="*/ 342395 w 573949"/>
              <a:gd name="connsiteY2" fmla="*/ 1160138 h 1202235"/>
              <a:gd name="connsiteX3" fmla="*/ 291374 w 573949"/>
              <a:gd name="connsiteY3" fmla="*/ 1202235 h 1202235"/>
              <a:gd name="connsiteX4" fmla="*/ 8799 w 573949"/>
              <a:gd name="connsiteY4" fmla="*/ 601117 h 1202235"/>
              <a:gd name="connsiteX5" fmla="*/ 240353 w 573949"/>
              <a:gd name="connsiteY5" fmla="*/ 42096 h 1202235"/>
              <a:gd name="connsiteX6" fmla="*/ 291374 w 573949"/>
              <a:gd name="connsiteY6" fmla="*/ 0 h 1202235"/>
              <a:gd name="connsiteX0" fmla="*/ 291374 w 578600"/>
              <a:gd name="connsiteY0" fmla="*/ 0 h 1202235"/>
              <a:gd name="connsiteX1" fmla="*/ 573949 w 578600"/>
              <a:gd name="connsiteY1" fmla="*/ 601117 h 1202235"/>
              <a:gd name="connsiteX2" fmla="*/ 342395 w 578600"/>
              <a:gd name="connsiteY2" fmla="*/ 1160138 h 1202235"/>
              <a:gd name="connsiteX3" fmla="*/ 291374 w 578600"/>
              <a:gd name="connsiteY3" fmla="*/ 1202235 h 1202235"/>
              <a:gd name="connsiteX4" fmla="*/ 8799 w 578600"/>
              <a:gd name="connsiteY4" fmla="*/ 601117 h 1202235"/>
              <a:gd name="connsiteX5" fmla="*/ 240353 w 578600"/>
              <a:gd name="connsiteY5" fmla="*/ 42096 h 1202235"/>
              <a:gd name="connsiteX6" fmla="*/ 291374 w 578600"/>
              <a:gd name="connsiteY6" fmla="*/ 0 h 1202235"/>
              <a:gd name="connsiteX0" fmla="*/ 291374 w 583571"/>
              <a:gd name="connsiteY0" fmla="*/ 0 h 1202235"/>
              <a:gd name="connsiteX1" fmla="*/ 573949 w 583571"/>
              <a:gd name="connsiteY1" fmla="*/ 601117 h 1202235"/>
              <a:gd name="connsiteX2" fmla="*/ 342395 w 583571"/>
              <a:gd name="connsiteY2" fmla="*/ 1160138 h 1202235"/>
              <a:gd name="connsiteX3" fmla="*/ 291374 w 583571"/>
              <a:gd name="connsiteY3" fmla="*/ 1202235 h 1202235"/>
              <a:gd name="connsiteX4" fmla="*/ 8799 w 583571"/>
              <a:gd name="connsiteY4" fmla="*/ 601117 h 1202235"/>
              <a:gd name="connsiteX5" fmla="*/ 240353 w 583571"/>
              <a:gd name="connsiteY5" fmla="*/ 42096 h 1202235"/>
              <a:gd name="connsiteX6" fmla="*/ 291374 w 583571"/>
              <a:gd name="connsiteY6" fmla="*/ 0 h 1202235"/>
              <a:gd name="connsiteX0" fmla="*/ 291374 w 575217"/>
              <a:gd name="connsiteY0" fmla="*/ 0 h 1202235"/>
              <a:gd name="connsiteX1" fmla="*/ 573949 w 575217"/>
              <a:gd name="connsiteY1" fmla="*/ 601117 h 1202235"/>
              <a:gd name="connsiteX2" fmla="*/ 365278 w 575217"/>
              <a:gd name="connsiteY2" fmla="*/ 1177869 h 1202235"/>
              <a:gd name="connsiteX3" fmla="*/ 291374 w 575217"/>
              <a:gd name="connsiteY3" fmla="*/ 1202235 h 1202235"/>
              <a:gd name="connsiteX4" fmla="*/ 8799 w 575217"/>
              <a:gd name="connsiteY4" fmla="*/ 601117 h 1202235"/>
              <a:gd name="connsiteX5" fmla="*/ 240353 w 575217"/>
              <a:gd name="connsiteY5" fmla="*/ 42096 h 1202235"/>
              <a:gd name="connsiteX6" fmla="*/ 291374 w 575217"/>
              <a:gd name="connsiteY6" fmla="*/ 0 h 1202235"/>
              <a:gd name="connsiteX0" fmla="*/ 291374 w 578093"/>
              <a:gd name="connsiteY0" fmla="*/ 0 h 1202235"/>
              <a:gd name="connsiteX1" fmla="*/ 573949 w 578093"/>
              <a:gd name="connsiteY1" fmla="*/ 601117 h 1202235"/>
              <a:gd name="connsiteX2" fmla="*/ 365278 w 578093"/>
              <a:gd name="connsiteY2" fmla="*/ 1177869 h 1202235"/>
              <a:gd name="connsiteX3" fmla="*/ 291374 w 578093"/>
              <a:gd name="connsiteY3" fmla="*/ 1202235 h 1202235"/>
              <a:gd name="connsiteX4" fmla="*/ 8799 w 578093"/>
              <a:gd name="connsiteY4" fmla="*/ 601117 h 1202235"/>
              <a:gd name="connsiteX5" fmla="*/ 240353 w 578093"/>
              <a:gd name="connsiteY5" fmla="*/ 42096 h 1202235"/>
              <a:gd name="connsiteX6" fmla="*/ 291374 w 578093"/>
              <a:gd name="connsiteY6" fmla="*/ 0 h 1202235"/>
              <a:gd name="connsiteX0" fmla="*/ 291374 w 581161"/>
              <a:gd name="connsiteY0" fmla="*/ 0 h 1202235"/>
              <a:gd name="connsiteX1" fmla="*/ 577313 w 581161"/>
              <a:gd name="connsiteY1" fmla="*/ 608118 h 1202235"/>
              <a:gd name="connsiteX2" fmla="*/ 365278 w 581161"/>
              <a:gd name="connsiteY2" fmla="*/ 1177869 h 1202235"/>
              <a:gd name="connsiteX3" fmla="*/ 291374 w 581161"/>
              <a:gd name="connsiteY3" fmla="*/ 1202235 h 1202235"/>
              <a:gd name="connsiteX4" fmla="*/ 8799 w 581161"/>
              <a:gd name="connsiteY4" fmla="*/ 601117 h 1202235"/>
              <a:gd name="connsiteX5" fmla="*/ 240353 w 581161"/>
              <a:gd name="connsiteY5" fmla="*/ 42096 h 1202235"/>
              <a:gd name="connsiteX6" fmla="*/ 291374 w 581161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84738 w 579867"/>
              <a:gd name="connsiteY0" fmla="*/ 0 h 1202235"/>
              <a:gd name="connsiteX1" fmla="*/ 570677 w 579867"/>
              <a:gd name="connsiteY1" fmla="*/ 608118 h 1202235"/>
              <a:gd name="connsiteX2" fmla="*/ 358642 w 579867"/>
              <a:gd name="connsiteY2" fmla="*/ 1177869 h 1202235"/>
              <a:gd name="connsiteX3" fmla="*/ 284738 w 579867"/>
              <a:gd name="connsiteY3" fmla="*/ 1202235 h 1202235"/>
              <a:gd name="connsiteX4" fmla="*/ 2163 w 579867"/>
              <a:gd name="connsiteY4" fmla="*/ 601117 h 1202235"/>
              <a:gd name="connsiteX5" fmla="*/ 194132 w 579867"/>
              <a:gd name="connsiteY5" fmla="*/ 55370 h 1202235"/>
              <a:gd name="connsiteX6" fmla="*/ 284738 w 579867"/>
              <a:gd name="connsiteY6" fmla="*/ 0 h 1202235"/>
              <a:gd name="connsiteX0" fmla="*/ 294845 w 589974"/>
              <a:gd name="connsiteY0" fmla="*/ 0 h 1202235"/>
              <a:gd name="connsiteX1" fmla="*/ 580784 w 589974"/>
              <a:gd name="connsiteY1" fmla="*/ 608118 h 1202235"/>
              <a:gd name="connsiteX2" fmla="*/ 368749 w 589974"/>
              <a:gd name="connsiteY2" fmla="*/ 1177869 h 1202235"/>
              <a:gd name="connsiteX3" fmla="*/ 294845 w 589974"/>
              <a:gd name="connsiteY3" fmla="*/ 1202235 h 1202235"/>
              <a:gd name="connsiteX4" fmla="*/ 12270 w 589974"/>
              <a:gd name="connsiteY4" fmla="*/ 601117 h 1202235"/>
              <a:gd name="connsiteX5" fmla="*/ 204239 w 589974"/>
              <a:gd name="connsiteY5" fmla="*/ 55370 h 1202235"/>
              <a:gd name="connsiteX6" fmla="*/ 294845 w 589974"/>
              <a:gd name="connsiteY6" fmla="*/ 0 h 1202235"/>
              <a:gd name="connsiteX0" fmla="*/ 296305 w 591434"/>
              <a:gd name="connsiteY0" fmla="*/ 0 h 1202235"/>
              <a:gd name="connsiteX1" fmla="*/ 582244 w 591434"/>
              <a:gd name="connsiteY1" fmla="*/ 608118 h 1202235"/>
              <a:gd name="connsiteX2" fmla="*/ 370209 w 591434"/>
              <a:gd name="connsiteY2" fmla="*/ 1177869 h 1202235"/>
              <a:gd name="connsiteX3" fmla="*/ 296305 w 591434"/>
              <a:gd name="connsiteY3" fmla="*/ 1202235 h 1202235"/>
              <a:gd name="connsiteX4" fmla="*/ 13730 w 591434"/>
              <a:gd name="connsiteY4" fmla="*/ 601117 h 1202235"/>
              <a:gd name="connsiteX5" fmla="*/ 205699 w 591434"/>
              <a:gd name="connsiteY5" fmla="*/ 55370 h 1202235"/>
              <a:gd name="connsiteX6" fmla="*/ 296305 w 591434"/>
              <a:gd name="connsiteY6" fmla="*/ 0 h 1202235"/>
              <a:gd name="connsiteX0" fmla="*/ 296305 w 586804"/>
              <a:gd name="connsiteY0" fmla="*/ 0 h 1202235"/>
              <a:gd name="connsiteX1" fmla="*/ 582244 w 586804"/>
              <a:gd name="connsiteY1" fmla="*/ 608118 h 1202235"/>
              <a:gd name="connsiteX2" fmla="*/ 374876 w 586804"/>
              <a:gd name="connsiteY2" fmla="*/ 1175626 h 1202235"/>
              <a:gd name="connsiteX3" fmla="*/ 296305 w 586804"/>
              <a:gd name="connsiteY3" fmla="*/ 1202235 h 1202235"/>
              <a:gd name="connsiteX4" fmla="*/ 13730 w 586804"/>
              <a:gd name="connsiteY4" fmla="*/ 601117 h 1202235"/>
              <a:gd name="connsiteX5" fmla="*/ 205699 w 586804"/>
              <a:gd name="connsiteY5" fmla="*/ 55370 h 1202235"/>
              <a:gd name="connsiteX6" fmla="*/ 296305 w 586804"/>
              <a:gd name="connsiteY6" fmla="*/ 0 h 1202235"/>
              <a:gd name="connsiteX0" fmla="*/ 296305 w 588064"/>
              <a:gd name="connsiteY0" fmla="*/ 0 h 1202235"/>
              <a:gd name="connsiteX1" fmla="*/ 582244 w 588064"/>
              <a:gd name="connsiteY1" fmla="*/ 608118 h 1202235"/>
              <a:gd name="connsiteX2" fmla="*/ 382060 w 588064"/>
              <a:gd name="connsiteY2" fmla="*/ 1160685 h 1202235"/>
              <a:gd name="connsiteX3" fmla="*/ 296305 w 588064"/>
              <a:gd name="connsiteY3" fmla="*/ 1202235 h 1202235"/>
              <a:gd name="connsiteX4" fmla="*/ 13730 w 588064"/>
              <a:gd name="connsiteY4" fmla="*/ 601117 h 1202235"/>
              <a:gd name="connsiteX5" fmla="*/ 205699 w 588064"/>
              <a:gd name="connsiteY5" fmla="*/ 55370 h 1202235"/>
              <a:gd name="connsiteX6" fmla="*/ 296305 w 588064"/>
              <a:gd name="connsiteY6" fmla="*/ 0 h 1202235"/>
              <a:gd name="connsiteX0" fmla="*/ 284824 w 576583"/>
              <a:gd name="connsiteY0" fmla="*/ 0 h 1202235"/>
              <a:gd name="connsiteX1" fmla="*/ 570763 w 576583"/>
              <a:gd name="connsiteY1" fmla="*/ 608118 h 1202235"/>
              <a:gd name="connsiteX2" fmla="*/ 370579 w 576583"/>
              <a:gd name="connsiteY2" fmla="*/ 1160685 h 1202235"/>
              <a:gd name="connsiteX3" fmla="*/ 284824 w 576583"/>
              <a:gd name="connsiteY3" fmla="*/ 1202235 h 1202235"/>
              <a:gd name="connsiteX4" fmla="*/ 2249 w 576583"/>
              <a:gd name="connsiteY4" fmla="*/ 601117 h 1202235"/>
              <a:gd name="connsiteX5" fmla="*/ 199825 w 576583"/>
              <a:gd name="connsiteY5" fmla="*/ 67039 h 1202235"/>
              <a:gd name="connsiteX6" fmla="*/ 284824 w 576583"/>
              <a:gd name="connsiteY6" fmla="*/ 0 h 120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7200000">
            <a:off x="4900439" y="2461790"/>
            <a:ext cx="620712" cy="1293813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0 w 565150"/>
              <a:gd name="connsiteY5" fmla="*/ 601117 h 1202235"/>
              <a:gd name="connsiteX6" fmla="*/ 231554 w 565150"/>
              <a:gd name="connsiteY6" fmla="*/ 42096 h 1202235"/>
              <a:gd name="connsiteX7" fmla="*/ 282575 w 565150"/>
              <a:gd name="connsiteY7" fmla="*/ 0 h 1202235"/>
              <a:gd name="connsiteX0" fmla="*/ 291374 w 573949"/>
              <a:gd name="connsiteY0" fmla="*/ 0 h 1202235"/>
              <a:gd name="connsiteX1" fmla="*/ 342395 w 573949"/>
              <a:gd name="connsiteY1" fmla="*/ 42096 h 1202235"/>
              <a:gd name="connsiteX2" fmla="*/ 573949 w 573949"/>
              <a:gd name="connsiteY2" fmla="*/ 601117 h 1202235"/>
              <a:gd name="connsiteX3" fmla="*/ 342395 w 573949"/>
              <a:gd name="connsiteY3" fmla="*/ 1160138 h 1202235"/>
              <a:gd name="connsiteX4" fmla="*/ 291374 w 573949"/>
              <a:gd name="connsiteY4" fmla="*/ 1202235 h 1202235"/>
              <a:gd name="connsiteX5" fmla="*/ 8799 w 573949"/>
              <a:gd name="connsiteY5" fmla="*/ 601117 h 1202235"/>
              <a:gd name="connsiteX6" fmla="*/ 240353 w 573949"/>
              <a:gd name="connsiteY6" fmla="*/ 42096 h 1202235"/>
              <a:gd name="connsiteX7" fmla="*/ 291374 w 573949"/>
              <a:gd name="connsiteY7" fmla="*/ 0 h 1202235"/>
              <a:gd name="connsiteX0" fmla="*/ 291374 w 573949"/>
              <a:gd name="connsiteY0" fmla="*/ 0 h 1202235"/>
              <a:gd name="connsiteX1" fmla="*/ 573949 w 573949"/>
              <a:gd name="connsiteY1" fmla="*/ 601117 h 1202235"/>
              <a:gd name="connsiteX2" fmla="*/ 342395 w 573949"/>
              <a:gd name="connsiteY2" fmla="*/ 1160138 h 1202235"/>
              <a:gd name="connsiteX3" fmla="*/ 291374 w 573949"/>
              <a:gd name="connsiteY3" fmla="*/ 1202235 h 1202235"/>
              <a:gd name="connsiteX4" fmla="*/ 8799 w 573949"/>
              <a:gd name="connsiteY4" fmla="*/ 601117 h 1202235"/>
              <a:gd name="connsiteX5" fmla="*/ 240353 w 573949"/>
              <a:gd name="connsiteY5" fmla="*/ 42096 h 1202235"/>
              <a:gd name="connsiteX6" fmla="*/ 291374 w 573949"/>
              <a:gd name="connsiteY6" fmla="*/ 0 h 1202235"/>
              <a:gd name="connsiteX0" fmla="*/ 291374 w 578600"/>
              <a:gd name="connsiteY0" fmla="*/ 0 h 1202235"/>
              <a:gd name="connsiteX1" fmla="*/ 573949 w 578600"/>
              <a:gd name="connsiteY1" fmla="*/ 601117 h 1202235"/>
              <a:gd name="connsiteX2" fmla="*/ 342395 w 578600"/>
              <a:gd name="connsiteY2" fmla="*/ 1160138 h 1202235"/>
              <a:gd name="connsiteX3" fmla="*/ 291374 w 578600"/>
              <a:gd name="connsiteY3" fmla="*/ 1202235 h 1202235"/>
              <a:gd name="connsiteX4" fmla="*/ 8799 w 578600"/>
              <a:gd name="connsiteY4" fmla="*/ 601117 h 1202235"/>
              <a:gd name="connsiteX5" fmla="*/ 240353 w 578600"/>
              <a:gd name="connsiteY5" fmla="*/ 42096 h 1202235"/>
              <a:gd name="connsiteX6" fmla="*/ 291374 w 578600"/>
              <a:gd name="connsiteY6" fmla="*/ 0 h 1202235"/>
              <a:gd name="connsiteX0" fmla="*/ 291374 w 583571"/>
              <a:gd name="connsiteY0" fmla="*/ 0 h 1202235"/>
              <a:gd name="connsiteX1" fmla="*/ 573949 w 583571"/>
              <a:gd name="connsiteY1" fmla="*/ 601117 h 1202235"/>
              <a:gd name="connsiteX2" fmla="*/ 342395 w 583571"/>
              <a:gd name="connsiteY2" fmla="*/ 1160138 h 1202235"/>
              <a:gd name="connsiteX3" fmla="*/ 291374 w 583571"/>
              <a:gd name="connsiteY3" fmla="*/ 1202235 h 1202235"/>
              <a:gd name="connsiteX4" fmla="*/ 8799 w 583571"/>
              <a:gd name="connsiteY4" fmla="*/ 601117 h 1202235"/>
              <a:gd name="connsiteX5" fmla="*/ 240353 w 583571"/>
              <a:gd name="connsiteY5" fmla="*/ 42096 h 1202235"/>
              <a:gd name="connsiteX6" fmla="*/ 291374 w 583571"/>
              <a:gd name="connsiteY6" fmla="*/ 0 h 1202235"/>
              <a:gd name="connsiteX0" fmla="*/ 291374 w 575217"/>
              <a:gd name="connsiteY0" fmla="*/ 0 h 1202235"/>
              <a:gd name="connsiteX1" fmla="*/ 573949 w 575217"/>
              <a:gd name="connsiteY1" fmla="*/ 601117 h 1202235"/>
              <a:gd name="connsiteX2" fmla="*/ 365278 w 575217"/>
              <a:gd name="connsiteY2" fmla="*/ 1177869 h 1202235"/>
              <a:gd name="connsiteX3" fmla="*/ 291374 w 575217"/>
              <a:gd name="connsiteY3" fmla="*/ 1202235 h 1202235"/>
              <a:gd name="connsiteX4" fmla="*/ 8799 w 575217"/>
              <a:gd name="connsiteY4" fmla="*/ 601117 h 1202235"/>
              <a:gd name="connsiteX5" fmla="*/ 240353 w 575217"/>
              <a:gd name="connsiteY5" fmla="*/ 42096 h 1202235"/>
              <a:gd name="connsiteX6" fmla="*/ 291374 w 575217"/>
              <a:gd name="connsiteY6" fmla="*/ 0 h 1202235"/>
              <a:gd name="connsiteX0" fmla="*/ 291374 w 578093"/>
              <a:gd name="connsiteY0" fmla="*/ 0 h 1202235"/>
              <a:gd name="connsiteX1" fmla="*/ 573949 w 578093"/>
              <a:gd name="connsiteY1" fmla="*/ 601117 h 1202235"/>
              <a:gd name="connsiteX2" fmla="*/ 365278 w 578093"/>
              <a:gd name="connsiteY2" fmla="*/ 1177869 h 1202235"/>
              <a:gd name="connsiteX3" fmla="*/ 291374 w 578093"/>
              <a:gd name="connsiteY3" fmla="*/ 1202235 h 1202235"/>
              <a:gd name="connsiteX4" fmla="*/ 8799 w 578093"/>
              <a:gd name="connsiteY4" fmla="*/ 601117 h 1202235"/>
              <a:gd name="connsiteX5" fmla="*/ 240353 w 578093"/>
              <a:gd name="connsiteY5" fmla="*/ 42096 h 1202235"/>
              <a:gd name="connsiteX6" fmla="*/ 291374 w 578093"/>
              <a:gd name="connsiteY6" fmla="*/ 0 h 1202235"/>
              <a:gd name="connsiteX0" fmla="*/ 291374 w 581161"/>
              <a:gd name="connsiteY0" fmla="*/ 0 h 1202235"/>
              <a:gd name="connsiteX1" fmla="*/ 577313 w 581161"/>
              <a:gd name="connsiteY1" fmla="*/ 608118 h 1202235"/>
              <a:gd name="connsiteX2" fmla="*/ 365278 w 581161"/>
              <a:gd name="connsiteY2" fmla="*/ 1177869 h 1202235"/>
              <a:gd name="connsiteX3" fmla="*/ 291374 w 581161"/>
              <a:gd name="connsiteY3" fmla="*/ 1202235 h 1202235"/>
              <a:gd name="connsiteX4" fmla="*/ 8799 w 581161"/>
              <a:gd name="connsiteY4" fmla="*/ 601117 h 1202235"/>
              <a:gd name="connsiteX5" fmla="*/ 240353 w 581161"/>
              <a:gd name="connsiteY5" fmla="*/ 42096 h 1202235"/>
              <a:gd name="connsiteX6" fmla="*/ 291374 w 581161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84738 w 579867"/>
              <a:gd name="connsiteY0" fmla="*/ 0 h 1202235"/>
              <a:gd name="connsiteX1" fmla="*/ 570677 w 579867"/>
              <a:gd name="connsiteY1" fmla="*/ 608118 h 1202235"/>
              <a:gd name="connsiteX2" fmla="*/ 358642 w 579867"/>
              <a:gd name="connsiteY2" fmla="*/ 1177869 h 1202235"/>
              <a:gd name="connsiteX3" fmla="*/ 284738 w 579867"/>
              <a:gd name="connsiteY3" fmla="*/ 1202235 h 1202235"/>
              <a:gd name="connsiteX4" fmla="*/ 2163 w 579867"/>
              <a:gd name="connsiteY4" fmla="*/ 601117 h 1202235"/>
              <a:gd name="connsiteX5" fmla="*/ 194132 w 579867"/>
              <a:gd name="connsiteY5" fmla="*/ 55370 h 1202235"/>
              <a:gd name="connsiteX6" fmla="*/ 284738 w 579867"/>
              <a:gd name="connsiteY6" fmla="*/ 0 h 1202235"/>
              <a:gd name="connsiteX0" fmla="*/ 294845 w 589974"/>
              <a:gd name="connsiteY0" fmla="*/ 0 h 1202235"/>
              <a:gd name="connsiteX1" fmla="*/ 580784 w 589974"/>
              <a:gd name="connsiteY1" fmla="*/ 608118 h 1202235"/>
              <a:gd name="connsiteX2" fmla="*/ 368749 w 589974"/>
              <a:gd name="connsiteY2" fmla="*/ 1177869 h 1202235"/>
              <a:gd name="connsiteX3" fmla="*/ 294845 w 589974"/>
              <a:gd name="connsiteY3" fmla="*/ 1202235 h 1202235"/>
              <a:gd name="connsiteX4" fmla="*/ 12270 w 589974"/>
              <a:gd name="connsiteY4" fmla="*/ 601117 h 1202235"/>
              <a:gd name="connsiteX5" fmla="*/ 204239 w 589974"/>
              <a:gd name="connsiteY5" fmla="*/ 55370 h 1202235"/>
              <a:gd name="connsiteX6" fmla="*/ 294845 w 589974"/>
              <a:gd name="connsiteY6" fmla="*/ 0 h 1202235"/>
              <a:gd name="connsiteX0" fmla="*/ 296305 w 591434"/>
              <a:gd name="connsiteY0" fmla="*/ 0 h 1202235"/>
              <a:gd name="connsiteX1" fmla="*/ 582244 w 591434"/>
              <a:gd name="connsiteY1" fmla="*/ 608118 h 1202235"/>
              <a:gd name="connsiteX2" fmla="*/ 370209 w 591434"/>
              <a:gd name="connsiteY2" fmla="*/ 1177869 h 1202235"/>
              <a:gd name="connsiteX3" fmla="*/ 296305 w 591434"/>
              <a:gd name="connsiteY3" fmla="*/ 1202235 h 1202235"/>
              <a:gd name="connsiteX4" fmla="*/ 13730 w 591434"/>
              <a:gd name="connsiteY4" fmla="*/ 601117 h 1202235"/>
              <a:gd name="connsiteX5" fmla="*/ 205699 w 591434"/>
              <a:gd name="connsiteY5" fmla="*/ 55370 h 1202235"/>
              <a:gd name="connsiteX6" fmla="*/ 296305 w 591434"/>
              <a:gd name="connsiteY6" fmla="*/ 0 h 1202235"/>
              <a:gd name="connsiteX0" fmla="*/ 296305 w 586804"/>
              <a:gd name="connsiteY0" fmla="*/ 0 h 1202235"/>
              <a:gd name="connsiteX1" fmla="*/ 582244 w 586804"/>
              <a:gd name="connsiteY1" fmla="*/ 608118 h 1202235"/>
              <a:gd name="connsiteX2" fmla="*/ 374876 w 586804"/>
              <a:gd name="connsiteY2" fmla="*/ 1175626 h 1202235"/>
              <a:gd name="connsiteX3" fmla="*/ 296305 w 586804"/>
              <a:gd name="connsiteY3" fmla="*/ 1202235 h 1202235"/>
              <a:gd name="connsiteX4" fmla="*/ 13730 w 586804"/>
              <a:gd name="connsiteY4" fmla="*/ 601117 h 1202235"/>
              <a:gd name="connsiteX5" fmla="*/ 205699 w 586804"/>
              <a:gd name="connsiteY5" fmla="*/ 55370 h 1202235"/>
              <a:gd name="connsiteX6" fmla="*/ 296305 w 586804"/>
              <a:gd name="connsiteY6" fmla="*/ 0 h 1202235"/>
              <a:gd name="connsiteX0" fmla="*/ 296305 w 588064"/>
              <a:gd name="connsiteY0" fmla="*/ 0 h 1202235"/>
              <a:gd name="connsiteX1" fmla="*/ 582244 w 588064"/>
              <a:gd name="connsiteY1" fmla="*/ 608118 h 1202235"/>
              <a:gd name="connsiteX2" fmla="*/ 382060 w 588064"/>
              <a:gd name="connsiteY2" fmla="*/ 1160685 h 1202235"/>
              <a:gd name="connsiteX3" fmla="*/ 296305 w 588064"/>
              <a:gd name="connsiteY3" fmla="*/ 1202235 h 1202235"/>
              <a:gd name="connsiteX4" fmla="*/ 13730 w 588064"/>
              <a:gd name="connsiteY4" fmla="*/ 601117 h 1202235"/>
              <a:gd name="connsiteX5" fmla="*/ 205699 w 588064"/>
              <a:gd name="connsiteY5" fmla="*/ 55370 h 1202235"/>
              <a:gd name="connsiteX6" fmla="*/ 296305 w 588064"/>
              <a:gd name="connsiteY6" fmla="*/ 0 h 1202235"/>
              <a:gd name="connsiteX0" fmla="*/ 284824 w 576583"/>
              <a:gd name="connsiteY0" fmla="*/ 0 h 1202235"/>
              <a:gd name="connsiteX1" fmla="*/ 570763 w 576583"/>
              <a:gd name="connsiteY1" fmla="*/ 608118 h 1202235"/>
              <a:gd name="connsiteX2" fmla="*/ 370579 w 576583"/>
              <a:gd name="connsiteY2" fmla="*/ 1160685 h 1202235"/>
              <a:gd name="connsiteX3" fmla="*/ 284824 w 576583"/>
              <a:gd name="connsiteY3" fmla="*/ 1202235 h 1202235"/>
              <a:gd name="connsiteX4" fmla="*/ 2249 w 576583"/>
              <a:gd name="connsiteY4" fmla="*/ 601117 h 1202235"/>
              <a:gd name="connsiteX5" fmla="*/ 199825 w 576583"/>
              <a:gd name="connsiteY5" fmla="*/ 67039 h 1202235"/>
              <a:gd name="connsiteX6" fmla="*/ 284824 w 576583"/>
              <a:gd name="connsiteY6" fmla="*/ 0 h 120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10800000">
            <a:off x="4240039" y="2842791"/>
            <a:ext cx="620713" cy="1293812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0 w 565150"/>
              <a:gd name="connsiteY5" fmla="*/ 601117 h 1202235"/>
              <a:gd name="connsiteX6" fmla="*/ 231554 w 565150"/>
              <a:gd name="connsiteY6" fmla="*/ 42096 h 1202235"/>
              <a:gd name="connsiteX7" fmla="*/ 282575 w 565150"/>
              <a:gd name="connsiteY7" fmla="*/ 0 h 1202235"/>
              <a:gd name="connsiteX0" fmla="*/ 291374 w 573949"/>
              <a:gd name="connsiteY0" fmla="*/ 0 h 1202235"/>
              <a:gd name="connsiteX1" fmla="*/ 342395 w 573949"/>
              <a:gd name="connsiteY1" fmla="*/ 42096 h 1202235"/>
              <a:gd name="connsiteX2" fmla="*/ 573949 w 573949"/>
              <a:gd name="connsiteY2" fmla="*/ 601117 h 1202235"/>
              <a:gd name="connsiteX3" fmla="*/ 342395 w 573949"/>
              <a:gd name="connsiteY3" fmla="*/ 1160138 h 1202235"/>
              <a:gd name="connsiteX4" fmla="*/ 291374 w 573949"/>
              <a:gd name="connsiteY4" fmla="*/ 1202235 h 1202235"/>
              <a:gd name="connsiteX5" fmla="*/ 8799 w 573949"/>
              <a:gd name="connsiteY5" fmla="*/ 601117 h 1202235"/>
              <a:gd name="connsiteX6" fmla="*/ 240353 w 573949"/>
              <a:gd name="connsiteY6" fmla="*/ 42096 h 1202235"/>
              <a:gd name="connsiteX7" fmla="*/ 291374 w 573949"/>
              <a:gd name="connsiteY7" fmla="*/ 0 h 1202235"/>
              <a:gd name="connsiteX0" fmla="*/ 291374 w 573949"/>
              <a:gd name="connsiteY0" fmla="*/ 0 h 1202235"/>
              <a:gd name="connsiteX1" fmla="*/ 573949 w 573949"/>
              <a:gd name="connsiteY1" fmla="*/ 601117 h 1202235"/>
              <a:gd name="connsiteX2" fmla="*/ 342395 w 573949"/>
              <a:gd name="connsiteY2" fmla="*/ 1160138 h 1202235"/>
              <a:gd name="connsiteX3" fmla="*/ 291374 w 573949"/>
              <a:gd name="connsiteY3" fmla="*/ 1202235 h 1202235"/>
              <a:gd name="connsiteX4" fmla="*/ 8799 w 573949"/>
              <a:gd name="connsiteY4" fmla="*/ 601117 h 1202235"/>
              <a:gd name="connsiteX5" fmla="*/ 240353 w 573949"/>
              <a:gd name="connsiteY5" fmla="*/ 42096 h 1202235"/>
              <a:gd name="connsiteX6" fmla="*/ 291374 w 573949"/>
              <a:gd name="connsiteY6" fmla="*/ 0 h 1202235"/>
              <a:gd name="connsiteX0" fmla="*/ 291374 w 578600"/>
              <a:gd name="connsiteY0" fmla="*/ 0 h 1202235"/>
              <a:gd name="connsiteX1" fmla="*/ 573949 w 578600"/>
              <a:gd name="connsiteY1" fmla="*/ 601117 h 1202235"/>
              <a:gd name="connsiteX2" fmla="*/ 342395 w 578600"/>
              <a:gd name="connsiteY2" fmla="*/ 1160138 h 1202235"/>
              <a:gd name="connsiteX3" fmla="*/ 291374 w 578600"/>
              <a:gd name="connsiteY3" fmla="*/ 1202235 h 1202235"/>
              <a:gd name="connsiteX4" fmla="*/ 8799 w 578600"/>
              <a:gd name="connsiteY4" fmla="*/ 601117 h 1202235"/>
              <a:gd name="connsiteX5" fmla="*/ 240353 w 578600"/>
              <a:gd name="connsiteY5" fmla="*/ 42096 h 1202235"/>
              <a:gd name="connsiteX6" fmla="*/ 291374 w 578600"/>
              <a:gd name="connsiteY6" fmla="*/ 0 h 1202235"/>
              <a:gd name="connsiteX0" fmla="*/ 291374 w 583571"/>
              <a:gd name="connsiteY0" fmla="*/ 0 h 1202235"/>
              <a:gd name="connsiteX1" fmla="*/ 573949 w 583571"/>
              <a:gd name="connsiteY1" fmla="*/ 601117 h 1202235"/>
              <a:gd name="connsiteX2" fmla="*/ 342395 w 583571"/>
              <a:gd name="connsiteY2" fmla="*/ 1160138 h 1202235"/>
              <a:gd name="connsiteX3" fmla="*/ 291374 w 583571"/>
              <a:gd name="connsiteY3" fmla="*/ 1202235 h 1202235"/>
              <a:gd name="connsiteX4" fmla="*/ 8799 w 583571"/>
              <a:gd name="connsiteY4" fmla="*/ 601117 h 1202235"/>
              <a:gd name="connsiteX5" fmla="*/ 240353 w 583571"/>
              <a:gd name="connsiteY5" fmla="*/ 42096 h 1202235"/>
              <a:gd name="connsiteX6" fmla="*/ 291374 w 583571"/>
              <a:gd name="connsiteY6" fmla="*/ 0 h 1202235"/>
              <a:gd name="connsiteX0" fmla="*/ 291374 w 575217"/>
              <a:gd name="connsiteY0" fmla="*/ 0 h 1202235"/>
              <a:gd name="connsiteX1" fmla="*/ 573949 w 575217"/>
              <a:gd name="connsiteY1" fmla="*/ 601117 h 1202235"/>
              <a:gd name="connsiteX2" fmla="*/ 365278 w 575217"/>
              <a:gd name="connsiteY2" fmla="*/ 1177869 h 1202235"/>
              <a:gd name="connsiteX3" fmla="*/ 291374 w 575217"/>
              <a:gd name="connsiteY3" fmla="*/ 1202235 h 1202235"/>
              <a:gd name="connsiteX4" fmla="*/ 8799 w 575217"/>
              <a:gd name="connsiteY4" fmla="*/ 601117 h 1202235"/>
              <a:gd name="connsiteX5" fmla="*/ 240353 w 575217"/>
              <a:gd name="connsiteY5" fmla="*/ 42096 h 1202235"/>
              <a:gd name="connsiteX6" fmla="*/ 291374 w 575217"/>
              <a:gd name="connsiteY6" fmla="*/ 0 h 1202235"/>
              <a:gd name="connsiteX0" fmla="*/ 291374 w 578093"/>
              <a:gd name="connsiteY0" fmla="*/ 0 h 1202235"/>
              <a:gd name="connsiteX1" fmla="*/ 573949 w 578093"/>
              <a:gd name="connsiteY1" fmla="*/ 601117 h 1202235"/>
              <a:gd name="connsiteX2" fmla="*/ 365278 w 578093"/>
              <a:gd name="connsiteY2" fmla="*/ 1177869 h 1202235"/>
              <a:gd name="connsiteX3" fmla="*/ 291374 w 578093"/>
              <a:gd name="connsiteY3" fmla="*/ 1202235 h 1202235"/>
              <a:gd name="connsiteX4" fmla="*/ 8799 w 578093"/>
              <a:gd name="connsiteY4" fmla="*/ 601117 h 1202235"/>
              <a:gd name="connsiteX5" fmla="*/ 240353 w 578093"/>
              <a:gd name="connsiteY5" fmla="*/ 42096 h 1202235"/>
              <a:gd name="connsiteX6" fmla="*/ 291374 w 578093"/>
              <a:gd name="connsiteY6" fmla="*/ 0 h 1202235"/>
              <a:gd name="connsiteX0" fmla="*/ 291374 w 581161"/>
              <a:gd name="connsiteY0" fmla="*/ 0 h 1202235"/>
              <a:gd name="connsiteX1" fmla="*/ 577313 w 581161"/>
              <a:gd name="connsiteY1" fmla="*/ 608118 h 1202235"/>
              <a:gd name="connsiteX2" fmla="*/ 365278 w 581161"/>
              <a:gd name="connsiteY2" fmla="*/ 1177869 h 1202235"/>
              <a:gd name="connsiteX3" fmla="*/ 291374 w 581161"/>
              <a:gd name="connsiteY3" fmla="*/ 1202235 h 1202235"/>
              <a:gd name="connsiteX4" fmla="*/ 8799 w 581161"/>
              <a:gd name="connsiteY4" fmla="*/ 601117 h 1202235"/>
              <a:gd name="connsiteX5" fmla="*/ 240353 w 581161"/>
              <a:gd name="connsiteY5" fmla="*/ 42096 h 1202235"/>
              <a:gd name="connsiteX6" fmla="*/ 291374 w 581161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84738 w 579867"/>
              <a:gd name="connsiteY0" fmla="*/ 0 h 1202235"/>
              <a:gd name="connsiteX1" fmla="*/ 570677 w 579867"/>
              <a:gd name="connsiteY1" fmla="*/ 608118 h 1202235"/>
              <a:gd name="connsiteX2" fmla="*/ 358642 w 579867"/>
              <a:gd name="connsiteY2" fmla="*/ 1177869 h 1202235"/>
              <a:gd name="connsiteX3" fmla="*/ 284738 w 579867"/>
              <a:gd name="connsiteY3" fmla="*/ 1202235 h 1202235"/>
              <a:gd name="connsiteX4" fmla="*/ 2163 w 579867"/>
              <a:gd name="connsiteY4" fmla="*/ 601117 h 1202235"/>
              <a:gd name="connsiteX5" fmla="*/ 194132 w 579867"/>
              <a:gd name="connsiteY5" fmla="*/ 55370 h 1202235"/>
              <a:gd name="connsiteX6" fmla="*/ 284738 w 579867"/>
              <a:gd name="connsiteY6" fmla="*/ 0 h 1202235"/>
              <a:gd name="connsiteX0" fmla="*/ 294845 w 589974"/>
              <a:gd name="connsiteY0" fmla="*/ 0 h 1202235"/>
              <a:gd name="connsiteX1" fmla="*/ 580784 w 589974"/>
              <a:gd name="connsiteY1" fmla="*/ 608118 h 1202235"/>
              <a:gd name="connsiteX2" fmla="*/ 368749 w 589974"/>
              <a:gd name="connsiteY2" fmla="*/ 1177869 h 1202235"/>
              <a:gd name="connsiteX3" fmla="*/ 294845 w 589974"/>
              <a:gd name="connsiteY3" fmla="*/ 1202235 h 1202235"/>
              <a:gd name="connsiteX4" fmla="*/ 12270 w 589974"/>
              <a:gd name="connsiteY4" fmla="*/ 601117 h 1202235"/>
              <a:gd name="connsiteX5" fmla="*/ 204239 w 589974"/>
              <a:gd name="connsiteY5" fmla="*/ 55370 h 1202235"/>
              <a:gd name="connsiteX6" fmla="*/ 294845 w 589974"/>
              <a:gd name="connsiteY6" fmla="*/ 0 h 1202235"/>
              <a:gd name="connsiteX0" fmla="*/ 296305 w 591434"/>
              <a:gd name="connsiteY0" fmla="*/ 0 h 1202235"/>
              <a:gd name="connsiteX1" fmla="*/ 582244 w 591434"/>
              <a:gd name="connsiteY1" fmla="*/ 608118 h 1202235"/>
              <a:gd name="connsiteX2" fmla="*/ 370209 w 591434"/>
              <a:gd name="connsiteY2" fmla="*/ 1177869 h 1202235"/>
              <a:gd name="connsiteX3" fmla="*/ 296305 w 591434"/>
              <a:gd name="connsiteY3" fmla="*/ 1202235 h 1202235"/>
              <a:gd name="connsiteX4" fmla="*/ 13730 w 591434"/>
              <a:gd name="connsiteY4" fmla="*/ 601117 h 1202235"/>
              <a:gd name="connsiteX5" fmla="*/ 205699 w 591434"/>
              <a:gd name="connsiteY5" fmla="*/ 55370 h 1202235"/>
              <a:gd name="connsiteX6" fmla="*/ 296305 w 591434"/>
              <a:gd name="connsiteY6" fmla="*/ 0 h 1202235"/>
              <a:gd name="connsiteX0" fmla="*/ 296305 w 586804"/>
              <a:gd name="connsiteY0" fmla="*/ 0 h 1202235"/>
              <a:gd name="connsiteX1" fmla="*/ 582244 w 586804"/>
              <a:gd name="connsiteY1" fmla="*/ 608118 h 1202235"/>
              <a:gd name="connsiteX2" fmla="*/ 374876 w 586804"/>
              <a:gd name="connsiteY2" fmla="*/ 1175626 h 1202235"/>
              <a:gd name="connsiteX3" fmla="*/ 296305 w 586804"/>
              <a:gd name="connsiteY3" fmla="*/ 1202235 h 1202235"/>
              <a:gd name="connsiteX4" fmla="*/ 13730 w 586804"/>
              <a:gd name="connsiteY4" fmla="*/ 601117 h 1202235"/>
              <a:gd name="connsiteX5" fmla="*/ 205699 w 586804"/>
              <a:gd name="connsiteY5" fmla="*/ 55370 h 1202235"/>
              <a:gd name="connsiteX6" fmla="*/ 296305 w 586804"/>
              <a:gd name="connsiteY6" fmla="*/ 0 h 1202235"/>
              <a:gd name="connsiteX0" fmla="*/ 296305 w 588064"/>
              <a:gd name="connsiteY0" fmla="*/ 0 h 1202235"/>
              <a:gd name="connsiteX1" fmla="*/ 582244 w 588064"/>
              <a:gd name="connsiteY1" fmla="*/ 608118 h 1202235"/>
              <a:gd name="connsiteX2" fmla="*/ 382060 w 588064"/>
              <a:gd name="connsiteY2" fmla="*/ 1160685 h 1202235"/>
              <a:gd name="connsiteX3" fmla="*/ 296305 w 588064"/>
              <a:gd name="connsiteY3" fmla="*/ 1202235 h 1202235"/>
              <a:gd name="connsiteX4" fmla="*/ 13730 w 588064"/>
              <a:gd name="connsiteY4" fmla="*/ 601117 h 1202235"/>
              <a:gd name="connsiteX5" fmla="*/ 205699 w 588064"/>
              <a:gd name="connsiteY5" fmla="*/ 55370 h 1202235"/>
              <a:gd name="connsiteX6" fmla="*/ 296305 w 588064"/>
              <a:gd name="connsiteY6" fmla="*/ 0 h 1202235"/>
              <a:gd name="connsiteX0" fmla="*/ 284824 w 576583"/>
              <a:gd name="connsiteY0" fmla="*/ 0 h 1202235"/>
              <a:gd name="connsiteX1" fmla="*/ 570763 w 576583"/>
              <a:gd name="connsiteY1" fmla="*/ 608118 h 1202235"/>
              <a:gd name="connsiteX2" fmla="*/ 370579 w 576583"/>
              <a:gd name="connsiteY2" fmla="*/ 1160685 h 1202235"/>
              <a:gd name="connsiteX3" fmla="*/ 284824 w 576583"/>
              <a:gd name="connsiteY3" fmla="*/ 1202235 h 1202235"/>
              <a:gd name="connsiteX4" fmla="*/ 2249 w 576583"/>
              <a:gd name="connsiteY4" fmla="*/ 601117 h 1202235"/>
              <a:gd name="connsiteX5" fmla="*/ 199825 w 576583"/>
              <a:gd name="connsiteY5" fmla="*/ 67039 h 1202235"/>
              <a:gd name="connsiteX6" fmla="*/ 284824 w 576583"/>
              <a:gd name="connsiteY6" fmla="*/ 0 h 120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 rot="14400000">
            <a:off x="3580432" y="2460996"/>
            <a:ext cx="620712" cy="1295400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0 w 565150"/>
              <a:gd name="connsiteY5" fmla="*/ 601117 h 1202235"/>
              <a:gd name="connsiteX6" fmla="*/ 231554 w 565150"/>
              <a:gd name="connsiteY6" fmla="*/ 42096 h 1202235"/>
              <a:gd name="connsiteX7" fmla="*/ 282575 w 565150"/>
              <a:gd name="connsiteY7" fmla="*/ 0 h 1202235"/>
              <a:gd name="connsiteX0" fmla="*/ 291374 w 573949"/>
              <a:gd name="connsiteY0" fmla="*/ 0 h 1202235"/>
              <a:gd name="connsiteX1" fmla="*/ 342395 w 573949"/>
              <a:gd name="connsiteY1" fmla="*/ 42096 h 1202235"/>
              <a:gd name="connsiteX2" fmla="*/ 573949 w 573949"/>
              <a:gd name="connsiteY2" fmla="*/ 601117 h 1202235"/>
              <a:gd name="connsiteX3" fmla="*/ 342395 w 573949"/>
              <a:gd name="connsiteY3" fmla="*/ 1160138 h 1202235"/>
              <a:gd name="connsiteX4" fmla="*/ 291374 w 573949"/>
              <a:gd name="connsiteY4" fmla="*/ 1202235 h 1202235"/>
              <a:gd name="connsiteX5" fmla="*/ 8799 w 573949"/>
              <a:gd name="connsiteY5" fmla="*/ 601117 h 1202235"/>
              <a:gd name="connsiteX6" fmla="*/ 240353 w 573949"/>
              <a:gd name="connsiteY6" fmla="*/ 42096 h 1202235"/>
              <a:gd name="connsiteX7" fmla="*/ 291374 w 573949"/>
              <a:gd name="connsiteY7" fmla="*/ 0 h 1202235"/>
              <a:gd name="connsiteX0" fmla="*/ 291374 w 573949"/>
              <a:gd name="connsiteY0" fmla="*/ 0 h 1202235"/>
              <a:gd name="connsiteX1" fmla="*/ 573949 w 573949"/>
              <a:gd name="connsiteY1" fmla="*/ 601117 h 1202235"/>
              <a:gd name="connsiteX2" fmla="*/ 342395 w 573949"/>
              <a:gd name="connsiteY2" fmla="*/ 1160138 h 1202235"/>
              <a:gd name="connsiteX3" fmla="*/ 291374 w 573949"/>
              <a:gd name="connsiteY3" fmla="*/ 1202235 h 1202235"/>
              <a:gd name="connsiteX4" fmla="*/ 8799 w 573949"/>
              <a:gd name="connsiteY4" fmla="*/ 601117 h 1202235"/>
              <a:gd name="connsiteX5" fmla="*/ 240353 w 573949"/>
              <a:gd name="connsiteY5" fmla="*/ 42096 h 1202235"/>
              <a:gd name="connsiteX6" fmla="*/ 291374 w 573949"/>
              <a:gd name="connsiteY6" fmla="*/ 0 h 1202235"/>
              <a:gd name="connsiteX0" fmla="*/ 291374 w 578600"/>
              <a:gd name="connsiteY0" fmla="*/ 0 h 1202235"/>
              <a:gd name="connsiteX1" fmla="*/ 573949 w 578600"/>
              <a:gd name="connsiteY1" fmla="*/ 601117 h 1202235"/>
              <a:gd name="connsiteX2" fmla="*/ 342395 w 578600"/>
              <a:gd name="connsiteY2" fmla="*/ 1160138 h 1202235"/>
              <a:gd name="connsiteX3" fmla="*/ 291374 w 578600"/>
              <a:gd name="connsiteY3" fmla="*/ 1202235 h 1202235"/>
              <a:gd name="connsiteX4" fmla="*/ 8799 w 578600"/>
              <a:gd name="connsiteY4" fmla="*/ 601117 h 1202235"/>
              <a:gd name="connsiteX5" fmla="*/ 240353 w 578600"/>
              <a:gd name="connsiteY5" fmla="*/ 42096 h 1202235"/>
              <a:gd name="connsiteX6" fmla="*/ 291374 w 578600"/>
              <a:gd name="connsiteY6" fmla="*/ 0 h 1202235"/>
              <a:gd name="connsiteX0" fmla="*/ 291374 w 583571"/>
              <a:gd name="connsiteY0" fmla="*/ 0 h 1202235"/>
              <a:gd name="connsiteX1" fmla="*/ 573949 w 583571"/>
              <a:gd name="connsiteY1" fmla="*/ 601117 h 1202235"/>
              <a:gd name="connsiteX2" fmla="*/ 342395 w 583571"/>
              <a:gd name="connsiteY2" fmla="*/ 1160138 h 1202235"/>
              <a:gd name="connsiteX3" fmla="*/ 291374 w 583571"/>
              <a:gd name="connsiteY3" fmla="*/ 1202235 h 1202235"/>
              <a:gd name="connsiteX4" fmla="*/ 8799 w 583571"/>
              <a:gd name="connsiteY4" fmla="*/ 601117 h 1202235"/>
              <a:gd name="connsiteX5" fmla="*/ 240353 w 583571"/>
              <a:gd name="connsiteY5" fmla="*/ 42096 h 1202235"/>
              <a:gd name="connsiteX6" fmla="*/ 291374 w 583571"/>
              <a:gd name="connsiteY6" fmla="*/ 0 h 1202235"/>
              <a:gd name="connsiteX0" fmla="*/ 291374 w 575217"/>
              <a:gd name="connsiteY0" fmla="*/ 0 h 1202235"/>
              <a:gd name="connsiteX1" fmla="*/ 573949 w 575217"/>
              <a:gd name="connsiteY1" fmla="*/ 601117 h 1202235"/>
              <a:gd name="connsiteX2" fmla="*/ 365278 w 575217"/>
              <a:gd name="connsiteY2" fmla="*/ 1177869 h 1202235"/>
              <a:gd name="connsiteX3" fmla="*/ 291374 w 575217"/>
              <a:gd name="connsiteY3" fmla="*/ 1202235 h 1202235"/>
              <a:gd name="connsiteX4" fmla="*/ 8799 w 575217"/>
              <a:gd name="connsiteY4" fmla="*/ 601117 h 1202235"/>
              <a:gd name="connsiteX5" fmla="*/ 240353 w 575217"/>
              <a:gd name="connsiteY5" fmla="*/ 42096 h 1202235"/>
              <a:gd name="connsiteX6" fmla="*/ 291374 w 575217"/>
              <a:gd name="connsiteY6" fmla="*/ 0 h 1202235"/>
              <a:gd name="connsiteX0" fmla="*/ 291374 w 578093"/>
              <a:gd name="connsiteY0" fmla="*/ 0 h 1202235"/>
              <a:gd name="connsiteX1" fmla="*/ 573949 w 578093"/>
              <a:gd name="connsiteY1" fmla="*/ 601117 h 1202235"/>
              <a:gd name="connsiteX2" fmla="*/ 365278 w 578093"/>
              <a:gd name="connsiteY2" fmla="*/ 1177869 h 1202235"/>
              <a:gd name="connsiteX3" fmla="*/ 291374 w 578093"/>
              <a:gd name="connsiteY3" fmla="*/ 1202235 h 1202235"/>
              <a:gd name="connsiteX4" fmla="*/ 8799 w 578093"/>
              <a:gd name="connsiteY4" fmla="*/ 601117 h 1202235"/>
              <a:gd name="connsiteX5" fmla="*/ 240353 w 578093"/>
              <a:gd name="connsiteY5" fmla="*/ 42096 h 1202235"/>
              <a:gd name="connsiteX6" fmla="*/ 291374 w 578093"/>
              <a:gd name="connsiteY6" fmla="*/ 0 h 1202235"/>
              <a:gd name="connsiteX0" fmla="*/ 291374 w 581161"/>
              <a:gd name="connsiteY0" fmla="*/ 0 h 1202235"/>
              <a:gd name="connsiteX1" fmla="*/ 577313 w 581161"/>
              <a:gd name="connsiteY1" fmla="*/ 608118 h 1202235"/>
              <a:gd name="connsiteX2" fmla="*/ 365278 w 581161"/>
              <a:gd name="connsiteY2" fmla="*/ 1177869 h 1202235"/>
              <a:gd name="connsiteX3" fmla="*/ 291374 w 581161"/>
              <a:gd name="connsiteY3" fmla="*/ 1202235 h 1202235"/>
              <a:gd name="connsiteX4" fmla="*/ 8799 w 581161"/>
              <a:gd name="connsiteY4" fmla="*/ 601117 h 1202235"/>
              <a:gd name="connsiteX5" fmla="*/ 240353 w 581161"/>
              <a:gd name="connsiteY5" fmla="*/ 42096 h 1202235"/>
              <a:gd name="connsiteX6" fmla="*/ 291374 w 581161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84738 w 579867"/>
              <a:gd name="connsiteY0" fmla="*/ 0 h 1202235"/>
              <a:gd name="connsiteX1" fmla="*/ 570677 w 579867"/>
              <a:gd name="connsiteY1" fmla="*/ 608118 h 1202235"/>
              <a:gd name="connsiteX2" fmla="*/ 358642 w 579867"/>
              <a:gd name="connsiteY2" fmla="*/ 1177869 h 1202235"/>
              <a:gd name="connsiteX3" fmla="*/ 284738 w 579867"/>
              <a:gd name="connsiteY3" fmla="*/ 1202235 h 1202235"/>
              <a:gd name="connsiteX4" fmla="*/ 2163 w 579867"/>
              <a:gd name="connsiteY4" fmla="*/ 601117 h 1202235"/>
              <a:gd name="connsiteX5" fmla="*/ 194132 w 579867"/>
              <a:gd name="connsiteY5" fmla="*/ 55370 h 1202235"/>
              <a:gd name="connsiteX6" fmla="*/ 284738 w 579867"/>
              <a:gd name="connsiteY6" fmla="*/ 0 h 1202235"/>
              <a:gd name="connsiteX0" fmla="*/ 294845 w 589974"/>
              <a:gd name="connsiteY0" fmla="*/ 0 h 1202235"/>
              <a:gd name="connsiteX1" fmla="*/ 580784 w 589974"/>
              <a:gd name="connsiteY1" fmla="*/ 608118 h 1202235"/>
              <a:gd name="connsiteX2" fmla="*/ 368749 w 589974"/>
              <a:gd name="connsiteY2" fmla="*/ 1177869 h 1202235"/>
              <a:gd name="connsiteX3" fmla="*/ 294845 w 589974"/>
              <a:gd name="connsiteY3" fmla="*/ 1202235 h 1202235"/>
              <a:gd name="connsiteX4" fmla="*/ 12270 w 589974"/>
              <a:gd name="connsiteY4" fmla="*/ 601117 h 1202235"/>
              <a:gd name="connsiteX5" fmla="*/ 204239 w 589974"/>
              <a:gd name="connsiteY5" fmla="*/ 55370 h 1202235"/>
              <a:gd name="connsiteX6" fmla="*/ 294845 w 589974"/>
              <a:gd name="connsiteY6" fmla="*/ 0 h 1202235"/>
              <a:gd name="connsiteX0" fmla="*/ 296305 w 591434"/>
              <a:gd name="connsiteY0" fmla="*/ 0 h 1202235"/>
              <a:gd name="connsiteX1" fmla="*/ 582244 w 591434"/>
              <a:gd name="connsiteY1" fmla="*/ 608118 h 1202235"/>
              <a:gd name="connsiteX2" fmla="*/ 370209 w 591434"/>
              <a:gd name="connsiteY2" fmla="*/ 1177869 h 1202235"/>
              <a:gd name="connsiteX3" fmla="*/ 296305 w 591434"/>
              <a:gd name="connsiteY3" fmla="*/ 1202235 h 1202235"/>
              <a:gd name="connsiteX4" fmla="*/ 13730 w 591434"/>
              <a:gd name="connsiteY4" fmla="*/ 601117 h 1202235"/>
              <a:gd name="connsiteX5" fmla="*/ 205699 w 591434"/>
              <a:gd name="connsiteY5" fmla="*/ 55370 h 1202235"/>
              <a:gd name="connsiteX6" fmla="*/ 296305 w 591434"/>
              <a:gd name="connsiteY6" fmla="*/ 0 h 1202235"/>
              <a:gd name="connsiteX0" fmla="*/ 296305 w 586804"/>
              <a:gd name="connsiteY0" fmla="*/ 0 h 1202235"/>
              <a:gd name="connsiteX1" fmla="*/ 582244 w 586804"/>
              <a:gd name="connsiteY1" fmla="*/ 608118 h 1202235"/>
              <a:gd name="connsiteX2" fmla="*/ 374876 w 586804"/>
              <a:gd name="connsiteY2" fmla="*/ 1175626 h 1202235"/>
              <a:gd name="connsiteX3" fmla="*/ 296305 w 586804"/>
              <a:gd name="connsiteY3" fmla="*/ 1202235 h 1202235"/>
              <a:gd name="connsiteX4" fmla="*/ 13730 w 586804"/>
              <a:gd name="connsiteY4" fmla="*/ 601117 h 1202235"/>
              <a:gd name="connsiteX5" fmla="*/ 205699 w 586804"/>
              <a:gd name="connsiteY5" fmla="*/ 55370 h 1202235"/>
              <a:gd name="connsiteX6" fmla="*/ 296305 w 586804"/>
              <a:gd name="connsiteY6" fmla="*/ 0 h 1202235"/>
              <a:gd name="connsiteX0" fmla="*/ 296305 w 588064"/>
              <a:gd name="connsiteY0" fmla="*/ 0 h 1202235"/>
              <a:gd name="connsiteX1" fmla="*/ 582244 w 588064"/>
              <a:gd name="connsiteY1" fmla="*/ 608118 h 1202235"/>
              <a:gd name="connsiteX2" fmla="*/ 382060 w 588064"/>
              <a:gd name="connsiteY2" fmla="*/ 1160685 h 1202235"/>
              <a:gd name="connsiteX3" fmla="*/ 296305 w 588064"/>
              <a:gd name="connsiteY3" fmla="*/ 1202235 h 1202235"/>
              <a:gd name="connsiteX4" fmla="*/ 13730 w 588064"/>
              <a:gd name="connsiteY4" fmla="*/ 601117 h 1202235"/>
              <a:gd name="connsiteX5" fmla="*/ 205699 w 588064"/>
              <a:gd name="connsiteY5" fmla="*/ 55370 h 1202235"/>
              <a:gd name="connsiteX6" fmla="*/ 296305 w 588064"/>
              <a:gd name="connsiteY6" fmla="*/ 0 h 1202235"/>
              <a:gd name="connsiteX0" fmla="*/ 284824 w 576583"/>
              <a:gd name="connsiteY0" fmla="*/ 0 h 1202235"/>
              <a:gd name="connsiteX1" fmla="*/ 570763 w 576583"/>
              <a:gd name="connsiteY1" fmla="*/ 608118 h 1202235"/>
              <a:gd name="connsiteX2" fmla="*/ 370579 w 576583"/>
              <a:gd name="connsiteY2" fmla="*/ 1160685 h 1202235"/>
              <a:gd name="connsiteX3" fmla="*/ 284824 w 576583"/>
              <a:gd name="connsiteY3" fmla="*/ 1202235 h 1202235"/>
              <a:gd name="connsiteX4" fmla="*/ 2249 w 576583"/>
              <a:gd name="connsiteY4" fmla="*/ 601117 h 1202235"/>
              <a:gd name="connsiteX5" fmla="*/ 199825 w 576583"/>
              <a:gd name="connsiteY5" fmla="*/ 67039 h 1202235"/>
              <a:gd name="connsiteX6" fmla="*/ 284824 w 576583"/>
              <a:gd name="connsiteY6" fmla="*/ 0 h 120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 rot="18000000">
            <a:off x="3580432" y="1698996"/>
            <a:ext cx="620712" cy="1295400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0 w 565150"/>
              <a:gd name="connsiteY5" fmla="*/ 601117 h 1202235"/>
              <a:gd name="connsiteX6" fmla="*/ 231554 w 565150"/>
              <a:gd name="connsiteY6" fmla="*/ 42096 h 1202235"/>
              <a:gd name="connsiteX7" fmla="*/ 282575 w 565150"/>
              <a:gd name="connsiteY7" fmla="*/ 0 h 1202235"/>
              <a:gd name="connsiteX0" fmla="*/ 291374 w 573949"/>
              <a:gd name="connsiteY0" fmla="*/ 0 h 1202235"/>
              <a:gd name="connsiteX1" fmla="*/ 342395 w 573949"/>
              <a:gd name="connsiteY1" fmla="*/ 42096 h 1202235"/>
              <a:gd name="connsiteX2" fmla="*/ 573949 w 573949"/>
              <a:gd name="connsiteY2" fmla="*/ 601117 h 1202235"/>
              <a:gd name="connsiteX3" fmla="*/ 342395 w 573949"/>
              <a:gd name="connsiteY3" fmla="*/ 1160138 h 1202235"/>
              <a:gd name="connsiteX4" fmla="*/ 291374 w 573949"/>
              <a:gd name="connsiteY4" fmla="*/ 1202235 h 1202235"/>
              <a:gd name="connsiteX5" fmla="*/ 8799 w 573949"/>
              <a:gd name="connsiteY5" fmla="*/ 601117 h 1202235"/>
              <a:gd name="connsiteX6" fmla="*/ 240353 w 573949"/>
              <a:gd name="connsiteY6" fmla="*/ 42096 h 1202235"/>
              <a:gd name="connsiteX7" fmla="*/ 291374 w 573949"/>
              <a:gd name="connsiteY7" fmla="*/ 0 h 1202235"/>
              <a:gd name="connsiteX0" fmla="*/ 291374 w 573949"/>
              <a:gd name="connsiteY0" fmla="*/ 0 h 1202235"/>
              <a:gd name="connsiteX1" fmla="*/ 573949 w 573949"/>
              <a:gd name="connsiteY1" fmla="*/ 601117 h 1202235"/>
              <a:gd name="connsiteX2" fmla="*/ 342395 w 573949"/>
              <a:gd name="connsiteY2" fmla="*/ 1160138 h 1202235"/>
              <a:gd name="connsiteX3" fmla="*/ 291374 w 573949"/>
              <a:gd name="connsiteY3" fmla="*/ 1202235 h 1202235"/>
              <a:gd name="connsiteX4" fmla="*/ 8799 w 573949"/>
              <a:gd name="connsiteY4" fmla="*/ 601117 h 1202235"/>
              <a:gd name="connsiteX5" fmla="*/ 240353 w 573949"/>
              <a:gd name="connsiteY5" fmla="*/ 42096 h 1202235"/>
              <a:gd name="connsiteX6" fmla="*/ 291374 w 573949"/>
              <a:gd name="connsiteY6" fmla="*/ 0 h 1202235"/>
              <a:gd name="connsiteX0" fmla="*/ 291374 w 578600"/>
              <a:gd name="connsiteY0" fmla="*/ 0 h 1202235"/>
              <a:gd name="connsiteX1" fmla="*/ 573949 w 578600"/>
              <a:gd name="connsiteY1" fmla="*/ 601117 h 1202235"/>
              <a:gd name="connsiteX2" fmla="*/ 342395 w 578600"/>
              <a:gd name="connsiteY2" fmla="*/ 1160138 h 1202235"/>
              <a:gd name="connsiteX3" fmla="*/ 291374 w 578600"/>
              <a:gd name="connsiteY3" fmla="*/ 1202235 h 1202235"/>
              <a:gd name="connsiteX4" fmla="*/ 8799 w 578600"/>
              <a:gd name="connsiteY4" fmla="*/ 601117 h 1202235"/>
              <a:gd name="connsiteX5" fmla="*/ 240353 w 578600"/>
              <a:gd name="connsiteY5" fmla="*/ 42096 h 1202235"/>
              <a:gd name="connsiteX6" fmla="*/ 291374 w 578600"/>
              <a:gd name="connsiteY6" fmla="*/ 0 h 1202235"/>
              <a:gd name="connsiteX0" fmla="*/ 291374 w 583571"/>
              <a:gd name="connsiteY0" fmla="*/ 0 h 1202235"/>
              <a:gd name="connsiteX1" fmla="*/ 573949 w 583571"/>
              <a:gd name="connsiteY1" fmla="*/ 601117 h 1202235"/>
              <a:gd name="connsiteX2" fmla="*/ 342395 w 583571"/>
              <a:gd name="connsiteY2" fmla="*/ 1160138 h 1202235"/>
              <a:gd name="connsiteX3" fmla="*/ 291374 w 583571"/>
              <a:gd name="connsiteY3" fmla="*/ 1202235 h 1202235"/>
              <a:gd name="connsiteX4" fmla="*/ 8799 w 583571"/>
              <a:gd name="connsiteY4" fmla="*/ 601117 h 1202235"/>
              <a:gd name="connsiteX5" fmla="*/ 240353 w 583571"/>
              <a:gd name="connsiteY5" fmla="*/ 42096 h 1202235"/>
              <a:gd name="connsiteX6" fmla="*/ 291374 w 583571"/>
              <a:gd name="connsiteY6" fmla="*/ 0 h 1202235"/>
              <a:gd name="connsiteX0" fmla="*/ 291374 w 575217"/>
              <a:gd name="connsiteY0" fmla="*/ 0 h 1202235"/>
              <a:gd name="connsiteX1" fmla="*/ 573949 w 575217"/>
              <a:gd name="connsiteY1" fmla="*/ 601117 h 1202235"/>
              <a:gd name="connsiteX2" fmla="*/ 365278 w 575217"/>
              <a:gd name="connsiteY2" fmla="*/ 1177869 h 1202235"/>
              <a:gd name="connsiteX3" fmla="*/ 291374 w 575217"/>
              <a:gd name="connsiteY3" fmla="*/ 1202235 h 1202235"/>
              <a:gd name="connsiteX4" fmla="*/ 8799 w 575217"/>
              <a:gd name="connsiteY4" fmla="*/ 601117 h 1202235"/>
              <a:gd name="connsiteX5" fmla="*/ 240353 w 575217"/>
              <a:gd name="connsiteY5" fmla="*/ 42096 h 1202235"/>
              <a:gd name="connsiteX6" fmla="*/ 291374 w 575217"/>
              <a:gd name="connsiteY6" fmla="*/ 0 h 1202235"/>
              <a:gd name="connsiteX0" fmla="*/ 291374 w 578093"/>
              <a:gd name="connsiteY0" fmla="*/ 0 h 1202235"/>
              <a:gd name="connsiteX1" fmla="*/ 573949 w 578093"/>
              <a:gd name="connsiteY1" fmla="*/ 601117 h 1202235"/>
              <a:gd name="connsiteX2" fmla="*/ 365278 w 578093"/>
              <a:gd name="connsiteY2" fmla="*/ 1177869 h 1202235"/>
              <a:gd name="connsiteX3" fmla="*/ 291374 w 578093"/>
              <a:gd name="connsiteY3" fmla="*/ 1202235 h 1202235"/>
              <a:gd name="connsiteX4" fmla="*/ 8799 w 578093"/>
              <a:gd name="connsiteY4" fmla="*/ 601117 h 1202235"/>
              <a:gd name="connsiteX5" fmla="*/ 240353 w 578093"/>
              <a:gd name="connsiteY5" fmla="*/ 42096 h 1202235"/>
              <a:gd name="connsiteX6" fmla="*/ 291374 w 578093"/>
              <a:gd name="connsiteY6" fmla="*/ 0 h 1202235"/>
              <a:gd name="connsiteX0" fmla="*/ 291374 w 581161"/>
              <a:gd name="connsiteY0" fmla="*/ 0 h 1202235"/>
              <a:gd name="connsiteX1" fmla="*/ 577313 w 581161"/>
              <a:gd name="connsiteY1" fmla="*/ 608118 h 1202235"/>
              <a:gd name="connsiteX2" fmla="*/ 365278 w 581161"/>
              <a:gd name="connsiteY2" fmla="*/ 1177869 h 1202235"/>
              <a:gd name="connsiteX3" fmla="*/ 291374 w 581161"/>
              <a:gd name="connsiteY3" fmla="*/ 1202235 h 1202235"/>
              <a:gd name="connsiteX4" fmla="*/ 8799 w 581161"/>
              <a:gd name="connsiteY4" fmla="*/ 601117 h 1202235"/>
              <a:gd name="connsiteX5" fmla="*/ 240353 w 581161"/>
              <a:gd name="connsiteY5" fmla="*/ 42096 h 1202235"/>
              <a:gd name="connsiteX6" fmla="*/ 291374 w 581161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84738 w 579867"/>
              <a:gd name="connsiteY0" fmla="*/ 0 h 1202235"/>
              <a:gd name="connsiteX1" fmla="*/ 570677 w 579867"/>
              <a:gd name="connsiteY1" fmla="*/ 608118 h 1202235"/>
              <a:gd name="connsiteX2" fmla="*/ 358642 w 579867"/>
              <a:gd name="connsiteY2" fmla="*/ 1177869 h 1202235"/>
              <a:gd name="connsiteX3" fmla="*/ 284738 w 579867"/>
              <a:gd name="connsiteY3" fmla="*/ 1202235 h 1202235"/>
              <a:gd name="connsiteX4" fmla="*/ 2163 w 579867"/>
              <a:gd name="connsiteY4" fmla="*/ 601117 h 1202235"/>
              <a:gd name="connsiteX5" fmla="*/ 194132 w 579867"/>
              <a:gd name="connsiteY5" fmla="*/ 55370 h 1202235"/>
              <a:gd name="connsiteX6" fmla="*/ 284738 w 579867"/>
              <a:gd name="connsiteY6" fmla="*/ 0 h 1202235"/>
              <a:gd name="connsiteX0" fmla="*/ 294845 w 589974"/>
              <a:gd name="connsiteY0" fmla="*/ 0 h 1202235"/>
              <a:gd name="connsiteX1" fmla="*/ 580784 w 589974"/>
              <a:gd name="connsiteY1" fmla="*/ 608118 h 1202235"/>
              <a:gd name="connsiteX2" fmla="*/ 368749 w 589974"/>
              <a:gd name="connsiteY2" fmla="*/ 1177869 h 1202235"/>
              <a:gd name="connsiteX3" fmla="*/ 294845 w 589974"/>
              <a:gd name="connsiteY3" fmla="*/ 1202235 h 1202235"/>
              <a:gd name="connsiteX4" fmla="*/ 12270 w 589974"/>
              <a:gd name="connsiteY4" fmla="*/ 601117 h 1202235"/>
              <a:gd name="connsiteX5" fmla="*/ 204239 w 589974"/>
              <a:gd name="connsiteY5" fmla="*/ 55370 h 1202235"/>
              <a:gd name="connsiteX6" fmla="*/ 294845 w 589974"/>
              <a:gd name="connsiteY6" fmla="*/ 0 h 1202235"/>
              <a:gd name="connsiteX0" fmla="*/ 296305 w 591434"/>
              <a:gd name="connsiteY0" fmla="*/ 0 h 1202235"/>
              <a:gd name="connsiteX1" fmla="*/ 582244 w 591434"/>
              <a:gd name="connsiteY1" fmla="*/ 608118 h 1202235"/>
              <a:gd name="connsiteX2" fmla="*/ 370209 w 591434"/>
              <a:gd name="connsiteY2" fmla="*/ 1177869 h 1202235"/>
              <a:gd name="connsiteX3" fmla="*/ 296305 w 591434"/>
              <a:gd name="connsiteY3" fmla="*/ 1202235 h 1202235"/>
              <a:gd name="connsiteX4" fmla="*/ 13730 w 591434"/>
              <a:gd name="connsiteY4" fmla="*/ 601117 h 1202235"/>
              <a:gd name="connsiteX5" fmla="*/ 205699 w 591434"/>
              <a:gd name="connsiteY5" fmla="*/ 55370 h 1202235"/>
              <a:gd name="connsiteX6" fmla="*/ 296305 w 591434"/>
              <a:gd name="connsiteY6" fmla="*/ 0 h 1202235"/>
              <a:gd name="connsiteX0" fmla="*/ 296305 w 586804"/>
              <a:gd name="connsiteY0" fmla="*/ 0 h 1202235"/>
              <a:gd name="connsiteX1" fmla="*/ 582244 w 586804"/>
              <a:gd name="connsiteY1" fmla="*/ 608118 h 1202235"/>
              <a:gd name="connsiteX2" fmla="*/ 374876 w 586804"/>
              <a:gd name="connsiteY2" fmla="*/ 1175626 h 1202235"/>
              <a:gd name="connsiteX3" fmla="*/ 296305 w 586804"/>
              <a:gd name="connsiteY3" fmla="*/ 1202235 h 1202235"/>
              <a:gd name="connsiteX4" fmla="*/ 13730 w 586804"/>
              <a:gd name="connsiteY4" fmla="*/ 601117 h 1202235"/>
              <a:gd name="connsiteX5" fmla="*/ 205699 w 586804"/>
              <a:gd name="connsiteY5" fmla="*/ 55370 h 1202235"/>
              <a:gd name="connsiteX6" fmla="*/ 296305 w 586804"/>
              <a:gd name="connsiteY6" fmla="*/ 0 h 1202235"/>
              <a:gd name="connsiteX0" fmla="*/ 296305 w 588064"/>
              <a:gd name="connsiteY0" fmla="*/ 0 h 1202235"/>
              <a:gd name="connsiteX1" fmla="*/ 582244 w 588064"/>
              <a:gd name="connsiteY1" fmla="*/ 608118 h 1202235"/>
              <a:gd name="connsiteX2" fmla="*/ 382060 w 588064"/>
              <a:gd name="connsiteY2" fmla="*/ 1160685 h 1202235"/>
              <a:gd name="connsiteX3" fmla="*/ 296305 w 588064"/>
              <a:gd name="connsiteY3" fmla="*/ 1202235 h 1202235"/>
              <a:gd name="connsiteX4" fmla="*/ 13730 w 588064"/>
              <a:gd name="connsiteY4" fmla="*/ 601117 h 1202235"/>
              <a:gd name="connsiteX5" fmla="*/ 205699 w 588064"/>
              <a:gd name="connsiteY5" fmla="*/ 55370 h 1202235"/>
              <a:gd name="connsiteX6" fmla="*/ 296305 w 588064"/>
              <a:gd name="connsiteY6" fmla="*/ 0 h 1202235"/>
              <a:gd name="connsiteX0" fmla="*/ 284824 w 576583"/>
              <a:gd name="connsiteY0" fmla="*/ 0 h 1202235"/>
              <a:gd name="connsiteX1" fmla="*/ 570763 w 576583"/>
              <a:gd name="connsiteY1" fmla="*/ 608118 h 1202235"/>
              <a:gd name="connsiteX2" fmla="*/ 370579 w 576583"/>
              <a:gd name="connsiteY2" fmla="*/ 1160685 h 1202235"/>
              <a:gd name="connsiteX3" fmla="*/ 284824 w 576583"/>
              <a:gd name="connsiteY3" fmla="*/ 1202235 h 1202235"/>
              <a:gd name="connsiteX4" fmla="*/ 2249 w 576583"/>
              <a:gd name="connsiteY4" fmla="*/ 601117 h 1202235"/>
              <a:gd name="connsiteX5" fmla="*/ 199825 w 576583"/>
              <a:gd name="connsiteY5" fmla="*/ 67039 h 1202235"/>
              <a:gd name="connsiteX6" fmla="*/ 284824 w 576583"/>
              <a:gd name="connsiteY6" fmla="*/ 0 h 120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37338" y="915566"/>
            <a:ext cx="1826117" cy="338542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just"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点击此处增加文本</a:t>
            </a:r>
          </a:p>
        </p:txBody>
      </p:sp>
      <p:sp>
        <p:nvSpPr>
          <p:cNvPr id="14" name="矩形 13"/>
          <p:cNvSpPr/>
          <p:nvPr/>
        </p:nvSpPr>
        <p:spPr>
          <a:xfrm>
            <a:off x="6028112" y="1839491"/>
            <a:ext cx="1826117" cy="338542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just"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点击此处增加文本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6028112" y="3223790"/>
            <a:ext cx="1826117" cy="338542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just"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点击此处增加文本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1261642" y="1839491"/>
            <a:ext cx="1826117" cy="338542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just"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点击此处增加文本</a:t>
            </a:r>
          </a:p>
        </p:txBody>
      </p:sp>
      <p:sp>
        <p:nvSpPr>
          <p:cNvPr id="17" name="矩形 16"/>
          <p:cNvSpPr/>
          <p:nvPr/>
        </p:nvSpPr>
        <p:spPr>
          <a:xfrm>
            <a:off x="1260848" y="3223790"/>
            <a:ext cx="1826117" cy="338542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just"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点击此处增加文本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3638131" y="4238202"/>
            <a:ext cx="1826117" cy="338542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just"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点击此处增加文本</a:t>
            </a:r>
          </a:p>
        </p:txBody>
      </p:sp>
    </p:spTree>
    <p:extLst>
      <p:ext uri="{BB962C8B-B14F-4D97-AF65-F5344CB8AC3E}">
        <p14:creationId xmlns:p14="http://schemas.microsoft.com/office/powerpoint/2010/main" val="124210333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5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88773" y="129507"/>
            <a:ext cx="140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11771" y="128588"/>
            <a:ext cx="1120459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534329" y="524616"/>
            <a:ext cx="211468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 text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右箭头 6"/>
          <p:cNvSpPr/>
          <p:nvPr/>
        </p:nvSpPr>
        <p:spPr>
          <a:xfrm>
            <a:off x="3404650" y="1470388"/>
            <a:ext cx="1080248" cy="1226498"/>
          </a:xfrm>
          <a:prstGeom prst="bentArrow">
            <a:avLst/>
          </a:prstGeom>
          <a:solidFill>
            <a:srgbClr val="7F7F7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0">
              <a:solidFill>
                <a:schemeClr val="tx1"/>
              </a:solidFill>
            </a:endParaRPr>
          </a:p>
        </p:txBody>
      </p:sp>
      <p:sp>
        <p:nvSpPr>
          <p:cNvPr id="8" name="圆角右箭头 7"/>
          <p:cNvSpPr/>
          <p:nvPr/>
        </p:nvSpPr>
        <p:spPr>
          <a:xfrm rot="5400000">
            <a:off x="4822793" y="1552485"/>
            <a:ext cx="1073185" cy="1234570"/>
          </a:xfrm>
          <a:prstGeom prst="bentArrow">
            <a:avLst/>
          </a:prstGeom>
          <a:solidFill>
            <a:srgbClr val="7F7F7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0">
              <a:solidFill>
                <a:schemeClr val="tx1"/>
              </a:solidFill>
            </a:endParaRPr>
          </a:p>
        </p:txBody>
      </p:sp>
      <p:sp>
        <p:nvSpPr>
          <p:cNvPr id="9" name="圆角右箭头 8"/>
          <p:cNvSpPr/>
          <p:nvPr/>
        </p:nvSpPr>
        <p:spPr>
          <a:xfrm rot="16200000">
            <a:off x="3350300" y="2871714"/>
            <a:ext cx="1073185" cy="1234570"/>
          </a:xfrm>
          <a:prstGeom prst="bentArrow">
            <a:avLst/>
          </a:prstGeom>
          <a:solidFill>
            <a:srgbClr val="7F7F7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0">
              <a:solidFill>
                <a:schemeClr val="tx1"/>
              </a:solidFill>
            </a:endParaRPr>
          </a:p>
        </p:txBody>
      </p:sp>
      <p:sp>
        <p:nvSpPr>
          <p:cNvPr id="10" name="圆角右箭头 9"/>
          <p:cNvSpPr/>
          <p:nvPr/>
        </p:nvSpPr>
        <p:spPr>
          <a:xfrm flipH="1" flipV="1">
            <a:off x="4767821" y="2944191"/>
            <a:ext cx="1080248" cy="1226498"/>
          </a:xfrm>
          <a:prstGeom prst="bentArrow">
            <a:avLst/>
          </a:prstGeom>
          <a:solidFill>
            <a:srgbClr val="7F7F7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0">
              <a:solidFill>
                <a:schemeClr val="tx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738933" y="2125999"/>
            <a:ext cx="1800200" cy="1501897"/>
            <a:chOff x="3666054" y="2607295"/>
            <a:chExt cx="1924896" cy="2002530"/>
          </a:xfrm>
        </p:grpSpPr>
        <p:sp>
          <p:nvSpPr>
            <p:cNvPr id="12" name="TextBox 28"/>
            <p:cNvSpPr txBox="1"/>
            <p:nvPr/>
          </p:nvSpPr>
          <p:spPr>
            <a:xfrm>
              <a:off x="3753141" y="2607295"/>
              <a:ext cx="1750723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3" name="TextBox 29"/>
            <p:cNvSpPr txBox="1"/>
            <p:nvPr/>
          </p:nvSpPr>
          <p:spPr>
            <a:xfrm>
              <a:off x="3666054" y="3206363"/>
              <a:ext cx="1924896" cy="1403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71064" y="1403878"/>
            <a:ext cx="1800200" cy="1280909"/>
            <a:chOff x="6391520" y="1772816"/>
            <a:chExt cx="1924896" cy="1707878"/>
          </a:xfrm>
        </p:grpSpPr>
        <p:sp>
          <p:nvSpPr>
            <p:cNvPr id="15" name="TextBox 31"/>
            <p:cNvSpPr txBox="1"/>
            <p:nvPr/>
          </p:nvSpPr>
          <p:spPr>
            <a:xfrm>
              <a:off x="6622623" y="1772816"/>
              <a:ext cx="146269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6" name="TextBox 32"/>
            <p:cNvSpPr txBox="1"/>
            <p:nvPr/>
          </p:nvSpPr>
          <p:spPr>
            <a:xfrm>
              <a:off x="6391520" y="2077233"/>
              <a:ext cx="1924896" cy="1403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71064" y="2973718"/>
            <a:ext cx="1800200" cy="1300039"/>
            <a:chOff x="6391520" y="3692218"/>
            <a:chExt cx="1924896" cy="1733386"/>
          </a:xfrm>
        </p:grpSpPr>
        <p:sp>
          <p:nvSpPr>
            <p:cNvPr id="18" name="TextBox 34"/>
            <p:cNvSpPr txBox="1"/>
            <p:nvPr/>
          </p:nvSpPr>
          <p:spPr>
            <a:xfrm>
              <a:off x="6622623" y="3692218"/>
              <a:ext cx="1462691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9" name="TextBox 35"/>
            <p:cNvSpPr txBox="1"/>
            <p:nvPr/>
          </p:nvSpPr>
          <p:spPr>
            <a:xfrm>
              <a:off x="6391520" y="4022142"/>
              <a:ext cx="1924896" cy="1403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46528" y="1392128"/>
            <a:ext cx="1800200" cy="1269861"/>
            <a:chOff x="918912" y="1844824"/>
            <a:chExt cx="1924896" cy="1693146"/>
          </a:xfrm>
        </p:grpSpPr>
        <p:sp>
          <p:nvSpPr>
            <p:cNvPr id="21" name="TextBox 37"/>
            <p:cNvSpPr txBox="1"/>
            <p:nvPr/>
          </p:nvSpPr>
          <p:spPr>
            <a:xfrm>
              <a:off x="1150015" y="1844824"/>
              <a:ext cx="146269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2" name="TextBox 38"/>
            <p:cNvSpPr txBox="1"/>
            <p:nvPr/>
          </p:nvSpPr>
          <p:spPr>
            <a:xfrm>
              <a:off x="918912" y="2134510"/>
              <a:ext cx="1924896" cy="1403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46528" y="3047032"/>
            <a:ext cx="1800200" cy="1308273"/>
            <a:chOff x="918912" y="3738518"/>
            <a:chExt cx="1924896" cy="1744364"/>
          </a:xfrm>
        </p:grpSpPr>
        <p:sp>
          <p:nvSpPr>
            <p:cNvPr id="24" name="TextBox 40"/>
            <p:cNvSpPr txBox="1"/>
            <p:nvPr/>
          </p:nvSpPr>
          <p:spPr>
            <a:xfrm>
              <a:off x="1150015" y="3738518"/>
              <a:ext cx="146269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5" name="TextBox 41"/>
            <p:cNvSpPr txBox="1"/>
            <p:nvPr/>
          </p:nvSpPr>
          <p:spPr>
            <a:xfrm>
              <a:off x="918912" y="4079421"/>
              <a:ext cx="1924896" cy="1403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</a:t>
              </a:r>
              <a:endPara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82464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" y="0"/>
            <a:ext cx="9142649" cy="5143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25267" y="940630"/>
            <a:ext cx="2093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50880" y="3099269"/>
            <a:ext cx="14422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  <a:r>
              <a:rPr lang="zh-CN" altLang="en-US" sz="1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人：</a:t>
            </a:r>
            <a:r>
              <a:rPr lang="en-US" altLang="zh-CN" sz="1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20657" y="4512722"/>
            <a:ext cx="305068" cy="293916"/>
            <a:chOff x="5806793" y="6106887"/>
            <a:chExt cx="406757" cy="391888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 rot="5400000">
              <a:off x="5879542" y="6034138"/>
              <a:ext cx="261259" cy="406757"/>
            </a:xfrm>
            <a:custGeom>
              <a:avLst/>
              <a:gdLst>
                <a:gd name="T0" fmla="*/ 54 w 246"/>
                <a:gd name="T1" fmla="*/ 0 h 383"/>
                <a:gd name="T2" fmla="*/ 0 w 246"/>
                <a:gd name="T3" fmla="*/ 53 h 383"/>
                <a:gd name="T4" fmla="*/ 139 w 246"/>
                <a:gd name="T5" fmla="*/ 191 h 383"/>
                <a:gd name="T6" fmla="*/ 0 w 246"/>
                <a:gd name="T7" fmla="*/ 330 h 383"/>
                <a:gd name="T8" fmla="*/ 54 w 246"/>
                <a:gd name="T9" fmla="*/ 383 h 383"/>
                <a:gd name="T10" fmla="*/ 246 w 246"/>
                <a:gd name="T11" fmla="*/ 191 h 383"/>
                <a:gd name="T12" fmla="*/ 54 w 246"/>
                <a:gd name="T13" fmla="*/ 0 h 383"/>
                <a:gd name="T14" fmla="*/ 54 w 246"/>
                <a:gd name="T15" fmla="*/ 0 h 383"/>
                <a:gd name="T16" fmla="*/ 54 w 246"/>
                <a:gd name="T17" fmla="*/ 0 h 383"/>
                <a:gd name="T18" fmla="*/ 54 w 246"/>
                <a:gd name="T1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383">
                  <a:moveTo>
                    <a:pt x="54" y="0"/>
                  </a:moveTo>
                  <a:lnTo>
                    <a:pt x="0" y="53"/>
                  </a:lnTo>
                  <a:lnTo>
                    <a:pt x="139" y="191"/>
                  </a:lnTo>
                  <a:lnTo>
                    <a:pt x="0" y="330"/>
                  </a:lnTo>
                  <a:lnTo>
                    <a:pt x="54" y="383"/>
                  </a:lnTo>
                  <a:lnTo>
                    <a:pt x="246" y="191"/>
                  </a:lnTo>
                  <a:lnTo>
                    <a:pt x="54" y="0"/>
                  </a:lnTo>
                  <a:lnTo>
                    <a:pt x="54" y="0"/>
                  </a:lnTo>
                  <a:moveTo>
                    <a:pt x="54" y="0"/>
                  </a:moveTo>
                  <a:lnTo>
                    <a:pt x="54" y="0"/>
                  </a:lnTo>
                </a:path>
              </a:pathLst>
            </a:custGeom>
            <a:grpFill/>
            <a:ln w="12700"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dirty="0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 rot="5400000">
              <a:off x="5879542" y="6164767"/>
              <a:ext cx="261259" cy="406757"/>
            </a:xfrm>
            <a:custGeom>
              <a:avLst/>
              <a:gdLst>
                <a:gd name="T0" fmla="*/ 54 w 246"/>
                <a:gd name="T1" fmla="*/ 0 h 383"/>
                <a:gd name="T2" fmla="*/ 0 w 246"/>
                <a:gd name="T3" fmla="*/ 53 h 383"/>
                <a:gd name="T4" fmla="*/ 139 w 246"/>
                <a:gd name="T5" fmla="*/ 191 h 383"/>
                <a:gd name="T6" fmla="*/ 0 w 246"/>
                <a:gd name="T7" fmla="*/ 330 h 383"/>
                <a:gd name="T8" fmla="*/ 54 w 246"/>
                <a:gd name="T9" fmla="*/ 383 h 383"/>
                <a:gd name="T10" fmla="*/ 246 w 246"/>
                <a:gd name="T11" fmla="*/ 191 h 383"/>
                <a:gd name="T12" fmla="*/ 54 w 246"/>
                <a:gd name="T13" fmla="*/ 0 h 383"/>
                <a:gd name="T14" fmla="*/ 54 w 246"/>
                <a:gd name="T15" fmla="*/ 0 h 383"/>
                <a:gd name="T16" fmla="*/ 54 w 246"/>
                <a:gd name="T17" fmla="*/ 0 h 383"/>
                <a:gd name="T18" fmla="*/ 54 w 246"/>
                <a:gd name="T1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383">
                  <a:moveTo>
                    <a:pt x="54" y="0"/>
                  </a:moveTo>
                  <a:lnTo>
                    <a:pt x="0" y="53"/>
                  </a:lnTo>
                  <a:lnTo>
                    <a:pt x="139" y="191"/>
                  </a:lnTo>
                  <a:lnTo>
                    <a:pt x="0" y="330"/>
                  </a:lnTo>
                  <a:lnTo>
                    <a:pt x="54" y="383"/>
                  </a:lnTo>
                  <a:lnTo>
                    <a:pt x="246" y="191"/>
                  </a:lnTo>
                  <a:lnTo>
                    <a:pt x="54" y="0"/>
                  </a:lnTo>
                  <a:lnTo>
                    <a:pt x="54" y="0"/>
                  </a:lnTo>
                  <a:moveTo>
                    <a:pt x="54" y="0"/>
                  </a:moveTo>
                  <a:lnTo>
                    <a:pt x="54" y="0"/>
                  </a:lnTo>
                </a:path>
              </a:pathLst>
            </a:custGeom>
            <a:grpFill/>
            <a:ln w="12700"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dirty="0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2502354" y="2903864"/>
            <a:ext cx="41392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649013" y="1800968"/>
            <a:ext cx="3845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60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962741" y="1962491"/>
            <a:ext cx="1215000" cy="1215000"/>
            <a:chOff x="3962741" y="1962491"/>
            <a:chExt cx="1215000" cy="1215000"/>
          </a:xfrm>
        </p:grpSpPr>
        <p:sp>
          <p:nvSpPr>
            <p:cNvPr id="4" name="椭圆 3"/>
            <p:cNvSpPr/>
            <p:nvPr/>
          </p:nvSpPr>
          <p:spPr>
            <a:xfrm>
              <a:off x="3962741" y="1962491"/>
              <a:ext cx="1215000" cy="1215000"/>
            </a:xfrm>
            <a:prstGeom prst="ellipse">
              <a:avLst/>
            </a:prstGeom>
            <a:solidFill>
              <a:srgbClr val="2B2B2B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37325" y="2352460"/>
              <a:ext cx="114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1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803197" y="3488446"/>
            <a:ext cx="15636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700" b="1" dirty="0" smtClean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700" b="1" dirty="0">
              <a:solidFill>
                <a:srgbClr val="2525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75039" y="3925379"/>
            <a:ext cx="1542410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caption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32000" y="-668250"/>
            <a:ext cx="6582342" cy="6480000"/>
            <a:chOff x="1776000" y="-891000"/>
            <a:chExt cx="8776456" cy="8640000"/>
          </a:xfrm>
        </p:grpSpPr>
        <p:sp>
          <p:nvSpPr>
            <p:cNvPr id="9" name="椭圆 8"/>
            <p:cNvSpPr/>
            <p:nvPr/>
          </p:nvSpPr>
          <p:spPr>
            <a:xfrm>
              <a:off x="4656000" y="1989000"/>
              <a:ext cx="2880000" cy="288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" name="椭圆 9"/>
            <p:cNvSpPr/>
            <p:nvPr/>
          </p:nvSpPr>
          <p:spPr>
            <a:xfrm>
              <a:off x="3936000" y="1269000"/>
              <a:ext cx="4320000" cy="432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椭圆 10"/>
            <p:cNvSpPr/>
            <p:nvPr/>
          </p:nvSpPr>
          <p:spPr>
            <a:xfrm>
              <a:off x="3216000" y="549000"/>
              <a:ext cx="5760000" cy="576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椭圆 11"/>
            <p:cNvSpPr/>
            <p:nvPr/>
          </p:nvSpPr>
          <p:spPr>
            <a:xfrm>
              <a:off x="2496000" y="-171000"/>
              <a:ext cx="7200000" cy="720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3" name="椭圆 12"/>
            <p:cNvSpPr/>
            <p:nvPr/>
          </p:nvSpPr>
          <p:spPr>
            <a:xfrm>
              <a:off x="1776000" y="-891000"/>
              <a:ext cx="8640000" cy="864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4" name="矩形 13"/>
            <p:cNvSpPr/>
            <p:nvPr/>
          </p:nvSpPr>
          <p:spPr>
            <a:xfrm>
              <a:off x="5976257" y="1779814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5" name="矩形 14"/>
            <p:cNvSpPr/>
            <p:nvPr/>
          </p:nvSpPr>
          <p:spPr>
            <a:xfrm>
              <a:off x="7155751" y="2448592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6" name="矩形 15"/>
            <p:cNvSpPr/>
            <p:nvPr/>
          </p:nvSpPr>
          <p:spPr>
            <a:xfrm>
              <a:off x="4782049" y="3999523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7" name="矩形 16"/>
            <p:cNvSpPr/>
            <p:nvPr/>
          </p:nvSpPr>
          <p:spPr>
            <a:xfrm>
              <a:off x="3279728" y="4357345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8" name="矩形 17"/>
            <p:cNvSpPr/>
            <p:nvPr/>
          </p:nvSpPr>
          <p:spPr>
            <a:xfrm>
              <a:off x="4082367" y="2093163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9" name="矩形 18"/>
            <p:cNvSpPr/>
            <p:nvPr/>
          </p:nvSpPr>
          <p:spPr>
            <a:xfrm>
              <a:off x="6552813" y="321171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0" name="矩形 19"/>
            <p:cNvSpPr/>
            <p:nvPr/>
          </p:nvSpPr>
          <p:spPr>
            <a:xfrm>
              <a:off x="9415875" y="2576040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1" name="矩形 20"/>
            <p:cNvSpPr/>
            <p:nvPr/>
          </p:nvSpPr>
          <p:spPr>
            <a:xfrm>
              <a:off x="8680501" y="3427473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2" name="矩形 21"/>
            <p:cNvSpPr/>
            <p:nvPr/>
          </p:nvSpPr>
          <p:spPr>
            <a:xfrm>
              <a:off x="7882308" y="6081171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3" name="矩形 22"/>
            <p:cNvSpPr/>
            <p:nvPr/>
          </p:nvSpPr>
          <p:spPr>
            <a:xfrm>
              <a:off x="2915169" y="5081962"/>
              <a:ext cx="280125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4" name="矩形 23"/>
            <p:cNvSpPr/>
            <p:nvPr/>
          </p:nvSpPr>
          <p:spPr>
            <a:xfrm>
              <a:off x="2071499" y="1276134"/>
              <a:ext cx="236722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矩形 24"/>
            <p:cNvSpPr/>
            <p:nvPr/>
          </p:nvSpPr>
          <p:spPr>
            <a:xfrm>
              <a:off x="9598886" y="5295085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6" name="矩形 25"/>
            <p:cNvSpPr/>
            <p:nvPr/>
          </p:nvSpPr>
          <p:spPr>
            <a:xfrm>
              <a:off x="8124406" y="255085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7" name="矩形 26"/>
            <p:cNvSpPr/>
            <p:nvPr/>
          </p:nvSpPr>
          <p:spPr>
            <a:xfrm>
              <a:off x="3894588" y="1145334"/>
              <a:ext cx="187779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8" name="矩形 27"/>
            <p:cNvSpPr/>
            <p:nvPr/>
          </p:nvSpPr>
          <p:spPr>
            <a:xfrm>
              <a:off x="7192007" y="1311296"/>
              <a:ext cx="187779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9" name="矩形 28"/>
            <p:cNvSpPr/>
            <p:nvPr/>
          </p:nvSpPr>
          <p:spPr>
            <a:xfrm>
              <a:off x="2051512" y="4512567"/>
              <a:ext cx="452346" cy="137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0" name="矩形 29"/>
            <p:cNvSpPr/>
            <p:nvPr/>
          </p:nvSpPr>
          <p:spPr>
            <a:xfrm>
              <a:off x="2650286" y="1259613"/>
              <a:ext cx="115695" cy="5117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1" name="矩形 30"/>
            <p:cNvSpPr/>
            <p:nvPr/>
          </p:nvSpPr>
          <p:spPr>
            <a:xfrm>
              <a:off x="2638673" y="491420"/>
              <a:ext cx="1866510" cy="237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2" name="矩形 31"/>
            <p:cNvSpPr/>
            <p:nvPr/>
          </p:nvSpPr>
          <p:spPr>
            <a:xfrm>
              <a:off x="8240037" y="1335085"/>
              <a:ext cx="894899" cy="549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3" name="矩形 32"/>
            <p:cNvSpPr/>
            <p:nvPr/>
          </p:nvSpPr>
          <p:spPr>
            <a:xfrm>
              <a:off x="6552813" y="5787256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4" name="矩形 33"/>
            <p:cNvSpPr/>
            <p:nvPr/>
          </p:nvSpPr>
          <p:spPr>
            <a:xfrm>
              <a:off x="10176899" y="3655382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34658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88773" y="129507"/>
            <a:ext cx="140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11771" y="128588"/>
            <a:ext cx="1120459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534329" y="524616"/>
            <a:ext cx="211468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 text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58411" y="906682"/>
            <a:ext cx="532511" cy="578507"/>
            <a:chOff x="3185939" y="1739094"/>
            <a:chExt cx="710200" cy="771543"/>
          </a:xfrm>
        </p:grpSpPr>
        <p:sp>
          <p:nvSpPr>
            <p:cNvPr id="8" name="任意多边形 7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2" b="1" dirty="0">
                <a:solidFill>
                  <a:srgbClr val="FF0000"/>
                </a:solidFill>
                <a:latin typeface="DIN-BoldItalic" pitchFamily="50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rgbClr val="FF0000"/>
                </a:solidFill>
              </a:endParaRPr>
            </a:p>
          </p:txBody>
        </p:sp>
        <p:sp>
          <p:nvSpPr>
            <p:cNvPr id="11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21"/>
          <p:cNvSpPr/>
          <p:nvPr/>
        </p:nvSpPr>
        <p:spPr>
          <a:xfrm>
            <a:off x="1224500" y="1248015"/>
            <a:ext cx="1449083" cy="1449083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343147" y="1366251"/>
            <a:ext cx="1211788" cy="1212612"/>
          </a:xfrm>
          <a:prstGeom prst="ellipse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42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</a:extLst>
            </a:blip>
            <a:srcRect/>
            <a:stretch>
              <a:fillRect l="-153819" t="-73544" r="-100359" b="-69092"/>
            </a:stretch>
          </a:blipFill>
          <a:ln w="952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标题 11"/>
          <p:cNvSpPr txBox="1">
            <a:spLocks/>
          </p:cNvSpPr>
          <p:nvPr/>
        </p:nvSpPr>
        <p:spPr>
          <a:xfrm>
            <a:off x="2485180" y="935389"/>
            <a:ext cx="453699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rgbClr val="7F7F7F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sz="1800" dirty="0">
              <a:solidFill>
                <a:srgbClr val="7F7F7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494459" y="2796400"/>
            <a:ext cx="0" cy="19724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11"/>
          <p:cNvSpPr txBox="1">
            <a:spLocks/>
          </p:cNvSpPr>
          <p:nvPr/>
        </p:nvSpPr>
        <p:spPr>
          <a:xfrm>
            <a:off x="1563987" y="2825107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</a:p>
        </p:txBody>
      </p:sp>
      <p:sp>
        <p:nvSpPr>
          <p:cNvPr id="17" name="标题 11"/>
          <p:cNvSpPr txBox="1">
            <a:spLocks/>
          </p:cNvSpPr>
          <p:nvPr/>
        </p:nvSpPr>
        <p:spPr>
          <a:xfrm>
            <a:off x="1548451" y="3041074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DUAN OUY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标题 11"/>
          <p:cNvSpPr txBox="1">
            <a:spLocks/>
          </p:cNvSpPr>
          <p:nvPr/>
        </p:nvSpPr>
        <p:spPr>
          <a:xfrm>
            <a:off x="1563987" y="3317878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出生年月：</a:t>
            </a:r>
          </a:p>
        </p:txBody>
      </p:sp>
      <p:sp>
        <p:nvSpPr>
          <p:cNvPr id="19" name="标题 11"/>
          <p:cNvSpPr txBox="1">
            <a:spLocks/>
          </p:cNvSpPr>
          <p:nvPr/>
        </p:nvSpPr>
        <p:spPr>
          <a:xfrm>
            <a:off x="1548451" y="3533846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1989-10-10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1"/>
          <p:cNvSpPr txBox="1">
            <a:spLocks/>
          </p:cNvSpPr>
          <p:nvPr/>
        </p:nvSpPr>
        <p:spPr>
          <a:xfrm>
            <a:off x="1563987" y="3803806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最高学历：</a:t>
            </a:r>
          </a:p>
        </p:txBody>
      </p:sp>
      <p:sp>
        <p:nvSpPr>
          <p:cNvPr id="21" name="标题 11"/>
          <p:cNvSpPr txBox="1">
            <a:spLocks/>
          </p:cNvSpPr>
          <p:nvPr/>
        </p:nvSpPr>
        <p:spPr>
          <a:xfrm>
            <a:off x="1548451" y="4019773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金融博士在读</a:t>
            </a:r>
          </a:p>
        </p:txBody>
      </p:sp>
      <p:sp>
        <p:nvSpPr>
          <p:cNvPr id="22" name="标题 11"/>
          <p:cNvSpPr txBox="1">
            <a:spLocks/>
          </p:cNvSpPr>
          <p:nvPr/>
        </p:nvSpPr>
        <p:spPr>
          <a:xfrm>
            <a:off x="1563987" y="4286311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现任职位：</a:t>
            </a:r>
          </a:p>
        </p:txBody>
      </p:sp>
      <p:sp>
        <p:nvSpPr>
          <p:cNvPr id="23" name="标题 11"/>
          <p:cNvSpPr txBox="1">
            <a:spLocks/>
          </p:cNvSpPr>
          <p:nvPr/>
        </p:nvSpPr>
        <p:spPr>
          <a:xfrm>
            <a:off x="1548451" y="4502279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销售部拓展经理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125489" y="906682"/>
            <a:ext cx="532511" cy="578507"/>
            <a:chOff x="3185939" y="1739094"/>
            <a:chExt cx="710200" cy="771543"/>
          </a:xfrm>
        </p:grpSpPr>
        <p:sp>
          <p:nvSpPr>
            <p:cNvPr id="25" name="任意多边形 24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2" b="1" dirty="0">
                <a:solidFill>
                  <a:schemeClr val="bg1">
                    <a:lumMod val="50000"/>
                  </a:schemeClr>
                </a:solidFill>
                <a:latin typeface="DIN-BoldItalic" pitchFamily="50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9" name="Oval 21"/>
          <p:cNvSpPr/>
          <p:nvPr/>
        </p:nvSpPr>
        <p:spPr>
          <a:xfrm>
            <a:off x="2991578" y="1248015"/>
            <a:ext cx="1449083" cy="1449083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110226" y="1366251"/>
            <a:ext cx="1211788" cy="1212612"/>
          </a:xfrm>
          <a:prstGeom prst="ellipse">
            <a:avLst/>
          </a:prstGeom>
          <a:blipFill dpi="0" rotWithShape="1">
            <a:blip r:embed="rId5"/>
            <a:srcRect/>
            <a:stretch>
              <a:fillRect l="-193915" t="-5650" r="-11257" b="-161472"/>
            </a:stretch>
          </a:blipFill>
          <a:ln w="952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标题 11"/>
          <p:cNvSpPr txBox="1">
            <a:spLocks/>
          </p:cNvSpPr>
          <p:nvPr/>
        </p:nvSpPr>
        <p:spPr>
          <a:xfrm>
            <a:off x="4252258" y="935389"/>
            <a:ext cx="445078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rgbClr val="7F7F7F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sz="1800" dirty="0">
              <a:solidFill>
                <a:srgbClr val="7F7F7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268866" y="2796400"/>
            <a:ext cx="0" cy="19724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标题 11"/>
          <p:cNvSpPr txBox="1">
            <a:spLocks/>
          </p:cNvSpPr>
          <p:nvPr/>
        </p:nvSpPr>
        <p:spPr>
          <a:xfrm>
            <a:off x="3338394" y="2825107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</a:p>
        </p:txBody>
      </p:sp>
      <p:sp>
        <p:nvSpPr>
          <p:cNvPr id="34" name="标题 11"/>
          <p:cNvSpPr txBox="1">
            <a:spLocks/>
          </p:cNvSpPr>
          <p:nvPr/>
        </p:nvSpPr>
        <p:spPr>
          <a:xfrm>
            <a:off x="3322857" y="3041074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LUSY DANY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标题 11"/>
          <p:cNvSpPr txBox="1">
            <a:spLocks/>
          </p:cNvSpPr>
          <p:nvPr/>
        </p:nvSpPr>
        <p:spPr>
          <a:xfrm>
            <a:off x="3338393" y="3317878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出生年月：</a:t>
            </a:r>
          </a:p>
        </p:txBody>
      </p:sp>
      <p:sp>
        <p:nvSpPr>
          <p:cNvPr id="36" name="标题 11"/>
          <p:cNvSpPr txBox="1">
            <a:spLocks/>
          </p:cNvSpPr>
          <p:nvPr/>
        </p:nvSpPr>
        <p:spPr>
          <a:xfrm>
            <a:off x="3322857" y="3533846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1979-11-15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标题 11"/>
          <p:cNvSpPr txBox="1">
            <a:spLocks/>
          </p:cNvSpPr>
          <p:nvPr/>
        </p:nvSpPr>
        <p:spPr>
          <a:xfrm>
            <a:off x="3338393" y="3803806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最高学历：</a:t>
            </a:r>
          </a:p>
        </p:txBody>
      </p:sp>
      <p:sp>
        <p:nvSpPr>
          <p:cNvPr id="38" name="标题 11"/>
          <p:cNvSpPr txBox="1">
            <a:spLocks/>
          </p:cNvSpPr>
          <p:nvPr/>
        </p:nvSpPr>
        <p:spPr>
          <a:xfrm>
            <a:off x="3322857" y="4019773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剑桥管理硕士</a:t>
            </a:r>
          </a:p>
        </p:txBody>
      </p:sp>
      <p:sp>
        <p:nvSpPr>
          <p:cNvPr id="39" name="标题 11"/>
          <p:cNvSpPr txBox="1">
            <a:spLocks/>
          </p:cNvSpPr>
          <p:nvPr/>
        </p:nvSpPr>
        <p:spPr>
          <a:xfrm>
            <a:off x="3338393" y="4286311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现任职位：</a:t>
            </a:r>
          </a:p>
        </p:txBody>
      </p:sp>
      <p:sp>
        <p:nvSpPr>
          <p:cNvPr id="40" name="标题 11"/>
          <p:cNvSpPr txBox="1">
            <a:spLocks/>
          </p:cNvSpPr>
          <p:nvPr/>
        </p:nvSpPr>
        <p:spPr>
          <a:xfrm>
            <a:off x="3322857" y="4502279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销售部部门经理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5892568" y="906682"/>
            <a:ext cx="532511" cy="578507"/>
            <a:chOff x="3185939" y="1739094"/>
            <a:chExt cx="710200" cy="771543"/>
          </a:xfrm>
        </p:grpSpPr>
        <p:sp>
          <p:nvSpPr>
            <p:cNvPr id="42" name="任意多边形 41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2" b="1" dirty="0">
                <a:solidFill>
                  <a:schemeClr val="bg1">
                    <a:lumMod val="50000"/>
                  </a:schemeClr>
                </a:solidFill>
                <a:latin typeface="DIN-BoldItalic" pitchFamily="50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6" name="Oval 21"/>
          <p:cNvSpPr/>
          <p:nvPr/>
        </p:nvSpPr>
        <p:spPr>
          <a:xfrm>
            <a:off x="4758656" y="1248015"/>
            <a:ext cx="1449083" cy="1449083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877304" y="1366251"/>
            <a:ext cx="1211788" cy="1212612"/>
          </a:xfrm>
          <a:prstGeom prst="ellipse">
            <a:avLst/>
          </a:prstGeom>
          <a:blipFill dpi="0" rotWithShape="1">
            <a:blip r:embed="rId6"/>
            <a:srcRect/>
            <a:stretch>
              <a:fillRect l="-1175" t="-4762" r="-169083" b="-116071"/>
            </a:stretch>
          </a:blipFill>
          <a:ln w="952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标题 11"/>
          <p:cNvSpPr txBox="1">
            <a:spLocks/>
          </p:cNvSpPr>
          <p:nvPr/>
        </p:nvSpPr>
        <p:spPr>
          <a:xfrm>
            <a:off x="6000154" y="935389"/>
            <a:ext cx="474390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rgbClr val="7F7F7F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sz="1800" dirty="0">
              <a:solidFill>
                <a:srgbClr val="7F7F7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5035944" y="2796400"/>
            <a:ext cx="0" cy="19724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标题 11"/>
          <p:cNvSpPr txBox="1">
            <a:spLocks/>
          </p:cNvSpPr>
          <p:nvPr/>
        </p:nvSpPr>
        <p:spPr>
          <a:xfrm>
            <a:off x="5105472" y="2825107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</a:p>
        </p:txBody>
      </p:sp>
      <p:sp>
        <p:nvSpPr>
          <p:cNvPr id="51" name="标题 11"/>
          <p:cNvSpPr txBox="1">
            <a:spLocks/>
          </p:cNvSpPr>
          <p:nvPr/>
        </p:nvSpPr>
        <p:spPr>
          <a:xfrm>
            <a:off x="5089936" y="3041074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DAB PUY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标题 11"/>
          <p:cNvSpPr txBox="1">
            <a:spLocks/>
          </p:cNvSpPr>
          <p:nvPr/>
        </p:nvSpPr>
        <p:spPr>
          <a:xfrm>
            <a:off x="5105472" y="3317878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出生年月：</a:t>
            </a:r>
          </a:p>
        </p:txBody>
      </p:sp>
      <p:sp>
        <p:nvSpPr>
          <p:cNvPr id="53" name="标题 11"/>
          <p:cNvSpPr txBox="1">
            <a:spLocks/>
          </p:cNvSpPr>
          <p:nvPr/>
        </p:nvSpPr>
        <p:spPr>
          <a:xfrm>
            <a:off x="5089936" y="3533846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1982-09-30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标题 11"/>
          <p:cNvSpPr txBox="1">
            <a:spLocks/>
          </p:cNvSpPr>
          <p:nvPr/>
        </p:nvSpPr>
        <p:spPr>
          <a:xfrm>
            <a:off x="5105472" y="3803806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最高学历：</a:t>
            </a:r>
          </a:p>
        </p:txBody>
      </p:sp>
      <p:sp>
        <p:nvSpPr>
          <p:cNvPr id="55" name="标题 11"/>
          <p:cNvSpPr txBox="1">
            <a:spLocks/>
          </p:cNvSpPr>
          <p:nvPr/>
        </p:nvSpPr>
        <p:spPr>
          <a:xfrm>
            <a:off x="5089936" y="4019773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哈佛金融博士</a:t>
            </a:r>
          </a:p>
        </p:txBody>
      </p:sp>
      <p:sp>
        <p:nvSpPr>
          <p:cNvPr id="56" name="标题 11"/>
          <p:cNvSpPr txBox="1">
            <a:spLocks/>
          </p:cNvSpPr>
          <p:nvPr/>
        </p:nvSpPr>
        <p:spPr>
          <a:xfrm>
            <a:off x="5105472" y="4286311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现任职位：</a:t>
            </a:r>
          </a:p>
        </p:txBody>
      </p:sp>
      <p:sp>
        <p:nvSpPr>
          <p:cNvPr id="57" name="标题 11"/>
          <p:cNvSpPr txBox="1">
            <a:spLocks/>
          </p:cNvSpPr>
          <p:nvPr/>
        </p:nvSpPr>
        <p:spPr>
          <a:xfrm>
            <a:off x="5089936" y="4502279"/>
            <a:ext cx="1403790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设计总监及负责人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7620310" y="898000"/>
            <a:ext cx="532511" cy="578507"/>
            <a:chOff x="3185939" y="1739094"/>
            <a:chExt cx="710200" cy="771543"/>
          </a:xfrm>
        </p:grpSpPr>
        <p:sp>
          <p:nvSpPr>
            <p:cNvPr id="59" name="任意多边形 58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2" b="1" dirty="0">
                <a:solidFill>
                  <a:schemeClr val="bg1">
                    <a:lumMod val="50000"/>
                  </a:schemeClr>
                </a:solidFill>
                <a:latin typeface="DIN-BoldItalic" pitchFamily="50" charset="0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2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3" name="Oval 21"/>
          <p:cNvSpPr/>
          <p:nvPr/>
        </p:nvSpPr>
        <p:spPr>
          <a:xfrm>
            <a:off x="6486399" y="1239333"/>
            <a:ext cx="1449083" cy="1449083"/>
          </a:xfrm>
          <a:prstGeom prst="ellipse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9" dirty="0">
              <a:solidFill>
                <a:srgbClr val="F16D63"/>
              </a:solidFill>
              <a:latin typeface="DIN-BoldItalic" pitchFamily="50" charset="0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6605046" y="1357569"/>
            <a:ext cx="1211788" cy="1212612"/>
          </a:xfrm>
          <a:prstGeom prst="ellipse">
            <a:avLst/>
          </a:prstGeom>
          <a:blipFill dpi="0" rotWithShape="1">
            <a:blip r:embed="rId6"/>
            <a:srcRect/>
            <a:stretch>
              <a:fillRect l="-9031" t="-100484" r="-178321" b="-20348"/>
            </a:stretch>
          </a:blipFill>
          <a:ln w="952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标题 11"/>
          <p:cNvSpPr txBox="1">
            <a:spLocks/>
          </p:cNvSpPr>
          <p:nvPr/>
        </p:nvSpPr>
        <p:spPr>
          <a:xfrm>
            <a:off x="7727896" y="926707"/>
            <a:ext cx="467064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rgbClr val="7F7F7F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sz="1800" dirty="0">
              <a:solidFill>
                <a:srgbClr val="7F7F7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6763686" y="2796400"/>
            <a:ext cx="0" cy="19724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标题 11"/>
          <p:cNvSpPr txBox="1">
            <a:spLocks/>
          </p:cNvSpPr>
          <p:nvPr/>
        </p:nvSpPr>
        <p:spPr>
          <a:xfrm>
            <a:off x="6833214" y="2825107"/>
            <a:ext cx="90232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</a:p>
        </p:txBody>
      </p:sp>
      <p:sp>
        <p:nvSpPr>
          <p:cNvPr id="68" name="标题 11"/>
          <p:cNvSpPr txBox="1">
            <a:spLocks/>
          </p:cNvSpPr>
          <p:nvPr/>
        </p:nvSpPr>
        <p:spPr>
          <a:xfrm>
            <a:off x="6817678" y="3041074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COCO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标题 11"/>
          <p:cNvSpPr txBox="1">
            <a:spLocks/>
          </p:cNvSpPr>
          <p:nvPr/>
        </p:nvSpPr>
        <p:spPr>
          <a:xfrm>
            <a:off x="6833214" y="3317878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出生年月：</a:t>
            </a:r>
          </a:p>
        </p:txBody>
      </p:sp>
      <p:sp>
        <p:nvSpPr>
          <p:cNvPr id="70" name="标题 11"/>
          <p:cNvSpPr txBox="1">
            <a:spLocks/>
          </p:cNvSpPr>
          <p:nvPr/>
        </p:nvSpPr>
        <p:spPr>
          <a:xfrm>
            <a:off x="6817678" y="3533846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1983-12-18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标题 11"/>
          <p:cNvSpPr txBox="1">
            <a:spLocks/>
          </p:cNvSpPr>
          <p:nvPr/>
        </p:nvSpPr>
        <p:spPr>
          <a:xfrm>
            <a:off x="6833214" y="3803806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最高学历：</a:t>
            </a:r>
          </a:p>
        </p:txBody>
      </p:sp>
      <p:sp>
        <p:nvSpPr>
          <p:cNvPr id="72" name="标题 11"/>
          <p:cNvSpPr txBox="1">
            <a:spLocks/>
          </p:cNvSpPr>
          <p:nvPr/>
        </p:nvSpPr>
        <p:spPr>
          <a:xfrm>
            <a:off x="6817678" y="4019773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行政管理博士</a:t>
            </a:r>
          </a:p>
        </p:txBody>
      </p:sp>
      <p:sp>
        <p:nvSpPr>
          <p:cNvPr id="73" name="标题 11"/>
          <p:cNvSpPr txBox="1">
            <a:spLocks/>
          </p:cNvSpPr>
          <p:nvPr/>
        </p:nvSpPr>
        <p:spPr>
          <a:xfrm>
            <a:off x="6833214" y="4286311"/>
            <a:ext cx="1091242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现任职位：</a:t>
            </a:r>
          </a:p>
        </p:txBody>
      </p:sp>
      <p:sp>
        <p:nvSpPr>
          <p:cNvPr id="74" name="标题 11"/>
          <p:cNvSpPr txBox="1">
            <a:spLocks/>
          </p:cNvSpPr>
          <p:nvPr/>
        </p:nvSpPr>
        <p:spPr>
          <a:xfrm>
            <a:off x="6817678" y="4502279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行政部经理</a:t>
            </a:r>
          </a:p>
        </p:txBody>
      </p:sp>
    </p:spTree>
    <p:extLst>
      <p:ext uri="{BB962C8B-B14F-4D97-AF65-F5344CB8AC3E}">
        <p14:creationId xmlns:p14="http://schemas.microsoft.com/office/powerpoint/2010/main" val="249944057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 animBg="1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 animBg="1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6" grpId="0" animBg="1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3" grpId="0" animBg="1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88773" y="129507"/>
            <a:ext cx="140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11771" y="128588"/>
            <a:ext cx="1120459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534329" y="524616"/>
            <a:ext cx="211468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 text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177463" y="1043111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输入标题文本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177463" y="1412443"/>
            <a:ext cx="2890481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点击输入简要文字内容，文字内容需概括精炼，不用多余的文字修饰，言简意赅的说明该项内容。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42988" y="2272381"/>
            <a:ext cx="3503612" cy="1309688"/>
            <a:chOff x="1042988" y="2273002"/>
            <a:chExt cx="3503612" cy="1309688"/>
          </a:xfrm>
          <a:solidFill>
            <a:srgbClr val="7F7F7F"/>
          </a:solidFill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042988" y="2273002"/>
              <a:ext cx="3503612" cy="1309688"/>
            </a:xfrm>
            <a:custGeom>
              <a:avLst/>
              <a:gdLst>
                <a:gd name="T0" fmla="*/ 987 w 9385"/>
                <a:gd name="T1" fmla="*/ 1974 h 3491"/>
                <a:gd name="T2" fmla="*/ 6935 w 9385"/>
                <a:gd name="T3" fmla="*/ 1974 h 3491"/>
                <a:gd name="T4" fmla="*/ 9212 w 9385"/>
                <a:gd name="T5" fmla="*/ 3194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7 h 3491"/>
                <a:gd name="T16" fmla="*/ 0 w 9385"/>
                <a:gd name="T17" fmla="*/ 987 h 3491"/>
                <a:gd name="T18" fmla="*/ 987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4"/>
                  </a:moveTo>
                  <a:lnTo>
                    <a:pt x="6935" y="1974"/>
                  </a:lnTo>
                  <a:cubicBezTo>
                    <a:pt x="8046" y="1974"/>
                    <a:pt x="8807" y="2498"/>
                    <a:pt x="9212" y="3194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7"/>
                  </a:cubicBezTo>
                  <a:lnTo>
                    <a:pt x="0" y="987"/>
                  </a:lnTo>
                  <a:cubicBezTo>
                    <a:pt x="0" y="1530"/>
                    <a:pt x="444" y="1974"/>
                    <a:pt x="987" y="19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1749987" y="2455515"/>
              <a:ext cx="2088231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点击输入简要文字内容，文字内容需概括精炼，不用多余的文字修饰。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151814" y="2381172"/>
              <a:ext cx="6270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01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42988" y="3331244"/>
            <a:ext cx="3503612" cy="1309688"/>
            <a:chOff x="1042988" y="3331865"/>
            <a:chExt cx="3503612" cy="1309688"/>
          </a:xfrm>
          <a:solidFill>
            <a:srgbClr val="7F7F7F"/>
          </a:solidFill>
        </p:grpSpPr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042988" y="3331865"/>
              <a:ext cx="3503612" cy="1309688"/>
            </a:xfrm>
            <a:custGeom>
              <a:avLst/>
              <a:gdLst>
                <a:gd name="T0" fmla="*/ 987 w 9385"/>
                <a:gd name="T1" fmla="*/ 1973 h 3491"/>
                <a:gd name="T2" fmla="*/ 6935 w 9385"/>
                <a:gd name="T3" fmla="*/ 1973 h 3491"/>
                <a:gd name="T4" fmla="*/ 9212 w 9385"/>
                <a:gd name="T5" fmla="*/ 3193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6 h 3491"/>
                <a:gd name="T16" fmla="*/ 0 w 9385"/>
                <a:gd name="T17" fmla="*/ 986 h 3491"/>
                <a:gd name="T18" fmla="*/ 987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1750678" y="3522860"/>
              <a:ext cx="2088231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点击输入简要文字内容，文字内容需概括精炼，不用多余的文字修饰。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58208" y="3439522"/>
              <a:ext cx="6270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02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35500" y="1719931"/>
            <a:ext cx="3503612" cy="1309688"/>
            <a:chOff x="4635500" y="1720552"/>
            <a:chExt cx="3503612" cy="1309688"/>
          </a:xfrm>
          <a:solidFill>
            <a:srgbClr val="7F7F7F"/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4635500" y="1720552"/>
              <a:ext cx="3503612" cy="1309688"/>
            </a:xfrm>
            <a:custGeom>
              <a:avLst/>
              <a:gdLst>
                <a:gd name="T0" fmla="*/ 8398 w 9385"/>
                <a:gd name="T1" fmla="*/ 1974 h 3491"/>
                <a:gd name="T2" fmla="*/ 2450 w 9385"/>
                <a:gd name="T3" fmla="*/ 1974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4"/>
                  </a:moveTo>
                  <a:lnTo>
                    <a:pt x="2450" y="1974"/>
                  </a:lnTo>
                  <a:cubicBezTo>
                    <a:pt x="1339" y="1974"/>
                    <a:pt x="578" y="2498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30"/>
                    <a:pt x="8941" y="1974"/>
                    <a:pt x="8398" y="19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4"/>
            <p:cNvSpPr txBox="1"/>
            <p:nvPr/>
          </p:nvSpPr>
          <p:spPr>
            <a:xfrm>
              <a:off x="5780228" y="1889055"/>
              <a:ext cx="2088231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点击输入简要文字内容，文字内容需概括精炼，不用多余的文字修饰。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159007" y="1841350"/>
              <a:ext cx="6270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03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35500" y="2780381"/>
            <a:ext cx="3503612" cy="1309688"/>
            <a:chOff x="4635500" y="2781002"/>
            <a:chExt cx="3503612" cy="1309688"/>
          </a:xfrm>
          <a:solidFill>
            <a:srgbClr val="7F7F7F"/>
          </a:solidFill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4635500" y="2781002"/>
              <a:ext cx="3503612" cy="1309688"/>
            </a:xfrm>
            <a:custGeom>
              <a:avLst/>
              <a:gdLst>
                <a:gd name="T0" fmla="*/ 8398 w 9385"/>
                <a:gd name="T1" fmla="*/ 1973 h 3491"/>
                <a:gd name="T2" fmla="*/ 2450 w 9385"/>
                <a:gd name="T3" fmla="*/ 1973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18"/>
            <p:cNvSpPr txBox="1"/>
            <p:nvPr/>
          </p:nvSpPr>
          <p:spPr>
            <a:xfrm>
              <a:off x="5780227" y="2969175"/>
              <a:ext cx="2088231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点击输入简要文字内容，文字内容需概括精炼，不用多余的文字修饰。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159007" y="2899082"/>
              <a:ext cx="6270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04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92589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88773" y="129507"/>
            <a:ext cx="140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11771" y="128588"/>
            <a:ext cx="1120459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534329" y="524616"/>
            <a:ext cx="211468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 text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06728" y="975952"/>
            <a:ext cx="6137874" cy="937201"/>
            <a:chOff x="1706728" y="858257"/>
            <a:chExt cx="6137874" cy="937201"/>
          </a:xfrm>
        </p:grpSpPr>
        <p:grpSp>
          <p:nvGrpSpPr>
            <p:cNvPr id="8" name="组合 7"/>
            <p:cNvGrpSpPr/>
            <p:nvPr/>
          </p:nvGrpSpPr>
          <p:grpSpPr>
            <a:xfrm>
              <a:off x="2454731" y="858257"/>
              <a:ext cx="909655" cy="937201"/>
              <a:chOff x="1252331" y="973457"/>
              <a:chExt cx="909655" cy="937201"/>
            </a:xfrm>
            <a:effectLst/>
          </p:grpSpPr>
          <p:sp>
            <p:nvSpPr>
              <p:cNvPr id="11" name="椭圆形标注 10">
                <a:hlinkClick r:id="rId3"/>
              </p:cNvPr>
              <p:cNvSpPr/>
              <p:nvPr/>
            </p:nvSpPr>
            <p:spPr>
              <a:xfrm>
                <a:off x="1252331" y="1049266"/>
                <a:ext cx="907774" cy="861392"/>
              </a:xfrm>
              <a:prstGeom prst="wedgeEllipseCallout">
                <a:avLst>
                  <a:gd name="adj1" fmla="val -71929"/>
                  <a:gd name="adj2" fmla="val -1346"/>
                </a:avLst>
              </a:prstGeom>
              <a:solidFill>
                <a:srgbClr val="7F7F7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343213" y="973457"/>
                <a:ext cx="818773" cy="825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85800">
                  <a:lnSpc>
                    <a:spcPct val="150000"/>
                  </a:lnSpc>
                  <a:buClr>
                    <a:srgbClr val="0070C0"/>
                  </a:buClr>
                </a:pPr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Freeform 38">
              <a:hlinkClick r:id="rId3"/>
            </p:cNvPr>
            <p:cNvSpPr>
              <a:spLocks noEditPoints="1"/>
            </p:cNvSpPr>
            <p:nvPr/>
          </p:nvSpPr>
          <p:spPr bwMode="auto">
            <a:xfrm>
              <a:off x="1706728" y="1140555"/>
              <a:ext cx="416698" cy="416698"/>
            </a:xfrm>
            <a:custGeom>
              <a:avLst/>
              <a:gdLst>
                <a:gd name="T0" fmla="*/ 132 w 144"/>
                <a:gd name="T1" fmla="*/ 61 h 144"/>
                <a:gd name="T2" fmla="*/ 121 w 144"/>
                <a:gd name="T3" fmla="*/ 46 h 144"/>
                <a:gd name="T4" fmla="*/ 127 w 144"/>
                <a:gd name="T5" fmla="*/ 33 h 144"/>
                <a:gd name="T6" fmla="*/ 119 w 144"/>
                <a:gd name="T7" fmla="*/ 17 h 144"/>
                <a:gd name="T8" fmla="*/ 106 w 144"/>
                <a:gd name="T9" fmla="*/ 22 h 144"/>
                <a:gd name="T10" fmla="*/ 88 w 144"/>
                <a:gd name="T11" fmla="*/ 19 h 144"/>
                <a:gd name="T12" fmla="*/ 83 w 144"/>
                <a:gd name="T13" fmla="*/ 6 h 144"/>
                <a:gd name="T14" fmla="*/ 66 w 144"/>
                <a:gd name="T15" fmla="*/ 0 h 144"/>
                <a:gd name="T16" fmla="*/ 61 w 144"/>
                <a:gd name="T17" fmla="*/ 12 h 144"/>
                <a:gd name="T18" fmla="*/ 46 w 144"/>
                <a:gd name="T19" fmla="*/ 23 h 144"/>
                <a:gd name="T20" fmla="*/ 33 w 144"/>
                <a:gd name="T21" fmla="*/ 17 h 144"/>
                <a:gd name="T22" fmla="*/ 17 w 144"/>
                <a:gd name="T23" fmla="*/ 25 h 144"/>
                <a:gd name="T24" fmla="*/ 22 w 144"/>
                <a:gd name="T25" fmla="*/ 38 h 144"/>
                <a:gd name="T26" fmla="*/ 19 w 144"/>
                <a:gd name="T27" fmla="*/ 56 h 144"/>
                <a:gd name="T28" fmla="*/ 6 w 144"/>
                <a:gd name="T29" fmla="*/ 61 h 144"/>
                <a:gd name="T30" fmla="*/ 0 w 144"/>
                <a:gd name="T31" fmla="*/ 78 h 144"/>
                <a:gd name="T32" fmla="*/ 12 w 144"/>
                <a:gd name="T33" fmla="*/ 83 h 144"/>
                <a:gd name="T34" fmla="*/ 23 w 144"/>
                <a:gd name="T35" fmla="*/ 98 h 144"/>
                <a:gd name="T36" fmla="*/ 17 w 144"/>
                <a:gd name="T37" fmla="*/ 111 h 144"/>
                <a:gd name="T38" fmla="*/ 25 w 144"/>
                <a:gd name="T39" fmla="*/ 127 h 144"/>
                <a:gd name="T40" fmla="*/ 38 w 144"/>
                <a:gd name="T41" fmla="*/ 122 h 144"/>
                <a:gd name="T42" fmla="*/ 56 w 144"/>
                <a:gd name="T43" fmla="*/ 125 h 144"/>
                <a:gd name="T44" fmla="*/ 61 w 144"/>
                <a:gd name="T45" fmla="*/ 138 h 144"/>
                <a:gd name="T46" fmla="*/ 78 w 144"/>
                <a:gd name="T47" fmla="*/ 144 h 144"/>
                <a:gd name="T48" fmla="*/ 83 w 144"/>
                <a:gd name="T49" fmla="*/ 132 h 144"/>
                <a:gd name="T50" fmla="*/ 98 w 144"/>
                <a:gd name="T51" fmla="*/ 121 h 144"/>
                <a:gd name="T52" fmla="*/ 111 w 144"/>
                <a:gd name="T53" fmla="*/ 127 h 144"/>
                <a:gd name="T54" fmla="*/ 127 w 144"/>
                <a:gd name="T55" fmla="*/ 119 h 144"/>
                <a:gd name="T56" fmla="*/ 122 w 144"/>
                <a:gd name="T57" fmla="*/ 106 h 144"/>
                <a:gd name="T58" fmla="*/ 125 w 144"/>
                <a:gd name="T59" fmla="*/ 88 h 144"/>
                <a:gd name="T60" fmla="*/ 138 w 144"/>
                <a:gd name="T61" fmla="*/ 83 h 144"/>
                <a:gd name="T62" fmla="*/ 144 w 144"/>
                <a:gd name="T63" fmla="*/ 66 h 144"/>
                <a:gd name="T64" fmla="*/ 100 w 144"/>
                <a:gd name="T65" fmla="*/ 72 h 144"/>
                <a:gd name="T66" fmla="*/ 44 w 144"/>
                <a:gd name="T67" fmla="*/ 72 h 144"/>
                <a:gd name="T68" fmla="*/ 100 w 144"/>
                <a:gd name="T69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44">
                  <a:moveTo>
                    <a:pt x="138" y="61"/>
                  </a:moveTo>
                  <a:cubicBezTo>
                    <a:pt x="132" y="61"/>
                    <a:pt x="132" y="61"/>
                    <a:pt x="132" y="61"/>
                  </a:cubicBezTo>
                  <a:cubicBezTo>
                    <a:pt x="129" y="61"/>
                    <a:pt x="126" y="59"/>
                    <a:pt x="125" y="5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19" y="44"/>
                    <a:pt x="120" y="40"/>
                    <a:pt x="122" y="38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9" y="31"/>
                    <a:pt x="129" y="27"/>
                    <a:pt x="127" y="25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5"/>
                    <a:pt x="113" y="15"/>
                    <a:pt x="111" y="1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24"/>
                    <a:pt x="100" y="25"/>
                    <a:pt x="98" y="23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5" y="18"/>
                    <a:pt x="83" y="15"/>
                    <a:pt x="83" y="12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2"/>
                    <a:pt x="81" y="0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0"/>
                    <a:pt x="61" y="2"/>
                    <a:pt x="61" y="6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5"/>
                    <a:pt x="59" y="18"/>
                    <a:pt x="56" y="19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4" y="25"/>
                    <a:pt x="40" y="24"/>
                    <a:pt x="38" y="2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1" y="15"/>
                    <a:pt x="27" y="15"/>
                    <a:pt x="25" y="1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7"/>
                    <a:pt x="15" y="31"/>
                    <a:pt x="17" y="3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40"/>
                    <a:pt x="25" y="44"/>
                    <a:pt x="23" y="4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9"/>
                    <a:pt x="15" y="61"/>
                    <a:pt x="12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2" y="83"/>
                    <a:pt x="6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5" y="83"/>
                    <a:pt x="18" y="85"/>
                    <a:pt x="19" y="8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0"/>
                    <a:pt x="24" y="104"/>
                    <a:pt x="22" y="106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5" y="113"/>
                    <a:pt x="15" y="117"/>
                    <a:pt x="17" y="11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29"/>
                    <a:pt x="31" y="129"/>
                    <a:pt x="33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0" y="120"/>
                    <a:pt x="44" y="119"/>
                    <a:pt x="46" y="121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9" y="126"/>
                    <a:pt x="61" y="129"/>
                    <a:pt x="61" y="132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42"/>
                    <a:pt x="63" y="144"/>
                    <a:pt x="66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81" y="144"/>
                    <a:pt x="83" y="142"/>
                    <a:pt x="83" y="138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29"/>
                    <a:pt x="85" y="126"/>
                    <a:pt x="88" y="125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100" y="119"/>
                    <a:pt x="104" y="120"/>
                    <a:pt x="106" y="122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3" y="129"/>
                    <a:pt x="117" y="129"/>
                    <a:pt x="119" y="127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29" y="117"/>
                    <a:pt x="129" y="113"/>
                    <a:pt x="127" y="111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0" y="104"/>
                    <a:pt x="119" y="100"/>
                    <a:pt x="121" y="9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5"/>
                    <a:pt x="129" y="83"/>
                    <a:pt x="132" y="83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2" y="83"/>
                    <a:pt x="144" y="81"/>
                    <a:pt x="144" y="78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44" y="63"/>
                    <a:pt x="142" y="61"/>
                    <a:pt x="138" y="61"/>
                  </a:cubicBezTo>
                  <a:moveTo>
                    <a:pt x="100" y="72"/>
                  </a:moveTo>
                  <a:cubicBezTo>
                    <a:pt x="100" y="87"/>
                    <a:pt x="87" y="100"/>
                    <a:pt x="72" y="100"/>
                  </a:cubicBezTo>
                  <a:cubicBezTo>
                    <a:pt x="57" y="100"/>
                    <a:pt x="44" y="87"/>
                    <a:pt x="44" y="72"/>
                  </a:cubicBezTo>
                  <a:cubicBezTo>
                    <a:pt x="44" y="57"/>
                    <a:pt x="57" y="44"/>
                    <a:pt x="72" y="44"/>
                  </a:cubicBezTo>
                  <a:cubicBezTo>
                    <a:pt x="87" y="44"/>
                    <a:pt x="100" y="57"/>
                    <a:pt x="100" y="72"/>
                  </a:cubicBezTo>
                </a:path>
              </a:pathLst>
            </a:custGeom>
            <a:solidFill>
              <a:srgbClr val="7F7F7F"/>
            </a:solidFill>
            <a:ln w="12700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10" name="Text Box 11">
              <a:hlinkClick r:id="rId3"/>
            </p:cNvPr>
            <p:cNvSpPr txBox="1">
              <a:spLocks noChangeArrowheads="1"/>
            </p:cNvSpPr>
            <p:nvPr/>
          </p:nvSpPr>
          <p:spPr bwMode="auto">
            <a:xfrm>
              <a:off x="3497888" y="1000616"/>
              <a:ext cx="4346714" cy="669414"/>
            </a:xfrm>
            <a:prstGeom prst="rect">
              <a:avLst/>
            </a:prstGeom>
            <a:effectLst/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buClr>
                  <a:srgbClr val="0070C0"/>
                </a:buClr>
                <a:defRPr sz="80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9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</a:t>
              </a:r>
              <a:r>
                <a:rPr lang="zh-CN" altLang="en-US" sz="900" dirty="0" smtClean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尽量</a:t>
              </a:r>
              <a:r>
                <a:rPr lang="zh-CN" altLang="en-US" sz="9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</a:t>
              </a:r>
              <a:r>
                <a:rPr lang="zh-CN" altLang="en-US" sz="900" dirty="0" smtClean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尽量</a:t>
              </a:r>
              <a:r>
                <a:rPr lang="zh-CN" altLang="en-US" sz="9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</a:t>
              </a:r>
              <a:r>
                <a:rPr lang="zh-CN" altLang="en-US" sz="900" dirty="0" smtClean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尽量</a:t>
              </a:r>
              <a:endParaRPr lang="en-US" altLang="zh-CN" sz="900" spc="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693476" y="2171829"/>
            <a:ext cx="6073843" cy="940115"/>
            <a:chOff x="1693476" y="2054134"/>
            <a:chExt cx="6073843" cy="940115"/>
          </a:xfrm>
        </p:grpSpPr>
        <p:grpSp>
          <p:nvGrpSpPr>
            <p:cNvPr id="14" name="组合 13"/>
            <p:cNvGrpSpPr/>
            <p:nvPr/>
          </p:nvGrpSpPr>
          <p:grpSpPr>
            <a:xfrm>
              <a:off x="6290456" y="2054134"/>
              <a:ext cx="907774" cy="940115"/>
              <a:chOff x="5037656" y="2169334"/>
              <a:chExt cx="907774" cy="940115"/>
            </a:xfrm>
            <a:effectLst/>
          </p:grpSpPr>
          <p:sp>
            <p:nvSpPr>
              <p:cNvPr id="17" name="椭圆形标注 16">
                <a:hlinkClick r:id="rId3"/>
              </p:cNvPr>
              <p:cNvSpPr/>
              <p:nvPr/>
            </p:nvSpPr>
            <p:spPr>
              <a:xfrm>
                <a:off x="5037656" y="2248057"/>
                <a:ext cx="907774" cy="861392"/>
              </a:xfrm>
              <a:prstGeom prst="wedgeEllipseCallout">
                <a:avLst>
                  <a:gd name="adj1" fmla="val 68947"/>
                  <a:gd name="adj2" fmla="val -577"/>
                </a:avLst>
              </a:prstGeom>
              <a:solidFill>
                <a:srgbClr val="7F7F7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8" name="矩形 17">
                <a:hlinkClick r:id="rId3"/>
              </p:cNvPr>
              <p:cNvSpPr/>
              <p:nvPr/>
            </p:nvSpPr>
            <p:spPr>
              <a:xfrm>
                <a:off x="5133283" y="2169334"/>
                <a:ext cx="729772" cy="825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85800">
                  <a:lnSpc>
                    <a:spcPct val="150000"/>
                  </a:lnSpc>
                  <a:buClr>
                    <a:srgbClr val="0070C0"/>
                  </a:buClr>
                </a:pPr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Freeform 30">
              <a:hlinkClick r:id="rId3"/>
            </p:cNvPr>
            <p:cNvSpPr>
              <a:spLocks noEditPoints="1"/>
            </p:cNvSpPr>
            <p:nvPr/>
          </p:nvSpPr>
          <p:spPr bwMode="auto">
            <a:xfrm>
              <a:off x="7478355" y="2330775"/>
              <a:ext cx="288964" cy="464319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rgbClr val="7F7F7F"/>
            </a:solidFill>
            <a:ln w="12700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srgbClr val="7F7F7F"/>
                </a:solidFill>
              </a:endParaRPr>
            </a:p>
          </p:txBody>
        </p:sp>
        <p:sp>
          <p:nvSpPr>
            <p:cNvPr id="16" name="矩形 18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1693476" y="2236239"/>
              <a:ext cx="4464205" cy="669414"/>
            </a:xfrm>
            <a:prstGeom prst="rect">
              <a:avLst/>
            </a:prstGeom>
            <a:effectLst/>
            <a:extLst/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900" dirty="0" smtClean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此处添加详细文本描述，建议与标题相关并符合整体语言风格，语言描述尽量此处添加详细文本描述，建议与标题相关并符合整体语言风格，语言描述尽量</a:t>
              </a:r>
              <a:endParaRPr lang="en-US" altLang="zh-CN" sz="900" spc="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662959" y="3466954"/>
            <a:ext cx="6181643" cy="945324"/>
            <a:chOff x="1662959" y="3349259"/>
            <a:chExt cx="6181643" cy="945324"/>
          </a:xfrm>
        </p:grpSpPr>
        <p:grpSp>
          <p:nvGrpSpPr>
            <p:cNvPr id="20" name="组合 19"/>
            <p:cNvGrpSpPr/>
            <p:nvPr/>
          </p:nvGrpSpPr>
          <p:grpSpPr>
            <a:xfrm>
              <a:off x="2454731" y="3349259"/>
              <a:ext cx="907774" cy="945324"/>
              <a:chOff x="1252331" y="3464459"/>
              <a:chExt cx="907774" cy="945324"/>
            </a:xfrm>
            <a:effectLst/>
          </p:grpSpPr>
          <p:sp>
            <p:nvSpPr>
              <p:cNvPr id="23" name="椭圆形标注 22">
                <a:hlinkClick r:id="rId3"/>
              </p:cNvPr>
              <p:cNvSpPr/>
              <p:nvPr/>
            </p:nvSpPr>
            <p:spPr>
              <a:xfrm>
                <a:off x="1252331" y="3548391"/>
                <a:ext cx="907774" cy="861392"/>
              </a:xfrm>
              <a:prstGeom prst="wedgeEllipseCallout">
                <a:avLst>
                  <a:gd name="adj1" fmla="val -71929"/>
                  <a:gd name="adj2" fmla="val -1346"/>
                </a:avLst>
              </a:prstGeom>
              <a:solidFill>
                <a:srgbClr val="7F7F7F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" name="矩形 23">
                <a:hlinkClick r:id="rId3"/>
              </p:cNvPr>
              <p:cNvSpPr/>
              <p:nvPr/>
            </p:nvSpPr>
            <p:spPr>
              <a:xfrm>
                <a:off x="1341332" y="3464459"/>
                <a:ext cx="729772" cy="825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85800">
                  <a:lnSpc>
                    <a:spcPct val="150000"/>
                  </a:lnSpc>
                  <a:buClr>
                    <a:srgbClr val="0070C0"/>
                  </a:buClr>
                </a:pPr>
                <a:r>
                  <a:rPr lang="en-US" altLang="zh-CN" sz="3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Text Box 11">
              <a:hlinkClick r:id="rId3"/>
            </p:cNvPr>
            <p:cNvSpPr txBox="1">
              <a:spLocks noChangeArrowheads="1"/>
            </p:cNvSpPr>
            <p:nvPr/>
          </p:nvSpPr>
          <p:spPr bwMode="auto">
            <a:xfrm>
              <a:off x="3497888" y="3528983"/>
              <a:ext cx="4346714" cy="669414"/>
            </a:xfrm>
            <a:prstGeom prst="rect">
              <a:avLst/>
            </a:prstGeom>
            <a:effectLst/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buClr>
                  <a:srgbClr val="0070C0"/>
                </a:buClr>
                <a:defRPr sz="80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9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此处添加详细文本描述，建议与标题相关并符合整体语言风格，语言描述尽量此处添加详细文本描述，建议与标题相关并符合整体语言风格，语言描述尽量</a:t>
              </a:r>
              <a:endParaRPr lang="en-US" altLang="zh-CN" sz="900" spc="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5">
              <a:hlinkClick r:id="rId3"/>
            </p:cNvPr>
            <p:cNvSpPr>
              <a:spLocks/>
            </p:cNvSpPr>
            <p:nvPr/>
          </p:nvSpPr>
          <p:spPr bwMode="auto">
            <a:xfrm rot="20729645">
              <a:off x="1662959" y="3642577"/>
              <a:ext cx="504236" cy="423324"/>
            </a:xfrm>
            <a:custGeom>
              <a:avLst/>
              <a:gdLst>
                <a:gd name="T0" fmla="*/ 108 w 179"/>
                <a:gd name="T1" fmla="*/ 0 h 150"/>
                <a:gd name="T2" fmla="*/ 132 w 179"/>
                <a:gd name="T3" fmla="*/ 36 h 150"/>
                <a:gd name="T4" fmla="*/ 135 w 179"/>
                <a:gd name="T5" fmla="*/ 34 h 150"/>
                <a:gd name="T6" fmla="*/ 173 w 179"/>
                <a:gd name="T7" fmla="*/ 33 h 150"/>
                <a:gd name="T8" fmla="*/ 142 w 179"/>
                <a:gd name="T9" fmla="*/ 58 h 150"/>
                <a:gd name="T10" fmla="*/ 161 w 179"/>
                <a:gd name="T11" fmla="*/ 97 h 150"/>
                <a:gd name="T12" fmla="*/ 127 w 179"/>
                <a:gd name="T13" fmla="*/ 116 h 150"/>
                <a:gd name="T14" fmla="*/ 124 w 179"/>
                <a:gd name="T15" fmla="*/ 113 h 150"/>
                <a:gd name="T16" fmla="*/ 90 w 179"/>
                <a:gd name="T17" fmla="*/ 96 h 150"/>
                <a:gd name="T18" fmla="*/ 107 w 179"/>
                <a:gd name="T19" fmla="*/ 130 h 150"/>
                <a:gd name="T20" fmla="*/ 74 w 179"/>
                <a:gd name="T21" fmla="*/ 150 h 150"/>
                <a:gd name="T22" fmla="*/ 51 w 179"/>
                <a:gd name="T23" fmla="*/ 113 h 150"/>
                <a:gd name="T24" fmla="*/ 47 w 179"/>
                <a:gd name="T25" fmla="*/ 115 h 150"/>
                <a:gd name="T26" fmla="*/ 8 w 179"/>
                <a:gd name="T27" fmla="*/ 119 h 150"/>
                <a:gd name="T28" fmla="*/ 36 w 179"/>
                <a:gd name="T29" fmla="*/ 94 h 150"/>
                <a:gd name="T30" fmla="*/ 38 w 179"/>
                <a:gd name="T31" fmla="*/ 92 h 150"/>
                <a:gd name="T32" fmla="*/ 18 w 179"/>
                <a:gd name="T33" fmla="*/ 53 h 150"/>
                <a:gd name="T34" fmla="*/ 53 w 179"/>
                <a:gd name="T35" fmla="*/ 33 h 150"/>
                <a:gd name="T36" fmla="*/ 72 w 179"/>
                <a:gd name="T37" fmla="*/ 65 h 150"/>
                <a:gd name="T38" fmla="*/ 90 w 179"/>
                <a:gd name="T39" fmla="*/ 31 h 150"/>
                <a:gd name="T40" fmla="*/ 74 w 179"/>
                <a:gd name="T41" fmla="*/ 24 h 150"/>
                <a:gd name="T42" fmla="*/ 75 w 179"/>
                <a:gd name="T43" fmla="*/ 19 h 150"/>
                <a:gd name="T44" fmla="*/ 108 w 179"/>
                <a:gd name="T4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50">
                  <a:moveTo>
                    <a:pt x="108" y="0"/>
                  </a:moveTo>
                  <a:cubicBezTo>
                    <a:pt x="114" y="11"/>
                    <a:pt x="124" y="33"/>
                    <a:pt x="132" y="36"/>
                  </a:cubicBezTo>
                  <a:cubicBezTo>
                    <a:pt x="133" y="36"/>
                    <a:pt x="134" y="35"/>
                    <a:pt x="135" y="34"/>
                  </a:cubicBezTo>
                  <a:cubicBezTo>
                    <a:pt x="137" y="14"/>
                    <a:pt x="168" y="6"/>
                    <a:pt x="173" y="33"/>
                  </a:cubicBezTo>
                  <a:cubicBezTo>
                    <a:pt x="179" y="61"/>
                    <a:pt x="154" y="50"/>
                    <a:pt x="142" y="58"/>
                  </a:cubicBezTo>
                  <a:cubicBezTo>
                    <a:pt x="148" y="71"/>
                    <a:pt x="155" y="84"/>
                    <a:pt x="161" y="97"/>
                  </a:cubicBezTo>
                  <a:cubicBezTo>
                    <a:pt x="152" y="102"/>
                    <a:pt x="137" y="114"/>
                    <a:pt x="127" y="116"/>
                  </a:cubicBezTo>
                  <a:cubicBezTo>
                    <a:pt x="125" y="116"/>
                    <a:pt x="125" y="114"/>
                    <a:pt x="124" y="113"/>
                  </a:cubicBezTo>
                  <a:cubicBezTo>
                    <a:pt x="128" y="90"/>
                    <a:pt x="112" y="72"/>
                    <a:pt x="90" y="96"/>
                  </a:cubicBezTo>
                  <a:cubicBezTo>
                    <a:pt x="72" y="115"/>
                    <a:pt x="109" y="125"/>
                    <a:pt x="107" y="130"/>
                  </a:cubicBezTo>
                  <a:cubicBezTo>
                    <a:pt x="96" y="137"/>
                    <a:pt x="85" y="143"/>
                    <a:pt x="74" y="150"/>
                  </a:cubicBezTo>
                  <a:cubicBezTo>
                    <a:pt x="66" y="138"/>
                    <a:pt x="59" y="125"/>
                    <a:pt x="51" y="113"/>
                  </a:cubicBezTo>
                  <a:cubicBezTo>
                    <a:pt x="50" y="114"/>
                    <a:pt x="48" y="115"/>
                    <a:pt x="47" y="115"/>
                  </a:cubicBezTo>
                  <a:cubicBezTo>
                    <a:pt x="42" y="132"/>
                    <a:pt x="18" y="149"/>
                    <a:pt x="8" y="119"/>
                  </a:cubicBezTo>
                  <a:cubicBezTo>
                    <a:pt x="0" y="94"/>
                    <a:pt x="22" y="96"/>
                    <a:pt x="36" y="94"/>
                  </a:cubicBezTo>
                  <a:cubicBezTo>
                    <a:pt x="37" y="93"/>
                    <a:pt x="38" y="93"/>
                    <a:pt x="38" y="92"/>
                  </a:cubicBezTo>
                  <a:cubicBezTo>
                    <a:pt x="32" y="79"/>
                    <a:pt x="24" y="66"/>
                    <a:pt x="18" y="53"/>
                  </a:cubicBezTo>
                  <a:cubicBezTo>
                    <a:pt x="29" y="47"/>
                    <a:pt x="41" y="40"/>
                    <a:pt x="53" y="33"/>
                  </a:cubicBezTo>
                  <a:cubicBezTo>
                    <a:pt x="62" y="42"/>
                    <a:pt x="48" y="65"/>
                    <a:pt x="72" y="65"/>
                  </a:cubicBezTo>
                  <a:cubicBezTo>
                    <a:pt x="87" y="64"/>
                    <a:pt x="100" y="45"/>
                    <a:pt x="90" y="31"/>
                  </a:cubicBezTo>
                  <a:cubicBezTo>
                    <a:pt x="84" y="28"/>
                    <a:pt x="76" y="28"/>
                    <a:pt x="74" y="24"/>
                  </a:cubicBezTo>
                  <a:cubicBezTo>
                    <a:pt x="72" y="19"/>
                    <a:pt x="74" y="21"/>
                    <a:pt x="75" y="19"/>
                  </a:cubicBezTo>
                  <a:cubicBezTo>
                    <a:pt x="86" y="13"/>
                    <a:pt x="97" y="6"/>
                    <a:pt x="108" y="0"/>
                  </a:cubicBezTo>
                </a:path>
              </a:pathLst>
            </a:custGeom>
            <a:solidFill>
              <a:srgbClr val="7F7F7F"/>
            </a:solidFill>
            <a:ln w="12700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srgbClr val="7F7F7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47249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88773" y="129507"/>
            <a:ext cx="140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11771" y="128588"/>
            <a:ext cx="1120459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534329" y="524616"/>
            <a:ext cx="211468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 text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153458682"/>
              </p:ext>
            </p:extLst>
          </p:nvPr>
        </p:nvGraphicFramePr>
        <p:xfrm>
          <a:off x="1918913" y="944502"/>
          <a:ext cx="5320086" cy="354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1075413" y="1002328"/>
            <a:ext cx="2257829" cy="1101773"/>
            <a:chOff x="608729" y="1763205"/>
            <a:chExt cx="2257829" cy="1101773"/>
          </a:xfrm>
        </p:grpSpPr>
        <p:sp>
          <p:nvSpPr>
            <p:cNvPr id="9" name="矩形 91">
              <a:hlinkClick r:id="rId8"/>
            </p:cNvPr>
            <p:cNvSpPr>
              <a:spLocks noChangeArrowheads="1"/>
            </p:cNvSpPr>
            <p:nvPr/>
          </p:nvSpPr>
          <p:spPr bwMode="auto">
            <a:xfrm>
              <a:off x="608729" y="1763205"/>
              <a:ext cx="2257829" cy="45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lang="zh-CN" altLang="en-US" sz="900" dirty="0" smtClean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</a:t>
              </a:r>
              <a:endParaRPr lang="en-US" altLang="zh-CN" sz="900" spc="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1"/>
            <p:cNvSpPr>
              <a:spLocks noChangeArrowheads="1"/>
            </p:cNvSpPr>
            <p:nvPr/>
          </p:nvSpPr>
          <p:spPr bwMode="auto">
            <a:xfrm>
              <a:off x="608729" y="2195564"/>
              <a:ext cx="2257829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685800">
                <a:lnSpc>
                  <a:spcPts val="1500"/>
                </a:lnSpc>
                <a:buClr>
                  <a:srgbClr val="0070C0"/>
                </a:buClr>
              </a:pPr>
              <a:r>
                <a:rPr lang="en-US" altLang="zh-CN" sz="9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RAPIDPPT differs from the traditional production model, and create a new PPT experience.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75412" y="3474002"/>
            <a:ext cx="2257829" cy="1101773"/>
            <a:chOff x="608729" y="1763205"/>
            <a:chExt cx="2257829" cy="1101773"/>
          </a:xfrm>
        </p:grpSpPr>
        <p:sp>
          <p:nvSpPr>
            <p:cNvPr id="12" name="矩形 91">
              <a:hlinkClick r:id="rId8"/>
            </p:cNvPr>
            <p:cNvSpPr>
              <a:spLocks noChangeArrowheads="1"/>
            </p:cNvSpPr>
            <p:nvPr/>
          </p:nvSpPr>
          <p:spPr bwMode="auto">
            <a:xfrm>
              <a:off x="608729" y="1763205"/>
              <a:ext cx="2257829" cy="45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lang="zh-CN" altLang="en-US" sz="900" dirty="0" smtClean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</a:t>
              </a:r>
              <a:endParaRPr lang="en-US" altLang="zh-CN" sz="900" spc="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91"/>
            <p:cNvSpPr>
              <a:spLocks noChangeArrowheads="1"/>
            </p:cNvSpPr>
            <p:nvPr/>
          </p:nvSpPr>
          <p:spPr bwMode="auto">
            <a:xfrm>
              <a:off x="608729" y="2195564"/>
              <a:ext cx="2257829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685800">
                <a:lnSpc>
                  <a:spcPts val="1500"/>
                </a:lnSpc>
                <a:buClr>
                  <a:srgbClr val="0070C0"/>
                </a:buClr>
              </a:pPr>
              <a:r>
                <a:rPr lang="en-US" altLang="zh-CN" sz="9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RAPIDPPT differs from the traditional production model, and create a new PPT experience.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00745" y="1002328"/>
            <a:ext cx="2257829" cy="1101773"/>
            <a:chOff x="608729" y="1763205"/>
            <a:chExt cx="2257829" cy="1101773"/>
          </a:xfrm>
        </p:grpSpPr>
        <p:sp>
          <p:nvSpPr>
            <p:cNvPr id="15" name="矩形 91"/>
            <p:cNvSpPr>
              <a:spLocks noChangeArrowheads="1"/>
            </p:cNvSpPr>
            <p:nvPr/>
          </p:nvSpPr>
          <p:spPr bwMode="auto">
            <a:xfrm>
              <a:off x="608729" y="1763205"/>
              <a:ext cx="2257829" cy="45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lang="zh-CN" altLang="en-US" sz="900" dirty="0" smtClean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</a:t>
              </a:r>
              <a:endParaRPr lang="en-US" altLang="zh-CN" sz="900" spc="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91"/>
            <p:cNvSpPr>
              <a:spLocks noChangeArrowheads="1"/>
            </p:cNvSpPr>
            <p:nvPr/>
          </p:nvSpPr>
          <p:spPr bwMode="auto">
            <a:xfrm>
              <a:off x="608729" y="2195564"/>
              <a:ext cx="2257829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685800">
                <a:lnSpc>
                  <a:spcPts val="1500"/>
                </a:lnSpc>
                <a:buClr>
                  <a:srgbClr val="0070C0"/>
                </a:buClr>
              </a:pPr>
              <a:r>
                <a:rPr lang="en-US" altLang="zh-CN" sz="9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RAPIDPPT differs from the traditional production model, and create a new PPT experience.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00745" y="3474002"/>
            <a:ext cx="2257829" cy="1101773"/>
            <a:chOff x="608729" y="1763205"/>
            <a:chExt cx="2257829" cy="1101773"/>
          </a:xfrm>
        </p:grpSpPr>
        <p:sp>
          <p:nvSpPr>
            <p:cNvPr id="18" name="矩形 91">
              <a:hlinkClick r:id="rId8"/>
            </p:cNvPr>
            <p:cNvSpPr>
              <a:spLocks noChangeArrowheads="1"/>
            </p:cNvSpPr>
            <p:nvPr/>
          </p:nvSpPr>
          <p:spPr bwMode="auto">
            <a:xfrm>
              <a:off x="608729" y="1763205"/>
              <a:ext cx="2257829" cy="45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1500"/>
                </a:lnSpc>
                <a:buClr>
                  <a:srgbClr val="0070C0"/>
                </a:buClr>
              </a:pPr>
              <a:r>
                <a:rPr lang="zh-CN" altLang="en-US" sz="900" dirty="0" smtClean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</a:t>
              </a:r>
              <a:endParaRPr lang="en-US" altLang="zh-CN" sz="900" spc="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91"/>
            <p:cNvSpPr>
              <a:spLocks noChangeArrowheads="1"/>
            </p:cNvSpPr>
            <p:nvPr/>
          </p:nvSpPr>
          <p:spPr bwMode="auto">
            <a:xfrm>
              <a:off x="608729" y="2195564"/>
              <a:ext cx="2257829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685800">
                <a:lnSpc>
                  <a:spcPts val="1500"/>
                </a:lnSpc>
                <a:buClr>
                  <a:srgbClr val="0070C0"/>
                </a:buClr>
              </a:pPr>
              <a:r>
                <a:rPr lang="en-US" altLang="zh-CN" sz="9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RAPIDPPT differs from the traditional production model, and create a new PPT experience.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42455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962741" y="1962491"/>
            <a:ext cx="1215000" cy="1215000"/>
            <a:chOff x="3962741" y="1962491"/>
            <a:chExt cx="1215000" cy="1215000"/>
          </a:xfrm>
        </p:grpSpPr>
        <p:sp>
          <p:nvSpPr>
            <p:cNvPr id="4" name="椭圆 3"/>
            <p:cNvSpPr/>
            <p:nvPr/>
          </p:nvSpPr>
          <p:spPr>
            <a:xfrm>
              <a:off x="3962741" y="1962491"/>
              <a:ext cx="1215000" cy="1215000"/>
            </a:xfrm>
            <a:prstGeom prst="ellipse">
              <a:avLst/>
            </a:prstGeom>
            <a:solidFill>
              <a:srgbClr val="2B2B2B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37325" y="2352460"/>
              <a:ext cx="114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803197" y="3488446"/>
            <a:ext cx="15636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700" b="1" dirty="0" smtClean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700" b="1" dirty="0">
              <a:solidFill>
                <a:srgbClr val="2525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75039" y="3925379"/>
            <a:ext cx="1542410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caption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32000" y="-668250"/>
            <a:ext cx="6582342" cy="6480000"/>
            <a:chOff x="1776000" y="-891000"/>
            <a:chExt cx="8776456" cy="8640000"/>
          </a:xfrm>
        </p:grpSpPr>
        <p:sp>
          <p:nvSpPr>
            <p:cNvPr id="9" name="椭圆 8"/>
            <p:cNvSpPr/>
            <p:nvPr/>
          </p:nvSpPr>
          <p:spPr>
            <a:xfrm>
              <a:off x="4656000" y="1989000"/>
              <a:ext cx="2880000" cy="288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" name="椭圆 9"/>
            <p:cNvSpPr/>
            <p:nvPr/>
          </p:nvSpPr>
          <p:spPr>
            <a:xfrm>
              <a:off x="3936000" y="1269000"/>
              <a:ext cx="4320000" cy="432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椭圆 10"/>
            <p:cNvSpPr/>
            <p:nvPr/>
          </p:nvSpPr>
          <p:spPr>
            <a:xfrm>
              <a:off x="3216000" y="549000"/>
              <a:ext cx="5760000" cy="576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椭圆 11"/>
            <p:cNvSpPr/>
            <p:nvPr/>
          </p:nvSpPr>
          <p:spPr>
            <a:xfrm>
              <a:off x="2496000" y="-171000"/>
              <a:ext cx="7200000" cy="720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3" name="椭圆 12"/>
            <p:cNvSpPr/>
            <p:nvPr/>
          </p:nvSpPr>
          <p:spPr>
            <a:xfrm>
              <a:off x="1776000" y="-891000"/>
              <a:ext cx="8640000" cy="8640000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4" name="矩形 13"/>
            <p:cNvSpPr/>
            <p:nvPr/>
          </p:nvSpPr>
          <p:spPr>
            <a:xfrm>
              <a:off x="5976257" y="1779814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5" name="矩形 14"/>
            <p:cNvSpPr/>
            <p:nvPr/>
          </p:nvSpPr>
          <p:spPr>
            <a:xfrm>
              <a:off x="7155751" y="2448592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6" name="矩形 15"/>
            <p:cNvSpPr/>
            <p:nvPr/>
          </p:nvSpPr>
          <p:spPr>
            <a:xfrm>
              <a:off x="4782049" y="3999523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7" name="矩形 16"/>
            <p:cNvSpPr/>
            <p:nvPr/>
          </p:nvSpPr>
          <p:spPr>
            <a:xfrm>
              <a:off x="3279728" y="4357345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8" name="矩形 17"/>
            <p:cNvSpPr/>
            <p:nvPr/>
          </p:nvSpPr>
          <p:spPr>
            <a:xfrm>
              <a:off x="4082367" y="2093163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9" name="矩形 18"/>
            <p:cNvSpPr/>
            <p:nvPr/>
          </p:nvSpPr>
          <p:spPr>
            <a:xfrm>
              <a:off x="6552813" y="321171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0" name="矩形 19"/>
            <p:cNvSpPr/>
            <p:nvPr/>
          </p:nvSpPr>
          <p:spPr>
            <a:xfrm>
              <a:off x="9415875" y="2576040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1" name="矩形 20"/>
            <p:cNvSpPr/>
            <p:nvPr/>
          </p:nvSpPr>
          <p:spPr>
            <a:xfrm>
              <a:off x="8680501" y="3427473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2" name="矩形 21"/>
            <p:cNvSpPr/>
            <p:nvPr/>
          </p:nvSpPr>
          <p:spPr>
            <a:xfrm>
              <a:off x="7882308" y="6081171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3" name="矩形 22"/>
            <p:cNvSpPr/>
            <p:nvPr/>
          </p:nvSpPr>
          <p:spPr>
            <a:xfrm>
              <a:off x="2915169" y="5081962"/>
              <a:ext cx="280125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4" name="矩形 23"/>
            <p:cNvSpPr/>
            <p:nvPr/>
          </p:nvSpPr>
          <p:spPr>
            <a:xfrm>
              <a:off x="2071499" y="1276134"/>
              <a:ext cx="236722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矩形 24"/>
            <p:cNvSpPr/>
            <p:nvPr/>
          </p:nvSpPr>
          <p:spPr>
            <a:xfrm>
              <a:off x="9598886" y="5295085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6" name="矩形 25"/>
            <p:cNvSpPr/>
            <p:nvPr/>
          </p:nvSpPr>
          <p:spPr>
            <a:xfrm>
              <a:off x="8124406" y="255085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7" name="矩形 26"/>
            <p:cNvSpPr/>
            <p:nvPr/>
          </p:nvSpPr>
          <p:spPr>
            <a:xfrm>
              <a:off x="3894588" y="1145334"/>
              <a:ext cx="187779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8" name="矩形 27"/>
            <p:cNvSpPr/>
            <p:nvPr/>
          </p:nvSpPr>
          <p:spPr>
            <a:xfrm>
              <a:off x="7192007" y="1311296"/>
              <a:ext cx="187779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9" name="矩形 28"/>
            <p:cNvSpPr/>
            <p:nvPr/>
          </p:nvSpPr>
          <p:spPr>
            <a:xfrm>
              <a:off x="2051512" y="4512567"/>
              <a:ext cx="452346" cy="1370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0" name="矩形 29"/>
            <p:cNvSpPr/>
            <p:nvPr/>
          </p:nvSpPr>
          <p:spPr>
            <a:xfrm>
              <a:off x="2650286" y="1259613"/>
              <a:ext cx="115695" cy="5117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1" name="矩形 30"/>
            <p:cNvSpPr/>
            <p:nvPr/>
          </p:nvSpPr>
          <p:spPr>
            <a:xfrm>
              <a:off x="2638673" y="491420"/>
              <a:ext cx="1866510" cy="237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2" name="矩形 31"/>
            <p:cNvSpPr/>
            <p:nvPr/>
          </p:nvSpPr>
          <p:spPr>
            <a:xfrm>
              <a:off x="8240037" y="1335085"/>
              <a:ext cx="894899" cy="549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3" name="矩形 32"/>
            <p:cNvSpPr/>
            <p:nvPr/>
          </p:nvSpPr>
          <p:spPr>
            <a:xfrm>
              <a:off x="6552813" y="5787256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4" name="矩形 33"/>
            <p:cNvSpPr/>
            <p:nvPr/>
          </p:nvSpPr>
          <p:spPr>
            <a:xfrm>
              <a:off x="10176899" y="3655382"/>
              <a:ext cx="375557" cy="587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13826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88773" y="129507"/>
            <a:ext cx="140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11771" y="128588"/>
            <a:ext cx="1120459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534329" y="524616"/>
            <a:ext cx="211468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3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title text</a:t>
            </a:r>
            <a:endParaRPr lang="zh-CN" altLang="en-US" sz="10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88191" y="1134715"/>
            <a:ext cx="298690" cy="305085"/>
            <a:chOff x="4417853" y="1089311"/>
            <a:chExt cx="298690" cy="305084"/>
          </a:xfrm>
        </p:grpSpPr>
        <p:sp>
          <p:nvSpPr>
            <p:cNvPr id="8" name="椭圆 7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109"/>
            <p:cNvSpPr txBox="1"/>
            <p:nvPr/>
          </p:nvSpPr>
          <p:spPr>
            <a:xfrm>
              <a:off x="4440212" y="1089311"/>
              <a:ext cx="272832" cy="300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88191" y="4261679"/>
            <a:ext cx="298690" cy="300082"/>
            <a:chOff x="4417853" y="1095705"/>
            <a:chExt cx="298690" cy="300081"/>
          </a:xfrm>
        </p:grpSpPr>
        <p:sp>
          <p:nvSpPr>
            <p:cNvPr id="11" name="椭圆 10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2"/>
            <p:cNvSpPr txBox="1"/>
            <p:nvPr/>
          </p:nvSpPr>
          <p:spPr>
            <a:xfrm>
              <a:off x="4440212" y="1095705"/>
              <a:ext cx="272832" cy="300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06034" y="1126773"/>
            <a:ext cx="2442281" cy="369332"/>
            <a:chOff x="1835696" y="1081371"/>
            <a:chExt cx="2442281" cy="369332"/>
          </a:xfrm>
        </p:grpSpPr>
        <p:sp>
          <p:nvSpPr>
            <p:cNvPr id="14" name="矩形 13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115"/>
            <p:cNvSpPr txBox="1"/>
            <p:nvPr/>
          </p:nvSpPr>
          <p:spPr>
            <a:xfrm>
              <a:off x="2023507" y="108137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939520" y="4247344"/>
            <a:ext cx="2442281" cy="338554"/>
            <a:chOff x="1835696" y="1081371"/>
            <a:chExt cx="2442281" cy="338554"/>
          </a:xfrm>
        </p:grpSpPr>
        <p:sp>
          <p:nvSpPr>
            <p:cNvPr id="17" name="矩形 16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TextBox 118"/>
            <p:cNvSpPr txBox="1"/>
            <p:nvPr/>
          </p:nvSpPr>
          <p:spPr>
            <a:xfrm>
              <a:off x="1849335" y="1081371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92847" y="1535551"/>
            <a:ext cx="3106017" cy="2624419"/>
            <a:chOff x="4822508" y="1490148"/>
            <a:chExt cx="3106017" cy="2624419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39145" y="2498615"/>
              <a:ext cx="2872742" cy="1615952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  <a:extLst/>
          </p:spPr>
        </p:pic>
        <p:sp>
          <p:nvSpPr>
            <p:cNvPr id="21" name="矩形 20"/>
            <p:cNvSpPr/>
            <p:nvPr/>
          </p:nvSpPr>
          <p:spPr>
            <a:xfrm>
              <a:off x="4822508" y="1490148"/>
              <a:ext cx="3106017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7F7F7F"/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en-US" altLang="zh-CN" sz="1200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16253" y="1696724"/>
            <a:ext cx="3032063" cy="2639813"/>
            <a:chOff x="1245914" y="1651322"/>
            <a:chExt cx="3032063" cy="2639812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45915" y="1651322"/>
              <a:ext cx="3032062" cy="1704717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  <a:extLst/>
          </p:spPr>
        </p:pic>
        <p:sp>
          <p:nvSpPr>
            <p:cNvPr id="24" name="矩形 23"/>
            <p:cNvSpPr/>
            <p:nvPr/>
          </p:nvSpPr>
          <p:spPr>
            <a:xfrm>
              <a:off x="1245914" y="3478604"/>
              <a:ext cx="303206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rgbClr val="7F7F7F"/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en-US" altLang="zh-CN" sz="1200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8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1.35802E-6 L 1.94444E-6 0.32778 " pathEditMode="relative" rAng="0" ptsTypes="AA">
                                      <p:cBhvr>
                                        <p:cTn id="22" dur="12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8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0.2784 L 1.94444E-6 0.04938 " pathEditMode="relative" rAng="0" ptsTypes="AA">
                                      <p:cBhvr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8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3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D56824F-D145-4796-86C8-1ADED0A97D9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OUTPUT_FOLDER" val="C:\Users\Administrator\Desktop"/>
  <p:tag name="ISPRING_PRESENTATION_TITLE" val="584d2bdcbfe12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1736</Words>
  <Application>Microsoft Office PowerPoint</Application>
  <PresentationFormat>全屏显示(16:9)</PresentationFormat>
  <Paragraphs>273</Paragraphs>
  <Slides>23</Slides>
  <Notes>23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2016-12-10T06:19:13Z</dcterms:created>
  <dcterms:modified xsi:type="dcterms:W3CDTF">2017-09-05T03:03:47Z</dcterms:modified>
</cp:coreProperties>
</file>