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70" r:id="rId5"/>
    <p:sldId id="266" r:id="rId6"/>
    <p:sldId id="262" r:id="rId7"/>
    <p:sldId id="271" r:id="rId8"/>
    <p:sldId id="264" r:id="rId9"/>
    <p:sldId id="259" r:id="rId10"/>
    <p:sldId id="263" r:id="rId11"/>
    <p:sldId id="265" r:id="rId12"/>
    <p:sldId id="274" r:id="rId13"/>
    <p:sldId id="276" r:id="rId14"/>
    <p:sldId id="278" r:id="rId15"/>
    <p:sldId id="260" r:id="rId16"/>
    <p:sldId id="277" r:id="rId17"/>
    <p:sldId id="281" r:id="rId18"/>
    <p:sldId id="279" r:id="rId19"/>
    <p:sldId id="267" r:id="rId20"/>
    <p:sldId id="272" r:id="rId21"/>
    <p:sldId id="261" r:id="rId22"/>
    <p:sldId id="268" r:id="rId23"/>
    <p:sldId id="269" r:id="rId24"/>
    <p:sldId id="273" r:id="rId25"/>
    <p:sldId id="275" r:id="rId26"/>
    <p:sldId id="280" r:id="rId27"/>
    <p:sldId id="282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251"/>
    <a:srgbClr val="F9D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488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AD7D4-5D5D-4B49-855E-27FF16D738DD}" type="datetimeFigureOut">
              <a:rPr lang="zh-CN" altLang="en-US" smtClean="0"/>
              <a:t>2017/8/3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CCC23-053E-48A5-B467-4B76C9F1E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59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0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079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337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730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367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22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69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462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180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721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77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11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76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181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773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613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161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983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967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61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23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86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4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18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247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65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CCC23-053E-48A5-B467-4B76C9F1EEA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00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3104-A14B-4655-97F1-5550181C628C}" type="datetimeFigureOut">
              <a:rPr lang="zh-CN" altLang="en-US" smtClean="0"/>
              <a:t>2017/8/3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58A8-A6C4-42DA-AC91-211F0C194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7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3104-A14B-4655-97F1-5550181C628C}" type="datetimeFigureOut">
              <a:rPr lang="zh-CN" altLang="en-US" smtClean="0"/>
              <a:t>2017/8/3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58A8-A6C4-42DA-AC91-211F0C194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8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3104-A14B-4655-97F1-5550181C628C}" type="datetimeFigureOut">
              <a:rPr lang="zh-CN" altLang="en-US" smtClean="0"/>
              <a:t>2017/8/3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58A8-A6C4-42DA-AC91-211F0C194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1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E1A874-F6DD-4013-BA76-B7F606CD2513}" type="datetime1">
              <a:rPr lang="zh-CN" altLang="en-US"/>
              <a:pPr>
                <a:defRPr/>
              </a:pPr>
              <a:t>2017/8/3</a:t>
            </a:fld>
            <a:endParaRPr lang="zh-CN" altLang="en-US" sz="135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D686-03B4-41FB-B312-C2D8C5708765}" type="slidenum">
              <a:rPr lang="zh-CN" altLang="en-US"/>
              <a:pPr/>
              <a:t>‹#›</a:t>
            </a:fld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75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3104-A14B-4655-97F1-5550181C628C}" type="datetimeFigureOut">
              <a:rPr lang="zh-CN" altLang="en-US" smtClean="0"/>
              <a:t>2017/8/3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58A8-A6C4-42DA-AC91-211F0C194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0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3104-A14B-4655-97F1-5550181C628C}" type="datetimeFigureOut">
              <a:rPr lang="zh-CN" altLang="en-US" smtClean="0"/>
              <a:t>2017/8/3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58A8-A6C4-42DA-AC91-211F0C194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4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3104-A14B-4655-97F1-5550181C628C}" type="datetimeFigureOut">
              <a:rPr lang="zh-CN" altLang="en-US" smtClean="0"/>
              <a:t>2017/8/3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58A8-A6C4-42DA-AC91-211F0C194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69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3104-A14B-4655-97F1-5550181C628C}" type="datetimeFigureOut">
              <a:rPr lang="zh-CN" altLang="en-US" smtClean="0"/>
              <a:t>2017/8/3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58A8-A6C4-42DA-AC91-211F0C194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2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3104-A14B-4655-97F1-5550181C628C}" type="datetimeFigureOut">
              <a:rPr lang="zh-CN" altLang="en-US" smtClean="0"/>
              <a:t>2017/8/3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58A8-A6C4-42DA-AC91-211F0C194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3104-A14B-4655-97F1-5550181C628C}" type="datetimeFigureOut">
              <a:rPr lang="zh-CN" altLang="en-US" smtClean="0"/>
              <a:t>2017/8/3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58A8-A6C4-42DA-AC91-211F0C194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6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3104-A14B-4655-97F1-5550181C628C}" type="datetimeFigureOut">
              <a:rPr lang="zh-CN" altLang="en-US" smtClean="0"/>
              <a:t>2017/8/3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58A8-A6C4-42DA-AC91-211F0C194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C3104-A14B-4655-97F1-5550181C628C}" type="datetimeFigureOut">
              <a:rPr lang="zh-CN" altLang="en-US" smtClean="0"/>
              <a:t>2017/8/3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E58A8-A6C4-42DA-AC91-211F0C1941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80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472711"/>
            <a:ext cx="6057900" cy="30962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86050" y="3361221"/>
            <a:ext cx="364715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50" b="1" dirty="0">
                <a:solidFill>
                  <a:srgbClr val="F5E2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单击此处添加您的企业名称</a:t>
            </a:r>
          </a:p>
        </p:txBody>
      </p:sp>
    </p:spTree>
    <p:extLst>
      <p:ext uri="{BB962C8B-B14F-4D97-AF65-F5344CB8AC3E}">
        <p14:creationId xmlns:p14="http://schemas.microsoft.com/office/powerpoint/2010/main" val="13569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FF1F91-CA9E-42B4-9813-D000576249AD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10</a:t>
            </a:fld>
            <a:endParaRPr lang="zh-CN" altLang="en-US" sz="1350"/>
          </a:p>
        </p:txBody>
      </p:sp>
      <p:sp>
        <p:nvSpPr>
          <p:cNvPr id="29699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0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8991" y="1759744"/>
            <a:ext cx="6372225" cy="3012281"/>
            <a:chOff x="0" y="0"/>
            <a:chExt cx="3394" cy="1685"/>
          </a:xfrm>
          <a:solidFill>
            <a:srgbClr val="FFD860"/>
          </a:solidFill>
        </p:grpSpPr>
        <p:sp>
          <p:nvSpPr>
            <p:cNvPr id="18437" name="Freeform 5"/>
            <p:cNvSpPr>
              <a:spLocks noChangeArrowheads="1"/>
            </p:cNvSpPr>
            <p:nvPr/>
          </p:nvSpPr>
          <p:spPr bwMode="auto">
            <a:xfrm>
              <a:off x="1042" y="0"/>
              <a:ext cx="446" cy="239"/>
            </a:xfrm>
            <a:custGeom>
              <a:avLst/>
              <a:gdLst>
                <a:gd name="T0" fmla="*/ 369 w 446"/>
                <a:gd name="T1" fmla="*/ 3 h 239"/>
                <a:gd name="T2" fmla="*/ 360 w 446"/>
                <a:gd name="T3" fmla="*/ 7 h 239"/>
                <a:gd name="T4" fmla="*/ 387 w 446"/>
                <a:gd name="T5" fmla="*/ 10 h 239"/>
                <a:gd name="T6" fmla="*/ 386 w 446"/>
                <a:gd name="T7" fmla="*/ 13 h 239"/>
                <a:gd name="T8" fmla="*/ 360 w 446"/>
                <a:gd name="T9" fmla="*/ 16 h 239"/>
                <a:gd name="T10" fmla="*/ 364 w 446"/>
                <a:gd name="T11" fmla="*/ 20 h 239"/>
                <a:gd name="T12" fmla="*/ 406 w 446"/>
                <a:gd name="T13" fmla="*/ 13 h 239"/>
                <a:gd name="T14" fmla="*/ 444 w 446"/>
                <a:gd name="T15" fmla="*/ 14 h 239"/>
                <a:gd name="T16" fmla="*/ 442 w 446"/>
                <a:gd name="T17" fmla="*/ 22 h 239"/>
                <a:gd name="T18" fmla="*/ 412 w 446"/>
                <a:gd name="T19" fmla="*/ 24 h 239"/>
                <a:gd name="T20" fmla="*/ 387 w 446"/>
                <a:gd name="T21" fmla="*/ 34 h 239"/>
                <a:gd name="T22" fmla="*/ 376 w 446"/>
                <a:gd name="T23" fmla="*/ 46 h 239"/>
                <a:gd name="T24" fmla="*/ 389 w 446"/>
                <a:gd name="T25" fmla="*/ 54 h 239"/>
                <a:gd name="T26" fmla="*/ 376 w 446"/>
                <a:gd name="T27" fmla="*/ 57 h 239"/>
                <a:gd name="T28" fmla="*/ 364 w 446"/>
                <a:gd name="T29" fmla="*/ 63 h 239"/>
                <a:gd name="T30" fmla="*/ 376 w 446"/>
                <a:gd name="T31" fmla="*/ 67 h 239"/>
                <a:gd name="T32" fmla="*/ 376 w 446"/>
                <a:gd name="T33" fmla="*/ 73 h 239"/>
                <a:gd name="T34" fmla="*/ 386 w 446"/>
                <a:gd name="T35" fmla="*/ 76 h 239"/>
                <a:gd name="T36" fmla="*/ 367 w 446"/>
                <a:gd name="T37" fmla="*/ 79 h 239"/>
                <a:gd name="T38" fmla="*/ 359 w 446"/>
                <a:gd name="T39" fmla="*/ 89 h 239"/>
                <a:gd name="T40" fmla="*/ 340 w 446"/>
                <a:gd name="T41" fmla="*/ 96 h 239"/>
                <a:gd name="T42" fmla="*/ 337 w 446"/>
                <a:gd name="T43" fmla="*/ 107 h 239"/>
                <a:gd name="T44" fmla="*/ 337 w 446"/>
                <a:gd name="T45" fmla="*/ 110 h 239"/>
                <a:gd name="T46" fmla="*/ 339 w 446"/>
                <a:gd name="T47" fmla="*/ 120 h 239"/>
                <a:gd name="T48" fmla="*/ 307 w 446"/>
                <a:gd name="T49" fmla="*/ 113 h 239"/>
                <a:gd name="T50" fmla="*/ 303 w 446"/>
                <a:gd name="T51" fmla="*/ 119 h 239"/>
                <a:gd name="T52" fmla="*/ 297 w 446"/>
                <a:gd name="T53" fmla="*/ 124 h 239"/>
                <a:gd name="T54" fmla="*/ 329 w 446"/>
                <a:gd name="T55" fmla="*/ 127 h 239"/>
                <a:gd name="T56" fmla="*/ 306 w 446"/>
                <a:gd name="T57" fmla="*/ 140 h 239"/>
                <a:gd name="T58" fmla="*/ 263 w 446"/>
                <a:gd name="T59" fmla="*/ 149 h 239"/>
                <a:gd name="T60" fmla="*/ 219 w 446"/>
                <a:gd name="T61" fmla="*/ 171 h 239"/>
                <a:gd name="T62" fmla="*/ 176 w 446"/>
                <a:gd name="T63" fmla="*/ 179 h 239"/>
                <a:gd name="T64" fmla="*/ 160 w 446"/>
                <a:gd name="T65" fmla="*/ 197 h 239"/>
                <a:gd name="T66" fmla="*/ 137 w 446"/>
                <a:gd name="T67" fmla="*/ 216 h 239"/>
                <a:gd name="T68" fmla="*/ 112 w 446"/>
                <a:gd name="T69" fmla="*/ 239 h 239"/>
                <a:gd name="T70" fmla="*/ 87 w 446"/>
                <a:gd name="T71" fmla="*/ 230 h 239"/>
                <a:gd name="T72" fmla="*/ 67 w 446"/>
                <a:gd name="T73" fmla="*/ 196 h 239"/>
                <a:gd name="T74" fmla="*/ 73 w 446"/>
                <a:gd name="T75" fmla="*/ 187 h 239"/>
                <a:gd name="T76" fmla="*/ 66 w 446"/>
                <a:gd name="T77" fmla="*/ 190 h 239"/>
                <a:gd name="T78" fmla="*/ 76 w 446"/>
                <a:gd name="T79" fmla="*/ 149 h 239"/>
                <a:gd name="T80" fmla="*/ 86 w 446"/>
                <a:gd name="T81" fmla="*/ 151 h 239"/>
                <a:gd name="T82" fmla="*/ 90 w 446"/>
                <a:gd name="T83" fmla="*/ 147 h 239"/>
                <a:gd name="T84" fmla="*/ 107 w 446"/>
                <a:gd name="T85" fmla="*/ 133 h 239"/>
                <a:gd name="T86" fmla="*/ 96 w 446"/>
                <a:gd name="T87" fmla="*/ 110 h 239"/>
                <a:gd name="T88" fmla="*/ 83 w 446"/>
                <a:gd name="T89" fmla="*/ 103 h 239"/>
                <a:gd name="T90" fmla="*/ 90 w 446"/>
                <a:gd name="T91" fmla="*/ 89 h 239"/>
                <a:gd name="T92" fmla="*/ 77 w 446"/>
                <a:gd name="T93" fmla="*/ 67 h 239"/>
                <a:gd name="T94" fmla="*/ 29 w 446"/>
                <a:gd name="T95" fmla="*/ 64 h 239"/>
                <a:gd name="T96" fmla="*/ 12 w 446"/>
                <a:gd name="T97" fmla="*/ 59 h 239"/>
                <a:gd name="T98" fmla="*/ 28 w 446"/>
                <a:gd name="T99" fmla="*/ 56 h 239"/>
                <a:gd name="T100" fmla="*/ 39 w 446"/>
                <a:gd name="T101" fmla="*/ 56 h 239"/>
                <a:gd name="T102" fmla="*/ 25 w 446"/>
                <a:gd name="T103" fmla="*/ 52 h 239"/>
                <a:gd name="T104" fmla="*/ 6 w 446"/>
                <a:gd name="T105" fmla="*/ 50 h 239"/>
                <a:gd name="T106" fmla="*/ 2 w 446"/>
                <a:gd name="T107" fmla="*/ 44 h 239"/>
                <a:gd name="T108" fmla="*/ 23 w 446"/>
                <a:gd name="T109" fmla="*/ 37 h 239"/>
                <a:gd name="T110" fmla="*/ 59 w 446"/>
                <a:gd name="T111" fmla="*/ 36 h 239"/>
                <a:gd name="T112" fmla="*/ 67 w 446"/>
                <a:gd name="T113" fmla="*/ 24 h 239"/>
                <a:gd name="T114" fmla="*/ 123 w 446"/>
                <a:gd name="T115" fmla="*/ 17 h 239"/>
                <a:gd name="T116" fmla="*/ 166 w 446"/>
                <a:gd name="T117" fmla="*/ 14 h 239"/>
                <a:gd name="T118" fmla="*/ 220 w 446"/>
                <a:gd name="T119" fmla="*/ 10 h 239"/>
                <a:gd name="T120" fmla="*/ 293 w 446"/>
                <a:gd name="T121" fmla="*/ 4 h 239"/>
                <a:gd name="T122" fmla="*/ 326 w 446"/>
                <a:gd name="T123" fmla="*/ 2 h 2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6"/>
                <a:gd name="T187" fmla="*/ 0 h 239"/>
                <a:gd name="T188" fmla="*/ 446 w 446"/>
                <a:gd name="T189" fmla="*/ 239 h 2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6" h="239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38" name="Freeform 6"/>
            <p:cNvSpPr>
              <a:spLocks noChangeArrowheads="1"/>
            </p:cNvSpPr>
            <p:nvPr/>
          </p:nvSpPr>
          <p:spPr bwMode="auto">
            <a:xfrm>
              <a:off x="917" y="4"/>
              <a:ext cx="234" cy="63"/>
            </a:xfrm>
            <a:custGeom>
              <a:avLst/>
              <a:gdLst>
                <a:gd name="T0" fmla="*/ 175 w 234"/>
                <a:gd name="T1" fmla="*/ 2 h 63"/>
                <a:gd name="T2" fmla="*/ 214 w 234"/>
                <a:gd name="T3" fmla="*/ 5 h 63"/>
                <a:gd name="T4" fmla="*/ 234 w 234"/>
                <a:gd name="T5" fmla="*/ 8 h 63"/>
                <a:gd name="T6" fmla="*/ 211 w 234"/>
                <a:gd name="T7" fmla="*/ 12 h 63"/>
                <a:gd name="T8" fmla="*/ 180 w 234"/>
                <a:gd name="T9" fmla="*/ 20 h 63"/>
                <a:gd name="T10" fmla="*/ 145 w 234"/>
                <a:gd name="T11" fmla="*/ 28 h 63"/>
                <a:gd name="T12" fmla="*/ 114 w 234"/>
                <a:gd name="T13" fmla="*/ 30 h 63"/>
                <a:gd name="T14" fmla="*/ 100 w 234"/>
                <a:gd name="T15" fmla="*/ 33 h 63"/>
                <a:gd name="T16" fmla="*/ 104 w 234"/>
                <a:gd name="T17" fmla="*/ 35 h 63"/>
                <a:gd name="T18" fmla="*/ 108 w 234"/>
                <a:gd name="T19" fmla="*/ 39 h 63"/>
                <a:gd name="T20" fmla="*/ 107 w 234"/>
                <a:gd name="T21" fmla="*/ 42 h 63"/>
                <a:gd name="T22" fmla="*/ 93 w 234"/>
                <a:gd name="T23" fmla="*/ 45 h 63"/>
                <a:gd name="T24" fmla="*/ 71 w 234"/>
                <a:gd name="T25" fmla="*/ 56 h 63"/>
                <a:gd name="T26" fmla="*/ 53 w 234"/>
                <a:gd name="T27" fmla="*/ 63 h 63"/>
                <a:gd name="T28" fmla="*/ 13 w 234"/>
                <a:gd name="T29" fmla="*/ 59 h 63"/>
                <a:gd name="T30" fmla="*/ 0 w 234"/>
                <a:gd name="T31" fmla="*/ 56 h 63"/>
                <a:gd name="T32" fmla="*/ 0 w 234"/>
                <a:gd name="T33" fmla="*/ 53 h 63"/>
                <a:gd name="T34" fmla="*/ 11 w 234"/>
                <a:gd name="T35" fmla="*/ 53 h 63"/>
                <a:gd name="T36" fmla="*/ 30 w 234"/>
                <a:gd name="T37" fmla="*/ 50 h 63"/>
                <a:gd name="T38" fmla="*/ 38 w 234"/>
                <a:gd name="T39" fmla="*/ 46 h 63"/>
                <a:gd name="T40" fmla="*/ 40 w 234"/>
                <a:gd name="T41" fmla="*/ 43 h 63"/>
                <a:gd name="T42" fmla="*/ 47 w 234"/>
                <a:gd name="T43" fmla="*/ 40 h 63"/>
                <a:gd name="T44" fmla="*/ 51 w 234"/>
                <a:gd name="T45" fmla="*/ 38 h 63"/>
                <a:gd name="T46" fmla="*/ 53 w 234"/>
                <a:gd name="T47" fmla="*/ 38 h 63"/>
                <a:gd name="T48" fmla="*/ 61 w 234"/>
                <a:gd name="T49" fmla="*/ 38 h 63"/>
                <a:gd name="T50" fmla="*/ 60 w 234"/>
                <a:gd name="T51" fmla="*/ 33 h 63"/>
                <a:gd name="T52" fmla="*/ 57 w 234"/>
                <a:gd name="T53" fmla="*/ 26 h 63"/>
                <a:gd name="T54" fmla="*/ 73 w 234"/>
                <a:gd name="T55" fmla="*/ 26 h 63"/>
                <a:gd name="T56" fmla="*/ 88 w 234"/>
                <a:gd name="T57" fmla="*/ 26 h 63"/>
                <a:gd name="T58" fmla="*/ 98 w 234"/>
                <a:gd name="T59" fmla="*/ 22 h 63"/>
                <a:gd name="T60" fmla="*/ 110 w 234"/>
                <a:gd name="T61" fmla="*/ 20 h 63"/>
                <a:gd name="T62" fmla="*/ 120 w 234"/>
                <a:gd name="T63" fmla="*/ 18 h 63"/>
                <a:gd name="T64" fmla="*/ 107 w 234"/>
                <a:gd name="T65" fmla="*/ 18 h 63"/>
                <a:gd name="T66" fmla="*/ 80 w 234"/>
                <a:gd name="T67" fmla="*/ 16 h 63"/>
                <a:gd name="T68" fmla="*/ 64 w 234"/>
                <a:gd name="T69" fmla="*/ 13 h 63"/>
                <a:gd name="T70" fmla="*/ 57 w 234"/>
                <a:gd name="T71" fmla="*/ 9 h 63"/>
                <a:gd name="T72" fmla="*/ 83 w 234"/>
                <a:gd name="T73" fmla="*/ 6 h 63"/>
                <a:gd name="T74" fmla="*/ 123 w 234"/>
                <a:gd name="T75" fmla="*/ 6 h 63"/>
                <a:gd name="T76" fmla="*/ 145 w 234"/>
                <a:gd name="T77" fmla="*/ 3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4"/>
                <a:gd name="T118" fmla="*/ 0 h 63"/>
                <a:gd name="T119" fmla="*/ 234 w 234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4" h="63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39" name="Freeform 7"/>
            <p:cNvSpPr>
              <a:spLocks noChangeArrowheads="1"/>
            </p:cNvSpPr>
            <p:nvPr/>
          </p:nvSpPr>
          <p:spPr bwMode="auto">
            <a:xfrm>
              <a:off x="2206" y="17"/>
              <a:ext cx="64" cy="23"/>
            </a:xfrm>
            <a:custGeom>
              <a:avLst/>
              <a:gdLst>
                <a:gd name="T0" fmla="*/ 0 w 64"/>
                <a:gd name="T1" fmla="*/ 12 h 23"/>
                <a:gd name="T2" fmla="*/ 0 w 64"/>
                <a:gd name="T3" fmla="*/ 6 h 23"/>
                <a:gd name="T4" fmla="*/ 0 w 64"/>
                <a:gd name="T5" fmla="*/ 0 h 23"/>
                <a:gd name="T6" fmla="*/ 16 w 64"/>
                <a:gd name="T7" fmla="*/ 0 h 23"/>
                <a:gd name="T8" fmla="*/ 34 w 64"/>
                <a:gd name="T9" fmla="*/ 2 h 23"/>
                <a:gd name="T10" fmla="*/ 49 w 64"/>
                <a:gd name="T11" fmla="*/ 10 h 23"/>
                <a:gd name="T12" fmla="*/ 64 w 64"/>
                <a:gd name="T13" fmla="*/ 17 h 23"/>
                <a:gd name="T14" fmla="*/ 64 w 64"/>
                <a:gd name="T15" fmla="*/ 20 h 23"/>
                <a:gd name="T16" fmla="*/ 64 w 64"/>
                <a:gd name="T17" fmla="*/ 23 h 23"/>
                <a:gd name="T18" fmla="*/ 61 w 64"/>
                <a:gd name="T19" fmla="*/ 23 h 23"/>
                <a:gd name="T20" fmla="*/ 57 w 64"/>
                <a:gd name="T21" fmla="*/ 23 h 23"/>
                <a:gd name="T22" fmla="*/ 44 w 64"/>
                <a:gd name="T23" fmla="*/ 20 h 23"/>
                <a:gd name="T24" fmla="*/ 29 w 64"/>
                <a:gd name="T25" fmla="*/ 16 h 23"/>
                <a:gd name="T26" fmla="*/ 11 w 64"/>
                <a:gd name="T27" fmla="*/ 13 h 23"/>
                <a:gd name="T28" fmla="*/ 0 w 64"/>
                <a:gd name="T29" fmla="*/ 1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23"/>
                <a:gd name="T47" fmla="*/ 64 w 6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23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40" name="Freeform 8"/>
            <p:cNvSpPr>
              <a:spLocks noChangeArrowheads="1"/>
            </p:cNvSpPr>
            <p:nvPr/>
          </p:nvSpPr>
          <p:spPr bwMode="auto">
            <a:xfrm>
              <a:off x="891" y="19"/>
              <a:ext cx="70" cy="27"/>
            </a:xfrm>
            <a:custGeom>
              <a:avLst/>
              <a:gdLst>
                <a:gd name="T0" fmla="*/ 33 w 70"/>
                <a:gd name="T1" fmla="*/ 0 h 27"/>
                <a:gd name="T2" fmla="*/ 39 w 70"/>
                <a:gd name="T3" fmla="*/ 0 h 27"/>
                <a:gd name="T4" fmla="*/ 46 w 70"/>
                <a:gd name="T5" fmla="*/ 1 h 27"/>
                <a:gd name="T6" fmla="*/ 51 w 70"/>
                <a:gd name="T7" fmla="*/ 3 h 27"/>
                <a:gd name="T8" fmla="*/ 56 w 70"/>
                <a:gd name="T9" fmla="*/ 5 h 27"/>
                <a:gd name="T10" fmla="*/ 61 w 70"/>
                <a:gd name="T11" fmla="*/ 8 h 27"/>
                <a:gd name="T12" fmla="*/ 64 w 70"/>
                <a:gd name="T13" fmla="*/ 11 h 27"/>
                <a:gd name="T14" fmla="*/ 67 w 70"/>
                <a:gd name="T15" fmla="*/ 15 h 27"/>
                <a:gd name="T16" fmla="*/ 70 w 70"/>
                <a:gd name="T17" fmla="*/ 20 h 27"/>
                <a:gd name="T18" fmla="*/ 69 w 70"/>
                <a:gd name="T19" fmla="*/ 20 h 27"/>
                <a:gd name="T20" fmla="*/ 67 w 70"/>
                <a:gd name="T21" fmla="*/ 20 h 27"/>
                <a:gd name="T22" fmla="*/ 56 w 70"/>
                <a:gd name="T23" fmla="*/ 24 h 27"/>
                <a:gd name="T24" fmla="*/ 43 w 70"/>
                <a:gd name="T25" fmla="*/ 25 h 27"/>
                <a:gd name="T26" fmla="*/ 31 w 70"/>
                <a:gd name="T27" fmla="*/ 27 h 27"/>
                <a:gd name="T28" fmla="*/ 24 w 70"/>
                <a:gd name="T29" fmla="*/ 27 h 27"/>
                <a:gd name="T30" fmla="*/ 17 w 70"/>
                <a:gd name="T31" fmla="*/ 25 h 27"/>
                <a:gd name="T32" fmla="*/ 10 w 70"/>
                <a:gd name="T33" fmla="*/ 21 h 27"/>
                <a:gd name="T34" fmla="*/ 4 w 70"/>
                <a:gd name="T35" fmla="*/ 17 h 27"/>
                <a:gd name="T36" fmla="*/ 0 w 70"/>
                <a:gd name="T37" fmla="*/ 11 h 27"/>
                <a:gd name="T38" fmla="*/ 9 w 70"/>
                <a:gd name="T39" fmla="*/ 11 h 27"/>
                <a:gd name="T40" fmla="*/ 17 w 70"/>
                <a:gd name="T41" fmla="*/ 8 h 27"/>
                <a:gd name="T42" fmla="*/ 26 w 70"/>
                <a:gd name="T43" fmla="*/ 4 h 27"/>
                <a:gd name="T44" fmla="*/ 33 w 70"/>
                <a:gd name="T45" fmla="*/ 0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7"/>
                <a:gd name="T71" fmla="*/ 70 w 70"/>
                <a:gd name="T72" fmla="*/ 27 h 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7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41" name="Freeform 9"/>
            <p:cNvSpPr>
              <a:spLocks noChangeArrowheads="1"/>
            </p:cNvSpPr>
            <p:nvPr/>
          </p:nvSpPr>
          <p:spPr bwMode="auto">
            <a:xfrm>
              <a:off x="1703" y="27"/>
              <a:ext cx="3" cy="1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42" name="Freeform 10"/>
            <p:cNvSpPr>
              <a:spLocks noChangeArrowheads="1"/>
            </p:cNvSpPr>
            <p:nvPr/>
          </p:nvSpPr>
          <p:spPr bwMode="auto">
            <a:xfrm>
              <a:off x="1711" y="27"/>
              <a:ext cx="48" cy="12"/>
            </a:xfrm>
            <a:custGeom>
              <a:avLst/>
              <a:gdLst>
                <a:gd name="T0" fmla="*/ 0 w 48"/>
                <a:gd name="T1" fmla="*/ 0 h 12"/>
                <a:gd name="T2" fmla="*/ 11 w 48"/>
                <a:gd name="T3" fmla="*/ 0 h 12"/>
                <a:gd name="T4" fmla="*/ 24 w 48"/>
                <a:gd name="T5" fmla="*/ 2 h 12"/>
                <a:gd name="T6" fmla="*/ 35 w 48"/>
                <a:gd name="T7" fmla="*/ 2 h 12"/>
                <a:gd name="T8" fmla="*/ 48 w 48"/>
                <a:gd name="T9" fmla="*/ 2 h 12"/>
                <a:gd name="T10" fmla="*/ 48 w 48"/>
                <a:gd name="T11" fmla="*/ 3 h 12"/>
                <a:gd name="T12" fmla="*/ 48 w 48"/>
                <a:gd name="T13" fmla="*/ 3 h 12"/>
                <a:gd name="T14" fmla="*/ 48 w 48"/>
                <a:gd name="T15" fmla="*/ 5 h 12"/>
                <a:gd name="T16" fmla="*/ 48 w 48"/>
                <a:gd name="T17" fmla="*/ 6 h 12"/>
                <a:gd name="T18" fmla="*/ 40 w 48"/>
                <a:gd name="T19" fmla="*/ 9 h 12"/>
                <a:gd name="T20" fmla="*/ 30 w 48"/>
                <a:gd name="T21" fmla="*/ 12 h 12"/>
                <a:gd name="T22" fmla="*/ 20 w 48"/>
                <a:gd name="T23" fmla="*/ 12 h 12"/>
                <a:gd name="T24" fmla="*/ 8 w 48"/>
                <a:gd name="T25" fmla="*/ 10 h 12"/>
                <a:gd name="T26" fmla="*/ 4 w 48"/>
                <a:gd name="T27" fmla="*/ 6 h 12"/>
                <a:gd name="T28" fmla="*/ 0 w 48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"/>
                <a:gd name="T47" fmla="*/ 48 w 48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43" name="Freeform 11"/>
            <p:cNvSpPr>
              <a:spLocks noChangeArrowheads="1"/>
            </p:cNvSpPr>
            <p:nvPr/>
          </p:nvSpPr>
          <p:spPr bwMode="auto">
            <a:xfrm>
              <a:off x="818" y="33"/>
              <a:ext cx="36" cy="14"/>
            </a:xfrm>
            <a:custGeom>
              <a:avLst/>
              <a:gdLst>
                <a:gd name="T0" fmla="*/ 19 w 36"/>
                <a:gd name="T1" fmla="*/ 0 h 14"/>
                <a:gd name="T2" fmla="*/ 27 w 36"/>
                <a:gd name="T3" fmla="*/ 3 h 14"/>
                <a:gd name="T4" fmla="*/ 36 w 36"/>
                <a:gd name="T5" fmla="*/ 4 h 14"/>
                <a:gd name="T6" fmla="*/ 36 w 36"/>
                <a:gd name="T7" fmla="*/ 6 h 14"/>
                <a:gd name="T8" fmla="*/ 36 w 36"/>
                <a:gd name="T9" fmla="*/ 6 h 14"/>
                <a:gd name="T10" fmla="*/ 34 w 36"/>
                <a:gd name="T11" fmla="*/ 9 h 14"/>
                <a:gd name="T12" fmla="*/ 34 w 36"/>
                <a:gd name="T13" fmla="*/ 11 h 14"/>
                <a:gd name="T14" fmla="*/ 30 w 36"/>
                <a:gd name="T15" fmla="*/ 13 h 14"/>
                <a:gd name="T16" fmla="*/ 26 w 36"/>
                <a:gd name="T17" fmla="*/ 14 h 14"/>
                <a:gd name="T18" fmla="*/ 13 w 36"/>
                <a:gd name="T19" fmla="*/ 11 h 14"/>
                <a:gd name="T20" fmla="*/ 0 w 36"/>
                <a:gd name="T21" fmla="*/ 9 h 14"/>
                <a:gd name="T22" fmla="*/ 9 w 36"/>
                <a:gd name="T23" fmla="*/ 4 h 14"/>
                <a:gd name="T24" fmla="*/ 19 w 36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4"/>
                <a:gd name="T41" fmla="*/ 36 w 3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4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44" name="Freeform 12"/>
            <p:cNvSpPr>
              <a:spLocks noChangeArrowheads="1"/>
            </p:cNvSpPr>
            <p:nvPr/>
          </p:nvSpPr>
          <p:spPr bwMode="auto">
            <a:xfrm>
              <a:off x="1646" y="33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13 w 63"/>
                <a:gd name="T3" fmla="*/ 1 h 31"/>
                <a:gd name="T4" fmla="*/ 30 w 63"/>
                <a:gd name="T5" fmla="*/ 1 h 31"/>
                <a:gd name="T6" fmla="*/ 47 w 63"/>
                <a:gd name="T7" fmla="*/ 3 h 31"/>
                <a:gd name="T8" fmla="*/ 59 w 63"/>
                <a:gd name="T9" fmla="*/ 4 h 31"/>
                <a:gd name="T10" fmla="*/ 60 w 63"/>
                <a:gd name="T11" fmla="*/ 6 h 31"/>
                <a:gd name="T12" fmla="*/ 63 w 63"/>
                <a:gd name="T13" fmla="*/ 7 h 31"/>
                <a:gd name="T14" fmla="*/ 63 w 63"/>
                <a:gd name="T15" fmla="*/ 9 h 31"/>
                <a:gd name="T16" fmla="*/ 63 w 63"/>
                <a:gd name="T17" fmla="*/ 10 h 31"/>
                <a:gd name="T18" fmla="*/ 52 w 63"/>
                <a:gd name="T19" fmla="*/ 21 h 31"/>
                <a:gd name="T20" fmla="*/ 40 w 63"/>
                <a:gd name="T21" fmla="*/ 31 h 31"/>
                <a:gd name="T22" fmla="*/ 36 w 63"/>
                <a:gd name="T23" fmla="*/ 30 h 31"/>
                <a:gd name="T24" fmla="*/ 32 w 63"/>
                <a:gd name="T25" fmla="*/ 30 h 31"/>
                <a:gd name="T26" fmla="*/ 25 w 63"/>
                <a:gd name="T27" fmla="*/ 24 h 31"/>
                <a:gd name="T28" fmla="*/ 15 w 63"/>
                <a:gd name="T29" fmla="*/ 17 h 31"/>
                <a:gd name="T30" fmla="*/ 5 w 63"/>
                <a:gd name="T31" fmla="*/ 7 h 31"/>
                <a:gd name="T32" fmla="*/ 0 w 6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1"/>
                <a:gd name="T53" fmla="*/ 63 w 6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31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45" name="Freeform 13"/>
            <p:cNvSpPr>
              <a:spLocks noChangeArrowheads="1"/>
            </p:cNvSpPr>
            <p:nvPr/>
          </p:nvSpPr>
          <p:spPr bwMode="auto">
            <a:xfrm>
              <a:off x="865" y="36"/>
              <a:ext cx="20" cy="16"/>
            </a:xfrm>
            <a:custGeom>
              <a:avLst/>
              <a:gdLst>
                <a:gd name="T0" fmla="*/ 6 w 20"/>
                <a:gd name="T1" fmla="*/ 0 h 16"/>
                <a:gd name="T2" fmla="*/ 7 w 20"/>
                <a:gd name="T3" fmla="*/ 0 h 16"/>
                <a:gd name="T4" fmla="*/ 10 w 20"/>
                <a:gd name="T5" fmla="*/ 0 h 16"/>
                <a:gd name="T6" fmla="*/ 16 w 20"/>
                <a:gd name="T7" fmla="*/ 7 h 16"/>
                <a:gd name="T8" fmla="*/ 20 w 20"/>
                <a:gd name="T9" fmla="*/ 13 h 16"/>
                <a:gd name="T10" fmla="*/ 20 w 20"/>
                <a:gd name="T11" fmla="*/ 14 h 16"/>
                <a:gd name="T12" fmla="*/ 19 w 20"/>
                <a:gd name="T13" fmla="*/ 16 h 16"/>
                <a:gd name="T14" fmla="*/ 12 w 20"/>
                <a:gd name="T15" fmla="*/ 16 h 16"/>
                <a:gd name="T16" fmla="*/ 6 w 20"/>
                <a:gd name="T17" fmla="*/ 14 h 16"/>
                <a:gd name="T18" fmla="*/ 2 w 20"/>
                <a:gd name="T19" fmla="*/ 11 h 16"/>
                <a:gd name="T20" fmla="*/ 0 w 20"/>
                <a:gd name="T21" fmla="*/ 4 h 16"/>
                <a:gd name="T22" fmla="*/ 3 w 20"/>
                <a:gd name="T23" fmla="*/ 3 h 16"/>
                <a:gd name="T24" fmla="*/ 6 w 20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46" name="Freeform 14"/>
            <p:cNvSpPr>
              <a:spLocks noChangeArrowheads="1"/>
            </p:cNvSpPr>
            <p:nvPr/>
          </p:nvSpPr>
          <p:spPr bwMode="auto">
            <a:xfrm>
              <a:off x="745" y="39"/>
              <a:ext cx="36" cy="17"/>
            </a:xfrm>
            <a:custGeom>
              <a:avLst/>
              <a:gdLst>
                <a:gd name="T0" fmla="*/ 19 w 36"/>
                <a:gd name="T1" fmla="*/ 0 h 17"/>
                <a:gd name="T2" fmla="*/ 28 w 36"/>
                <a:gd name="T3" fmla="*/ 1 h 17"/>
                <a:gd name="T4" fmla="*/ 36 w 36"/>
                <a:gd name="T5" fmla="*/ 1 h 17"/>
                <a:gd name="T6" fmla="*/ 36 w 36"/>
                <a:gd name="T7" fmla="*/ 3 h 17"/>
                <a:gd name="T8" fmla="*/ 36 w 36"/>
                <a:gd name="T9" fmla="*/ 3 h 17"/>
                <a:gd name="T10" fmla="*/ 36 w 36"/>
                <a:gd name="T11" fmla="*/ 4 h 17"/>
                <a:gd name="T12" fmla="*/ 36 w 36"/>
                <a:gd name="T13" fmla="*/ 4 h 17"/>
                <a:gd name="T14" fmla="*/ 29 w 36"/>
                <a:gd name="T15" fmla="*/ 10 h 17"/>
                <a:gd name="T16" fmla="*/ 19 w 36"/>
                <a:gd name="T17" fmla="*/ 14 h 17"/>
                <a:gd name="T18" fmla="*/ 15 w 36"/>
                <a:gd name="T19" fmla="*/ 17 h 17"/>
                <a:gd name="T20" fmla="*/ 9 w 36"/>
                <a:gd name="T21" fmla="*/ 17 h 17"/>
                <a:gd name="T22" fmla="*/ 5 w 36"/>
                <a:gd name="T23" fmla="*/ 15 h 17"/>
                <a:gd name="T24" fmla="*/ 0 w 36"/>
                <a:gd name="T25" fmla="*/ 11 h 17"/>
                <a:gd name="T26" fmla="*/ 9 w 36"/>
                <a:gd name="T27" fmla="*/ 5 h 17"/>
                <a:gd name="T28" fmla="*/ 19 w 36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17"/>
                <a:gd name="T47" fmla="*/ 36 w 36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17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47" name="Freeform 15"/>
            <p:cNvSpPr>
              <a:spLocks noChangeArrowheads="1"/>
            </p:cNvSpPr>
            <p:nvPr/>
          </p:nvSpPr>
          <p:spPr bwMode="auto">
            <a:xfrm>
              <a:off x="2279" y="39"/>
              <a:ext cx="34" cy="10"/>
            </a:xfrm>
            <a:custGeom>
              <a:avLst/>
              <a:gdLst>
                <a:gd name="T0" fmla="*/ 34 w 34"/>
                <a:gd name="T1" fmla="*/ 8 h 10"/>
                <a:gd name="T2" fmla="*/ 23 w 34"/>
                <a:gd name="T3" fmla="*/ 10 h 10"/>
                <a:gd name="T4" fmla="*/ 14 w 34"/>
                <a:gd name="T5" fmla="*/ 8 h 10"/>
                <a:gd name="T6" fmla="*/ 7 w 34"/>
                <a:gd name="T7" fmla="*/ 7 h 10"/>
                <a:gd name="T8" fmla="*/ 0 w 34"/>
                <a:gd name="T9" fmla="*/ 1 h 10"/>
                <a:gd name="T10" fmla="*/ 0 w 34"/>
                <a:gd name="T11" fmla="*/ 1 h 10"/>
                <a:gd name="T12" fmla="*/ 0 w 34"/>
                <a:gd name="T13" fmla="*/ 0 h 10"/>
                <a:gd name="T14" fmla="*/ 17 w 34"/>
                <a:gd name="T15" fmla="*/ 1 h 10"/>
                <a:gd name="T16" fmla="*/ 34 w 34"/>
                <a:gd name="T17" fmla="*/ 1 h 10"/>
                <a:gd name="T18" fmla="*/ 34 w 34"/>
                <a:gd name="T19" fmla="*/ 5 h 10"/>
                <a:gd name="T20" fmla="*/ 34 w 34"/>
                <a:gd name="T21" fmla="*/ 8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0"/>
                <a:gd name="T35" fmla="*/ 34 w 3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0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48" name="Freeform 16"/>
            <p:cNvSpPr>
              <a:spLocks noChangeArrowheads="1"/>
            </p:cNvSpPr>
            <p:nvPr/>
          </p:nvSpPr>
          <p:spPr bwMode="auto">
            <a:xfrm>
              <a:off x="651" y="47"/>
              <a:ext cx="130" cy="30"/>
            </a:xfrm>
            <a:custGeom>
              <a:avLst/>
              <a:gdLst>
                <a:gd name="T0" fmla="*/ 64 w 130"/>
                <a:gd name="T1" fmla="*/ 0 h 30"/>
                <a:gd name="T2" fmla="*/ 70 w 130"/>
                <a:gd name="T3" fmla="*/ 2 h 30"/>
                <a:gd name="T4" fmla="*/ 74 w 130"/>
                <a:gd name="T5" fmla="*/ 3 h 30"/>
                <a:gd name="T6" fmla="*/ 76 w 130"/>
                <a:gd name="T7" fmla="*/ 12 h 30"/>
                <a:gd name="T8" fmla="*/ 77 w 130"/>
                <a:gd name="T9" fmla="*/ 20 h 30"/>
                <a:gd name="T10" fmla="*/ 79 w 130"/>
                <a:gd name="T11" fmla="*/ 20 h 30"/>
                <a:gd name="T12" fmla="*/ 80 w 130"/>
                <a:gd name="T13" fmla="*/ 22 h 30"/>
                <a:gd name="T14" fmla="*/ 94 w 130"/>
                <a:gd name="T15" fmla="*/ 19 h 30"/>
                <a:gd name="T16" fmla="*/ 104 w 130"/>
                <a:gd name="T17" fmla="*/ 15 h 30"/>
                <a:gd name="T18" fmla="*/ 112 w 130"/>
                <a:gd name="T19" fmla="*/ 15 h 30"/>
                <a:gd name="T20" fmla="*/ 119 w 130"/>
                <a:gd name="T21" fmla="*/ 17 h 30"/>
                <a:gd name="T22" fmla="*/ 124 w 130"/>
                <a:gd name="T23" fmla="*/ 20 h 30"/>
                <a:gd name="T24" fmla="*/ 130 w 130"/>
                <a:gd name="T25" fmla="*/ 23 h 30"/>
                <a:gd name="T26" fmla="*/ 130 w 130"/>
                <a:gd name="T27" fmla="*/ 26 h 30"/>
                <a:gd name="T28" fmla="*/ 129 w 130"/>
                <a:gd name="T29" fmla="*/ 29 h 30"/>
                <a:gd name="T30" fmla="*/ 113 w 130"/>
                <a:gd name="T31" fmla="*/ 29 h 30"/>
                <a:gd name="T32" fmla="*/ 96 w 130"/>
                <a:gd name="T33" fmla="*/ 30 h 30"/>
                <a:gd name="T34" fmla="*/ 94 w 130"/>
                <a:gd name="T35" fmla="*/ 27 h 30"/>
                <a:gd name="T36" fmla="*/ 94 w 130"/>
                <a:gd name="T37" fmla="*/ 26 h 30"/>
                <a:gd name="T38" fmla="*/ 93 w 130"/>
                <a:gd name="T39" fmla="*/ 26 h 30"/>
                <a:gd name="T40" fmla="*/ 90 w 130"/>
                <a:gd name="T41" fmla="*/ 25 h 30"/>
                <a:gd name="T42" fmla="*/ 84 w 130"/>
                <a:gd name="T43" fmla="*/ 27 h 30"/>
                <a:gd name="T44" fmla="*/ 77 w 130"/>
                <a:gd name="T45" fmla="*/ 29 h 30"/>
                <a:gd name="T46" fmla="*/ 70 w 130"/>
                <a:gd name="T47" fmla="*/ 27 h 30"/>
                <a:gd name="T48" fmla="*/ 64 w 130"/>
                <a:gd name="T49" fmla="*/ 26 h 30"/>
                <a:gd name="T50" fmla="*/ 59 w 130"/>
                <a:gd name="T51" fmla="*/ 23 h 30"/>
                <a:gd name="T52" fmla="*/ 53 w 130"/>
                <a:gd name="T53" fmla="*/ 20 h 30"/>
                <a:gd name="T54" fmla="*/ 47 w 130"/>
                <a:gd name="T55" fmla="*/ 19 h 30"/>
                <a:gd name="T56" fmla="*/ 43 w 130"/>
                <a:gd name="T57" fmla="*/ 19 h 30"/>
                <a:gd name="T58" fmla="*/ 42 w 130"/>
                <a:gd name="T59" fmla="*/ 22 h 30"/>
                <a:gd name="T60" fmla="*/ 39 w 130"/>
                <a:gd name="T61" fmla="*/ 25 h 30"/>
                <a:gd name="T62" fmla="*/ 37 w 130"/>
                <a:gd name="T63" fmla="*/ 25 h 30"/>
                <a:gd name="T64" fmla="*/ 32 w 130"/>
                <a:gd name="T65" fmla="*/ 26 h 30"/>
                <a:gd name="T66" fmla="*/ 16 w 130"/>
                <a:gd name="T67" fmla="*/ 22 h 30"/>
                <a:gd name="T68" fmla="*/ 0 w 130"/>
                <a:gd name="T69" fmla="*/ 16 h 30"/>
                <a:gd name="T70" fmla="*/ 12 w 130"/>
                <a:gd name="T71" fmla="*/ 15 h 30"/>
                <a:gd name="T72" fmla="*/ 30 w 130"/>
                <a:gd name="T73" fmla="*/ 10 h 30"/>
                <a:gd name="T74" fmla="*/ 52 w 130"/>
                <a:gd name="T75" fmla="*/ 6 h 30"/>
                <a:gd name="T76" fmla="*/ 64 w 130"/>
                <a:gd name="T77" fmla="*/ 0 h 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0"/>
                <a:gd name="T118" fmla="*/ 0 h 30"/>
                <a:gd name="T119" fmla="*/ 130 w 130"/>
                <a:gd name="T120" fmla="*/ 30 h 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0" h="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49" name="Freeform 17"/>
            <p:cNvSpPr>
              <a:spLocks noChangeArrowheads="1"/>
            </p:cNvSpPr>
            <p:nvPr/>
          </p:nvSpPr>
          <p:spPr bwMode="auto">
            <a:xfrm>
              <a:off x="1334" y="54"/>
              <a:ext cx="1819" cy="1375"/>
            </a:xfrm>
            <a:custGeom>
              <a:avLst/>
              <a:gdLst>
                <a:gd name="T0" fmla="*/ 1369 w 1819"/>
                <a:gd name="T1" fmla="*/ 59 h 1375"/>
                <a:gd name="T2" fmla="*/ 1617 w 1819"/>
                <a:gd name="T3" fmla="*/ 89 h 1375"/>
                <a:gd name="T4" fmla="*/ 1819 w 1819"/>
                <a:gd name="T5" fmla="*/ 136 h 1375"/>
                <a:gd name="T6" fmla="*/ 1784 w 1819"/>
                <a:gd name="T7" fmla="*/ 156 h 1375"/>
                <a:gd name="T8" fmla="*/ 1689 w 1819"/>
                <a:gd name="T9" fmla="*/ 205 h 1375"/>
                <a:gd name="T10" fmla="*/ 1664 w 1819"/>
                <a:gd name="T11" fmla="*/ 247 h 1375"/>
                <a:gd name="T12" fmla="*/ 1624 w 1819"/>
                <a:gd name="T13" fmla="*/ 166 h 1375"/>
                <a:gd name="T14" fmla="*/ 1494 w 1819"/>
                <a:gd name="T15" fmla="*/ 213 h 1375"/>
                <a:gd name="T16" fmla="*/ 1606 w 1819"/>
                <a:gd name="T17" fmla="*/ 316 h 1375"/>
                <a:gd name="T18" fmla="*/ 1573 w 1819"/>
                <a:gd name="T19" fmla="*/ 306 h 1375"/>
                <a:gd name="T20" fmla="*/ 1530 w 1819"/>
                <a:gd name="T21" fmla="*/ 427 h 1375"/>
                <a:gd name="T22" fmla="*/ 1530 w 1819"/>
                <a:gd name="T23" fmla="*/ 473 h 1375"/>
                <a:gd name="T24" fmla="*/ 1436 w 1819"/>
                <a:gd name="T25" fmla="*/ 434 h 1375"/>
                <a:gd name="T26" fmla="*/ 1474 w 1819"/>
                <a:gd name="T27" fmla="*/ 472 h 1375"/>
                <a:gd name="T28" fmla="*/ 1492 w 1819"/>
                <a:gd name="T29" fmla="*/ 556 h 1375"/>
                <a:gd name="T30" fmla="*/ 1433 w 1819"/>
                <a:gd name="T31" fmla="*/ 654 h 1375"/>
                <a:gd name="T32" fmla="*/ 1383 w 1819"/>
                <a:gd name="T33" fmla="*/ 730 h 1375"/>
                <a:gd name="T34" fmla="*/ 1323 w 1819"/>
                <a:gd name="T35" fmla="*/ 774 h 1375"/>
                <a:gd name="T36" fmla="*/ 1333 w 1819"/>
                <a:gd name="T37" fmla="*/ 856 h 1375"/>
                <a:gd name="T38" fmla="*/ 1297 w 1819"/>
                <a:gd name="T39" fmla="*/ 844 h 1375"/>
                <a:gd name="T40" fmla="*/ 1273 w 1819"/>
                <a:gd name="T41" fmla="*/ 737 h 1375"/>
                <a:gd name="T42" fmla="*/ 1198 w 1819"/>
                <a:gd name="T43" fmla="*/ 650 h 1375"/>
                <a:gd name="T44" fmla="*/ 1090 w 1819"/>
                <a:gd name="T45" fmla="*/ 734 h 1375"/>
                <a:gd name="T46" fmla="*/ 993 w 1819"/>
                <a:gd name="T47" fmla="*/ 674 h 1375"/>
                <a:gd name="T48" fmla="*/ 968 w 1819"/>
                <a:gd name="T49" fmla="*/ 646 h 1375"/>
                <a:gd name="T50" fmla="*/ 765 w 1819"/>
                <a:gd name="T51" fmla="*/ 593 h 1375"/>
                <a:gd name="T52" fmla="*/ 791 w 1819"/>
                <a:gd name="T53" fmla="*/ 629 h 1375"/>
                <a:gd name="T54" fmla="*/ 748 w 1819"/>
                <a:gd name="T55" fmla="*/ 751 h 1375"/>
                <a:gd name="T56" fmla="*/ 624 w 1819"/>
                <a:gd name="T57" fmla="*/ 669 h 1375"/>
                <a:gd name="T58" fmla="*/ 551 w 1819"/>
                <a:gd name="T59" fmla="*/ 567 h 1375"/>
                <a:gd name="T60" fmla="*/ 641 w 1819"/>
                <a:gd name="T61" fmla="*/ 744 h 1375"/>
                <a:gd name="T62" fmla="*/ 719 w 1819"/>
                <a:gd name="T63" fmla="*/ 891 h 1375"/>
                <a:gd name="T64" fmla="*/ 641 w 1819"/>
                <a:gd name="T65" fmla="*/ 1095 h 1375"/>
                <a:gd name="T66" fmla="*/ 576 w 1819"/>
                <a:gd name="T67" fmla="*/ 1227 h 1375"/>
                <a:gd name="T68" fmla="*/ 491 w 1819"/>
                <a:gd name="T69" fmla="*/ 1355 h 1375"/>
                <a:gd name="T70" fmla="*/ 332 w 1819"/>
                <a:gd name="T71" fmla="*/ 1183 h 1375"/>
                <a:gd name="T72" fmla="*/ 289 w 1819"/>
                <a:gd name="T73" fmla="*/ 937 h 1375"/>
                <a:gd name="T74" fmla="*/ 162 w 1819"/>
                <a:gd name="T75" fmla="*/ 876 h 1375"/>
                <a:gd name="T76" fmla="*/ 10 w 1819"/>
                <a:gd name="T77" fmla="*/ 763 h 1375"/>
                <a:gd name="T78" fmla="*/ 42 w 1819"/>
                <a:gd name="T79" fmla="*/ 597 h 1375"/>
                <a:gd name="T80" fmla="*/ 135 w 1819"/>
                <a:gd name="T81" fmla="*/ 483 h 1375"/>
                <a:gd name="T82" fmla="*/ 181 w 1819"/>
                <a:gd name="T83" fmla="*/ 382 h 1375"/>
                <a:gd name="T84" fmla="*/ 184 w 1819"/>
                <a:gd name="T85" fmla="*/ 310 h 1375"/>
                <a:gd name="T86" fmla="*/ 311 w 1819"/>
                <a:gd name="T87" fmla="*/ 226 h 1375"/>
                <a:gd name="T88" fmla="*/ 399 w 1819"/>
                <a:gd name="T89" fmla="*/ 245 h 1375"/>
                <a:gd name="T90" fmla="*/ 471 w 1819"/>
                <a:gd name="T91" fmla="*/ 182 h 1375"/>
                <a:gd name="T92" fmla="*/ 428 w 1819"/>
                <a:gd name="T93" fmla="*/ 119 h 1375"/>
                <a:gd name="T94" fmla="*/ 361 w 1819"/>
                <a:gd name="T95" fmla="*/ 223 h 1375"/>
                <a:gd name="T96" fmla="*/ 285 w 1819"/>
                <a:gd name="T97" fmla="*/ 205 h 1375"/>
                <a:gd name="T98" fmla="*/ 374 w 1819"/>
                <a:gd name="T99" fmla="*/ 79 h 1375"/>
                <a:gd name="T100" fmla="*/ 562 w 1819"/>
                <a:gd name="T101" fmla="*/ 116 h 1375"/>
                <a:gd name="T102" fmla="*/ 549 w 1819"/>
                <a:gd name="T103" fmla="*/ 132 h 1375"/>
                <a:gd name="T104" fmla="*/ 599 w 1819"/>
                <a:gd name="T105" fmla="*/ 110 h 1375"/>
                <a:gd name="T106" fmla="*/ 696 w 1819"/>
                <a:gd name="T107" fmla="*/ 70 h 1375"/>
                <a:gd name="T108" fmla="*/ 799 w 1819"/>
                <a:gd name="T109" fmla="*/ 63 h 1375"/>
                <a:gd name="T110" fmla="*/ 846 w 1819"/>
                <a:gd name="T111" fmla="*/ 90 h 1375"/>
                <a:gd name="T112" fmla="*/ 836 w 1819"/>
                <a:gd name="T113" fmla="*/ 65 h 1375"/>
                <a:gd name="T114" fmla="*/ 849 w 1819"/>
                <a:gd name="T115" fmla="*/ 36 h 1375"/>
                <a:gd name="T116" fmla="*/ 978 w 1819"/>
                <a:gd name="T117" fmla="*/ 0 h 1375"/>
                <a:gd name="T118" fmla="*/ 1052 w 1819"/>
                <a:gd name="T119" fmla="*/ 43 h 1375"/>
                <a:gd name="T120" fmla="*/ 1242 w 1819"/>
                <a:gd name="T121" fmla="*/ 56 h 1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9"/>
                <a:gd name="T184" fmla="*/ 0 h 1375"/>
                <a:gd name="T185" fmla="*/ 1819 w 1819"/>
                <a:gd name="T186" fmla="*/ 1375 h 1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9" h="1375">
                  <a:moveTo>
                    <a:pt x="1272" y="66"/>
                  </a:moveTo>
                  <a:lnTo>
                    <a:pt x="1272" y="62"/>
                  </a:lnTo>
                  <a:lnTo>
                    <a:pt x="1272" y="59"/>
                  </a:lnTo>
                  <a:lnTo>
                    <a:pt x="1286" y="60"/>
                  </a:lnTo>
                  <a:lnTo>
                    <a:pt x="1302" y="62"/>
                  </a:lnTo>
                  <a:lnTo>
                    <a:pt x="1317" y="63"/>
                  </a:lnTo>
                  <a:lnTo>
                    <a:pt x="1333" y="65"/>
                  </a:lnTo>
                  <a:lnTo>
                    <a:pt x="1333" y="63"/>
                  </a:lnTo>
                  <a:lnTo>
                    <a:pt x="1335" y="62"/>
                  </a:lnTo>
                  <a:lnTo>
                    <a:pt x="1330" y="59"/>
                  </a:lnTo>
                  <a:lnTo>
                    <a:pt x="1327" y="56"/>
                  </a:lnTo>
                  <a:lnTo>
                    <a:pt x="1325" y="53"/>
                  </a:lnTo>
                  <a:lnTo>
                    <a:pt x="1323" y="48"/>
                  </a:lnTo>
                  <a:lnTo>
                    <a:pt x="1337" y="48"/>
                  </a:lnTo>
                  <a:lnTo>
                    <a:pt x="1350" y="49"/>
                  </a:lnTo>
                  <a:lnTo>
                    <a:pt x="1356" y="50"/>
                  </a:lnTo>
                  <a:lnTo>
                    <a:pt x="1362" y="52"/>
                  </a:lnTo>
                  <a:lnTo>
                    <a:pt x="1366" y="55"/>
                  </a:lnTo>
                  <a:lnTo>
                    <a:pt x="1369" y="59"/>
                  </a:lnTo>
                  <a:lnTo>
                    <a:pt x="1377" y="55"/>
                  </a:lnTo>
                  <a:lnTo>
                    <a:pt x="1385" y="53"/>
                  </a:lnTo>
                  <a:lnTo>
                    <a:pt x="1390" y="53"/>
                  </a:lnTo>
                  <a:lnTo>
                    <a:pt x="1396" y="53"/>
                  </a:lnTo>
                  <a:lnTo>
                    <a:pt x="1406" y="58"/>
                  </a:lnTo>
                  <a:lnTo>
                    <a:pt x="1417" y="65"/>
                  </a:lnTo>
                  <a:lnTo>
                    <a:pt x="1435" y="65"/>
                  </a:lnTo>
                  <a:lnTo>
                    <a:pt x="1452" y="65"/>
                  </a:lnTo>
                  <a:lnTo>
                    <a:pt x="1467" y="66"/>
                  </a:lnTo>
                  <a:lnTo>
                    <a:pt x="1484" y="66"/>
                  </a:lnTo>
                  <a:lnTo>
                    <a:pt x="1504" y="72"/>
                  </a:lnTo>
                  <a:lnTo>
                    <a:pt x="1524" y="79"/>
                  </a:lnTo>
                  <a:lnTo>
                    <a:pt x="1542" y="79"/>
                  </a:lnTo>
                  <a:lnTo>
                    <a:pt x="1557" y="80"/>
                  </a:lnTo>
                  <a:lnTo>
                    <a:pt x="1573" y="80"/>
                  </a:lnTo>
                  <a:lnTo>
                    <a:pt x="1590" y="80"/>
                  </a:lnTo>
                  <a:lnTo>
                    <a:pt x="1602" y="86"/>
                  </a:lnTo>
                  <a:lnTo>
                    <a:pt x="1617" y="89"/>
                  </a:lnTo>
                  <a:lnTo>
                    <a:pt x="1617" y="89"/>
                  </a:lnTo>
                  <a:lnTo>
                    <a:pt x="1617" y="87"/>
                  </a:lnTo>
                  <a:lnTo>
                    <a:pt x="1616" y="85"/>
                  </a:lnTo>
                  <a:lnTo>
                    <a:pt x="1613" y="82"/>
                  </a:lnTo>
                  <a:lnTo>
                    <a:pt x="1606" y="80"/>
                  </a:lnTo>
                  <a:lnTo>
                    <a:pt x="1600" y="77"/>
                  </a:lnTo>
                  <a:lnTo>
                    <a:pt x="1600" y="76"/>
                  </a:lnTo>
                  <a:lnTo>
                    <a:pt x="1600" y="75"/>
                  </a:lnTo>
                  <a:lnTo>
                    <a:pt x="1600" y="73"/>
                  </a:lnTo>
                  <a:lnTo>
                    <a:pt x="1602" y="72"/>
                  </a:lnTo>
                  <a:lnTo>
                    <a:pt x="1623" y="72"/>
                  </a:lnTo>
                  <a:lnTo>
                    <a:pt x="1646" y="76"/>
                  </a:lnTo>
                  <a:lnTo>
                    <a:pt x="1667" y="80"/>
                  </a:lnTo>
                  <a:lnTo>
                    <a:pt x="1687" y="86"/>
                  </a:lnTo>
                  <a:lnTo>
                    <a:pt x="1727" y="99"/>
                  </a:lnTo>
                  <a:lnTo>
                    <a:pt x="1764" y="112"/>
                  </a:lnTo>
                  <a:lnTo>
                    <a:pt x="1787" y="113"/>
                  </a:lnTo>
                  <a:lnTo>
                    <a:pt x="1807" y="117"/>
                  </a:lnTo>
                  <a:lnTo>
                    <a:pt x="1813" y="126"/>
                  </a:lnTo>
                  <a:lnTo>
                    <a:pt x="1819" y="136"/>
                  </a:lnTo>
                  <a:lnTo>
                    <a:pt x="1800" y="133"/>
                  </a:lnTo>
                  <a:lnTo>
                    <a:pt x="1776" y="127"/>
                  </a:lnTo>
                  <a:lnTo>
                    <a:pt x="1763" y="125"/>
                  </a:lnTo>
                  <a:lnTo>
                    <a:pt x="1753" y="123"/>
                  </a:lnTo>
                  <a:lnTo>
                    <a:pt x="1744" y="122"/>
                  </a:lnTo>
                  <a:lnTo>
                    <a:pt x="1740" y="123"/>
                  </a:lnTo>
                  <a:lnTo>
                    <a:pt x="1743" y="126"/>
                  </a:lnTo>
                  <a:lnTo>
                    <a:pt x="1746" y="130"/>
                  </a:lnTo>
                  <a:lnTo>
                    <a:pt x="1737" y="130"/>
                  </a:lnTo>
                  <a:lnTo>
                    <a:pt x="1729" y="132"/>
                  </a:lnTo>
                  <a:lnTo>
                    <a:pt x="1729" y="133"/>
                  </a:lnTo>
                  <a:lnTo>
                    <a:pt x="1729" y="133"/>
                  </a:lnTo>
                  <a:lnTo>
                    <a:pt x="1737" y="133"/>
                  </a:lnTo>
                  <a:lnTo>
                    <a:pt x="1744" y="136"/>
                  </a:lnTo>
                  <a:lnTo>
                    <a:pt x="1750" y="137"/>
                  </a:lnTo>
                  <a:lnTo>
                    <a:pt x="1757" y="140"/>
                  </a:lnTo>
                  <a:lnTo>
                    <a:pt x="1770" y="146"/>
                  </a:lnTo>
                  <a:lnTo>
                    <a:pt x="1784" y="152"/>
                  </a:lnTo>
                  <a:lnTo>
                    <a:pt x="1784" y="156"/>
                  </a:lnTo>
                  <a:lnTo>
                    <a:pt x="1784" y="160"/>
                  </a:lnTo>
                  <a:lnTo>
                    <a:pt x="1783" y="162"/>
                  </a:lnTo>
                  <a:lnTo>
                    <a:pt x="1781" y="163"/>
                  </a:lnTo>
                  <a:lnTo>
                    <a:pt x="1767" y="162"/>
                  </a:lnTo>
                  <a:lnTo>
                    <a:pt x="1753" y="165"/>
                  </a:lnTo>
                  <a:lnTo>
                    <a:pt x="1749" y="166"/>
                  </a:lnTo>
                  <a:lnTo>
                    <a:pt x="1744" y="170"/>
                  </a:lnTo>
                  <a:lnTo>
                    <a:pt x="1740" y="176"/>
                  </a:lnTo>
                  <a:lnTo>
                    <a:pt x="1739" y="185"/>
                  </a:lnTo>
                  <a:lnTo>
                    <a:pt x="1731" y="186"/>
                  </a:lnTo>
                  <a:lnTo>
                    <a:pt x="1724" y="186"/>
                  </a:lnTo>
                  <a:lnTo>
                    <a:pt x="1723" y="182"/>
                  </a:lnTo>
                  <a:lnTo>
                    <a:pt x="1720" y="179"/>
                  </a:lnTo>
                  <a:lnTo>
                    <a:pt x="1710" y="180"/>
                  </a:lnTo>
                  <a:lnTo>
                    <a:pt x="1700" y="183"/>
                  </a:lnTo>
                  <a:lnTo>
                    <a:pt x="1690" y="187"/>
                  </a:lnTo>
                  <a:lnTo>
                    <a:pt x="1683" y="193"/>
                  </a:lnTo>
                  <a:lnTo>
                    <a:pt x="1686" y="200"/>
                  </a:lnTo>
                  <a:lnTo>
                    <a:pt x="1689" y="205"/>
                  </a:lnTo>
                  <a:lnTo>
                    <a:pt x="1692" y="207"/>
                  </a:lnTo>
                  <a:lnTo>
                    <a:pt x="1694" y="210"/>
                  </a:lnTo>
                  <a:lnTo>
                    <a:pt x="1702" y="213"/>
                  </a:lnTo>
                  <a:lnTo>
                    <a:pt x="1713" y="219"/>
                  </a:lnTo>
                  <a:lnTo>
                    <a:pt x="1714" y="226"/>
                  </a:lnTo>
                  <a:lnTo>
                    <a:pt x="1716" y="235"/>
                  </a:lnTo>
                  <a:lnTo>
                    <a:pt x="1720" y="235"/>
                  </a:lnTo>
                  <a:lnTo>
                    <a:pt x="1723" y="237"/>
                  </a:lnTo>
                  <a:lnTo>
                    <a:pt x="1726" y="245"/>
                  </a:lnTo>
                  <a:lnTo>
                    <a:pt x="1727" y="252"/>
                  </a:lnTo>
                  <a:lnTo>
                    <a:pt x="1727" y="259"/>
                  </a:lnTo>
                  <a:lnTo>
                    <a:pt x="1727" y="266"/>
                  </a:lnTo>
                  <a:lnTo>
                    <a:pt x="1727" y="277"/>
                  </a:lnTo>
                  <a:lnTo>
                    <a:pt x="1727" y="290"/>
                  </a:lnTo>
                  <a:lnTo>
                    <a:pt x="1723" y="290"/>
                  </a:lnTo>
                  <a:lnTo>
                    <a:pt x="1717" y="290"/>
                  </a:lnTo>
                  <a:lnTo>
                    <a:pt x="1700" y="277"/>
                  </a:lnTo>
                  <a:lnTo>
                    <a:pt x="1682" y="263"/>
                  </a:lnTo>
                  <a:lnTo>
                    <a:pt x="1664" y="247"/>
                  </a:lnTo>
                  <a:lnTo>
                    <a:pt x="1650" y="232"/>
                  </a:lnTo>
                  <a:lnTo>
                    <a:pt x="1652" y="222"/>
                  </a:lnTo>
                  <a:lnTo>
                    <a:pt x="1653" y="212"/>
                  </a:lnTo>
                  <a:lnTo>
                    <a:pt x="1657" y="202"/>
                  </a:lnTo>
                  <a:lnTo>
                    <a:pt x="1660" y="193"/>
                  </a:lnTo>
                  <a:lnTo>
                    <a:pt x="1663" y="185"/>
                  </a:lnTo>
                  <a:lnTo>
                    <a:pt x="1664" y="176"/>
                  </a:lnTo>
                  <a:lnTo>
                    <a:pt x="1664" y="167"/>
                  </a:lnTo>
                  <a:lnTo>
                    <a:pt x="1662" y="160"/>
                  </a:lnTo>
                  <a:lnTo>
                    <a:pt x="1656" y="160"/>
                  </a:lnTo>
                  <a:lnTo>
                    <a:pt x="1650" y="160"/>
                  </a:lnTo>
                  <a:lnTo>
                    <a:pt x="1649" y="166"/>
                  </a:lnTo>
                  <a:lnTo>
                    <a:pt x="1649" y="173"/>
                  </a:lnTo>
                  <a:lnTo>
                    <a:pt x="1646" y="173"/>
                  </a:lnTo>
                  <a:lnTo>
                    <a:pt x="1644" y="175"/>
                  </a:lnTo>
                  <a:lnTo>
                    <a:pt x="1639" y="175"/>
                  </a:lnTo>
                  <a:lnTo>
                    <a:pt x="1633" y="176"/>
                  </a:lnTo>
                  <a:lnTo>
                    <a:pt x="1629" y="170"/>
                  </a:lnTo>
                  <a:lnTo>
                    <a:pt x="1624" y="166"/>
                  </a:lnTo>
                  <a:lnTo>
                    <a:pt x="1619" y="166"/>
                  </a:lnTo>
                  <a:lnTo>
                    <a:pt x="1614" y="166"/>
                  </a:lnTo>
                  <a:lnTo>
                    <a:pt x="1609" y="166"/>
                  </a:lnTo>
                  <a:lnTo>
                    <a:pt x="1606" y="169"/>
                  </a:lnTo>
                  <a:lnTo>
                    <a:pt x="1603" y="170"/>
                  </a:lnTo>
                  <a:lnTo>
                    <a:pt x="1600" y="173"/>
                  </a:lnTo>
                  <a:lnTo>
                    <a:pt x="1600" y="180"/>
                  </a:lnTo>
                  <a:lnTo>
                    <a:pt x="1600" y="187"/>
                  </a:lnTo>
                  <a:lnTo>
                    <a:pt x="1603" y="190"/>
                  </a:lnTo>
                  <a:lnTo>
                    <a:pt x="1607" y="192"/>
                  </a:lnTo>
                  <a:lnTo>
                    <a:pt x="1606" y="193"/>
                  </a:lnTo>
                  <a:lnTo>
                    <a:pt x="1606" y="195"/>
                  </a:lnTo>
                  <a:lnTo>
                    <a:pt x="1582" y="196"/>
                  </a:lnTo>
                  <a:lnTo>
                    <a:pt x="1553" y="196"/>
                  </a:lnTo>
                  <a:lnTo>
                    <a:pt x="1539" y="195"/>
                  </a:lnTo>
                  <a:lnTo>
                    <a:pt x="1524" y="196"/>
                  </a:lnTo>
                  <a:lnTo>
                    <a:pt x="1512" y="197"/>
                  </a:lnTo>
                  <a:lnTo>
                    <a:pt x="1499" y="200"/>
                  </a:lnTo>
                  <a:lnTo>
                    <a:pt x="1494" y="213"/>
                  </a:lnTo>
                  <a:lnTo>
                    <a:pt x="1490" y="227"/>
                  </a:lnTo>
                  <a:lnTo>
                    <a:pt x="1484" y="239"/>
                  </a:lnTo>
                  <a:lnTo>
                    <a:pt x="1480" y="250"/>
                  </a:lnTo>
                  <a:lnTo>
                    <a:pt x="1496" y="257"/>
                  </a:lnTo>
                  <a:lnTo>
                    <a:pt x="1510" y="262"/>
                  </a:lnTo>
                  <a:lnTo>
                    <a:pt x="1520" y="259"/>
                  </a:lnTo>
                  <a:lnTo>
                    <a:pt x="1534" y="256"/>
                  </a:lnTo>
                  <a:lnTo>
                    <a:pt x="1539" y="263"/>
                  </a:lnTo>
                  <a:lnTo>
                    <a:pt x="1544" y="267"/>
                  </a:lnTo>
                  <a:lnTo>
                    <a:pt x="1552" y="273"/>
                  </a:lnTo>
                  <a:lnTo>
                    <a:pt x="1559" y="277"/>
                  </a:lnTo>
                  <a:lnTo>
                    <a:pt x="1557" y="266"/>
                  </a:lnTo>
                  <a:lnTo>
                    <a:pt x="1556" y="256"/>
                  </a:lnTo>
                  <a:lnTo>
                    <a:pt x="1569" y="267"/>
                  </a:lnTo>
                  <a:lnTo>
                    <a:pt x="1590" y="287"/>
                  </a:lnTo>
                  <a:lnTo>
                    <a:pt x="1612" y="307"/>
                  </a:lnTo>
                  <a:lnTo>
                    <a:pt x="1623" y="322"/>
                  </a:lnTo>
                  <a:lnTo>
                    <a:pt x="1614" y="319"/>
                  </a:lnTo>
                  <a:lnTo>
                    <a:pt x="1606" y="316"/>
                  </a:lnTo>
                  <a:lnTo>
                    <a:pt x="1606" y="317"/>
                  </a:lnTo>
                  <a:lnTo>
                    <a:pt x="1606" y="319"/>
                  </a:lnTo>
                  <a:lnTo>
                    <a:pt x="1620" y="334"/>
                  </a:lnTo>
                  <a:lnTo>
                    <a:pt x="1632" y="352"/>
                  </a:lnTo>
                  <a:lnTo>
                    <a:pt x="1632" y="353"/>
                  </a:lnTo>
                  <a:lnTo>
                    <a:pt x="1630" y="353"/>
                  </a:lnTo>
                  <a:lnTo>
                    <a:pt x="1623" y="353"/>
                  </a:lnTo>
                  <a:lnTo>
                    <a:pt x="1616" y="352"/>
                  </a:lnTo>
                  <a:lnTo>
                    <a:pt x="1613" y="343"/>
                  </a:lnTo>
                  <a:lnTo>
                    <a:pt x="1607" y="333"/>
                  </a:lnTo>
                  <a:lnTo>
                    <a:pt x="1602" y="323"/>
                  </a:lnTo>
                  <a:lnTo>
                    <a:pt x="1593" y="312"/>
                  </a:lnTo>
                  <a:lnTo>
                    <a:pt x="1586" y="300"/>
                  </a:lnTo>
                  <a:lnTo>
                    <a:pt x="1577" y="290"/>
                  </a:lnTo>
                  <a:lnTo>
                    <a:pt x="1570" y="283"/>
                  </a:lnTo>
                  <a:lnTo>
                    <a:pt x="1563" y="279"/>
                  </a:lnTo>
                  <a:lnTo>
                    <a:pt x="1563" y="280"/>
                  </a:lnTo>
                  <a:lnTo>
                    <a:pt x="1563" y="283"/>
                  </a:lnTo>
                  <a:lnTo>
                    <a:pt x="1573" y="306"/>
                  </a:lnTo>
                  <a:lnTo>
                    <a:pt x="1579" y="326"/>
                  </a:lnTo>
                  <a:lnTo>
                    <a:pt x="1580" y="334"/>
                  </a:lnTo>
                  <a:lnTo>
                    <a:pt x="1579" y="346"/>
                  </a:lnTo>
                  <a:lnTo>
                    <a:pt x="1576" y="359"/>
                  </a:lnTo>
                  <a:lnTo>
                    <a:pt x="1572" y="374"/>
                  </a:lnTo>
                  <a:lnTo>
                    <a:pt x="1570" y="380"/>
                  </a:lnTo>
                  <a:lnTo>
                    <a:pt x="1570" y="386"/>
                  </a:lnTo>
                  <a:lnTo>
                    <a:pt x="1570" y="389"/>
                  </a:lnTo>
                  <a:lnTo>
                    <a:pt x="1566" y="393"/>
                  </a:lnTo>
                  <a:lnTo>
                    <a:pt x="1559" y="396"/>
                  </a:lnTo>
                  <a:lnTo>
                    <a:pt x="1552" y="396"/>
                  </a:lnTo>
                  <a:lnTo>
                    <a:pt x="1544" y="396"/>
                  </a:lnTo>
                  <a:lnTo>
                    <a:pt x="1536" y="394"/>
                  </a:lnTo>
                  <a:lnTo>
                    <a:pt x="1532" y="399"/>
                  </a:lnTo>
                  <a:lnTo>
                    <a:pt x="1527" y="403"/>
                  </a:lnTo>
                  <a:lnTo>
                    <a:pt x="1532" y="412"/>
                  </a:lnTo>
                  <a:lnTo>
                    <a:pt x="1536" y="420"/>
                  </a:lnTo>
                  <a:lnTo>
                    <a:pt x="1533" y="424"/>
                  </a:lnTo>
                  <a:lnTo>
                    <a:pt x="1530" y="427"/>
                  </a:lnTo>
                  <a:lnTo>
                    <a:pt x="1527" y="429"/>
                  </a:lnTo>
                  <a:lnTo>
                    <a:pt x="1523" y="432"/>
                  </a:lnTo>
                  <a:lnTo>
                    <a:pt x="1523" y="437"/>
                  </a:lnTo>
                  <a:lnTo>
                    <a:pt x="1523" y="443"/>
                  </a:lnTo>
                  <a:lnTo>
                    <a:pt x="1529" y="444"/>
                  </a:lnTo>
                  <a:lnTo>
                    <a:pt x="1536" y="449"/>
                  </a:lnTo>
                  <a:lnTo>
                    <a:pt x="1542" y="453"/>
                  </a:lnTo>
                  <a:lnTo>
                    <a:pt x="1547" y="459"/>
                  </a:lnTo>
                  <a:lnTo>
                    <a:pt x="1552" y="464"/>
                  </a:lnTo>
                  <a:lnTo>
                    <a:pt x="1556" y="472"/>
                  </a:lnTo>
                  <a:lnTo>
                    <a:pt x="1559" y="477"/>
                  </a:lnTo>
                  <a:lnTo>
                    <a:pt x="1560" y="484"/>
                  </a:lnTo>
                  <a:lnTo>
                    <a:pt x="1552" y="494"/>
                  </a:lnTo>
                  <a:lnTo>
                    <a:pt x="1543" y="503"/>
                  </a:lnTo>
                  <a:lnTo>
                    <a:pt x="1537" y="503"/>
                  </a:lnTo>
                  <a:lnTo>
                    <a:pt x="1533" y="500"/>
                  </a:lnTo>
                  <a:lnTo>
                    <a:pt x="1533" y="487"/>
                  </a:lnTo>
                  <a:lnTo>
                    <a:pt x="1532" y="477"/>
                  </a:lnTo>
                  <a:lnTo>
                    <a:pt x="1530" y="473"/>
                  </a:lnTo>
                  <a:lnTo>
                    <a:pt x="1527" y="469"/>
                  </a:lnTo>
                  <a:lnTo>
                    <a:pt x="1526" y="464"/>
                  </a:lnTo>
                  <a:lnTo>
                    <a:pt x="1522" y="462"/>
                  </a:lnTo>
                  <a:lnTo>
                    <a:pt x="1510" y="459"/>
                  </a:lnTo>
                  <a:lnTo>
                    <a:pt x="1500" y="456"/>
                  </a:lnTo>
                  <a:lnTo>
                    <a:pt x="1500" y="447"/>
                  </a:lnTo>
                  <a:lnTo>
                    <a:pt x="1500" y="443"/>
                  </a:lnTo>
                  <a:lnTo>
                    <a:pt x="1499" y="439"/>
                  </a:lnTo>
                  <a:lnTo>
                    <a:pt x="1496" y="434"/>
                  </a:lnTo>
                  <a:lnTo>
                    <a:pt x="1484" y="434"/>
                  </a:lnTo>
                  <a:lnTo>
                    <a:pt x="1476" y="437"/>
                  </a:lnTo>
                  <a:lnTo>
                    <a:pt x="1469" y="440"/>
                  </a:lnTo>
                  <a:lnTo>
                    <a:pt x="1460" y="444"/>
                  </a:lnTo>
                  <a:lnTo>
                    <a:pt x="1460" y="433"/>
                  </a:lnTo>
                  <a:lnTo>
                    <a:pt x="1457" y="424"/>
                  </a:lnTo>
                  <a:lnTo>
                    <a:pt x="1452" y="423"/>
                  </a:lnTo>
                  <a:lnTo>
                    <a:pt x="1445" y="422"/>
                  </a:lnTo>
                  <a:lnTo>
                    <a:pt x="1442" y="429"/>
                  </a:lnTo>
                  <a:lnTo>
                    <a:pt x="1436" y="434"/>
                  </a:lnTo>
                  <a:lnTo>
                    <a:pt x="1430" y="439"/>
                  </a:lnTo>
                  <a:lnTo>
                    <a:pt x="1423" y="442"/>
                  </a:lnTo>
                  <a:lnTo>
                    <a:pt x="1425" y="447"/>
                  </a:lnTo>
                  <a:lnTo>
                    <a:pt x="1426" y="454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9" y="459"/>
                  </a:lnTo>
                  <a:lnTo>
                    <a:pt x="1442" y="460"/>
                  </a:lnTo>
                  <a:lnTo>
                    <a:pt x="1445" y="462"/>
                  </a:lnTo>
                  <a:lnTo>
                    <a:pt x="1447" y="464"/>
                  </a:lnTo>
                  <a:lnTo>
                    <a:pt x="1450" y="466"/>
                  </a:lnTo>
                  <a:lnTo>
                    <a:pt x="1456" y="466"/>
                  </a:lnTo>
                  <a:lnTo>
                    <a:pt x="1459" y="463"/>
                  </a:lnTo>
                  <a:lnTo>
                    <a:pt x="1460" y="462"/>
                  </a:lnTo>
                  <a:lnTo>
                    <a:pt x="1464" y="460"/>
                  </a:lnTo>
                  <a:lnTo>
                    <a:pt x="1467" y="460"/>
                  </a:lnTo>
                  <a:lnTo>
                    <a:pt x="1476" y="463"/>
                  </a:lnTo>
                  <a:lnTo>
                    <a:pt x="1482" y="466"/>
                  </a:lnTo>
                  <a:lnTo>
                    <a:pt x="1474" y="472"/>
                  </a:lnTo>
                  <a:lnTo>
                    <a:pt x="1469" y="477"/>
                  </a:lnTo>
                  <a:lnTo>
                    <a:pt x="1466" y="480"/>
                  </a:lnTo>
                  <a:lnTo>
                    <a:pt x="1463" y="483"/>
                  </a:lnTo>
                  <a:lnTo>
                    <a:pt x="1462" y="487"/>
                  </a:lnTo>
                  <a:lnTo>
                    <a:pt x="1460" y="493"/>
                  </a:lnTo>
                  <a:lnTo>
                    <a:pt x="1464" y="500"/>
                  </a:lnTo>
                  <a:lnTo>
                    <a:pt x="1469" y="506"/>
                  </a:lnTo>
                  <a:lnTo>
                    <a:pt x="1473" y="510"/>
                  </a:lnTo>
                  <a:lnTo>
                    <a:pt x="1479" y="516"/>
                  </a:lnTo>
                  <a:lnTo>
                    <a:pt x="1489" y="524"/>
                  </a:lnTo>
                  <a:lnTo>
                    <a:pt x="1499" y="534"/>
                  </a:lnTo>
                  <a:lnTo>
                    <a:pt x="1496" y="536"/>
                  </a:lnTo>
                  <a:lnTo>
                    <a:pt x="1494" y="536"/>
                  </a:lnTo>
                  <a:lnTo>
                    <a:pt x="1494" y="537"/>
                  </a:lnTo>
                  <a:lnTo>
                    <a:pt x="1494" y="540"/>
                  </a:lnTo>
                  <a:lnTo>
                    <a:pt x="1499" y="542"/>
                  </a:lnTo>
                  <a:lnTo>
                    <a:pt x="1503" y="544"/>
                  </a:lnTo>
                  <a:lnTo>
                    <a:pt x="1497" y="550"/>
                  </a:lnTo>
                  <a:lnTo>
                    <a:pt x="1492" y="556"/>
                  </a:lnTo>
                  <a:lnTo>
                    <a:pt x="1493" y="556"/>
                  </a:lnTo>
                  <a:lnTo>
                    <a:pt x="1494" y="556"/>
                  </a:lnTo>
                  <a:lnTo>
                    <a:pt x="1503" y="557"/>
                  </a:lnTo>
                  <a:lnTo>
                    <a:pt x="1509" y="561"/>
                  </a:lnTo>
                  <a:lnTo>
                    <a:pt x="1510" y="566"/>
                  </a:lnTo>
                  <a:lnTo>
                    <a:pt x="1509" y="569"/>
                  </a:lnTo>
                  <a:lnTo>
                    <a:pt x="1509" y="571"/>
                  </a:lnTo>
                  <a:lnTo>
                    <a:pt x="1507" y="574"/>
                  </a:lnTo>
                  <a:lnTo>
                    <a:pt x="1503" y="580"/>
                  </a:lnTo>
                  <a:lnTo>
                    <a:pt x="1500" y="586"/>
                  </a:lnTo>
                  <a:lnTo>
                    <a:pt x="1492" y="607"/>
                  </a:lnTo>
                  <a:lnTo>
                    <a:pt x="1484" y="626"/>
                  </a:lnTo>
                  <a:lnTo>
                    <a:pt x="1480" y="634"/>
                  </a:lnTo>
                  <a:lnTo>
                    <a:pt x="1473" y="641"/>
                  </a:lnTo>
                  <a:lnTo>
                    <a:pt x="1466" y="647"/>
                  </a:lnTo>
                  <a:lnTo>
                    <a:pt x="1455" y="653"/>
                  </a:lnTo>
                  <a:lnTo>
                    <a:pt x="1442" y="653"/>
                  </a:lnTo>
                  <a:lnTo>
                    <a:pt x="1433" y="651"/>
                  </a:lnTo>
                  <a:lnTo>
                    <a:pt x="1433" y="654"/>
                  </a:lnTo>
                  <a:lnTo>
                    <a:pt x="1433" y="659"/>
                  </a:lnTo>
                  <a:lnTo>
                    <a:pt x="1423" y="661"/>
                  </a:lnTo>
                  <a:lnTo>
                    <a:pt x="1415" y="666"/>
                  </a:lnTo>
                  <a:lnTo>
                    <a:pt x="1409" y="671"/>
                  </a:lnTo>
                  <a:lnTo>
                    <a:pt x="1403" y="677"/>
                  </a:lnTo>
                  <a:lnTo>
                    <a:pt x="1400" y="673"/>
                  </a:lnTo>
                  <a:lnTo>
                    <a:pt x="1396" y="667"/>
                  </a:lnTo>
                  <a:lnTo>
                    <a:pt x="1395" y="666"/>
                  </a:lnTo>
                  <a:lnTo>
                    <a:pt x="1390" y="664"/>
                  </a:lnTo>
                  <a:lnTo>
                    <a:pt x="1386" y="663"/>
                  </a:lnTo>
                  <a:lnTo>
                    <a:pt x="1380" y="661"/>
                  </a:lnTo>
                  <a:lnTo>
                    <a:pt x="1370" y="670"/>
                  </a:lnTo>
                  <a:lnTo>
                    <a:pt x="1363" y="679"/>
                  </a:lnTo>
                  <a:lnTo>
                    <a:pt x="1360" y="684"/>
                  </a:lnTo>
                  <a:lnTo>
                    <a:pt x="1359" y="691"/>
                  </a:lnTo>
                  <a:lnTo>
                    <a:pt x="1357" y="699"/>
                  </a:lnTo>
                  <a:lnTo>
                    <a:pt x="1357" y="709"/>
                  </a:lnTo>
                  <a:lnTo>
                    <a:pt x="1370" y="719"/>
                  </a:lnTo>
                  <a:lnTo>
                    <a:pt x="1383" y="730"/>
                  </a:lnTo>
                  <a:lnTo>
                    <a:pt x="1390" y="736"/>
                  </a:lnTo>
                  <a:lnTo>
                    <a:pt x="1396" y="741"/>
                  </a:lnTo>
                  <a:lnTo>
                    <a:pt x="1400" y="749"/>
                  </a:lnTo>
                  <a:lnTo>
                    <a:pt x="1405" y="756"/>
                  </a:lnTo>
                  <a:lnTo>
                    <a:pt x="1407" y="774"/>
                  </a:lnTo>
                  <a:lnTo>
                    <a:pt x="1409" y="791"/>
                  </a:lnTo>
                  <a:lnTo>
                    <a:pt x="1392" y="810"/>
                  </a:lnTo>
                  <a:lnTo>
                    <a:pt x="1373" y="828"/>
                  </a:lnTo>
                  <a:lnTo>
                    <a:pt x="1366" y="828"/>
                  </a:lnTo>
                  <a:lnTo>
                    <a:pt x="1360" y="826"/>
                  </a:lnTo>
                  <a:lnTo>
                    <a:pt x="1362" y="818"/>
                  </a:lnTo>
                  <a:lnTo>
                    <a:pt x="1365" y="814"/>
                  </a:lnTo>
                  <a:lnTo>
                    <a:pt x="1363" y="813"/>
                  </a:lnTo>
                  <a:lnTo>
                    <a:pt x="1362" y="813"/>
                  </a:lnTo>
                  <a:lnTo>
                    <a:pt x="1352" y="807"/>
                  </a:lnTo>
                  <a:lnTo>
                    <a:pt x="1340" y="803"/>
                  </a:lnTo>
                  <a:lnTo>
                    <a:pt x="1337" y="793"/>
                  </a:lnTo>
                  <a:lnTo>
                    <a:pt x="1336" y="784"/>
                  </a:lnTo>
                  <a:lnTo>
                    <a:pt x="1323" y="774"/>
                  </a:lnTo>
                  <a:lnTo>
                    <a:pt x="1309" y="767"/>
                  </a:lnTo>
                  <a:lnTo>
                    <a:pt x="1307" y="767"/>
                  </a:lnTo>
                  <a:lnTo>
                    <a:pt x="1305" y="769"/>
                  </a:lnTo>
                  <a:lnTo>
                    <a:pt x="1303" y="771"/>
                  </a:lnTo>
                  <a:lnTo>
                    <a:pt x="1302" y="774"/>
                  </a:lnTo>
                  <a:lnTo>
                    <a:pt x="1303" y="780"/>
                  </a:lnTo>
                  <a:lnTo>
                    <a:pt x="1303" y="786"/>
                  </a:lnTo>
                  <a:lnTo>
                    <a:pt x="1302" y="791"/>
                  </a:lnTo>
                  <a:lnTo>
                    <a:pt x="1300" y="797"/>
                  </a:lnTo>
                  <a:lnTo>
                    <a:pt x="1299" y="808"/>
                  </a:lnTo>
                  <a:lnTo>
                    <a:pt x="1299" y="820"/>
                  </a:lnTo>
                  <a:lnTo>
                    <a:pt x="1305" y="824"/>
                  </a:lnTo>
                  <a:lnTo>
                    <a:pt x="1309" y="827"/>
                  </a:lnTo>
                  <a:lnTo>
                    <a:pt x="1310" y="836"/>
                  </a:lnTo>
                  <a:lnTo>
                    <a:pt x="1312" y="844"/>
                  </a:lnTo>
                  <a:lnTo>
                    <a:pt x="1316" y="846"/>
                  </a:lnTo>
                  <a:lnTo>
                    <a:pt x="1322" y="846"/>
                  </a:lnTo>
                  <a:lnTo>
                    <a:pt x="1327" y="851"/>
                  </a:lnTo>
                  <a:lnTo>
                    <a:pt x="1333" y="856"/>
                  </a:lnTo>
                  <a:lnTo>
                    <a:pt x="1337" y="861"/>
                  </a:lnTo>
                  <a:lnTo>
                    <a:pt x="1342" y="867"/>
                  </a:lnTo>
                  <a:lnTo>
                    <a:pt x="1345" y="874"/>
                  </a:lnTo>
                  <a:lnTo>
                    <a:pt x="1346" y="881"/>
                  </a:lnTo>
                  <a:lnTo>
                    <a:pt x="1347" y="891"/>
                  </a:lnTo>
                  <a:lnTo>
                    <a:pt x="1347" y="900"/>
                  </a:lnTo>
                  <a:lnTo>
                    <a:pt x="1352" y="898"/>
                  </a:lnTo>
                  <a:lnTo>
                    <a:pt x="1356" y="897"/>
                  </a:lnTo>
                  <a:lnTo>
                    <a:pt x="1356" y="901"/>
                  </a:lnTo>
                  <a:lnTo>
                    <a:pt x="1356" y="906"/>
                  </a:lnTo>
                  <a:lnTo>
                    <a:pt x="1353" y="913"/>
                  </a:lnTo>
                  <a:lnTo>
                    <a:pt x="1350" y="921"/>
                  </a:lnTo>
                  <a:lnTo>
                    <a:pt x="1340" y="913"/>
                  </a:lnTo>
                  <a:lnTo>
                    <a:pt x="1332" y="903"/>
                  </a:lnTo>
                  <a:lnTo>
                    <a:pt x="1325" y="891"/>
                  </a:lnTo>
                  <a:lnTo>
                    <a:pt x="1317" y="880"/>
                  </a:lnTo>
                  <a:lnTo>
                    <a:pt x="1310" y="867"/>
                  </a:lnTo>
                  <a:lnTo>
                    <a:pt x="1305" y="856"/>
                  </a:lnTo>
                  <a:lnTo>
                    <a:pt x="1297" y="844"/>
                  </a:lnTo>
                  <a:lnTo>
                    <a:pt x="1289" y="833"/>
                  </a:lnTo>
                  <a:lnTo>
                    <a:pt x="1290" y="807"/>
                  </a:lnTo>
                  <a:lnTo>
                    <a:pt x="1290" y="784"/>
                  </a:lnTo>
                  <a:lnTo>
                    <a:pt x="1289" y="774"/>
                  </a:lnTo>
                  <a:lnTo>
                    <a:pt x="1286" y="764"/>
                  </a:lnTo>
                  <a:lnTo>
                    <a:pt x="1280" y="756"/>
                  </a:lnTo>
                  <a:lnTo>
                    <a:pt x="1273" y="749"/>
                  </a:lnTo>
                  <a:lnTo>
                    <a:pt x="1269" y="750"/>
                  </a:lnTo>
                  <a:lnTo>
                    <a:pt x="1266" y="750"/>
                  </a:lnTo>
                  <a:lnTo>
                    <a:pt x="1263" y="750"/>
                  </a:lnTo>
                  <a:lnTo>
                    <a:pt x="1259" y="749"/>
                  </a:lnTo>
                  <a:lnTo>
                    <a:pt x="1259" y="747"/>
                  </a:lnTo>
                  <a:lnTo>
                    <a:pt x="1259" y="747"/>
                  </a:lnTo>
                  <a:lnTo>
                    <a:pt x="1260" y="744"/>
                  </a:lnTo>
                  <a:lnTo>
                    <a:pt x="1260" y="740"/>
                  </a:lnTo>
                  <a:lnTo>
                    <a:pt x="1266" y="741"/>
                  </a:lnTo>
                  <a:lnTo>
                    <a:pt x="1269" y="741"/>
                  </a:lnTo>
                  <a:lnTo>
                    <a:pt x="1270" y="741"/>
                  </a:lnTo>
                  <a:lnTo>
                    <a:pt x="1273" y="737"/>
                  </a:lnTo>
                  <a:lnTo>
                    <a:pt x="1273" y="736"/>
                  </a:lnTo>
                  <a:lnTo>
                    <a:pt x="1275" y="733"/>
                  </a:lnTo>
                  <a:lnTo>
                    <a:pt x="1270" y="726"/>
                  </a:lnTo>
                  <a:lnTo>
                    <a:pt x="1266" y="719"/>
                  </a:lnTo>
                  <a:lnTo>
                    <a:pt x="1257" y="729"/>
                  </a:lnTo>
                  <a:lnTo>
                    <a:pt x="1247" y="737"/>
                  </a:lnTo>
                  <a:lnTo>
                    <a:pt x="1242" y="734"/>
                  </a:lnTo>
                  <a:lnTo>
                    <a:pt x="1235" y="731"/>
                  </a:lnTo>
                  <a:lnTo>
                    <a:pt x="1236" y="721"/>
                  </a:lnTo>
                  <a:lnTo>
                    <a:pt x="1236" y="713"/>
                  </a:lnTo>
                  <a:lnTo>
                    <a:pt x="1233" y="707"/>
                  </a:lnTo>
                  <a:lnTo>
                    <a:pt x="1230" y="701"/>
                  </a:lnTo>
                  <a:lnTo>
                    <a:pt x="1220" y="690"/>
                  </a:lnTo>
                  <a:lnTo>
                    <a:pt x="1209" y="677"/>
                  </a:lnTo>
                  <a:lnTo>
                    <a:pt x="1206" y="669"/>
                  </a:lnTo>
                  <a:lnTo>
                    <a:pt x="1203" y="660"/>
                  </a:lnTo>
                  <a:lnTo>
                    <a:pt x="1202" y="657"/>
                  </a:lnTo>
                  <a:lnTo>
                    <a:pt x="1200" y="653"/>
                  </a:lnTo>
                  <a:lnTo>
                    <a:pt x="1198" y="650"/>
                  </a:lnTo>
                  <a:lnTo>
                    <a:pt x="1193" y="647"/>
                  </a:lnTo>
                  <a:lnTo>
                    <a:pt x="1190" y="650"/>
                  </a:lnTo>
                  <a:lnTo>
                    <a:pt x="1186" y="653"/>
                  </a:lnTo>
                  <a:lnTo>
                    <a:pt x="1185" y="649"/>
                  </a:lnTo>
                  <a:lnTo>
                    <a:pt x="1183" y="644"/>
                  </a:lnTo>
                  <a:lnTo>
                    <a:pt x="1182" y="641"/>
                  </a:lnTo>
                  <a:lnTo>
                    <a:pt x="1179" y="640"/>
                  </a:lnTo>
                  <a:lnTo>
                    <a:pt x="1178" y="650"/>
                  </a:lnTo>
                  <a:lnTo>
                    <a:pt x="1176" y="657"/>
                  </a:lnTo>
                  <a:lnTo>
                    <a:pt x="1168" y="659"/>
                  </a:lnTo>
                  <a:lnTo>
                    <a:pt x="1160" y="660"/>
                  </a:lnTo>
                  <a:lnTo>
                    <a:pt x="1155" y="663"/>
                  </a:lnTo>
                  <a:lnTo>
                    <a:pt x="1149" y="666"/>
                  </a:lnTo>
                  <a:lnTo>
                    <a:pt x="1145" y="677"/>
                  </a:lnTo>
                  <a:lnTo>
                    <a:pt x="1140" y="687"/>
                  </a:lnTo>
                  <a:lnTo>
                    <a:pt x="1126" y="700"/>
                  </a:lnTo>
                  <a:lnTo>
                    <a:pt x="1108" y="717"/>
                  </a:lnTo>
                  <a:lnTo>
                    <a:pt x="1099" y="726"/>
                  </a:lnTo>
                  <a:lnTo>
                    <a:pt x="1090" y="734"/>
                  </a:lnTo>
                  <a:lnTo>
                    <a:pt x="1085" y="743"/>
                  </a:lnTo>
                  <a:lnTo>
                    <a:pt x="1082" y="750"/>
                  </a:lnTo>
                  <a:lnTo>
                    <a:pt x="1085" y="761"/>
                  </a:lnTo>
                  <a:lnTo>
                    <a:pt x="1086" y="774"/>
                  </a:lnTo>
                  <a:lnTo>
                    <a:pt x="1085" y="787"/>
                  </a:lnTo>
                  <a:lnTo>
                    <a:pt x="1082" y="798"/>
                  </a:lnTo>
                  <a:lnTo>
                    <a:pt x="1073" y="820"/>
                  </a:lnTo>
                  <a:lnTo>
                    <a:pt x="1068" y="837"/>
                  </a:lnTo>
                  <a:lnTo>
                    <a:pt x="1062" y="836"/>
                  </a:lnTo>
                  <a:lnTo>
                    <a:pt x="1058" y="833"/>
                  </a:lnTo>
                  <a:lnTo>
                    <a:pt x="1052" y="827"/>
                  </a:lnTo>
                  <a:lnTo>
                    <a:pt x="1046" y="820"/>
                  </a:lnTo>
                  <a:lnTo>
                    <a:pt x="1036" y="803"/>
                  </a:lnTo>
                  <a:lnTo>
                    <a:pt x="1025" y="781"/>
                  </a:lnTo>
                  <a:lnTo>
                    <a:pt x="1006" y="739"/>
                  </a:lnTo>
                  <a:lnTo>
                    <a:pt x="995" y="707"/>
                  </a:lnTo>
                  <a:lnTo>
                    <a:pt x="993" y="694"/>
                  </a:lnTo>
                  <a:lnTo>
                    <a:pt x="993" y="681"/>
                  </a:lnTo>
                  <a:lnTo>
                    <a:pt x="993" y="674"/>
                  </a:lnTo>
                  <a:lnTo>
                    <a:pt x="993" y="669"/>
                  </a:lnTo>
                  <a:lnTo>
                    <a:pt x="992" y="663"/>
                  </a:lnTo>
                  <a:lnTo>
                    <a:pt x="989" y="659"/>
                  </a:lnTo>
                  <a:lnTo>
                    <a:pt x="986" y="660"/>
                  </a:lnTo>
                  <a:lnTo>
                    <a:pt x="983" y="663"/>
                  </a:lnTo>
                  <a:lnTo>
                    <a:pt x="983" y="670"/>
                  </a:lnTo>
                  <a:lnTo>
                    <a:pt x="982" y="674"/>
                  </a:lnTo>
                  <a:lnTo>
                    <a:pt x="980" y="676"/>
                  </a:lnTo>
                  <a:lnTo>
                    <a:pt x="979" y="676"/>
                  </a:lnTo>
                  <a:lnTo>
                    <a:pt x="975" y="676"/>
                  </a:lnTo>
                  <a:lnTo>
                    <a:pt x="969" y="674"/>
                  </a:lnTo>
                  <a:lnTo>
                    <a:pt x="963" y="671"/>
                  </a:lnTo>
                  <a:lnTo>
                    <a:pt x="959" y="667"/>
                  </a:lnTo>
                  <a:lnTo>
                    <a:pt x="955" y="663"/>
                  </a:lnTo>
                  <a:lnTo>
                    <a:pt x="952" y="657"/>
                  </a:lnTo>
                  <a:lnTo>
                    <a:pt x="961" y="653"/>
                  </a:lnTo>
                  <a:lnTo>
                    <a:pt x="968" y="647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56" y="647"/>
                  </a:lnTo>
                  <a:lnTo>
                    <a:pt x="945" y="647"/>
                  </a:lnTo>
                  <a:lnTo>
                    <a:pt x="941" y="639"/>
                  </a:lnTo>
                  <a:lnTo>
                    <a:pt x="932" y="630"/>
                  </a:lnTo>
                  <a:lnTo>
                    <a:pt x="923" y="621"/>
                  </a:lnTo>
                  <a:lnTo>
                    <a:pt x="916" y="616"/>
                  </a:lnTo>
                  <a:lnTo>
                    <a:pt x="883" y="619"/>
                  </a:lnTo>
                  <a:lnTo>
                    <a:pt x="853" y="621"/>
                  </a:lnTo>
                  <a:lnTo>
                    <a:pt x="846" y="621"/>
                  </a:lnTo>
                  <a:lnTo>
                    <a:pt x="839" y="620"/>
                  </a:lnTo>
                  <a:lnTo>
                    <a:pt x="833" y="619"/>
                  </a:lnTo>
                  <a:lnTo>
                    <a:pt x="828" y="616"/>
                  </a:lnTo>
                  <a:lnTo>
                    <a:pt x="823" y="613"/>
                  </a:lnTo>
                  <a:lnTo>
                    <a:pt x="819" y="609"/>
                  </a:lnTo>
                  <a:lnTo>
                    <a:pt x="815" y="603"/>
                  </a:lnTo>
                  <a:lnTo>
                    <a:pt x="812" y="596"/>
                  </a:lnTo>
                  <a:lnTo>
                    <a:pt x="792" y="596"/>
                  </a:lnTo>
                  <a:lnTo>
                    <a:pt x="773" y="596"/>
                  </a:lnTo>
                  <a:lnTo>
                    <a:pt x="765" y="593"/>
                  </a:lnTo>
                  <a:lnTo>
                    <a:pt x="758" y="590"/>
                  </a:lnTo>
                  <a:lnTo>
                    <a:pt x="751" y="584"/>
                  </a:lnTo>
                  <a:lnTo>
                    <a:pt x="745" y="576"/>
                  </a:lnTo>
                  <a:lnTo>
                    <a:pt x="741" y="569"/>
                  </a:lnTo>
                  <a:lnTo>
                    <a:pt x="738" y="563"/>
                  </a:lnTo>
                  <a:lnTo>
                    <a:pt x="735" y="559"/>
                  </a:lnTo>
                  <a:lnTo>
                    <a:pt x="729" y="553"/>
                  </a:lnTo>
                  <a:lnTo>
                    <a:pt x="722" y="553"/>
                  </a:lnTo>
                  <a:lnTo>
                    <a:pt x="715" y="554"/>
                  </a:lnTo>
                  <a:lnTo>
                    <a:pt x="716" y="564"/>
                  </a:lnTo>
                  <a:lnTo>
                    <a:pt x="721" y="576"/>
                  </a:lnTo>
                  <a:lnTo>
                    <a:pt x="728" y="587"/>
                  </a:lnTo>
                  <a:lnTo>
                    <a:pt x="735" y="599"/>
                  </a:lnTo>
                  <a:lnTo>
                    <a:pt x="751" y="620"/>
                  </a:lnTo>
                  <a:lnTo>
                    <a:pt x="765" y="634"/>
                  </a:lnTo>
                  <a:lnTo>
                    <a:pt x="773" y="634"/>
                  </a:lnTo>
                  <a:lnTo>
                    <a:pt x="779" y="634"/>
                  </a:lnTo>
                  <a:lnTo>
                    <a:pt x="785" y="631"/>
                  </a:lnTo>
                  <a:lnTo>
                    <a:pt x="791" y="629"/>
                  </a:lnTo>
                  <a:lnTo>
                    <a:pt x="792" y="621"/>
                  </a:lnTo>
                  <a:lnTo>
                    <a:pt x="793" y="613"/>
                  </a:lnTo>
                  <a:lnTo>
                    <a:pt x="798" y="607"/>
                  </a:lnTo>
                  <a:lnTo>
                    <a:pt x="803" y="603"/>
                  </a:lnTo>
                  <a:lnTo>
                    <a:pt x="805" y="611"/>
                  </a:lnTo>
                  <a:lnTo>
                    <a:pt x="809" y="619"/>
                  </a:lnTo>
                  <a:lnTo>
                    <a:pt x="815" y="626"/>
                  </a:lnTo>
                  <a:lnTo>
                    <a:pt x="821" y="631"/>
                  </a:lnTo>
                  <a:lnTo>
                    <a:pt x="835" y="641"/>
                  </a:lnTo>
                  <a:lnTo>
                    <a:pt x="848" y="651"/>
                  </a:lnTo>
                  <a:lnTo>
                    <a:pt x="846" y="659"/>
                  </a:lnTo>
                  <a:lnTo>
                    <a:pt x="842" y="669"/>
                  </a:lnTo>
                  <a:lnTo>
                    <a:pt x="836" y="679"/>
                  </a:lnTo>
                  <a:lnTo>
                    <a:pt x="829" y="690"/>
                  </a:lnTo>
                  <a:lnTo>
                    <a:pt x="816" y="710"/>
                  </a:lnTo>
                  <a:lnTo>
                    <a:pt x="806" y="721"/>
                  </a:lnTo>
                  <a:lnTo>
                    <a:pt x="785" y="731"/>
                  </a:lnTo>
                  <a:lnTo>
                    <a:pt x="765" y="741"/>
                  </a:lnTo>
                  <a:lnTo>
                    <a:pt x="748" y="751"/>
                  </a:lnTo>
                  <a:lnTo>
                    <a:pt x="728" y="763"/>
                  </a:lnTo>
                  <a:lnTo>
                    <a:pt x="721" y="767"/>
                  </a:lnTo>
                  <a:lnTo>
                    <a:pt x="715" y="767"/>
                  </a:lnTo>
                  <a:lnTo>
                    <a:pt x="711" y="767"/>
                  </a:lnTo>
                  <a:lnTo>
                    <a:pt x="706" y="767"/>
                  </a:lnTo>
                  <a:lnTo>
                    <a:pt x="704" y="767"/>
                  </a:lnTo>
                  <a:lnTo>
                    <a:pt x="699" y="770"/>
                  </a:lnTo>
                  <a:lnTo>
                    <a:pt x="695" y="774"/>
                  </a:lnTo>
                  <a:lnTo>
                    <a:pt x="688" y="783"/>
                  </a:lnTo>
                  <a:lnTo>
                    <a:pt x="682" y="781"/>
                  </a:lnTo>
                  <a:lnTo>
                    <a:pt x="676" y="780"/>
                  </a:lnTo>
                  <a:lnTo>
                    <a:pt x="675" y="780"/>
                  </a:lnTo>
                  <a:lnTo>
                    <a:pt x="674" y="780"/>
                  </a:lnTo>
                  <a:lnTo>
                    <a:pt x="674" y="760"/>
                  </a:lnTo>
                  <a:lnTo>
                    <a:pt x="669" y="743"/>
                  </a:lnTo>
                  <a:lnTo>
                    <a:pt x="665" y="729"/>
                  </a:lnTo>
                  <a:lnTo>
                    <a:pt x="658" y="716"/>
                  </a:lnTo>
                  <a:lnTo>
                    <a:pt x="641" y="691"/>
                  </a:lnTo>
                  <a:lnTo>
                    <a:pt x="624" y="669"/>
                  </a:lnTo>
                  <a:lnTo>
                    <a:pt x="618" y="653"/>
                  </a:lnTo>
                  <a:lnTo>
                    <a:pt x="615" y="639"/>
                  </a:lnTo>
                  <a:lnTo>
                    <a:pt x="612" y="631"/>
                  </a:lnTo>
                  <a:lnTo>
                    <a:pt x="608" y="626"/>
                  </a:lnTo>
                  <a:lnTo>
                    <a:pt x="602" y="621"/>
                  </a:lnTo>
                  <a:lnTo>
                    <a:pt x="594" y="619"/>
                  </a:lnTo>
                  <a:lnTo>
                    <a:pt x="594" y="611"/>
                  </a:lnTo>
                  <a:lnTo>
                    <a:pt x="592" y="604"/>
                  </a:lnTo>
                  <a:lnTo>
                    <a:pt x="589" y="599"/>
                  </a:lnTo>
                  <a:lnTo>
                    <a:pt x="586" y="593"/>
                  </a:lnTo>
                  <a:lnTo>
                    <a:pt x="579" y="584"/>
                  </a:lnTo>
                  <a:lnTo>
                    <a:pt x="571" y="576"/>
                  </a:lnTo>
                  <a:lnTo>
                    <a:pt x="568" y="577"/>
                  </a:lnTo>
                  <a:lnTo>
                    <a:pt x="564" y="579"/>
                  </a:lnTo>
                  <a:lnTo>
                    <a:pt x="559" y="579"/>
                  </a:lnTo>
                  <a:lnTo>
                    <a:pt x="555" y="577"/>
                  </a:lnTo>
                  <a:lnTo>
                    <a:pt x="555" y="571"/>
                  </a:lnTo>
                  <a:lnTo>
                    <a:pt x="554" y="569"/>
                  </a:lnTo>
                  <a:lnTo>
                    <a:pt x="551" y="567"/>
                  </a:lnTo>
                  <a:lnTo>
                    <a:pt x="545" y="566"/>
                  </a:lnTo>
                  <a:lnTo>
                    <a:pt x="548" y="574"/>
                  </a:lnTo>
                  <a:lnTo>
                    <a:pt x="551" y="581"/>
                  </a:lnTo>
                  <a:lnTo>
                    <a:pt x="555" y="587"/>
                  </a:lnTo>
                  <a:lnTo>
                    <a:pt x="559" y="593"/>
                  </a:lnTo>
                  <a:lnTo>
                    <a:pt x="569" y="604"/>
                  </a:lnTo>
                  <a:lnTo>
                    <a:pt x="578" y="616"/>
                  </a:lnTo>
                  <a:lnTo>
                    <a:pt x="579" y="630"/>
                  </a:lnTo>
                  <a:lnTo>
                    <a:pt x="582" y="644"/>
                  </a:lnTo>
                  <a:lnTo>
                    <a:pt x="589" y="649"/>
                  </a:lnTo>
                  <a:lnTo>
                    <a:pt x="596" y="653"/>
                  </a:lnTo>
                  <a:lnTo>
                    <a:pt x="602" y="673"/>
                  </a:lnTo>
                  <a:lnTo>
                    <a:pt x="608" y="693"/>
                  </a:lnTo>
                  <a:lnTo>
                    <a:pt x="615" y="703"/>
                  </a:lnTo>
                  <a:lnTo>
                    <a:pt x="622" y="714"/>
                  </a:lnTo>
                  <a:lnTo>
                    <a:pt x="622" y="721"/>
                  </a:lnTo>
                  <a:lnTo>
                    <a:pt x="622" y="729"/>
                  </a:lnTo>
                  <a:lnTo>
                    <a:pt x="632" y="736"/>
                  </a:lnTo>
                  <a:lnTo>
                    <a:pt x="641" y="744"/>
                  </a:lnTo>
                  <a:lnTo>
                    <a:pt x="651" y="757"/>
                  </a:lnTo>
                  <a:lnTo>
                    <a:pt x="661" y="771"/>
                  </a:lnTo>
                  <a:lnTo>
                    <a:pt x="671" y="786"/>
                  </a:lnTo>
                  <a:lnTo>
                    <a:pt x="682" y="800"/>
                  </a:lnTo>
                  <a:lnTo>
                    <a:pt x="682" y="801"/>
                  </a:lnTo>
                  <a:lnTo>
                    <a:pt x="682" y="804"/>
                  </a:lnTo>
                  <a:lnTo>
                    <a:pt x="689" y="804"/>
                  </a:lnTo>
                  <a:lnTo>
                    <a:pt x="696" y="804"/>
                  </a:lnTo>
                  <a:lnTo>
                    <a:pt x="711" y="800"/>
                  </a:lnTo>
                  <a:lnTo>
                    <a:pt x="728" y="797"/>
                  </a:lnTo>
                  <a:lnTo>
                    <a:pt x="743" y="794"/>
                  </a:lnTo>
                  <a:lnTo>
                    <a:pt x="759" y="790"/>
                  </a:lnTo>
                  <a:lnTo>
                    <a:pt x="758" y="808"/>
                  </a:lnTo>
                  <a:lnTo>
                    <a:pt x="755" y="824"/>
                  </a:lnTo>
                  <a:lnTo>
                    <a:pt x="751" y="840"/>
                  </a:lnTo>
                  <a:lnTo>
                    <a:pt x="745" y="854"/>
                  </a:lnTo>
                  <a:lnTo>
                    <a:pt x="738" y="867"/>
                  </a:lnTo>
                  <a:lnTo>
                    <a:pt x="729" y="880"/>
                  </a:lnTo>
                  <a:lnTo>
                    <a:pt x="719" y="891"/>
                  </a:lnTo>
                  <a:lnTo>
                    <a:pt x="709" y="901"/>
                  </a:lnTo>
                  <a:lnTo>
                    <a:pt x="688" y="923"/>
                  </a:lnTo>
                  <a:lnTo>
                    <a:pt x="666" y="943"/>
                  </a:lnTo>
                  <a:lnTo>
                    <a:pt x="655" y="953"/>
                  </a:lnTo>
                  <a:lnTo>
                    <a:pt x="646" y="963"/>
                  </a:lnTo>
                  <a:lnTo>
                    <a:pt x="636" y="973"/>
                  </a:lnTo>
                  <a:lnTo>
                    <a:pt x="629" y="984"/>
                  </a:lnTo>
                  <a:lnTo>
                    <a:pt x="625" y="991"/>
                  </a:lnTo>
                  <a:lnTo>
                    <a:pt x="624" y="998"/>
                  </a:lnTo>
                  <a:lnTo>
                    <a:pt x="624" y="1004"/>
                  </a:lnTo>
                  <a:lnTo>
                    <a:pt x="625" y="1010"/>
                  </a:lnTo>
                  <a:lnTo>
                    <a:pt x="629" y="1021"/>
                  </a:lnTo>
                  <a:lnTo>
                    <a:pt x="634" y="1033"/>
                  </a:lnTo>
                  <a:lnTo>
                    <a:pt x="629" y="1045"/>
                  </a:lnTo>
                  <a:lnTo>
                    <a:pt x="625" y="1057"/>
                  </a:lnTo>
                  <a:lnTo>
                    <a:pt x="632" y="1064"/>
                  </a:lnTo>
                  <a:lnTo>
                    <a:pt x="636" y="1073"/>
                  </a:lnTo>
                  <a:lnTo>
                    <a:pt x="639" y="1083"/>
                  </a:lnTo>
                  <a:lnTo>
                    <a:pt x="641" y="1095"/>
                  </a:lnTo>
                  <a:lnTo>
                    <a:pt x="639" y="1108"/>
                  </a:lnTo>
                  <a:lnTo>
                    <a:pt x="638" y="1120"/>
                  </a:lnTo>
                  <a:lnTo>
                    <a:pt x="635" y="1128"/>
                  </a:lnTo>
                  <a:lnTo>
                    <a:pt x="632" y="1135"/>
                  </a:lnTo>
                  <a:lnTo>
                    <a:pt x="628" y="1141"/>
                  </a:lnTo>
                  <a:lnTo>
                    <a:pt x="624" y="1147"/>
                  </a:lnTo>
                  <a:lnTo>
                    <a:pt x="619" y="1151"/>
                  </a:lnTo>
                  <a:lnTo>
                    <a:pt x="614" y="1154"/>
                  </a:lnTo>
                  <a:lnTo>
                    <a:pt x="602" y="1161"/>
                  </a:lnTo>
                  <a:lnTo>
                    <a:pt x="591" y="1168"/>
                  </a:lnTo>
                  <a:lnTo>
                    <a:pt x="586" y="1173"/>
                  </a:lnTo>
                  <a:lnTo>
                    <a:pt x="582" y="1178"/>
                  </a:lnTo>
                  <a:lnTo>
                    <a:pt x="578" y="1184"/>
                  </a:lnTo>
                  <a:lnTo>
                    <a:pt x="574" y="1193"/>
                  </a:lnTo>
                  <a:lnTo>
                    <a:pt x="572" y="1200"/>
                  </a:lnTo>
                  <a:lnTo>
                    <a:pt x="572" y="1207"/>
                  </a:lnTo>
                  <a:lnTo>
                    <a:pt x="574" y="1214"/>
                  </a:lnTo>
                  <a:lnTo>
                    <a:pt x="575" y="1221"/>
                  </a:lnTo>
                  <a:lnTo>
                    <a:pt x="576" y="1227"/>
                  </a:lnTo>
                  <a:lnTo>
                    <a:pt x="576" y="1234"/>
                  </a:lnTo>
                  <a:lnTo>
                    <a:pt x="576" y="1241"/>
                  </a:lnTo>
                  <a:lnTo>
                    <a:pt x="576" y="1248"/>
                  </a:lnTo>
                  <a:lnTo>
                    <a:pt x="568" y="1250"/>
                  </a:lnTo>
                  <a:lnTo>
                    <a:pt x="561" y="1254"/>
                  </a:lnTo>
                  <a:lnTo>
                    <a:pt x="555" y="1258"/>
                  </a:lnTo>
                  <a:lnTo>
                    <a:pt x="549" y="1263"/>
                  </a:lnTo>
                  <a:lnTo>
                    <a:pt x="554" y="1271"/>
                  </a:lnTo>
                  <a:lnTo>
                    <a:pt x="555" y="1282"/>
                  </a:lnTo>
                  <a:lnTo>
                    <a:pt x="551" y="1287"/>
                  </a:lnTo>
                  <a:lnTo>
                    <a:pt x="546" y="1290"/>
                  </a:lnTo>
                  <a:lnTo>
                    <a:pt x="544" y="1294"/>
                  </a:lnTo>
                  <a:lnTo>
                    <a:pt x="542" y="1298"/>
                  </a:lnTo>
                  <a:lnTo>
                    <a:pt x="539" y="1307"/>
                  </a:lnTo>
                  <a:lnTo>
                    <a:pt x="534" y="1318"/>
                  </a:lnTo>
                  <a:lnTo>
                    <a:pt x="525" y="1331"/>
                  </a:lnTo>
                  <a:lnTo>
                    <a:pt x="515" y="1341"/>
                  </a:lnTo>
                  <a:lnTo>
                    <a:pt x="504" y="1350"/>
                  </a:lnTo>
                  <a:lnTo>
                    <a:pt x="491" y="1355"/>
                  </a:lnTo>
                  <a:lnTo>
                    <a:pt x="461" y="1362"/>
                  </a:lnTo>
                  <a:lnTo>
                    <a:pt x="427" y="1370"/>
                  </a:lnTo>
                  <a:lnTo>
                    <a:pt x="417" y="1372"/>
                  </a:lnTo>
                  <a:lnTo>
                    <a:pt x="408" y="1374"/>
                  </a:lnTo>
                  <a:lnTo>
                    <a:pt x="404" y="1375"/>
                  </a:lnTo>
                  <a:lnTo>
                    <a:pt x="399" y="1375"/>
                  </a:lnTo>
                  <a:lnTo>
                    <a:pt x="394" y="1374"/>
                  </a:lnTo>
                  <a:lnTo>
                    <a:pt x="389" y="1371"/>
                  </a:lnTo>
                  <a:lnTo>
                    <a:pt x="388" y="1351"/>
                  </a:lnTo>
                  <a:lnTo>
                    <a:pt x="384" y="1330"/>
                  </a:lnTo>
                  <a:lnTo>
                    <a:pt x="371" y="1310"/>
                  </a:lnTo>
                  <a:lnTo>
                    <a:pt x="358" y="1291"/>
                  </a:lnTo>
                  <a:lnTo>
                    <a:pt x="354" y="1267"/>
                  </a:lnTo>
                  <a:lnTo>
                    <a:pt x="351" y="1241"/>
                  </a:lnTo>
                  <a:lnTo>
                    <a:pt x="351" y="1228"/>
                  </a:lnTo>
                  <a:lnTo>
                    <a:pt x="348" y="1217"/>
                  </a:lnTo>
                  <a:lnTo>
                    <a:pt x="347" y="1204"/>
                  </a:lnTo>
                  <a:lnTo>
                    <a:pt x="342" y="1194"/>
                  </a:lnTo>
                  <a:lnTo>
                    <a:pt x="332" y="1183"/>
                  </a:lnTo>
                  <a:lnTo>
                    <a:pt x="322" y="1173"/>
                  </a:lnTo>
                  <a:lnTo>
                    <a:pt x="319" y="1158"/>
                  </a:lnTo>
                  <a:lnTo>
                    <a:pt x="319" y="1147"/>
                  </a:lnTo>
                  <a:lnTo>
                    <a:pt x="322" y="1135"/>
                  </a:lnTo>
                  <a:lnTo>
                    <a:pt x="325" y="1124"/>
                  </a:lnTo>
                  <a:lnTo>
                    <a:pt x="335" y="1105"/>
                  </a:lnTo>
                  <a:lnTo>
                    <a:pt x="342" y="1088"/>
                  </a:lnTo>
                  <a:lnTo>
                    <a:pt x="344" y="1078"/>
                  </a:lnTo>
                  <a:lnTo>
                    <a:pt x="344" y="1065"/>
                  </a:lnTo>
                  <a:lnTo>
                    <a:pt x="341" y="1051"/>
                  </a:lnTo>
                  <a:lnTo>
                    <a:pt x="337" y="1037"/>
                  </a:lnTo>
                  <a:lnTo>
                    <a:pt x="328" y="1011"/>
                  </a:lnTo>
                  <a:lnTo>
                    <a:pt x="321" y="994"/>
                  </a:lnTo>
                  <a:lnTo>
                    <a:pt x="307" y="980"/>
                  </a:lnTo>
                  <a:lnTo>
                    <a:pt x="294" y="967"/>
                  </a:lnTo>
                  <a:lnTo>
                    <a:pt x="291" y="960"/>
                  </a:lnTo>
                  <a:lnTo>
                    <a:pt x="289" y="953"/>
                  </a:lnTo>
                  <a:lnTo>
                    <a:pt x="289" y="944"/>
                  </a:lnTo>
                  <a:lnTo>
                    <a:pt x="289" y="937"/>
                  </a:lnTo>
                  <a:lnTo>
                    <a:pt x="292" y="921"/>
                  </a:lnTo>
                  <a:lnTo>
                    <a:pt x="295" y="907"/>
                  </a:lnTo>
                  <a:lnTo>
                    <a:pt x="297" y="901"/>
                  </a:lnTo>
                  <a:lnTo>
                    <a:pt x="295" y="896"/>
                  </a:lnTo>
                  <a:lnTo>
                    <a:pt x="294" y="890"/>
                  </a:lnTo>
                  <a:lnTo>
                    <a:pt x="291" y="886"/>
                  </a:lnTo>
                  <a:lnTo>
                    <a:pt x="285" y="881"/>
                  </a:lnTo>
                  <a:lnTo>
                    <a:pt x="278" y="880"/>
                  </a:lnTo>
                  <a:lnTo>
                    <a:pt x="268" y="877"/>
                  </a:lnTo>
                  <a:lnTo>
                    <a:pt x="254" y="877"/>
                  </a:lnTo>
                  <a:lnTo>
                    <a:pt x="254" y="871"/>
                  </a:lnTo>
                  <a:lnTo>
                    <a:pt x="252" y="866"/>
                  </a:lnTo>
                  <a:lnTo>
                    <a:pt x="241" y="863"/>
                  </a:lnTo>
                  <a:lnTo>
                    <a:pt x="231" y="861"/>
                  </a:lnTo>
                  <a:lnTo>
                    <a:pt x="221" y="861"/>
                  </a:lnTo>
                  <a:lnTo>
                    <a:pt x="214" y="863"/>
                  </a:lnTo>
                  <a:lnTo>
                    <a:pt x="195" y="868"/>
                  </a:lnTo>
                  <a:lnTo>
                    <a:pt x="175" y="876"/>
                  </a:lnTo>
                  <a:lnTo>
                    <a:pt x="162" y="876"/>
                  </a:lnTo>
                  <a:lnTo>
                    <a:pt x="150" y="874"/>
                  </a:lnTo>
                  <a:lnTo>
                    <a:pt x="138" y="873"/>
                  </a:lnTo>
                  <a:lnTo>
                    <a:pt x="125" y="873"/>
                  </a:lnTo>
                  <a:lnTo>
                    <a:pt x="121" y="876"/>
                  </a:lnTo>
                  <a:lnTo>
                    <a:pt x="117" y="878"/>
                  </a:lnTo>
                  <a:lnTo>
                    <a:pt x="111" y="880"/>
                  </a:lnTo>
                  <a:lnTo>
                    <a:pt x="102" y="881"/>
                  </a:lnTo>
                  <a:lnTo>
                    <a:pt x="90" y="870"/>
                  </a:lnTo>
                  <a:lnTo>
                    <a:pt x="77" y="860"/>
                  </a:lnTo>
                  <a:lnTo>
                    <a:pt x="64" y="848"/>
                  </a:lnTo>
                  <a:lnTo>
                    <a:pt x="51" y="837"/>
                  </a:lnTo>
                  <a:lnTo>
                    <a:pt x="48" y="827"/>
                  </a:lnTo>
                  <a:lnTo>
                    <a:pt x="44" y="817"/>
                  </a:lnTo>
                  <a:lnTo>
                    <a:pt x="37" y="810"/>
                  </a:lnTo>
                  <a:lnTo>
                    <a:pt x="25" y="801"/>
                  </a:lnTo>
                  <a:lnTo>
                    <a:pt x="14" y="793"/>
                  </a:lnTo>
                  <a:lnTo>
                    <a:pt x="8" y="784"/>
                  </a:lnTo>
                  <a:lnTo>
                    <a:pt x="8" y="774"/>
                  </a:lnTo>
                  <a:lnTo>
                    <a:pt x="10" y="763"/>
                  </a:lnTo>
                  <a:lnTo>
                    <a:pt x="5" y="759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1" y="744"/>
                  </a:lnTo>
                  <a:lnTo>
                    <a:pt x="2" y="740"/>
                  </a:lnTo>
                  <a:lnTo>
                    <a:pt x="5" y="734"/>
                  </a:lnTo>
                  <a:lnTo>
                    <a:pt x="11" y="726"/>
                  </a:lnTo>
                  <a:lnTo>
                    <a:pt x="15" y="717"/>
                  </a:lnTo>
                  <a:lnTo>
                    <a:pt x="17" y="709"/>
                  </a:lnTo>
                  <a:lnTo>
                    <a:pt x="17" y="700"/>
                  </a:lnTo>
                  <a:lnTo>
                    <a:pt x="15" y="693"/>
                  </a:lnTo>
                  <a:lnTo>
                    <a:pt x="14" y="687"/>
                  </a:lnTo>
                  <a:lnTo>
                    <a:pt x="8" y="676"/>
                  </a:lnTo>
                  <a:lnTo>
                    <a:pt x="5" y="663"/>
                  </a:lnTo>
                  <a:lnTo>
                    <a:pt x="14" y="644"/>
                  </a:lnTo>
                  <a:lnTo>
                    <a:pt x="24" y="624"/>
                  </a:lnTo>
                  <a:lnTo>
                    <a:pt x="30" y="614"/>
                  </a:lnTo>
                  <a:lnTo>
                    <a:pt x="35" y="606"/>
                  </a:lnTo>
                  <a:lnTo>
                    <a:pt x="42" y="597"/>
                  </a:lnTo>
                  <a:lnTo>
                    <a:pt x="51" y="591"/>
                  </a:lnTo>
                  <a:lnTo>
                    <a:pt x="60" y="584"/>
                  </a:lnTo>
                  <a:lnTo>
                    <a:pt x="70" y="579"/>
                  </a:lnTo>
                  <a:lnTo>
                    <a:pt x="80" y="573"/>
                  </a:lnTo>
                  <a:lnTo>
                    <a:pt x="87" y="564"/>
                  </a:lnTo>
                  <a:lnTo>
                    <a:pt x="88" y="549"/>
                  </a:lnTo>
                  <a:lnTo>
                    <a:pt x="90" y="534"/>
                  </a:lnTo>
                  <a:lnTo>
                    <a:pt x="92" y="529"/>
                  </a:lnTo>
                  <a:lnTo>
                    <a:pt x="97" y="524"/>
                  </a:lnTo>
                  <a:lnTo>
                    <a:pt x="100" y="520"/>
                  </a:lnTo>
                  <a:lnTo>
                    <a:pt x="104" y="517"/>
                  </a:lnTo>
                  <a:lnTo>
                    <a:pt x="112" y="513"/>
                  </a:lnTo>
                  <a:lnTo>
                    <a:pt x="121" y="509"/>
                  </a:lnTo>
                  <a:lnTo>
                    <a:pt x="124" y="506"/>
                  </a:lnTo>
                  <a:lnTo>
                    <a:pt x="128" y="503"/>
                  </a:lnTo>
                  <a:lnTo>
                    <a:pt x="131" y="499"/>
                  </a:lnTo>
                  <a:lnTo>
                    <a:pt x="132" y="494"/>
                  </a:lnTo>
                  <a:lnTo>
                    <a:pt x="134" y="489"/>
                  </a:lnTo>
                  <a:lnTo>
                    <a:pt x="135" y="483"/>
                  </a:lnTo>
                  <a:lnTo>
                    <a:pt x="134" y="474"/>
                  </a:lnTo>
                  <a:lnTo>
                    <a:pt x="132" y="464"/>
                  </a:lnTo>
                  <a:lnTo>
                    <a:pt x="118" y="466"/>
                  </a:lnTo>
                  <a:lnTo>
                    <a:pt x="104" y="466"/>
                  </a:lnTo>
                  <a:lnTo>
                    <a:pt x="102" y="449"/>
                  </a:lnTo>
                  <a:lnTo>
                    <a:pt x="105" y="432"/>
                  </a:lnTo>
                  <a:lnTo>
                    <a:pt x="107" y="423"/>
                  </a:lnTo>
                  <a:lnTo>
                    <a:pt x="110" y="416"/>
                  </a:lnTo>
                  <a:lnTo>
                    <a:pt x="114" y="410"/>
                  </a:lnTo>
                  <a:lnTo>
                    <a:pt x="118" y="404"/>
                  </a:lnTo>
                  <a:lnTo>
                    <a:pt x="115" y="402"/>
                  </a:lnTo>
                  <a:lnTo>
                    <a:pt x="112" y="399"/>
                  </a:lnTo>
                  <a:lnTo>
                    <a:pt x="111" y="394"/>
                  </a:lnTo>
                  <a:lnTo>
                    <a:pt x="110" y="389"/>
                  </a:lnTo>
                  <a:lnTo>
                    <a:pt x="128" y="386"/>
                  </a:lnTo>
                  <a:lnTo>
                    <a:pt x="151" y="384"/>
                  </a:lnTo>
                  <a:lnTo>
                    <a:pt x="161" y="384"/>
                  </a:lnTo>
                  <a:lnTo>
                    <a:pt x="172" y="383"/>
                  </a:lnTo>
                  <a:lnTo>
                    <a:pt x="181" y="382"/>
                  </a:lnTo>
                  <a:lnTo>
                    <a:pt x="190" y="379"/>
                  </a:lnTo>
                  <a:lnTo>
                    <a:pt x="191" y="369"/>
                  </a:lnTo>
                  <a:lnTo>
                    <a:pt x="190" y="359"/>
                  </a:lnTo>
                  <a:lnTo>
                    <a:pt x="188" y="352"/>
                  </a:lnTo>
                  <a:lnTo>
                    <a:pt x="184" y="344"/>
                  </a:lnTo>
                  <a:lnTo>
                    <a:pt x="180" y="339"/>
                  </a:lnTo>
                  <a:lnTo>
                    <a:pt x="172" y="334"/>
                  </a:lnTo>
                  <a:lnTo>
                    <a:pt x="165" y="330"/>
                  </a:lnTo>
                  <a:lnTo>
                    <a:pt x="158" y="329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60" y="322"/>
                  </a:lnTo>
                  <a:lnTo>
                    <a:pt x="161" y="322"/>
                  </a:lnTo>
                  <a:lnTo>
                    <a:pt x="167" y="320"/>
                  </a:lnTo>
                  <a:lnTo>
                    <a:pt x="172" y="320"/>
                  </a:lnTo>
                  <a:lnTo>
                    <a:pt x="178" y="322"/>
                  </a:lnTo>
                  <a:lnTo>
                    <a:pt x="184" y="323"/>
                  </a:lnTo>
                  <a:lnTo>
                    <a:pt x="184" y="316"/>
                  </a:lnTo>
                  <a:lnTo>
                    <a:pt x="184" y="310"/>
                  </a:lnTo>
                  <a:lnTo>
                    <a:pt x="197" y="312"/>
                  </a:lnTo>
                  <a:lnTo>
                    <a:pt x="204" y="310"/>
                  </a:lnTo>
                  <a:lnTo>
                    <a:pt x="210" y="309"/>
                  </a:lnTo>
                  <a:lnTo>
                    <a:pt x="214" y="306"/>
                  </a:lnTo>
                  <a:lnTo>
                    <a:pt x="221" y="297"/>
                  </a:lnTo>
                  <a:lnTo>
                    <a:pt x="232" y="287"/>
                  </a:lnTo>
                  <a:lnTo>
                    <a:pt x="244" y="285"/>
                  </a:lnTo>
                  <a:lnTo>
                    <a:pt x="255" y="280"/>
                  </a:lnTo>
                  <a:lnTo>
                    <a:pt x="264" y="269"/>
                  </a:lnTo>
                  <a:lnTo>
                    <a:pt x="272" y="257"/>
                  </a:lnTo>
                  <a:lnTo>
                    <a:pt x="282" y="256"/>
                  </a:lnTo>
                  <a:lnTo>
                    <a:pt x="292" y="255"/>
                  </a:lnTo>
                  <a:lnTo>
                    <a:pt x="289" y="247"/>
                  </a:lnTo>
                  <a:lnTo>
                    <a:pt x="287" y="240"/>
                  </a:lnTo>
                  <a:lnTo>
                    <a:pt x="285" y="232"/>
                  </a:lnTo>
                  <a:lnTo>
                    <a:pt x="287" y="223"/>
                  </a:lnTo>
                  <a:lnTo>
                    <a:pt x="298" y="223"/>
                  </a:lnTo>
                  <a:lnTo>
                    <a:pt x="308" y="225"/>
                  </a:lnTo>
                  <a:lnTo>
                    <a:pt x="311" y="226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30"/>
                  </a:lnTo>
                  <a:lnTo>
                    <a:pt x="307" y="233"/>
                  </a:lnTo>
                  <a:lnTo>
                    <a:pt x="301" y="237"/>
                  </a:lnTo>
                  <a:lnTo>
                    <a:pt x="302" y="243"/>
                  </a:lnTo>
                  <a:lnTo>
                    <a:pt x="302" y="249"/>
                  </a:lnTo>
                  <a:lnTo>
                    <a:pt x="305" y="253"/>
                  </a:lnTo>
                  <a:lnTo>
                    <a:pt x="307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18" y="253"/>
                  </a:lnTo>
                  <a:lnTo>
                    <a:pt x="328" y="250"/>
                  </a:lnTo>
                  <a:lnTo>
                    <a:pt x="334" y="256"/>
                  </a:lnTo>
                  <a:lnTo>
                    <a:pt x="339" y="260"/>
                  </a:lnTo>
                  <a:lnTo>
                    <a:pt x="354" y="253"/>
                  </a:lnTo>
                  <a:lnTo>
                    <a:pt x="367" y="247"/>
                  </a:lnTo>
                  <a:lnTo>
                    <a:pt x="382" y="247"/>
                  </a:lnTo>
                  <a:lnTo>
                    <a:pt x="399" y="245"/>
                  </a:lnTo>
                  <a:lnTo>
                    <a:pt x="405" y="230"/>
                  </a:lnTo>
                  <a:lnTo>
                    <a:pt x="412" y="216"/>
                  </a:lnTo>
                  <a:lnTo>
                    <a:pt x="419" y="215"/>
                  </a:lnTo>
                  <a:lnTo>
                    <a:pt x="425" y="216"/>
                  </a:lnTo>
                  <a:lnTo>
                    <a:pt x="431" y="219"/>
                  </a:lnTo>
                  <a:lnTo>
                    <a:pt x="435" y="220"/>
                  </a:lnTo>
                  <a:lnTo>
                    <a:pt x="437" y="217"/>
                  </a:lnTo>
                  <a:lnTo>
                    <a:pt x="439" y="215"/>
                  </a:lnTo>
                  <a:lnTo>
                    <a:pt x="434" y="207"/>
                  </a:lnTo>
                  <a:lnTo>
                    <a:pt x="429" y="202"/>
                  </a:lnTo>
                  <a:lnTo>
                    <a:pt x="429" y="197"/>
                  </a:lnTo>
                  <a:lnTo>
                    <a:pt x="429" y="192"/>
                  </a:lnTo>
                  <a:lnTo>
                    <a:pt x="444" y="195"/>
                  </a:lnTo>
                  <a:lnTo>
                    <a:pt x="458" y="195"/>
                  </a:lnTo>
                  <a:lnTo>
                    <a:pt x="465" y="195"/>
                  </a:lnTo>
                  <a:lnTo>
                    <a:pt x="471" y="192"/>
                  </a:lnTo>
                  <a:lnTo>
                    <a:pt x="475" y="189"/>
                  </a:lnTo>
                  <a:lnTo>
                    <a:pt x="479" y="183"/>
                  </a:lnTo>
                  <a:lnTo>
                    <a:pt x="471" y="182"/>
                  </a:lnTo>
                  <a:lnTo>
                    <a:pt x="462" y="180"/>
                  </a:lnTo>
                  <a:lnTo>
                    <a:pt x="452" y="182"/>
                  </a:lnTo>
                  <a:lnTo>
                    <a:pt x="444" y="182"/>
                  </a:lnTo>
                  <a:lnTo>
                    <a:pt x="434" y="182"/>
                  </a:lnTo>
                  <a:lnTo>
                    <a:pt x="424" y="182"/>
                  </a:lnTo>
                  <a:lnTo>
                    <a:pt x="415" y="180"/>
                  </a:lnTo>
                  <a:lnTo>
                    <a:pt x="407" y="176"/>
                  </a:lnTo>
                  <a:lnTo>
                    <a:pt x="407" y="175"/>
                  </a:lnTo>
                  <a:lnTo>
                    <a:pt x="407" y="173"/>
                  </a:lnTo>
                  <a:lnTo>
                    <a:pt x="407" y="165"/>
                  </a:lnTo>
                  <a:lnTo>
                    <a:pt x="405" y="155"/>
                  </a:lnTo>
                  <a:lnTo>
                    <a:pt x="421" y="145"/>
                  </a:lnTo>
                  <a:lnTo>
                    <a:pt x="435" y="133"/>
                  </a:lnTo>
                  <a:lnTo>
                    <a:pt x="434" y="127"/>
                  </a:lnTo>
                  <a:lnTo>
                    <a:pt x="434" y="125"/>
                  </a:lnTo>
                  <a:lnTo>
                    <a:pt x="431" y="122"/>
                  </a:lnTo>
                  <a:lnTo>
                    <a:pt x="429" y="119"/>
                  </a:lnTo>
                  <a:lnTo>
                    <a:pt x="428" y="119"/>
                  </a:lnTo>
                  <a:lnTo>
                    <a:pt x="428" y="119"/>
                  </a:lnTo>
                  <a:lnTo>
                    <a:pt x="419" y="120"/>
                  </a:lnTo>
                  <a:lnTo>
                    <a:pt x="411" y="123"/>
                  </a:lnTo>
                  <a:lnTo>
                    <a:pt x="402" y="127"/>
                  </a:lnTo>
                  <a:lnTo>
                    <a:pt x="395" y="133"/>
                  </a:lnTo>
                  <a:lnTo>
                    <a:pt x="381" y="146"/>
                  </a:lnTo>
                  <a:lnTo>
                    <a:pt x="369" y="156"/>
                  </a:lnTo>
                  <a:lnTo>
                    <a:pt x="369" y="166"/>
                  </a:lnTo>
                  <a:lnTo>
                    <a:pt x="371" y="175"/>
                  </a:lnTo>
                  <a:lnTo>
                    <a:pt x="372" y="179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5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72" y="196"/>
                  </a:lnTo>
                  <a:lnTo>
                    <a:pt x="362" y="202"/>
                  </a:lnTo>
                  <a:lnTo>
                    <a:pt x="365" y="209"/>
                  </a:lnTo>
                  <a:lnTo>
                    <a:pt x="364" y="216"/>
                  </a:lnTo>
                  <a:lnTo>
                    <a:pt x="361" y="223"/>
                  </a:lnTo>
                  <a:lnTo>
                    <a:pt x="357" y="229"/>
                  </a:lnTo>
                  <a:lnTo>
                    <a:pt x="349" y="230"/>
                  </a:lnTo>
                  <a:lnTo>
                    <a:pt x="342" y="232"/>
                  </a:lnTo>
                  <a:lnTo>
                    <a:pt x="342" y="236"/>
                  </a:lnTo>
                  <a:lnTo>
                    <a:pt x="341" y="237"/>
                  </a:lnTo>
                  <a:lnTo>
                    <a:pt x="341" y="240"/>
                  </a:lnTo>
                  <a:lnTo>
                    <a:pt x="338" y="242"/>
                  </a:lnTo>
                  <a:lnTo>
                    <a:pt x="334" y="237"/>
                  </a:lnTo>
                  <a:lnTo>
                    <a:pt x="331" y="233"/>
                  </a:lnTo>
                  <a:lnTo>
                    <a:pt x="327" y="227"/>
                  </a:lnTo>
                  <a:lnTo>
                    <a:pt x="324" y="220"/>
                  </a:lnTo>
                  <a:lnTo>
                    <a:pt x="321" y="206"/>
                  </a:lnTo>
                  <a:lnTo>
                    <a:pt x="319" y="192"/>
                  </a:lnTo>
                  <a:lnTo>
                    <a:pt x="311" y="193"/>
                  </a:lnTo>
                  <a:lnTo>
                    <a:pt x="304" y="195"/>
                  </a:lnTo>
                  <a:lnTo>
                    <a:pt x="299" y="197"/>
                  </a:lnTo>
                  <a:lnTo>
                    <a:pt x="294" y="200"/>
                  </a:lnTo>
                  <a:lnTo>
                    <a:pt x="289" y="203"/>
                  </a:lnTo>
                  <a:lnTo>
                    <a:pt x="285" y="205"/>
                  </a:lnTo>
                  <a:lnTo>
                    <a:pt x="278" y="207"/>
                  </a:lnTo>
                  <a:lnTo>
                    <a:pt x="271" y="207"/>
                  </a:lnTo>
                  <a:lnTo>
                    <a:pt x="271" y="206"/>
                  </a:lnTo>
                  <a:lnTo>
                    <a:pt x="271" y="205"/>
                  </a:lnTo>
                  <a:lnTo>
                    <a:pt x="267" y="197"/>
                  </a:lnTo>
                  <a:lnTo>
                    <a:pt x="262" y="186"/>
                  </a:lnTo>
                  <a:lnTo>
                    <a:pt x="259" y="175"/>
                  </a:lnTo>
                  <a:lnTo>
                    <a:pt x="258" y="166"/>
                  </a:lnTo>
                  <a:lnTo>
                    <a:pt x="271" y="160"/>
                  </a:lnTo>
                  <a:lnTo>
                    <a:pt x="287" y="153"/>
                  </a:lnTo>
                  <a:lnTo>
                    <a:pt x="301" y="147"/>
                  </a:lnTo>
                  <a:lnTo>
                    <a:pt x="314" y="139"/>
                  </a:lnTo>
                  <a:lnTo>
                    <a:pt x="325" y="123"/>
                  </a:lnTo>
                  <a:lnTo>
                    <a:pt x="344" y="97"/>
                  </a:lnTo>
                  <a:lnTo>
                    <a:pt x="354" y="87"/>
                  </a:lnTo>
                  <a:lnTo>
                    <a:pt x="364" y="79"/>
                  </a:lnTo>
                  <a:lnTo>
                    <a:pt x="368" y="77"/>
                  </a:lnTo>
                  <a:lnTo>
                    <a:pt x="371" y="77"/>
                  </a:lnTo>
                  <a:lnTo>
                    <a:pt x="374" y="79"/>
                  </a:lnTo>
                  <a:lnTo>
                    <a:pt x="377" y="83"/>
                  </a:lnTo>
                  <a:lnTo>
                    <a:pt x="387" y="76"/>
                  </a:lnTo>
                  <a:lnTo>
                    <a:pt x="398" y="72"/>
                  </a:lnTo>
                  <a:lnTo>
                    <a:pt x="409" y="69"/>
                  </a:lnTo>
                  <a:lnTo>
                    <a:pt x="419" y="67"/>
                  </a:lnTo>
                  <a:lnTo>
                    <a:pt x="442" y="67"/>
                  </a:lnTo>
                  <a:lnTo>
                    <a:pt x="467" y="70"/>
                  </a:lnTo>
                  <a:lnTo>
                    <a:pt x="467" y="75"/>
                  </a:lnTo>
                  <a:lnTo>
                    <a:pt x="465" y="79"/>
                  </a:lnTo>
                  <a:lnTo>
                    <a:pt x="481" y="79"/>
                  </a:lnTo>
                  <a:lnTo>
                    <a:pt x="495" y="80"/>
                  </a:lnTo>
                  <a:lnTo>
                    <a:pt x="509" y="82"/>
                  </a:lnTo>
                  <a:lnTo>
                    <a:pt x="524" y="86"/>
                  </a:lnTo>
                  <a:lnTo>
                    <a:pt x="536" y="90"/>
                  </a:lnTo>
                  <a:lnTo>
                    <a:pt x="549" y="96"/>
                  </a:lnTo>
                  <a:lnTo>
                    <a:pt x="559" y="103"/>
                  </a:lnTo>
                  <a:lnTo>
                    <a:pt x="566" y="113"/>
                  </a:lnTo>
                  <a:lnTo>
                    <a:pt x="565" y="115"/>
                  </a:lnTo>
                  <a:lnTo>
                    <a:pt x="562" y="116"/>
                  </a:lnTo>
                  <a:lnTo>
                    <a:pt x="554" y="117"/>
                  </a:lnTo>
                  <a:lnTo>
                    <a:pt x="545" y="117"/>
                  </a:lnTo>
                  <a:lnTo>
                    <a:pt x="536" y="117"/>
                  </a:lnTo>
                  <a:lnTo>
                    <a:pt x="528" y="115"/>
                  </a:lnTo>
                  <a:lnTo>
                    <a:pt x="509" y="109"/>
                  </a:lnTo>
                  <a:lnTo>
                    <a:pt x="494" y="106"/>
                  </a:lnTo>
                  <a:lnTo>
                    <a:pt x="494" y="106"/>
                  </a:lnTo>
                  <a:lnTo>
                    <a:pt x="494" y="107"/>
                  </a:lnTo>
                  <a:lnTo>
                    <a:pt x="504" y="119"/>
                  </a:lnTo>
                  <a:lnTo>
                    <a:pt x="514" y="130"/>
                  </a:lnTo>
                  <a:lnTo>
                    <a:pt x="519" y="135"/>
                  </a:lnTo>
                  <a:lnTo>
                    <a:pt x="525" y="139"/>
                  </a:lnTo>
                  <a:lnTo>
                    <a:pt x="534" y="143"/>
                  </a:lnTo>
                  <a:lnTo>
                    <a:pt x="542" y="145"/>
                  </a:lnTo>
                  <a:lnTo>
                    <a:pt x="538" y="137"/>
                  </a:lnTo>
                  <a:lnTo>
                    <a:pt x="535" y="129"/>
                  </a:lnTo>
                  <a:lnTo>
                    <a:pt x="536" y="127"/>
                  </a:lnTo>
                  <a:lnTo>
                    <a:pt x="538" y="126"/>
                  </a:lnTo>
                  <a:lnTo>
                    <a:pt x="549" y="132"/>
                  </a:lnTo>
                  <a:lnTo>
                    <a:pt x="562" y="135"/>
                  </a:lnTo>
                  <a:lnTo>
                    <a:pt x="562" y="133"/>
                  </a:lnTo>
                  <a:lnTo>
                    <a:pt x="562" y="130"/>
                  </a:lnTo>
                  <a:lnTo>
                    <a:pt x="559" y="129"/>
                  </a:lnTo>
                  <a:lnTo>
                    <a:pt x="558" y="125"/>
                  </a:lnTo>
                  <a:lnTo>
                    <a:pt x="571" y="117"/>
                  </a:lnTo>
                  <a:lnTo>
                    <a:pt x="586" y="112"/>
                  </a:lnTo>
                  <a:lnTo>
                    <a:pt x="585" y="99"/>
                  </a:lnTo>
                  <a:lnTo>
                    <a:pt x="584" y="87"/>
                  </a:lnTo>
                  <a:lnTo>
                    <a:pt x="596" y="90"/>
                  </a:lnTo>
                  <a:lnTo>
                    <a:pt x="606" y="93"/>
                  </a:lnTo>
                  <a:lnTo>
                    <a:pt x="608" y="95"/>
                  </a:lnTo>
                  <a:lnTo>
                    <a:pt x="608" y="96"/>
                  </a:lnTo>
                  <a:lnTo>
                    <a:pt x="608" y="97"/>
                  </a:lnTo>
                  <a:lnTo>
                    <a:pt x="606" y="99"/>
                  </a:lnTo>
                  <a:lnTo>
                    <a:pt x="604" y="100"/>
                  </a:lnTo>
                  <a:lnTo>
                    <a:pt x="599" y="100"/>
                  </a:lnTo>
                  <a:lnTo>
                    <a:pt x="599" y="106"/>
                  </a:lnTo>
                  <a:lnTo>
                    <a:pt x="599" y="110"/>
                  </a:lnTo>
                  <a:lnTo>
                    <a:pt x="608" y="109"/>
                  </a:lnTo>
                  <a:lnTo>
                    <a:pt x="616" y="106"/>
                  </a:lnTo>
                  <a:lnTo>
                    <a:pt x="624" y="103"/>
                  </a:lnTo>
                  <a:lnTo>
                    <a:pt x="629" y="99"/>
                  </a:lnTo>
                  <a:lnTo>
                    <a:pt x="636" y="95"/>
                  </a:lnTo>
                  <a:lnTo>
                    <a:pt x="645" y="92"/>
                  </a:lnTo>
                  <a:lnTo>
                    <a:pt x="654" y="89"/>
                  </a:lnTo>
                  <a:lnTo>
                    <a:pt x="665" y="87"/>
                  </a:lnTo>
                  <a:lnTo>
                    <a:pt x="665" y="92"/>
                  </a:lnTo>
                  <a:lnTo>
                    <a:pt x="665" y="95"/>
                  </a:lnTo>
                  <a:lnTo>
                    <a:pt x="679" y="95"/>
                  </a:lnTo>
                  <a:lnTo>
                    <a:pt x="694" y="92"/>
                  </a:lnTo>
                  <a:lnTo>
                    <a:pt x="708" y="89"/>
                  </a:lnTo>
                  <a:lnTo>
                    <a:pt x="719" y="85"/>
                  </a:lnTo>
                  <a:lnTo>
                    <a:pt x="718" y="83"/>
                  </a:lnTo>
                  <a:lnTo>
                    <a:pt x="716" y="80"/>
                  </a:lnTo>
                  <a:lnTo>
                    <a:pt x="706" y="79"/>
                  </a:lnTo>
                  <a:lnTo>
                    <a:pt x="698" y="76"/>
                  </a:lnTo>
                  <a:lnTo>
                    <a:pt x="696" y="70"/>
                  </a:lnTo>
                  <a:lnTo>
                    <a:pt x="696" y="66"/>
                  </a:lnTo>
                  <a:lnTo>
                    <a:pt x="718" y="72"/>
                  </a:lnTo>
                  <a:lnTo>
                    <a:pt x="741" y="79"/>
                  </a:lnTo>
                  <a:lnTo>
                    <a:pt x="763" y="87"/>
                  </a:lnTo>
                  <a:lnTo>
                    <a:pt x="786" y="93"/>
                  </a:lnTo>
                  <a:lnTo>
                    <a:pt x="789" y="92"/>
                  </a:lnTo>
                  <a:lnTo>
                    <a:pt x="791" y="89"/>
                  </a:lnTo>
                  <a:lnTo>
                    <a:pt x="773" y="79"/>
                  </a:lnTo>
                  <a:lnTo>
                    <a:pt x="759" y="70"/>
                  </a:lnTo>
                  <a:lnTo>
                    <a:pt x="759" y="62"/>
                  </a:lnTo>
                  <a:lnTo>
                    <a:pt x="761" y="55"/>
                  </a:lnTo>
                  <a:lnTo>
                    <a:pt x="763" y="49"/>
                  </a:lnTo>
                  <a:lnTo>
                    <a:pt x="765" y="45"/>
                  </a:lnTo>
                  <a:lnTo>
                    <a:pt x="768" y="43"/>
                  </a:lnTo>
                  <a:lnTo>
                    <a:pt x="771" y="40"/>
                  </a:lnTo>
                  <a:lnTo>
                    <a:pt x="782" y="45"/>
                  </a:lnTo>
                  <a:lnTo>
                    <a:pt x="795" y="48"/>
                  </a:lnTo>
                  <a:lnTo>
                    <a:pt x="796" y="56"/>
                  </a:lnTo>
                  <a:lnTo>
                    <a:pt x="799" y="63"/>
                  </a:lnTo>
                  <a:lnTo>
                    <a:pt x="803" y="69"/>
                  </a:lnTo>
                  <a:lnTo>
                    <a:pt x="809" y="75"/>
                  </a:lnTo>
                  <a:lnTo>
                    <a:pt x="815" y="80"/>
                  </a:lnTo>
                  <a:lnTo>
                    <a:pt x="819" y="86"/>
                  </a:lnTo>
                  <a:lnTo>
                    <a:pt x="823" y="92"/>
                  </a:lnTo>
                  <a:lnTo>
                    <a:pt x="826" y="97"/>
                  </a:lnTo>
                  <a:lnTo>
                    <a:pt x="821" y="103"/>
                  </a:lnTo>
                  <a:lnTo>
                    <a:pt x="815" y="110"/>
                  </a:lnTo>
                  <a:lnTo>
                    <a:pt x="818" y="113"/>
                  </a:lnTo>
                  <a:lnTo>
                    <a:pt x="821" y="117"/>
                  </a:lnTo>
                  <a:lnTo>
                    <a:pt x="825" y="117"/>
                  </a:lnTo>
                  <a:lnTo>
                    <a:pt x="829" y="117"/>
                  </a:lnTo>
                  <a:lnTo>
                    <a:pt x="835" y="112"/>
                  </a:lnTo>
                  <a:lnTo>
                    <a:pt x="839" y="107"/>
                  </a:lnTo>
                  <a:lnTo>
                    <a:pt x="839" y="97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5" y="89"/>
                  </a:lnTo>
                  <a:lnTo>
                    <a:pt x="846" y="90"/>
                  </a:lnTo>
                  <a:lnTo>
                    <a:pt x="855" y="92"/>
                  </a:lnTo>
                  <a:lnTo>
                    <a:pt x="856" y="96"/>
                  </a:lnTo>
                  <a:lnTo>
                    <a:pt x="856" y="97"/>
                  </a:lnTo>
                  <a:lnTo>
                    <a:pt x="859" y="97"/>
                  </a:lnTo>
                  <a:lnTo>
                    <a:pt x="863" y="97"/>
                  </a:lnTo>
                  <a:lnTo>
                    <a:pt x="862" y="96"/>
                  </a:lnTo>
                  <a:lnTo>
                    <a:pt x="861" y="95"/>
                  </a:lnTo>
                  <a:lnTo>
                    <a:pt x="858" y="90"/>
                  </a:lnTo>
                  <a:lnTo>
                    <a:pt x="855" y="86"/>
                  </a:lnTo>
                  <a:lnTo>
                    <a:pt x="842" y="86"/>
                  </a:lnTo>
                  <a:lnTo>
                    <a:pt x="829" y="86"/>
                  </a:lnTo>
                  <a:lnTo>
                    <a:pt x="819" y="72"/>
                  </a:lnTo>
                  <a:lnTo>
                    <a:pt x="809" y="59"/>
                  </a:lnTo>
                  <a:lnTo>
                    <a:pt x="811" y="53"/>
                  </a:lnTo>
                  <a:lnTo>
                    <a:pt x="812" y="50"/>
                  </a:lnTo>
                  <a:lnTo>
                    <a:pt x="819" y="56"/>
                  </a:lnTo>
                  <a:lnTo>
                    <a:pt x="826" y="62"/>
                  </a:lnTo>
                  <a:lnTo>
                    <a:pt x="831" y="63"/>
                  </a:lnTo>
                  <a:lnTo>
                    <a:pt x="836" y="65"/>
                  </a:lnTo>
                  <a:lnTo>
                    <a:pt x="842" y="65"/>
                  </a:lnTo>
                  <a:lnTo>
                    <a:pt x="848" y="63"/>
                  </a:lnTo>
                  <a:lnTo>
                    <a:pt x="839" y="60"/>
                  </a:lnTo>
                  <a:lnTo>
                    <a:pt x="832" y="58"/>
                  </a:lnTo>
                  <a:lnTo>
                    <a:pt x="832" y="52"/>
                  </a:lnTo>
                  <a:lnTo>
                    <a:pt x="832" y="46"/>
                  </a:lnTo>
                  <a:lnTo>
                    <a:pt x="845" y="50"/>
                  </a:lnTo>
                  <a:lnTo>
                    <a:pt x="856" y="56"/>
                  </a:lnTo>
                  <a:lnTo>
                    <a:pt x="861" y="58"/>
                  </a:lnTo>
                  <a:lnTo>
                    <a:pt x="866" y="59"/>
                  </a:lnTo>
                  <a:lnTo>
                    <a:pt x="872" y="60"/>
                  </a:lnTo>
                  <a:lnTo>
                    <a:pt x="878" y="60"/>
                  </a:lnTo>
                  <a:lnTo>
                    <a:pt x="876" y="58"/>
                  </a:lnTo>
                  <a:lnTo>
                    <a:pt x="875" y="56"/>
                  </a:lnTo>
                  <a:lnTo>
                    <a:pt x="861" y="49"/>
                  </a:lnTo>
                  <a:lnTo>
                    <a:pt x="848" y="43"/>
                  </a:lnTo>
                  <a:lnTo>
                    <a:pt x="848" y="40"/>
                  </a:lnTo>
                  <a:lnTo>
                    <a:pt x="848" y="38"/>
                  </a:lnTo>
                  <a:lnTo>
                    <a:pt x="849" y="36"/>
                  </a:lnTo>
                  <a:lnTo>
                    <a:pt x="851" y="35"/>
                  </a:lnTo>
                  <a:lnTo>
                    <a:pt x="863" y="35"/>
                  </a:lnTo>
                  <a:lnTo>
                    <a:pt x="875" y="36"/>
                  </a:lnTo>
                  <a:lnTo>
                    <a:pt x="885" y="38"/>
                  </a:lnTo>
                  <a:lnTo>
                    <a:pt x="896" y="39"/>
                  </a:lnTo>
                  <a:lnTo>
                    <a:pt x="896" y="39"/>
                  </a:lnTo>
                  <a:lnTo>
                    <a:pt x="896" y="38"/>
                  </a:lnTo>
                  <a:lnTo>
                    <a:pt x="892" y="35"/>
                  </a:lnTo>
                  <a:lnTo>
                    <a:pt x="889" y="32"/>
                  </a:lnTo>
                  <a:lnTo>
                    <a:pt x="888" y="28"/>
                  </a:lnTo>
                  <a:lnTo>
                    <a:pt x="888" y="22"/>
                  </a:lnTo>
                  <a:lnTo>
                    <a:pt x="901" y="22"/>
                  </a:lnTo>
                  <a:lnTo>
                    <a:pt x="915" y="22"/>
                  </a:lnTo>
                  <a:lnTo>
                    <a:pt x="928" y="20"/>
                  </a:lnTo>
                  <a:lnTo>
                    <a:pt x="939" y="18"/>
                  </a:lnTo>
                  <a:lnTo>
                    <a:pt x="952" y="15"/>
                  </a:lnTo>
                  <a:lnTo>
                    <a:pt x="962" y="10"/>
                  </a:lnTo>
                  <a:lnTo>
                    <a:pt x="971" y="6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2" y="2"/>
                  </a:lnTo>
                  <a:lnTo>
                    <a:pt x="1010" y="6"/>
                  </a:lnTo>
                  <a:lnTo>
                    <a:pt x="1019" y="10"/>
                  </a:lnTo>
                  <a:lnTo>
                    <a:pt x="1040" y="10"/>
                  </a:lnTo>
                  <a:lnTo>
                    <a:pt x="1062" y="10"/>
                  </a:lnTo>
                  <a:lnTo>
                    <a:pt x="1066" y="16"/>
                  </a:lnTo>
                  <a:lnTo>
                    <a:pt x="1072" y="22"/>
                  </a:lnTo>
                  <a:lnTo>
                    <a:pt x="1073" y="25"/>
                  </a:lnTo>
                  <a:lnTo>
                    <a:pt x="1075" y="29"/>
                  </a:lnTo>
                  <a:lnTo>
                    <a:pt x="1073" y="29"/>
                  </a:lnTo>
                  <a:lnTo>
                    <a:pt x="1072" y="29"/>
                  </a:lnTo>
                  <a:lnTo>
                    <a:pt x="1065" y="32"/>
                  </a:lnTo>
                  <a:lnTo>
                    <a:pt x="1059" y="33"/>
                  </a:lnTo>
                  <a:lnTo>
                    <a:pt x="1055" y="36"/>
                  </a:lnTo>
                  <a:lnTo>
                    <a:pt x="1050" y="42"/>
                  </a:lnTo>
                  <a:lnTo>
                    <a:pt x="1050" y="43"/>
                  </a:lnTo>
                  <a:lnTo>
                    <a:pt x="1050" y="43"/>
                  </a:lnTo>
                  <a:lnTo>
                    <a:pt x="1052" y="43"/>
                  </a:lnTo>
                  <a:lnTo>
                    <a:pt x="1055" y="43"/>
                  </a:lnTo>
                  <a:lnTo>
                    <a:pt x="1059" y="43"/>
                  </a:lnTo>
                  <a:lnTo>
                    <a:pt x="1063" y="42"/>
                  </a:lnTo>
                  <a:lnTo>
                    <a:pt x="1068" y="39"/>
                  </a:lnTo>
                  <a:lnTo>
                    <a:pt x="1073" y="36"/>
                  </a:lnTo>
                  <a:lnTo>
                    <a:pt x="1080" y="33"/>
                  </a:lnTo>
                  <a:lnTo>
                    <a:pt x="1086" y="32"/>
                  </a:lnTo>
                  <a:lnTo>
                    <a:pt x="1093" y="32"/>
                  </a:lnTo>
                  <a:lnTo>
                    <a:pt x="1099" y="33"/>
                  </a:lnTo>
                  <a:lnTo>
                    <a:pt x="1118" y="39"/>
                  </a:lnTo>
                  <a:lnTo>
                    <a:pt x="1139" y="43"/>
                  </a:lnTo>
                  <a:lnTo>
                    <a:pt x="1160" y="46"/>
                  </a:lnTo>
                  <a:lnTo>
                    <a:pt x="1182" y="46"/>
                  </a:lnTo>
                  <a:lnTo>
                    <a:pt x="1183" y="43"/>
                  </a:lnTo>
                  <a:lnTo>
                    <a:pt x="1186" y="39"/>
                  </a:lnTo>
                  <a:lnTo>
                    <a:pt x="1202" y="40"/>
                  </a:lnTo>
                  <a:lnTo>
                    <a:pt x="1220" y="42"/>
                  </a:lnTo>
                  <a:lnTo>
                    <a:pt x="1232" y="49"/>
                  </a:lnTo>
                  <a:lnTo>
                    <a:pt x="1242" y="56"/>
                  </a:lnTo>
                  <a:lnTo>
                    <a:pt x="1247" y="60"/>
                  </a:lnTo>
                  <a:lnTo>
                    <a:pt x="1255" y="63"/>
                  </a:lnTo>
                  <a:lnTo>
                    <a:pt x="1262" y="65"/>
                  </a:lnTo>
                  <a:lnTo>
                    <a:pt x="1272" y="66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50" name="Freeform 18"/>
            <p:cNvSpPr>
              <a:spLocks noChangeArrowheads="1"/>
            </p:cNvSpPr>
            <p:nvPr/>
          </p:nvSpPr>
          <p:spPr bwMode="auto">
            <a:xfrm>
              <a:off x="1969" y="57"/>
              <a:ext cx="101" cy="64"/>
            </a:xfrm>
            <a:custGeom>
              <a:avLst/>
              <a:gdLst>
                <a:gd name="T0" fmla="*/ 101 w 101"/>
                <a:gd name="T1" fmla="*/ 13 h 64"/>
                <a:gd name="T2" fmla="*/ 89 w 101"/>
                <a:gd name="T3" fmla="*/ 13 h 64"/>
                <a:gd name="T4" fmla="*/ 77 w 101"/>
                <a:gd name="T5" fmla="*/ 13 h 64"/>
                <a:gd name="T6" fmla="*/ 67 w 101"/>
                <a:gd name="T7" fmla="*/ 15 h 64"/>
                <a:gd name="T8" fmla="*/ 57 w 101"/>
                <a:gd name="T9" fmla="*/ 17 h 64"/>
                <a:gd name="T10" fmla="*/ 47 w 101"/>
                <a:gd name="T11" fmla="*/ 20 h 64"/>
                <a:gd name="T12" fmla="*/ 40 w 101"/>
                <a:gd name="T13" fmla="*/ 25 h 64"/>
                <a:gd name="T14" fmla="*/ 33 w 101"/>
                <a:gd name="T15" fmla="*/ 30 h 64"/>
                <a:gd name="T16" fmla="*/ 29 w 101"/>
                <a:gd name="T17" fmla="*/ 37 h 64"/>
                <a:gd name="T18" fmla="*/ 29 w 101"/>
                <a:gd name="T19" fmla="*/ 45 h 64"/>
                <a:gd name="T20" fmla="*/ 27 w 101"/>
                <a:gd name="T21" fmla="*/ 53 h 64"/>
                <a:gd name="T22" fmla="*/ 33 w 101"/>
                <a:gd name="T23" fmla="*/ 55 h 64"/>
                <a:gd name="T24" fmla="*/ 40 w 101"/>
                <a:gd name="T25" fmla="*/ 57 h 64"/>
                <a:gd name="T26" fmla="*/ 47 w 101"/>
                <a:gd name="T27" fmla="*/ 60 h 64"/>
                <a:gd name="T28" fmla="*/ 51 w 101"/>
                <a:gd name="T29" fmla="*/ 64 h 64"/>
                <a:gd name="T30" fmla="*/ 33 w 101"/>
                <a:gd name="T31" fmla="*/ 64 h 64"/>
                <a:gd name="T32" fmla="*/ 16 w 101"/>
                <a:gd name="T33" fmla="*/ 64 h 64"/>
                <a:gd name="T34" fmla="*/ 13 w 101"/>
                <a:gd name="T35" fmla="*/ 60 h 64"/>
                <a:gd name="T36" fmla="*/ 10 w 101"/>
                <a:gd name="T37" fmla="*/ 57 h 64"/>
                <a:gd name="T38" fmla="*/ 6 w 101"/>
                <a:gd name="T39" fmla="*/ 56 h 64"/>
                <a:gd name="T40" fmla="*/ 0 w 101"/>
                <a:gd name="T41" fmla="*/ 56 h 64"/>
                <a:gd name="T42" fmla="*/ 0 w 101"/>
                <a:gd name="T43" fmla="*/ 46 h 64"/>
                <a:gd name="T44" fmla="*/ 3 w 101"/>
                <a:gd name="T45" fmla="*/ 39 h 64"/>
                <a:gd name="T46" fmla="*/ 11 w 101"/>
                <a:gd name="T47" fmla="*/ 36 h 64"/>
                <a:gd name="T48" fmla="*/ 20 w 101"/>
                <a:gd name="T49" fmla="*/ 33 h 64"/>
                <a:gd name="T50" fmla="*/ 17 w 101"/>
                <a:gd name="T51" fmla="*/ 30 h 64"/>
                <a:gd name="T52" fmla="*/ 14 w 101"/>
                <a:gd name="T53" fmla="*/ 27 h 64"/>
                <a:gd name="T54" fmla="*/ 33 w 101"/>
                <a:gd name="T55" fmla="*/ 19 h 64"/>
                <a:gd name="T56" fmla="*/ 54 w 101"/>
                <a:gd name="T57" fmla="*/ 9 h 64"/>
                <a:gd name="T58" fmla="*/ 66 w 101"/>
                <a:gd name="T59" fmla="*/ 5 h 64"/>
                <a:gd name="T60" fmla="*/ 77 w 101"/>
                <a:gd name="T61" fmla="*/ 2 h 64"/>
                <a:gd name="T62" fmla="*/ 90 w 101"/>
                <a:gd name="T63" fmla="*/ 0 h 64"/>
                <a:gd name="T64" fmla="*/ 101 w 101"/>
                <a:gd name="T65" fmla="*/ 2 h 64"/>
                <a:gd name="T66" fmla="*/ 101 w 101"/>
                <a:gd name="T67" fmla="*/ 7 h 64"/>
                <a:gd name="T68" fmla="*/ 101 w 101"/>
                <a:gd name="T69" fmla="*/ 13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64"/>
                <a:gd name="T107" fmla="*/ 101 w 101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64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51" name="Freeform 19"/>
            <p:cNvSpPr>
              <a:spLocks noChangeArrowheads="1"/>
            </p:cNvSpPr>
            <p:nvPr/>
          </p:nvSpPr>
          <p:spPr bwMode="auto">
            <a:xfrm>
              <a:off x="791" y="60"/>
              <a:ext cx="66" cy="16"/>
            </a:xfrm>
            <a:custGeom>
              <a:avLst/>
              <a:gdLst>
                <a:gd name="T0" fmla="*/ 32 w 66"/>
                <a:gd name="T1" fmla="*/ 0 h 16"/>
                <a:gd name="T2" fmla="*/ 37 w 66"/>
                <a:gd name="T3" fmla="*/ 0 h 16"/>
                <a:gd name="T4" fmla="*/ 42 w 66"/>
                <a:gd name="T5" fmla="*/ 0 h 16"/>
                <a:gd name="T6" fmla="*/ 44 w 66"/>
                <a:gd name="T7" fmla="*/ 0 h 16"/>
                <a:gd name="T8" fmla="*/ 47 w 66"/>
                <a:gd name="T9" fmla="*/ 3 h 16"/>
                <a:gd name="T10" fmla="*/ 46 w 66"/>
                <a:gd name="T11" fmla="*/ 6 h 16"/>
                <a:gd name="T12" fmla="*/ 44 w 66"/>
                <a:gd name="T13" fmla="*/ 9 h 16"/>
                <a:gd name="T14" fmla="*/ 54 w 66"/>
                <a:gd name="T15" fmla="*/ 10 h 16"/>
                <a:gd name="T16" fmla="*/ 66 w 66"/>
                <a:gd name="T17" fmla="*/ 12 h 16"/>
                <a:gd name="T18" fmla="*/ 64 w 66"/>
                <a:gd name="T19" fmla="*/ 13 h 16"/>
                <a:gd name="T20" fmla="*/ 63 w 66"/>
                <a:gd name="T21" fmla="*/ 16 h 16"/>
                <a:gd name="T22" fmla="*/ 46 w 66"/>
                <a:gd name="T23" fmla="*/ 16 h 16"/>
                <a:gd name="T24" fmla="*/ 30 w 66"/>
                <a:gd name="T25" fmla="*/ 14 h 16"/>
                <a:gd name="T26" fmla="*/ 14 w 66"/>
                <a:gd name="T27" fmla="*/ 12 h 16"/>
                <a:gd name="T28" fmla="*/ 0 w 66"/>
                <a:gd name="T29" fmla="*/ 9 h 16"/>
                <a:gd name="T30" fmla="*/ 0 w 66"/>
                <a:gd name="T31" fmla="*/ 7 h 16"/>
                <a:gd name="T32" fmla="*/ 0 w 66"/>
                <a:gd name="T33" fmla="*/ 6 h 16"/>
                <a:gd name="T34" fmla="*/ 2 w 66"/>
                <a:gd name="T35" fmla="*/ 4 h 16"/>
                <a:gd name="T36" fmla="*/ 2 w 66"/>
                <a:gd name="T37" fmla="*/ 3 h 16"/>
                <a:gd name="T38" fmla="*/ 12 w 66"/>
                <a:gd name="T39" fmla="*/ 3 h 16"/>
                <a:gd name="T40" fmla="*/ 19 w 66"/>
                <a:gd name="T41" fmla="*/ 4 h 16"/>
                <a:gd name="T42" fmla="*/ 23 w 66"/>
                <a:gd name="T43" fmla="*/ 4 h 16"/>
                <a:gd name="T44" fmla="*/ 26 w 66"/>
                <a:gd name="T45" fmla="*/ 4 h 16"/>
                <a:gd name="T46" fmla="*/ 29 w 66"/>
                <a:gd name="T47" fmla="*/ 3 h 16"/>
                <a:gd name="T48" fmla="*/ 32 w 66"/>
                <a:gd name="T49" fmla="*/ 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6"/>
                <a:gd name="T77" fmla="*/ 66 w 6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52" name="Freeform 20"/>
            <p:cNvSpPr>
              <a:spLocks noChangeArrowheads="1"/>
            </p:cNvSpPr>
            <p:nvPr/>
          </p:nvSpPr>
          <p:spPr bwMode="auto">
            <a:xfrm>
              <a:off x="870" y="62"/>
              <a:ext cx="90" cy="18"/>
            </a:xfrm>
            <a:custGeom>
              <a:avLst/>
              <a:gdLst>
                <a:gd name="T0" fmla="*/ 7 w 90"/>
                <a:gd name="T1" fmla="*/ 0 h 18"/>
                <a:gd name="T2" fmla="*/ 11 w 90"/>
                <a:gd name="T3" fmla="*/ 0 h 18"/>
                <a:gd name="T4" fmla="*/ 14 w 90"/>
                <a:gd name="T5" fmla="*/ 0 h 18"/>
                <a:gd name="T6" fmla="*/ 18 w 90"/>
                <a:gd name="T7" fmla="*/ 0 h 18"/>
                <a:gd name="T8" fmla="*/ 21 w 90"/>
                <a:gd name="T9" fmla="*/ 1 h 18"/>
                <a:gd name="T10" fmla="*/ 37 w 90"/>
                <a:gd name="T11" fmla="*/ 5 h 18"/>
                <a:gd name="T12" fmla="*/ 58 w 90"/>
                <a:gd name="T13" fmla="*/ 8 h 18"/>
                <a:gd name="T14" fmla="*/ 80 w 90"/>
                <a:gd name="T15" fmla="*/ 11 h 18"/>
                <a:gd name="T16" fmla="*/ 90 w 90"/>
                <a:gd name="T17" fmla="*/ 14 h 18"/>
                <a:gd name="T18" fmla="*/ 88 w 90"/>
                <a:gd name="T19" fmla="*/ 15 h 18"/>
                <a:gd name="T20" fmla="*/ 88 w 90"/>
                <a:gd name="T21" fmla="*/ 17 h 18"/>
                <a:gd name="T22" fmla="*/ 64 w 90"/>
                <a:gd name="T23" fmla="*/ 18 h 18"/>
                <a:gd name="T24" fmla="*/ 42 w 90"/>
                <a:gd name="T25" fmla="*/ 18 h 18"/>
                <a:gd name="T26" fmla="*/ 21 w 90"/>
                <a:gd name="T27" fmla="*/ 17 h 18"/>
                <a:gd name="T28" fmla="*/ 0 w 90"/>
                <a:gd name="T29" fmla="*/ 14 h 18"/>
                <a:gd name="T30" fmla="*/ 2 w 90"/>
                <a:gd name="T31" fmla="*/ 5 h 18"/>
                <a:gd name="T32" fmla="*/ 7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8"/>
                <a:gd name="T53" fmla="*/ 90 w 9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8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53" name="Freeform 21"/>
            <p:cNvSpPr>
              <a:spLocks noChangeArrowheads="1"/>
            </p:cNvSpPr>
            <p:nvPr/>
          </p:nvSpPr>
          <p:spPr bwMode="auto">
            <a:xfrm>
              <a:off x="2310" y="64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54" name="Freeform 22"/>
            <p:cNvSpPr>
              <a:spLocks noChangeArrowheads="1"/>
            </p:cNvSpPr>
            <p:nvPr/>
          </p:nvSpPr>
          <p:spPr bwMode="auto">
            <a:xfrm>
              <a:off x="2587" y="69"/>
              <a:ext cx="63" cy="14"/>
            </a:xfrm>
            <a:custGeom>
              <a:avLst/>
              <a:gdLst>
                <a:gd name="T0" fmla="*/ 0 w 63"/>
                <a:gd name="T1" fmla="*/ 0 h 14"/>
                <a:gd name="T2" fmla="*/ 16 w 63"/>
                <a:gd name="T3" fmla="*/ 1 h 14"/>
                <a:gd name="T4" fmla="*/ 32 w 63"/>
                <a:gd name="T5" fmla="*/ 1 h 14"/>
                <a:gd name="T6" fmla="*/ 47 w 63"/>
                <a:gd name="T7" fmla="*/ 3 h 14"/>
                <a:gd name="T8" fmla="*/ 63 w 63"/>
                <a:gd name="T9" fmla="*/ 4 h 14"/>
                <a:gd name="T10" fmla="*/ 63 w 63"/>
                <a:gd name="T11" fmla="*/ 7 h 14"/>
                <a:gd name="T12" fmla="*/ 63 w 63"/>
                <a:gd name="T13" fmla="*/ 10 h 14"/>
                <a:gd name="T14" fmla="*/ 56 w 63"/>
                <a:gd name="T15" fmla="*/ 13 h 14"/>
                <a:gd name="T16" fmla="*/ 47 w 63"/>
                <a:gd name="T17" fmla="*/ 13 h 14"/>
                <a:gd name="T18" fmla="*/ 39 w 63"/>
                <a:gd name="T19" fmla="*/ 14 h 14"/>
                <a:gd name="T20" fmla="*/ 30 w 63"/>
                <a:gd name="T21" fmla="*/ 13 h 14"/>
                <a:gd name="T22" fmla="*/ 14 w 63"/>
                <a:gd name="T23" fmla="*/ 10 h 14"/>
                <a:gd name="T24" fmla="*/ 0 w 63"/>
                <a:gd name="T25" fmla="*/ 4 h 14"/>
                <a:gd name="T26" fmla="*/ 0 w 63"/>
                <a:gd name="T27" fmla="*/ 1 h 14"/>
                <a:gd name="T28" fmla="*/ 0 w 63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4"/>
                <a:gd name="T47" fmla="*/ 63 w 6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14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55" name="Freeform 23"/>
            <p:cNvSpPr>
              <a:spLocks noChangeArrowheads="1"/>
            </p:cNvSpPr>
            <p:nvPr/>
          </p:nvSpPr>
          <p:spPr bwMode="auto">
            <a:xfrm>
              <a:off x="577" y="79"/>
              <a:ext cx="168" cy="60"/>
            </a:xfrm>
            <a:custGeom>
              <a:avLst/>
              <a:gdLst>
                <a:gd name="T0" fmla="*/ 58 w 168"/>
                <a:gd name="T1" fmla="*/ 1 h 60"/>
                <a:gd name="T2" fmla="*/ 84 w 168"/>
                <a:gd name="T3" fmla="*/ 5 h 60"/>
                <a:gd name="T4" fmla="*/ 91 w 168"/>
                <a:gd name="T5" fmla="*/ 10 h 60"/>
                <a:gd name="T6" fmla="*/ 94 w 168"/>
                <a:gd name="T7" fmla="*/ 14 h 60"/>
                <a:gd name="T8" fmla="*/ 98 w 168"/>
                <a:gd name="T9" fmla="*/ 15 h 60"/>
                <a:gd name="T10" fmla="*/ 104 w 168"/>
                <a:gd name="T11" fmla="*/ 15 h 60"/>
                <a:gd name="T12" fmla="*/ 110 w 168"/>
                <a:gd name="T13" fmla="*/ 14 h 60"/>
                <a:gd name="T14" fmla="*/ 116 w 168"/>
                <a:gd name="T15" fmla="*/ 18 h 60"/>
                <a:gd name="T16" fmla="*/ 120 w 168"/>
                <a:gd name="T17" fmla="*/ 23 h 60"/>
                <a:gd name="T18" fmla="*/ 124 w 168"/>
                <a:gd name="T19" fmla="*/ 20 h 60"/>
                <a:gd name="T20" fmla="*/ 128 w 168"/>
                <a:gd name="T21" fmla="*/ 17 h 60"/>
                <a:gd name="T22" fmla="*/ 133 w 168"/>
                <a:gd name="T23" fmla="*/ 21 h 60"/>
                <a:gd name="T24" fmla="*/ 146 w 168"/>
                <a:gd name="T25" fmla="*/ 20 h 60"/>
                <a:gd name="T26" fmla="*/ 160 w 168"/>
                <a:gd name="T27" fmla="*/ 14 h 60"/>
                <a:gd name="T28" fmla="*/ 164 w 168"/>
                <a:gd name="T29" fmla="*/ 20 h 60"/>
                <a:gd name="T30" fmla="*/ 158 w 168"/>
                <a:gd name="T31" fmla="*/ 31 h 60"/>
                <a:gd name="T32" fmla="*/ 153 w 168"/>
                <a:gd name="T33" fmla="*/ 40 h 60"/>
                <a:gd name="T34" fmla="*/ 160 w 168"/>
                <a:gd name="T35" fmla="*/ 41 h 60"/>
                <a:gd name="T36" fmla="*/ 164 w 168"/>
                <a:gd name="T37" fmla="*/ 48 h 60"/>
                <a:gd name="T38" fmla="*/ 151 w 168"/>
                <a:gd name="T39" fmla="*/ 57 h 60"/>
                <a:gd name="T40" fmla="*/ 128 w 168"/>
                <a:gd name="T41" fmla="*/ 55 h 60"/>
                <a:gd name="T42" fmla="*/ 91 w 168"/>
                <a:gd name="T43" fmla="*/ 58 h 60"/>
                <a:gd name="T44" fmla="*/ 57 w 168"/>
                <a:gd name="T45" fmla="*/ 58 h 60"/>
                <a:gd name="T46" fmla="*/ 37 w 168"/>
                <a:gd name="T47" fmla="*/ 50 h 60"/>
                <a:gd name="T48" fmla="*/ 51 w 168"/>
                <a:gd name="T49" fmla="*/ 44 h 60"/>
                <a:gd name="T50" fmla="*/ 53 w 168"/>
                <a:gd name="T51" fmla="*/ 41 h 60"/>
                <a:gd name="T52" fmla="*/ 40 w 168"/>
                <a:gd name="T53" fmla="*/ 38 h 60"/>
                <a:gd name="T54" fmla="*/ 43 w 168"/>
                <a:gd name="T55" fmla="*/ 34 h 60"/>
                <a:gd name="T56" fmla="*/ 51 w 168"/>
                <a:gd name="T57" fmla="*/ 35 h 60"/>
                <a:gd name="T58" fmla="*/ 61 w 168"/>
                <a:gd name="T59" fmla="*/ 37 h 60"/>
                <a:gd name="T60" fmla="*/ 57 w 168"/>
                <a:gd name="T61" fmla="*/ 33 h 60"/>
                <a:gd name="T62" fmla="*/ 48 w 168"/>
                <a:gd name="T63" fmla="*/ 28 h 60"/>
                <a:gd name="T64" fmla="*/ 53 w 168"/>
                <a:gd name="T65" fmla="*/ 23 h 60"/>
                <a:gd name="T66" fmla="*/ 57 w 168"/>
                <a:gd name="T67" fmla="*/ 20 h 60"/>
                <a:gd name="T68" fmla="*/ 43 w 168"/>
                <a:gd name="T69" fmla="*/ 23 h 60"/>
                <a:gd name="T70" fmla="*/ 24 w 168"/>
                <a:gd name="T71" fmla="*/ 31 h 60"/>
                <a:gd name="T72" fmla="*/ 10 w 168"/>
                <a:gd name="T73" fmla="*/ 34 h 60"/>
                <a:gd name="T74" fmla="*/ 1 w 168"/>
                <a:gd name="T75" fmla="*/ 27 h 60"/>
                <a:gd name="T76" fmla="*/ 14 w 168"/>
                <a:gd name="T77" fmla="*/ 18 h 60"/>
                <a:gd name="T78" fmla="*/ 36 w 168"/>
                <a:gd name="T79" fmla="*/ 7 h 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8"/>
                <a:gd name="T121" fmla="*/ 0 h 60"/>
                <a:gd name="T122" fmla="*/ 168 w 168"/>
                <a:gd name="T123" fmla="*/ 60 h 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8" h="60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56" name="Freeform 24"/>
            <p:cNvSpPr>
              <a:spLocks noChangeArrowheads="1"/>
            </p:cNvSpPr>
            <p:nvPr/>
          </p:nvSpPr>
          <p:spPr bwMode="auto">
            <a:xfrm>
              <a:off x="764" y="86"/>
              <a:ext cx="51" cy="30"/>
            </a:xfrm>
            <a:custGeom>
              <a:avLst/>
              <a:gdLst>
                <a:gd name="T0" fmla="*/ 23 w 51"/>
                <a:gd name="T1" fmla="*/ 0 h 30"/>
                <a:gd name="T2" fmla="*/ 37 w 51"/>
                <a:gd name="T3" fmla="*/ 0 h 30"/>
                <a:gd name="T4" fmla="*/ 51 w 51"/>
                <a:gd name="T5" fmla="*/ 0 h 30"/>
                <a:gd name="T6" fmla="*/ 44 w 51"/>
                <a:gd name="T7" fmla="*/ 8 h 30"/>
                <a:gd name="T8" fmla="*/ 37 w 51"/>
                <a:gd name="T9" fmla="*/ 14 h 30"/>
                <a:gd name="T10" fmla="*/ 40 w 51"/>
                <a:gd name="T11" fmla="*/ 17 h 30"/>
                <a:gd name="T12" fmla="*/ 40 w 51"/>
                <a:gd name="T13" fmla="*/ 20 h 30"/>
                <a:gd name="T14" fmla="*/ 37 w 51"/>
                <a:gd name="T15" fmla="*/ 23 h 30"/>
                <a:gd name="T16" fmla="*/ 34 w 51"/>
                <a:gd name="T17" fmla="*/ 26 h 30"/>
                <a:gd name="T18" fmla="*/ 26 w 51"/>
                <a:gd name="T19" fmla="*/ 24 h 30"/>
                <a:gd name="T20" fmla="*/ 20 w 51"/>
                <a:gd name="T21" fmla="*/ 26 h 30"/>
                <a:gd name="T22" fmla="*/ 13 w 51"/>
                <a:gd name="T23" fmla="*/ 27 h 30"/>
                <a:gd name="T24" fmla="*/ 7 w 51"/>
                <a:gd name="T25" fmla="*/ 30 h 30"/>
                <a:gd name="T26" fmla="*/ 7 w 51"/>
                <a:gd name="T27" fmla="*/ 23 h 30"/>
                <a:gd name="T28" fmla="*/ 6 w 51"/>
                <a:gd name="T29" fmla="*/ 18 h 30"/>
                <a:gd name="T30" fmla="*/ 3 w 51"/>
                <a:gd name="T31" fmla="*/ 16 h 30"/>
                <a:gd name="T32" fmla="*/ 0 w 51"/>
                <a:gd name="T33" fmla="*/ 10 h 30"/>
                <a:gd name="T34" fmla="*/ 7 w 51"/>
                <a:gd name="T35" fmla="*/ 13 h 30"/>
                <a:gd name="T36" fmla="*/ 14 w 51"/>
                <a:gd name="T37" fmla="*/ 14 h 30"/>
                <a:gd name="T38" fmla="*/ 19 w 51"/>
                <a:gd name="T39" fmla="*/ 7 h 30"/>
                <a:gd name="T40" fmla="*/ 23 w 51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30"/>
                <a:gd name="T65" fmla="*/ 51 w 51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30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57" name="Freeform 25"/>
            <p:cNvSpPr>
              <a:spLocks noChangeArrowheads="1"/>
            </p:cNvSpPr>
            <p:nvPr/>
          </p:nvSpPr>
          <p:spPr bwMode="auto">
            <a:xfrm>
              <a:off x="818" y="86"/>
              <a:ext cx="37" cy="23"/>
            </a:xfrm>
            <a:custGeom>
              <a:avLst/>
              <a:gdLst>
                <a:gd name="T0" fmla="*/ 13 w 37"/>
                <a:gd name="T1" fmla="*/ 0 h 23"/>
                <a:gd name="T2" fmla="*/ 25 w 37"/>
                <a:gd name="T3" fmla="*/ 0 h 23"/>
                <a:gd name="T4" fmla="*/ 36 w 37"/>
                <a:gd name="T5" fmla="*/ 0 h 23"/>
                <a:gd name="T6" fmla="*/ 36 w 37"/>
                <a:gd name="T7" fmla="*/ 1 h 23"/>
                <a:gd name="T8" fmla="*/ 36 w 37"/>
                <a:gd name="T9" fmla="*/ 3 h 23"/>
                <a:gd name="T10" fmla="*/ 36 w 37"/>
                <a:gd name="T11" fmla="*/ 6 h 23"/>
                <a:gd name="T12" fmla="*/ 37 w 37"/>
                <a:gd name="T13" fmla="*/ 8 h 23"/>
                <a:gd name="T14" fmla="*/ 36 w 37"/>
                <a:gd name="T15" fmla="*/ 10 h 23"/>
                <a:gd name="T16" fmla="*/ 36 w 37"/>
                <a:gd name="T17" fmla="*/ 10 h 23"/>
                <a:gd name="T18" fmla="*/ 25 w 37"/>
                <a:gd name="T19" fmla="*/ 11 h 23"/>
                <a:gd name="T20" fmla="*/ 16 w 37"/>
                <a:gd name="T21" fmla="*/ 13 h 23"/>
                <a:gd name="T22" fmla="*/ 9 w 37"/>
                <a:gd name="T23" fmla="*/ 17 h 23"/>
                <a:gd name="T24" fmla="*/ 3 w 37"/>
                <a:gd name="T25" fmla="*/ 23 h 23"/>
                <a:gd name="T26" fmla="*/ 2 w 37"/>
                <a:gd name="T27" fmla="*/ 21 h 23"/>
                <a:gd name="T28" fmla="*/ 0 w 37"/>
                <a:gd name="T29" fmla="*/ 21 h 23"/>
                <a:gd name="T30" fmla="*/ 0 w 37"/>
                <a:gd name="T31" fmla="*/ 20 h 23"/>
                <a:gd name="T32" fmla="*/ 0 w 37"/>
                <a:gd name="T33" fmla="*/ 18 h 23"/>
                <a:gd name="T34" fmla="*/ 2 w 37"/>
                <a:gd name="T35" fmla="*/ 13 h 23"/>
                <a:gd name="T36" fmla="*/ 5 w 37"/>
                <a:gd name="T37" fmla="*/ 7 h 23"/>
                <a:gd name="T38" fmla="*/ 9 w 37"/>
                <a:gd name="T39" fmla="*/ 4 h 23"/>
                <a:gd name="T40" fmla="*/ 13 w 37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23"/>
                <a:gd name="T65" fmla="*/ 37 w 37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23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58" name="Freeform 26"/>
            <p:cNvSpPr>
              <a:spLocks noChangeArrowheads="1"/>
            </p:cNvSpPr>
            <p:nvPr/>
          </p:nvSpPr>
          <p:spPr bwMode="auto">
            <a:xfrm>
              <a:off x="12" y="86"/>
              <a:ext cx="1120" cy="1599"/>
            </a:xfrm>
            <a:custGeom>
              <a:avLst/>
              <a:gdLst>
                <a:gd name="T0" fmla="*/ 1020 w 1120"/>
                <a:gd name="T1" fmla="*/ 74 h 1599"/>
                <a:gd name="T2" fmla="*/ 972 w 1120"/>
                <a:gd name="T3" fmla="*/ 117 h 1599"/>
                <a:gd name="T4" fmla="*/ 909 w 1120"/>
                <a:gd name="T5" fmla="*/ 103 h 1599"/>
                <a:gd name="T6" fmla="*/ 950 w 1120"/>
                <a:gd name="T7" fmla="*/ 75 h 1599"/>
                <a:gd name="T8" fmla="*/ 866 w 1120"/>
                <a:gd name="T9" fmla="*/ 71 h 1599"/>
                <a:gd name="T10" fmla="*/ 782 w 1120"/>
                <a:gd name="T11" fmla="*/ 88 h 1599"/>
                <a:gd name="T12" fmla="*/ 738 w 1120"/>
                <a:gd name="T13" fmla="*/ 108 h 1599"/>
                <a:gd name="T14" fmla="*/ 682 w 1120"/>
                <a:gd name="T15" fmla="*/ 184 h 1599"/>
                <a:gd name="T16" fmla="*/ 761 w 1120"/>
                <a:gd name="T17" fmla="*/ 257 h 1599"/>
                <a:gd name="T18" fmla="*/ 859 w 1120"/>
                <a:gd name="T19" fmla="*/ 124 h 1599"/>
                <a:gd name="T20" fmla="*/ 943 w 1120"/>
                <a:gd name="T21" fmla="*/ 163 h 1599"/>
                <a:gd name="T22" fmla="*/ 1000 w 1120"/>
                <a:gd name="T23" fmla="*/ 234 h 1599"/>
                <a:gd name="T24" fmla="*/ 852 w 1120"/>
                <a:gd name="T25" fmla="*/ 287 h 1599"/>
                <a:gd name="T26" fmla="*/ 886 w 1120"/>
                <a:gd name="T27" fmla="*/ 294 h 1599"/>
                <a:gd name="T28" fmla="*/ 918 w 1120"/>
                <a:gd name="T29" fmla="*/ 327 h 1599"/>
                <a:gd name="T30" fmla="*/ 883 w 1120"/>
                <a:gd name="T31" fmla="*/ 328 h 1599"/>
                <a:gd name="T32" fmla="*/ 728 w 1120"/>
                <a:gd name="T33" fmla="*/ 425 h 1599"/>
                <a:gd name="T34" fmla="*/ 645 w 1120"/>
                <a:gd name="T35" fmla="*/ 574 h 1599"/>
                <a:gd name="T36" fmla="*/ 512 w 1120"/>
                <a:gd name="T37" fmla="*/ 528 h 1599"/>
                <a:gd name="T38" fmla="*/ 455 w 1120"/>
                <a:gd name="T39" fmla="*/ 662 h 1599"/>
                <a:gd name="T40" fmla="*/ 565 w 1120"/>
                <a:gd name="T41" fmla="*/ 639 h 1599"/>
                <a:gd name="T42" fmla="*/ 588 w 1120"/>
                <a:gd name="T43" fmla="*/ 734 h 1599"/>
                <a:gd name="T44" fmla="*/ 668 w 1120"/>
                <a:gd name="T45" fmla="*/ 776 h 1599"/>
                <a:gd name="T46" fmla="*/ 746 w 1120"/>
                <a:gd name="T47" fmla="*/ 762 h 1599"/>
                <a:gd name="T48" fmla="*/ 868 w 1120"/>
                <a:gd name="T49" fmla="*/ 826 h 1599"/>
                <a:gd name="T50" fmla="*/ 952 w 1120"/>
                <a:gd name="T51" fmla="*/ 928 h 1599"/>
                <a:gd name="T52" fmla="*/ 1073 w 1120"/>
                <a:gd name="T53" fmla="*/ 951 h 1599"/>
                <a:gd name="T54" fmla="*/ 1077 w 1120"/>
                <a:gd name="T55" fmla="*/ 1105 h 1599"/>
                <a:gd name="T56" fmla="*/ 996 w 1120"/>
                <a:gd name="T57" fmla="*/ 1223 h 1599"/>
                <a:gd name="T58" fmla="*/ 925 w 1120"/>
                <a:gd name="T59" fmla="*/ 1379 h 1599"/>
                <a:gd name="T60" fmla="*/ 859 w 1120"/>
                <a:gd name="T61" fmla="*/ 1436 h 1599"/>
                <a:gd name="T62" fmla="*/ 859 w 1120"/>
                <a:gd name="T63" fmla="*/ 1543 h 1599"/>
                <a:gd name="T64" fmla="*/ 792 w 1120"/>
                <a:gd name="T65" fmla="*/ 1526 h 1599"/>
                <a:gd name="T66" fmla="*/ 786 w 1120"/>
                <a:gd name="T67" fmla="*/ 1468 h 1599"/>
                <a:gd name="T68" fmla="*/ 751 w 1120"/>
                <a:gd name="T69" fmla="*/ 1358 h 1599"/>
                <a:gd name="T70" fmla="*/ 668 w 1120"/>
                <a:gd name="T71" fmla="*/ 1086 h 1599"/>
                <a:gd name="T72" fmla="*/ 601 w 1120"/>
                <a:gd name="T73" fmla="*/ 929 h 1599"/>
                <a:gd name="T74" fmla="*/ 635 w 1120"/>
                <a:gd name="T75" fmla="*/ 795 h 1599"/>
                <a:gd name="T76" fmla="*/ 551 w 1120"/>
                <a:gd name="T77" fmla="*/ 752 h 1599"/>
                <a:gd name="T78" fmla="*/ 454 w 1120"/>
                <a:gd name="T79" fmla="*/ 702 h 1599"/>
                <a:gd name="T80" fmla="*/ 325 w 1120"/>
                <a:gd name="T81" fmla="*/ 562 h 1599"/>
                <a:gd name="T82" fmla="*/ 317 w 1120"/>
                <a:gd name="T83" fmla="*/ 611 h 1599"/>
                <a:gd name="T84" fmla="*/ 244 w 1120"/>
                <a:gd name="T85" fmla="*/ 462 h 1599"/>
                <a:gd name="T86" fmla="*/ 307 w 1120"/>
                <a:gd name="T87" fmla="*/ 292 h 1599"/>
                <a:gd name="T88" fmla="*/ 328 w 1120"/>
                <a:gd name="T89" fmla="*/ 281 h 1599"/>
                <a:gd name="T90" fmla="*/ 317 w 1120"/>
                <a:gd name="T91" fmla="*/ 174 h 1599"/>
                <a:gd name="T92" fmla="*/ 225 w 1120"/>
                <a:gd name="T93" fmla="*/ 140 h 1599"/>
                <a:gd name="T94" fmla="*/ 124 w 1120"/>
                <a:gd name="T95" fmla="*/ 177 h 1599"/>
                <a:gd name="T96" fmla="*/ 65 w 1120"/>
                <a:gd name="T97" fmla="*/ 191 h 1599"/>
                <a:gd name="T98" fmla="*/ 71 w 1120"/>
                <a:gd name="T99" fmla="*/ 138 h 1599"/>
                <a:gd name="T100" fmla="*/ 121 w 1120"/>
                <a:gd name="T101" fmla="*/ 97 h 1599"/>
                <a:gd name="T102" fmla="*/ 177 w 1120"/>
                <a:gd name="T103" fmla="*/ 55 h 1599"/>
                <a:gd name="T104" fmla="*/ 469 w 1120"/>
                <a:gd name="T105" fmla="*/ 50 h 1599"/>
                <a:gd name="T106" fmla="*/ 591 w 1120"/>
                <a:gd name="T107" fmla="*/ 54 h 1599"/>
                <a:gd name="T108" fmla="*/ 666 w 1120"/>
                <a:gd name="T109" fmla="*/ 57 h 1599"/>
                <a:gd name="T110" fmla="*/ 743 w 1120"/>
                <a:gd name="T111" fmla="*/ 55 h 1599"/>
                <a:gd name="T112" fmla="*/ 793 w 1120"/>
                <a:gd name="T113" fmla="*/ 26 h 1599"/>
                <a:gd name="T114" fmla="*/ 812 w 1120"/>
                <a:gd name="T115" fmla="*/ 71 h 1599"/>
                <a:gd name="T116" fmla="*/ 863 w 1120"/>
                <a:gd name="T117" fmla="*/ 7 h 1599"/>
                <a:gd name="T118" fmla="*/ 910 w 1120"/>
                <a:gd name="T119" fmla="*/ 6 h 1599"/>
                <a:gd name="T120" fmla="*/ 928 w 1120"/>
                <a:gd name="T121" fmla="*/ 10 h 15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0"/>
                <a:gd name="T184" fmla="*/ 0 h 1599"/>
                <a:gd name="T185" fmla="*/ 1120 w 1120"/>
                <a:gd name="T186" fmla="*/ 1599 h 15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0" h="1599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59" name="Freeform 27"/>
            <p:cNvSpPr>
              <a:spLocks noChangeArrowheads="1"/>
            </p:cNvSpPr>
            <p:nvPr/>
          </p:nvSpPr>
          <p:spPr bwMode="auto">
            <a:xfrm>
              <a:off x="1355" y="99"/>
              <a:ext cx="11" cy="5"/>
            </a:xfrm>
            <a:custGeom>
              <a:avLst/>
              <a:gdLst>
                <a:gd name="T0" fmla="*/ 0 w 11"/>
                <a:gd name="T1" fmla="*/ 0 h 5"/>
                <a:gd name="T2" fmla="*/ 1 w 11"/>
                <a:gd name="T3" fmla="*/ 3 h 5"/>
                <a:gd name="T4" fmla="*/ 3 w 11"/>
                <a:gd name="T5" fmla="*/ 5 h 5"/>
                <a:gd name="T6" fmla="*/ 7 w 11"/>
                <a:gd name="T7" fmla="*/ 5 h 5"/>
                <a:gd name="T8" fmla="*/ 11 w 11"/>
                <a:gd name="T9" fmla="*/ 4 h 5"/>
                <a:gd name="T10" fmla="*/ 10 w 11"/>
                <a:gd name="T11" fmla="*/ 4 h 5"/>
                <a:gd name="T12" fmla="*/ 9 w 11"/>
                <a:gd name="T13" fmla="*/ 4 h 5"/>
                <a:gd name="T14" fmla="*/ 4 w 11"/>
                <a:gd name="T15" fmla="*/ 3 h 5"/>
                <a:gd name="T16" fmla="*/ 0 w 1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"/>
                <a:gd name="T29" fmla="*/ 11 w 11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60" name="Freeform 28"/>
            <p:cNvSpPr>
              <a:spLocks noChangeArrowheads="1"/>
            </p:cNvSpPr>
            <p:nvPr/>
          </p:nvSpPr>
          <p:spPr bwMode="auto">
            <a:xfrm>
              <a:off x="1117" y="121"/>
              <a:ext cx="17" cy="13"/>
            </a:xfrm>
            <a:custGeom>
              <a:avLst/>
              <a:gdLst>
                <a:gd name="T0" fmla="*/ 2 w 17"/>
                <a:gd name="T1" fmla="*/ 0 h 13"/>
                <a:gd name="T2" fmla="*/ 10 w 17"/>
                <a:gd name="T3" fmla="*/ 0 h 13"/>
                <a:gd name="T4" fmla="*/ 17 w 17"/>
                <a:gd name="T5" fmla="*/ 2 h 13"/>
                <a:gd name="T6" fmla="*/ 17 w 17"/>
                <a:gd name="T7" fmla="*/ 5 h 13"/>
                <a:gd name="T8" fmla="*/ 17 w 17"/>
                <a:gd name="T9" fmla="*/ 8 h 13"/>
                <a:gd name="T10" fmla="*/ 14 w 17"/>
                <a:gd name="T11" fmla="*/ 10 h 13"/>
                <a:gd name="T12" fmla="*/ 11 w 17"/>
                <a:gd name="T13" fmla="*/ 13 h 13"/>
                <a:gd name="T14" fmla="*/ 7 w 17"/>
                <a:gd name="T15" fmla="*/ 12 h 13"/>
                <a:gd name="T16" fmla="*/ 2 w 17"/>
                <a:gd name="T17" fmla="*/ 10 h 13"/>
                <a:gd name="T18" fmla="*/ 1 w 17"/>
                <a:gd name="T19" fmla="*/ 10 h 13"/>
                <a:gd name="T20" fmla="*/ 0 w 17"/>
                <a:gd name="T21" fmla="*/ 10 h 13"/>
                <a:gd name="T22" fmla="*/ 1 w 17"/>
                <a:gd name="T23" fmla="*/ 5 h 13"/>
                <a:gd name="T24" fmla="*/ 2 w 17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3"/>
                <a:gd name="T41" fmla="*/ 17 w 17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3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61" name="Freeform 29"/>
            <p:cNvSpPr>
              <a:spLocks noChangeArrowheads="1"/>
            </p:cNvSpPr>
            <p:nvPr/>
          </p:nvSpPr>
          <p:spPr bwMode="auto">
            <a:xfrm>
              <a:off x="915" y="146"/>
              <a:ext cx="20" cy="13"/>
            </a:xfrm>
            <a:custGeom>
              <a:avLst/>
              <a:gdLst>
                <a:gd name="T0" fmla="*/ 5 w 20"/>
                <a:gd name="T1" fmla="*/ 0 h 13"/>
                <a:gd name="T2" fmla="*/ 12 w 20"/>
                <a:gd name="T3" fmla="*/ 1 h 13"/>
                <a:gd name="T4" fmla="*/ 20 w 20"/>
                <a:gd name="T5" fmla="*/ 3 h 13"/>
                <a:gd name="T6" fmla="*/ 20 w 20"/>
                <a:gd name="T7" fmla="*/ 4 h 13"/>
                <a:gd name="T8" fmla="*/ 20 w 20"/>
                <a:gd name="T9" fmla="*/ 4 h 13"/>
                <a:gd name="T10" fmla="*/ 20 w 20"/>
                <a:gd name="T11" fmla="*/ 7 h 13"/>
                <a:gd name="T12" fmla="*/ 19 w 20"/>
                <a:gd name="T13" fmla="*/ 8 h 13"/>
                <a:gd name="T14" fmla="*/ 13 w 20"/>
                <a:gd name="T15" fmla="*/ 11 h 13"/>
                <a:gd name="T16" fmla="*/ 9 w 20"/>
                <a:gd name="T17" fmla="*/ 13 h 13"/>
                <a:gd name="T18" fmla="*/ 5 w 20"/>
                <a:gd name="T19" fmla="*/ 11 h 13"/>
                <a:gd name="T20" fmla="*/ 0 w 20"/>
                <a:gd name="T21" fmla="*/ 7 h 13"/>
                <a:gd name="T22" fmla="*/ 2 w 20"/>
                <a:gd name="T23" fmla="*/ 5 h 13"/>
                <a:gd name="T24" fmla="*/ 3 w 20"/>
                <a:gd name="T25" fmla="*/ 4 h 13"/>
                <a:gd name="T26" fmla="*/ 3 w 20"/>
                <a:gd name="T27" fmla="*/ 3 h 13"/>
                <a:gd name="T28" fmla="*/ 5 w 20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3"/>
                <a:gd name="T47" fmla="*/ 20 w 20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3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62" name="Freeform 30"/>
            <p:cNvSpPr>
              <a:spLocks noChangeArrowheads="1"/>
            </p:cNvSpPr>
            <p:nvPr/>
          </p:nvSpPr>
          <p:spPr bwMode="auto">
            <a:xfrm>
              <a:off x="1354" y="166"/>
              <a:ext cx="82" cy="33"/>
            </a:xfrm>
            <a:custGeom>
              <a:avLst/>
              <a:gdLst>
                <a:gd name="T0" fmla="*/ 4 w 82"/>
                <a:gd name="T1" fmla="*/ 0 h 33"/>
                <a:gd name="T2" fmla="*/ 11 w 82"/>
                <a:gd name="T3" fmla="*/ 1 h 33"/>
                <a:gd name="T4" fmla="*/ 15 w 82"/>
                <a:gd name="T5" fmla="*/ 3 h 33"/>
                <a:gd name="T6" fmla="*/ 18 w 82"/>
                <a:gd name="T7" fmla="*/ 7 h 33"/>
                <a:gd name="T8" fmla="*/ 21 w 82"/>
                <a:gd name="T9" fmla="*/ 11 h 33"/>
                <a:gd name="T10" fmla="*/ 28 w 82"/>
                <a:gd name="T11" fmla="*/ 5 h 33"/>
                <a:gd name="T12" fmla="*/ 35 w 82"/>
                <a:gd name="T13" fmla="*/ 1 h 33"/>
                <a:gd name="T14" fmla="*/ 47 w 82"/>
                <a:gd name="T15" fmla="*/ 4 h 33"/>
                <a:gd name="T16" fmla="*/ 58 w 82"/>
                <a:gd name="T17" fmla="*/ 4 h 33"/>
                <a:gd name="T18" fmla="*/ 64 w 82"/>
                <a:gd name="T19" fmla="*/ 4 h 33"/>
                <a:gd name="T20" fmla="*/ 70 w 82"/>
                <a:gd name="T21" fmla="*/ 5 h 33"/>
                <a:gd name="T22" fmla="*/ 74 w 82"/>
                <a:gd name="T23" fmla="*/ 7 h 33"/>
                <a:gd name="T24" fmla="*/ 80 w 82"/>
                <a:gd name="T25" fmla="*/ 10 h 33"/>
                <a:gd name="T26" fmla="*/ 81 w 82"/>
                <a:gd name="T27" fmla="*/ 10 h 33"/>
                <a:gd name="T28" fmla="*/ 82 w 82"/>
                <a:gd name="T29" fmla="*/ 10 h 33"/>
                <a:gd name="T30" fmla="*/ 81 w 82"/>
                <a:gd name="T31" fmla="*/ 13 h 33"/>
                <a:gd name="T32" fmla="*/ 80 w 82"/>
                <a:gd name="T33" fmla="*/ 15 h 33"/>
                <a:gd name="T34" fmla="*/ 74 w 82"/>
                <a:gd name="T35" fmla="*/ 21 h 33"/>
                <a:gd name="T36" fmla="*/ 65 w 82"/>
                <a:gd name="T37" fmla="*/ 25 h 33"/>
                <a:gd name="T38" fmla="*/ 54 w 82"/>
                <a:gd name="T39" fmla="*/ 30 h 33"/>
                <a:gd name="T40" fmla="*/ 41 w 82"/>
                <a:gd name="T41" fmla="*/ 33 h 33"/>
                <a:gd name="T42" fmla="*/ 30 w 82"/>
                <a:gd name="T43" fmla="*/ 33 h 33"/>
                <a:gd name="T44" fmla="*/ 18 w 82"/>
                <a:gd name="T45" fmla="*/ 33 h 33"/>
                <a:gd name="T46" fmla="*/ 15 w 82"/>
                <a:gd name="T47" fmla="*/ 30 h 33"/>
                <a:gd name="T48" fmla="*/ 12 w 82"/>
                <a:gd name="T49" fmla="*/ 28 h 33"/>
                <a:gd name="T50" fmla="*/ 10 w 82"/>
                <a:gd name="T51" fmla="*/ 25 h 33"/>
                <a:gd name="T52" fmla="*/ 10 w 82"/>
                <a:gd name="T53" fmla="*/ 21 h 33"/>
                <a:gd name="T54" fmla="*/ 7 w 82"/>
                <a:gd name="T55" fmla="*/ 20 h 33"/>
                <a:gd name="T56" fmla="*/ 5 w 82"/>
                <a:gd name="T57" fmla="*/ 20 h 33"/>
                <a:gd name="T58" fmla="*/ 5 w 82"/>
                <a:gd name="T59" fmla="*/ 18 h 33"/>
                <a:gd name="T60" fmla="*/ 4 w 82"/>
                <a:gd name="T61" fmla="*/ 15 h 33"/>
                <a:gd name="T62" fmla="*/ 7 w 82"/>
                <a:gd name="T63" fmla="*/ 15 h 33"/>
                <a:gd name="T64" fmla="*/ 8 w 82"/>
                <a:gd name="T65" fmla="*/ 15 h 33"/>
                <a:gd name="T66" fmla="*/ 4 w 82"/>
                <a:gd name="T67" fmla="*/ 13 h 33"/>
                <a:gd name="T68" fmla="*/ 0 w 82"/>
                <a:gd name="T69" fmla="*/ 10 h 33"/>
                <a:gd name="T70" fmla="*/ 0 w 82"/>
                <a:gd name="T71" fmla="*/ 8 h 33"/>
                <a:gd name="T72" fmla="*/ 0 w 82"/>
                <a:gd name="T73" fmla="*/ 8 h 33"/>
                <a:gd name="T74" fmla="*/ 4 w 82"/>
                <a:gd name="T75" fmla="*/ 7 h 33"/>
                <a:gd name="T76" fmla="*/ 7 w 82"/>
                <a:gd name="T77" fmla="*/ 5 h 33"/>
                <a:gd name="T78" fmla="*/ 5 w 82"/>
                <a:gd name="T79" fmla="*/ 3 h 33"/>
                <a:gd name="T80" fmla="*/ 4 w 82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"/>
                <a:gd name="T124" fmla="*/ 0 h 33"/>
                <a:gd name="T125" fmla="*/ 82 w 82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" h="33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63" name="Freeform 31"/>
            <p:cNvSpPr>
              <a:spLocks noChangeArrowheads="1"/>
            </p:cNvSpPr>
            <p:nvPr/>
          </p:nvSpPr>
          <p:spPr bwMode="auto">
            <a:xfrm>
              <a:off x="885" y="174"/>
              <a:ext cx="26" cy="17"/>
            </a:xfrm>
            <a:custGeom>
              <a:avLst/>
              <a:gdLst>
                <a:gd name="T0" fmla="*/ 17 w 26"/>
                <a:gd name="T1" fmla="*/ 0 h 17"/>
                <a:gd name="T2" fmla="*/ 22 w 26"/>
                <a:gd name="T3" fmla="*/ 3 h 17"/>
                <a:gd name="T4" fmla="*/ 26 w 26"/>
                <a:gd name="T5" fmla="*/ 9 h 17"/>
                <a:gd name="T6" fmla="*/ 25 w 26"/>
                <a:gd name="T7" fmla="*/ 12 h 17"/>
                <a:gd name="T8" fmla="*/ 25 w 26"/>
                <a:gd name="T9" fmla="*/ 15 h 17"/>
                <a:gd name="T10" fmla="*/ 13 w 26"/>
                <a:gd name="T11" fmla="*/ 16 h 17"/>
                <a:gd name="T12" fmla="*/ 3 w 26"/>
                <a:gd name="T13" fmla="*/ 17 h 17"/>
                <a:gd name="T14" fmla="*/ 2 w 26"/>
                <a:gd name="T15" fmla="*/ 16 h 17"/>
                <a:gd name="T16" fmla="*/ 0 w 26"/>
                <a:gd name="T17" fmla="*/ 15 h 17"/>
                <a:gd name="T18" fmla="*/ 0 w 26"/>
                <a:gd name="T19" fmla="*/ 13 h 17"/>
                <a:gd name="T20" fmla="*/ 0 w 26"/>
                <a:gd name="T21" fmla="*/ 10 h 17"/>
                <a:gd name="T22" fmla="*/ 9 w 26"/>
                <a:gd name="T23" fmla="*/ 6 h 17"/>
                <a:gd name="T24" fmla="*/ 17 w 26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7"/>
                <a:gd name="T41" fmla="*/ 26 w 2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7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64" name="Freeform 32"/>
            <p:cNvSpPr>
              <a:spLocks noChangeArrowheads="1"/>
            </p:cNvSpPr>
            <p:nvPr/>
          </p:nvSpPr>
          <p:spPr bwMode="auto">
            <a:xfrm>
              <a:off x="808" y="176"/>
              <a:ext cx="52" cy="23"/>
            </a:xfrm>
            <a:custGeom>
              <a:avLst/>
              <a:gdLst>
                <a:gd name="T0" fmla="*/ 17 w 52"/>
                <a:gd name="T1" fmla="*/ 0 h 23"/>
                <a:gd name="T2" fmla="*/ 26 w 52"/>
                <a:gd name="T3" fmla="*/ 1 h 23"/>
                <a:gd name="T4" fmla="*/ 35 w 52"/>
                <a:gd name="T5" fmla="*/ 4 h 23"/>
                <a:gd name="T6" fmla="*/ 43 w 52"/>
                <a:gd name="T7" fmla="*/ 13 h 23"/>
                <a:gd name="T8" fmla="*/ 52 w 52"/>
                <a:gd name="T9" fmla="*/ 18 h 23"/>
                <a:gd name="T10" fmla="*/ 50 w 52"/>
                <a:gd name="T11" fmla="*/ 20 h 23"/>
                <a:gd name="T12" fmla="*/ 50 w 52"/>
                <a:gd name="T13" fmla="*/ 21 h 23"/>
                <a:gd name="T14" fmla="*/ 49 w 52"/>
                <a:gd name="T15" fmla="*/ 21 h 23"/>
                <a:gd name="T16" fmla="*/ 47 w 52"/>
                <a:gd name="T17" fmla="*/ 21 h 23"/>
                <a:gd name="T18" fmla="*/ 35 w 52"/>
                <a:gd name="T19" fmla="*/ 18 h 23"/>
                <a:gd name="T20" fmla="*/ 19 w 52"/>
                <a:gd name="T21" fmla="*/ 15 h 23"/>
                <a:gd name="T22" fmla="*/ 15 w 52"/>
                <a:gd name="T23" fmla="*/ 18 h 23"/>
                <a:gd name="T24" fmla="*/ 12 w 52"/>
                <a:gd name="T25" fmla="*/ 20 h 23"/>
                <a:gd name="T26" fmla="*/ 7 w 52"/>
                <a:gd name="T27" fmla="*/ 23 h 23"/>
                <a:gd name="T28" fmla="*/ 0 w 52"/>
                <a:gd name="T29" fmla="*/ 23 h 23"/>
                <a:gd name="T30" fmla="*/ 7 w 52"/>
                <a:gd name="T31" fmla="*/ 11 h 23"/>
                <a:gd name="T32" fmla="*/ 17 w 52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3"/>
                <a:gd name="T53" fmla="*/ 52 w 5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3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65" name="Freeform 33"/>
            <p:cNvSpPr>
              <a:spLocks noChangeArrowheads="1"/>
            </p:cNvSpPr>
            <p:nvPr/>
          </p:nvSpPr>
          <p:spPr bwMode="auto">
            <a:xfrm>
              <a:off x="1505" y="256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7 w 14"/>
                <a:gd name="T3" fmla="*/ 1 h 10"/>
                <a:gd name="T4" fmla="*/ 13 w 14"/>
                <a:gd name="T5" fmla="*/ 3 h 10"/>
                <a:gd name="T6" fmla="*/ 14 w 14"/>
                <a:gd name="T7" fmla="*/ 5 h 10"/>
                <a:gd name="T8" fmla="*/ 14 w 14"/>
                <a:gd name="T9" fmla="*/ 7 h 10"/>
                <a:gd name="T10" fmla="*/ 14 w 14"/>
                <a:gd name="T11" fmla="*/ 8 h 10"/>
                <a:gd name="T12" fmla="*/ 14 w 14"/>
                <a:gd name="T13" fmla="*/ 10 h 10"/>
                <a:gd name="T14" fmla="*/ 14 w 14"/>
                <a:gd name="T15" fmla="*/ 10 h 10"/>
                <a:gd name="T16" fmla="*/ 13 w 14"/>
                <a:gd name="T17" fmla="*/ 10 h 10"/>
                <a:gd name="T18" fmla="*/ 4 w 14"/>
                <a:gd name="T19" fmla="*/ 5 h 10"/>
                <a:gd name="T20" fmla="*/ 0 w 14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66" name="Freeform 34"/>
            <p:cNvSpPr>
              <a:spLocks noChangeArrowheads="1"/>
            </p:cNvSpPr>
            <p:nvPr/>
          </p:nvSpPr>
          <p:spPr bwMode="auto">
            <a:xfrm>
              <a:off x="296" y="266"/>
              <a:ext cx="17" cy="18"/>
            </a:xfrm>
            <a:custGeom>
              <a:avLst/>
              <a:gdLst>
                <a:gd name="T0" fmla="*/ 4 w 17"/>
                <a:gd name="T1" fmla="*/ 0 h 18"/>
                <a:gd name="T2" fmla="*/ 5 w 17"/>
                <a:gd name="T3" fmla="*/ 1 h 18"/>
                <a:gd name="T4" fmla="*/ 5 w 17"/>
                <a:gd name="T5" fmla="*/ 4 h 18"/>
                <a:gd name="T6" fmla="*/ 11 w 17"/>
                <a:gd name="T7" fmla="*/ 3 h 18"/>
                <a:gd name="T8" fmla="*/ 17 w 17"/>
                <a:gd name="T9" fmla="*/ 3 h 18"/>
                <a:gd name="T10" fmla="*/ 17 w 17"/>
                <a:gd name="T11" fmla="*/ 5 h 18"/>
                <a:gd name="T12" fmla="*/ 17 w 17"/>
                <a:gd name="T13" fmla="*/ 8 h 18"/>
                <a:gd name="T14" fmla="*/ 15 w 17"/>
                <a:gd name="T15" fmla="*/ 10 h 18"/>
                <a:gd name="T16" fmla="*/ 14 w 17"/>
                <a:gd name="T17" fmla="*/ 13 h 18"/>
                <a:gd name="T18" fmla="*/ 10 w 17"/>
                <a:gd name="T19" fmla="*/ 14 h 18"/>
                <a:gd name="T20" fmla="*/ 5 w 17"/>
                <a:gd name="T21" fmla="*/ 18 h 18"/>
                <a:gd name="T22" fmla="*/ 4 w 17"/>
                <a:gd name="T23" fmla="*/ 17 h 18"/>
                <a:gd name="T24" fmla="*/ 3 w 17"/>
                <a:gd name="T25" fmla="*/ 17 h 18"/>
                <a:gd name="T26" fmla="*/ 1 w 17"/>
                <a:gd name="T27" fmla="*/ 10 h 18"/>
                <a:gd name="T28" fmla="*/ 0 w 17"/>
                <a:gd name="T29" fmla="*/ 4 h 18"/>
                <a:gd name="T30" fmla="*/ 3 w 17"/>
                <a:gd name="T31" fmla="*/ 1 h 18"/>
                <a:gd name="T32" fmla="*/ 4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67" name="Freeform 35"/>
            <p:cNvSpPr>
              <a:spLocks noChangeArrowheads="1"/>
            </p:cNvSpPr>
            <p:nvPr/>
          </p:nvSpPr>
          <p:spPr bwMode="auto">
            <a:xfrm>
              <a:off x="1486" y="269"/>
              <a:ext cx="70" cy="91"/>
            </a:xfrm>
            <a:custGeom>
              <a:avLst/>
              <a:gdLst>
                <a:gd name="T0" fmla="*/ 70 w 70"/>
                <a:gd name="T1" fmla="*/ 55 h 91"/>
                <a:gd name="T2" fmla="*/ 70 w 70"/>
                <a:gd name="T3" fmla="*/ 60 h 91"/>
                <a:gd name="T4" fmla="*/ 70 w 70"/>
                <a:gd name="T5" fmla="*/ 65 h 91"/>
                <a:gd name="T6" fmla="*/ 66 w 70"/>
                <a:gd name="T7" fmla="*/ 65 h 91"/>
                <a:gd name="T8" fmla="*/ 62 w 70"/>
                <a:gd name="T9" fmla="*/ 67 h 91"/>
                <a:gd name="T10" fmla="*/ 63 w 70"/>
                <a:gd name="T11" fmla="*/ 68 h 91"/>
                <a:gd name="T12" fmla="*/ 65 w 70"/>
                <a:gd name="T13" fmla="*/ 71 h 91"/>
                <a:gd name="T14" fmla="*/ 68 w 70"/>
                <a:gd name="T15" fmla="*/ 72 h 91"/>
                <a:gd name="T16" fmla="*/ 69 w 70"/>
                <a:gd name="T17" fmla="*/ 75 h 91"/>
                <a:gd name="T18" fmla="*/ 69 w 70"/>
                <a:gd name="T19" fmla="*/ 77 h 91"/>
                <a:gd name="T20" fmla="*/ 69 w 70"/>
                <a:gd name="T21" fmla="*/ 77 h 91"/>
                <a:gd name="T22" fmla="*/ 49 w 70"/>
                <a:gd name="T23" fmla="*/ 78 h 91"/>
                <a:gd name="T24" fmla="*/ 32 w 70"/>
                <a:gd name="T25" fmla="*/ 81 h 91"/>
                <a:gd name="T26" fmla="*/ 15 w 70"/>
                <a:gd name="T27" fmla="*/ 87 h 91"/>
                <a:gd name="T28" fmla="*/ 0 w 70"/>
                <a:gd name="T29" fmla="*/ 91 h 91"/>
                <a:gd name="T30" fmla="*/ 0 w 70"/>
                <a:gd name="T31" fmla="*/ 91 h 91"/>
                <a:gd name="T32" fmla="*/ 0 w 70"/>
                <a:gd name="T33" fmla="*/ 89 h 91"/>
                <a:gd name="T34" fmla="*/ 0 w 70"/>
                <a:gd name="T35" fmla="*/ 88 h 91"/>
                <a:gd name="T36" fmla="*/ 2 w 70"/>
                <a:gd name="T37" fmla="*/ 85 h 91"/>
                <a:gd name="T38" fmla="*/ 12 w 70"/>
                <a:gd name="T39" fmla="*/ 80 h 91"/>
                <a:gd name="T40" fmla="*/ 25 w 70"/>
                <a:gd name="T41" fmla="*/ 72 h 91"/>
                <a:gd name="T42" fmla="*/ 16 w 70"/>
                <a:gd name="T43" fmla="*/ 71 h 91"/>
                <a:gd name="T44" fmla="*/ 9 w 70"/>
                <a:gd name="T45" fmla="*/ 67 h 91"/>
                <a:gd name="T46" fmla="*/ 12 w 70"/>
                <a:gd name="T47" fmla="*/ 58 h 91"/>
                <a:gd name="T48" fmla="*/ 13 w 70"/>
                <a:gd name="T49" fmla="*/ 51 h 91"/>
                <a:gd name="T50" fmla="*/ 22 w 70"/>
                <a:gd name="T51" fmla="*/ 51 h 91"/>
                <a:gd name="T52" fmla="*/ 30 w 70"/>
                <a:gd name="T53" fmla="*/ 51 h 91"/>
                <a:gd name="T54" fmla="*/ 26 w 70"/>
                <a:gd name="T55" fmla="*/ 37 h 91"/>
                <a:gd name="T56" fmla="*/ 19 w 70"/>
                <a:gd name="T57" fmla="*/ 25 h 91"/>
                <a:gd name="T58" fmla="*/ 10 w 70"/>
                <a:gd name="T59" fmla="*/ 12 h 91"/>
                <a:gd name="T60" fmla="*/ 5 w 70"/>
                <a:gd name="T61" fmla="*/ 1 h 91"/>
                <a:gd name="T62" fmla="*/ 5 w 70"/>
                <a:gd name="T63" fmla="*/ 0 h 91"/>
                <a:gd name="T64" fmla="*/ 5 w 70"/>
                <a:gd name="T65" fmla="*/ 0 h 91"/>
                <a:gd name="T66" fmla="*/ 9 w 70"/>
                <a:gd name="T67" fmla="*/ 0 h 91"/>
                <a:gd name="T68" fmla="*/ 15 w 70"/>
                <a:gd name="T69" fmla="*/ 0 h 91"/>
                <a:gd name="T70" fmla="*/ 15 w 70"/>
                <a:gd name="T71" fmla="*/ 4 h 91"/>
                <a:gd name="T72" fmla="*/ 15 w 70"/>
                <a:gd name="T73" fmla="*/ 8 h 91"/>
                <a:gd name="T74" fmla="*/ 16 w 70"/>
                <a:gd name="T75" fmla="*/ 8 h 91"/>
                <a:gd name="T76" fmla="*/ 19 w 70"/>
                <a:gd name="T77" fmla="*/ 8 h 91"/>
                <a:gd name="T78" fmla="*/ 23 w 70"/>
                <a:gd name="T79" fmla="*/ 5 h 91"/>
                <a:gd name="T80" fmla="*/ 26 w 70"/>
                <a:gd name="T81" fmla="*/ 2 h 91"/>
                <a:gd name="T82" fmla="*/ 32 w 70"/>
                <a:gd name="T83" fmla="*/ 1 h 91"/>
                <a:gd name="T84" fmla="*/ 38 w 70"/>
                <a:gd name="T85" fmla="*/ 1 h 91"/>
                <a:gd name="T86" fmla="*/ 39 w 70"/>
                <a:gd name="T87" fmla="*/ 8 h 91"/>
                <a:gd name="T88" fmla="*/ 40 w 70"/>
                <a:gd name="T89" fmla="*/ 15 h 91"/>
                <a:gd name="T90" fmla="*/ 42 w 70"/>
                <a:gd name="T91" fmla="*/ 24 h 91"/>
                <a:gd name="T92" fmla="*/ 46 w 70"/>
                <a:gd name="T93" fmla="*/ 31 h 91"/>
                <a:gd name="T94" fmla="*/ 49 w 70"/>
                <a:gd name="T95" fmla="*/ 38 h 91"/>
                <a:gd name="T96" fmla="*/ 53 w 70"/>
                <a:gd name="T97" fmla="*/ 45 h 91"/>
                <a:gd name="T98" fmla="*/ 58 w 70"/>
                <a:gd name="T99" fmla="*/ 51 h 91"/>
                <a:gd name="T100" fmla="*/ 62 w 70"/>
                <a:gd name="T101" fmla="*/ 55 h 91"/>
                <a:gd name="T102" fmla="*/ 66 w 70"/>
                <a:gd name="T103" fmla="*/ 55 h 91"/>
                <a:gd name="T104" fmla="*/ 70 w 70"/>
                <a:gd name="T105" fmla="*/ 55 h 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"/>
                <a:gd name="T160" fmla="*/ 0 h 91"/>
                <a:gd name="T161" fmla="*/ 70 w 70"/>
                <a:gd name="T162" fmla="*/ 91 h 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" h="91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68" name="Freeform 36"/>
            <p:cNvSpPr>
              <a:spLocks noChangeArrowheads="1"/>
            </p:cNvSpPr>
            <p:nvPr/>
          </p:nvSpPr>
          <p:spPr bwMode="auto">
            <a:xfrm>
              <a:off x="0" y="299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0 h 4"/>
                <a:gd name="T4" fmla="*/ 9 w 9"/>
                <a:gd name="T5" fmla="*/ 0 h 4"/>
                <a:gd name="T6" fmla="*/ 7 w 9"/>
                <a:gd name="T7" fmla="*/ 1 h 4"/>
                <a:gd name="T8" fmla="*/ 7 w 9"/>
                <a:gd name="T9" fmla="*/ 2 h 4"/>
                <a:gd name="T10" fmla="*/ 6 w 9"/>
                <a:gd name="T11" fmla="*/ 2 h 4"/>
                <a:gd name="T12" fmla="*/ 4 w 9"/>
                <a:gd name="T13" fmla="*/ 2 h 4"/>
                <a:gd name="T14" fmla="*/ 2 w 9"/>
                <a:gd name="T15" fmla="*/ 4 h 4"/>
                <a:gd name="T16" fmla="*/ 0 w 9"/>
                <a:gd name="T17" fmla="*/ 4 h 4"/>
                <a:gd name="T18" fmla="*/ 0 w 9"/>
                <a:gd name="T19" fmla="*/ 2 h 4"/>
                <a:gd name="T20" fmla="*/ 0 w 9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4"/>
                <a:gd name="T35" fmla="*/ 9 w 9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69" name="Freeform 37"/>
            <p:cNvSpPr>
              <a:spLocks noChangeArrowheads="1"/>
            </p:cNvSpPr>
            <p:nvPr/>
          </p:nvSpPr>
          <p:spPr bwMode="auto">
            <a:xfrm>
              <a:off x="1439" y="300"/>
              <a:ext cx="49" cy="40"/>
            </a:xfrm>
            <a:custGeom>
              <a:avLst/>
              <a:gdLst>
                <a:gd name="T0" fmla="*/ 23 w 49"/>
                <a:gd name="T1" fmla="*/ 0 h 40"/>
                <a:gd name="T2" fmla="*/ 36 w 49"/>
                <a:gd name="T3" fmla="*/ 1 h 40"/>
                <a:gd name="T4" fmla="*/ 49 w 49"/>
                <a:gd name="T5" fmla="*/ 1 h 40"/>
                <a:gd name="T6" fmla="*/ 49 w 49"/>
                <a:gd name="T7" fmla="*/ 3 h 40"/>
                <a:gd name="T8" fmla="*/ 49 w 49"/>
                <a:gd name="T9" fmla="*/ 3 h 40"/>
                <a:gd name="T10" fmla="*/ 45 w 49"/>
                <a:gd name="T11" fmla="*/ 14 h 40"/>
                <a:gd name="T12" fmla="*/ 42 w 49"/>
                <a:gd name="T13" fmla="*/ 27 h 40"/>
                <a:gd name="T14" fmla="*/ 35 w 49"/>
                <a:gd name="T15" fmla="*/ 31 h 40"/>
                <a:gd name="T16" fmla="*/ 25 w 49"/>
                <a:gd name="T17" fmla="*/ 36 h 40"/>
                <a:gd name="T18" fmla="*/ 20 w 49"/>
                <a:gd name="T19" fmla="*/ 39 h 40"/>
                <a:gd name="T20" fmla="*/ 15 w 49"/>
                <a:gd name="T21" fmla="*/ 40 h 40"/>
                <a:gd name="T22" fmla="*/ 10 w 49"/>
                <a:gd name="T23" fmla="*/ 40 h 40"/>
                <a:gd name="T24" fmla="*/ 6 w 49"/>
                <a:gd name="T25" fmla="*/ 40 h 40"/>
                <a:gd name="T26" fmla="*/ 3 w 49"/>
                <a:gd name="T27" fmla="*/ 39 h 40"/>
                <a:gd name="T28" fmla="*/ 0 w 49"/>
                <a:gd name="T29" fmla="*/ 37 h 40"/>
                <a:gd name="T30" fmla="*/ 5 w 49"/>
                <a:gd name="T31" fmla="*/ 23 h 40"/>
                <a:gd name="T32" fmla="*/ 10 w 49"/>
                <a:gd name="T33" fmla="*/ 9 h 40"/>
                <a:gd name="T34" fmla="*/ 17 w 49"/>
                <a:gd name="T35" fmla="*/ 6 h 40"/>
                <a:gd name="T36" fmla="*/ 23 w 49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0"/>
                <a:gd name="T59" fmla="*/ 49 w 49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0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70" name="Freeform 38"/>
            <p:cNvSpPr>
              <a:spLocks noChangeArrowheads="1"/>
            </p:cNvSpPr>
            <p:nvPr/>
          </p:nvSpPr>
          <p:spPr bwMode="auto">
            <a:xfrm>
              <a:off x="284" y="309"/>
              <a:ext cx="12" cy="18"/>
            </a:xfrm>
            <a:custGeom>
              <a:avLst/>
              <a:gdLst>
                <a:gd name="T0" fmla="*/ 7 w 12"/>
                <a:gd name="T1" fmla="*/ 0 h 18"/>
                <a:gd name="T2" fmla="*/ 10 w 12"/>
                <a:gd name="T3" fmla="*/ 0 h 18"/>
                <a:gd name="T4" fmla="*/ 12 w 12"/>
                <a:gd name="T5" fmla="*/ 0 h 18"/>
                <a:gd name="T6" fmla="*/ 10 w 12"/>
                <a:gd name="T7" fmla="*/ 5 h 18"/>
                <a:gd name="T8" fmla="*/ 9 w 12"/>
                <a:gd name="T9" fmla="*/ 10 h 18"/>
                <a:gd name="T10" fmla="*/ 6 w 12"/>
                <a:gd name="T11" fmla="*/ 14 h 18"/>
                <a:gd name="T12" fmla="*/ 3 w 12"/>
                <a:gd name="T13" fmla="*/ 18 h 18"/>
                <a:gd name="T14" fmla="*/ 2 w 12"/>
                <a:gd name="T15" fmla="*/ 17 h 18"/>
                <a:gd name="T16" fmla="*/ 0 w 12"/>
                <a:gd name="T17" fmla="*/ 17 h 18"/>
                <a:gd name="T18" fmla="*/ 0 w 12"/>
                <a:gd name="T19" fmla="*/ 12 h 18"/>
                <a:gd name="T20" fmla="*/ 0 w 12"/>
                <a:gd name="T21" fmla="*/ 7 h 18"/>
                <a:gd name="T22" fmla="*/ 3 w 12"/>
                <a:gd name="T23" fmla="*/ 4 h 18"/>
                <a:gd name="T24" fmla="*/ 7 w 1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8"/>
                <a:gd name="T41" fmla="*/ 12 w 12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8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71" name="Freeform 39"/>
            <p:cNvSpPr>
              <a:spLocks noChangeArrowheads="1"/>
            </p:cNvSpPr>
            <p:nvPr/>
          </p:nvSpPr>
          <p:spPr bwMode="auto">
            <a:xfrm>
              <a:off x="958" y="343"/>
              <a:ext cx="63" cy="57"/>
            </a:xfrm>
            <a:custGeom>
              <a:avLst/>
              <a:gdLst>
                <a:gd name="T0" fmla="*/ 36 w 63"/>
                <a:gd name="T1" fmla="*/ 0 h 57"/>
                <a:gd name="T2" fmla="*/ 39 w 63"/>
                <a:gd name="T3" fmla="*/ 3 h 57"/>
                <a:gd name="T4" fmla="*/ 39 w 63"/>
                <a:gd name="T5" fmla="*/ 6 h 57"/>
                <a:gd name="T6" fmla="*/ 39 w 63"/>
                <a:gd name="T7" fmla="*/ 7 h 57"/>
                <a:gd name="T8" fmla="*/ 37 w 63"/>
                <a:gd name="T9" fmla="*/ 10 h 57"/>
                <a:gd name="T10" fmla="*/ 34 w 63"/>
                <a:gd name="T11" fmla="*/ 14 h 57"/>
                <a:gd name="T12" fmla="*/ 30 w 63"/>
                <a:gd name="T13" fmla="*/ 17 h 57"/>
                <a:gd name="T14" fmla="*/ 34 w 63"/>
                <a:gd name="T15" fmla="*/ 17 h 57"/>
                <a:gd name="T16" fmla="*/ 37 w 63"/>
                <a:gd name="T17" fmla="*/ 17 h 57"/>
                <a:gd name="T18" fmla="*/ 37 w 63"/>
                <a:gd name="T19" fmla="*/ 21 h 57"/>
                <a:gd name="T20" fmla="*/ 37 w 63"/>
                <a:gd name="T21" fmla="*/ 25 h 57"/>
                <a:gd name="T22" fmla="*/ 40 w 63"/>
                <a:gd name="T23" fmla="*/ 24 h 57"/>
                <a:gd name="T24" fmla="*/ 43 w 63"/>
                <a:gd name="T25" fmla="*/ 21 h 57"/>
                <a:gd name="T26" fmla="*/ 47 w 63"/>
                <a:gd name="T27" fmla="*/ 20 h 57"/>
                <a:gd name="T28" fmla="*/ 53 w 63"/>
                <a:gd name="T29" fmla="*/ 18 h 57"/>
                <a:gd name="T30" fmla="*/ 57 w 63"/>
                <a:gd name="T31" fmla="*/ 20 h 57"/>
                <a:gd name="T32" fmla="*/ 63 w 63"/>
                <a:gd name="T33" fmla="*/ 21 h 57"/>
                <a:gd name="T34" fmla="*/ 59 w 63"/>
                <a:gd name="T35" fmla="*/ 38 h 57"/>
                <a:gd name="T36" fmla="*/ 56 w 63"/>
                <a:gd name="T37" fmla="*/ 57 h 57"/>
                <a:gd name="T38" fmla="*/ 50 w 63"/>
                <a:gd name="T39" fmla="*/ 57 h 57"/>
                <a:gd name="T40" fmla="*/ 44 w 63"/>
                <a:gd name="T41" fmla="*/ 57 h 57"/>
                <a:gd name="T42" fmla="*/ 43 w 63"/>
                <a:gd name="T43" fmla="*/ 57 h 57"/>
                <a:gd name="T44" fmla="*/ 40 w 63"/>
                <a:gd name="T45" fmla="*/ 55 h 57"/>
                <a:gd name="T46" fmla="*/ 40 w 63"/>
                <a:gd name="T47" fmla="*/ 51 h 57"/>
                <a:gd name="T48" fmla="*/ 39 w 63"/>
                <a:gd name="T49" fmla="*/ 48 h 57"/>
                <a:gd name="T50" fmla="*/ 37 w 63"/>
                <a:gd name="T51" fmla="*/ 50 h 57"/>
                <a:gd name="T52" fmla="*/ 34 w 63"/>
                <a:gd name="T53" fmla="*/ 51 h 57"/>
                <a:gd name="T54" fmla="*/ 32 w 63"/>
                <a:gd name="T55" fmla="*/ 55 h 57"/>
                <a:gd name="T56" fmla="*/ 27 w 63"/>
                <a:gd name="T57" fmla="*/ 57 h 57"/>
                <a:gd name="T58" fmla="*/ 24 w 63"/>
                <a:gd name="T59" fmla="*/ 51 h 57"/>
                <a:gd name="T60" fmla="*/ 22 w 63"/>
                <a:gd name="T61" fmla="*/ 45 h 57"/>
                <a:gd name="T62" fmla="*/ 12 w 63"/>
                <a:gd name="T63" fmla="*/ 45 h 57"/>
                <a:gd name="T64" fmla="*/ 2 w 63"/>
                <a:gd name="T65" fmla="*/ 47 h 57"/>
                <a:gd name="T66" fmla="*/ 0 w 63"/>
                <a:gd name="T67" fmla="*/ 41 h 57"/>
                <a:gd name="T68" fmla="*/ 0 w 63"/>
                <a:gd name="T69" fmla="*/ 37 h 57"/>
                <a:gd name="T70" fmla="*/ 9 w 63"/>
                <a:gd name="T71" fmla="*/ 30 h 57"/>
                <a:gd name="T72" fmla="*/ 20 w 63"/>
                <a:gd name="T73" fmla="*/ 20 h 57"/>
                <a:gd name="T74" fmla="*/ 30 w 63"/>
                <a:gd name="T75" fmla="*/ 10 h 57"/>
                <a:gd name="T76" fmla="*/ 36 w 63"/>
                <a:gd name="T77" fmla="*/ 0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57"/>
                <a:gd name="T119" fmla="*/ 63 w 63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57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72" name="Freeform 44"/>
            <p:cNvSpPr>
              <a:spLocks noChangeArrowheads="1"/>
            </p:cNvSpPr>
            <p:nvPr/>
          </p:nvSpPr>
          <p:spPr bwMode="auto">
            <a:xfrm>
              <a:off x="2950" y="416"/>
              <a:ext cx="3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3 w 3"/>
                <a:gd name="T5" fmla="*/ 2 h 2"/>
                <a:gd name="T6" fmla="*/ 1 w 3"/>
                <a:gd name="T7" fmla="*/ 2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73" name="Freeform 45"/>
            <p:cNvSpPr>
              <a:spLocks noChangeArrowheads="1"/>
            </p:cNvSpPr>
            <p:nvPr/>
          </p:nvSpPr>
          <p:spPr bwMode="auto">
            <a:xfrm>
              <a:off x="2954" y="418"/>
              <a:ext cx="56" cy="43"/>
            </a:xfrm>
            <a:custGeom>
              <a:avLst/>
              <a:gdLst>
                <a:gd name="T0" fmla="*/ 56 w 56"/>
                <a:gd name="T1" fmla="*/ 19 h 43"/>
                <a:gd name="T2" fmla="*/ 56 w 56"/>
                <a:gd name="T3" fmla="*/ 23 h 43"/>
                <a:gd name="T4" fmla="*/ 56 w 56"/>
                <a:gd name="T5" fmla="*/ 28 h 43"/>
                <a:gd name="T6" fmla="*/ 50 w 56"/>
                <a:gd name="T7" fmla="*/ 30 h 43"/>
                <a:gd name="T8" fmla="*/ 44 w 56"/>
                <a:gd name="T9" fmla="*/ 33 h 43"/>
                <a:gd name="T10" fmla="*/ 46 w 56"/>
                <a:gd name="T11" fmla="*/ 38 h 43"/>
                <a:gd name="T12" fmla="*/ 46 w 56"/>
                <a:gd name="T13" fmla="*/ 42 h 43"/>
                <a:gd name="T14" fmla="*/ 37 w 56"/>
                <a:gd name="T15" fmla="*/ 39 h 43"/>
                <a:gd name="T16" fmla="*/ 30 w 56"/>
                <a:gd name="T17" fmla="*/ 38 h 43"/>
                <a:gd name="T18" fmla="*/ 26 w 56"/>
                <a:gd name="T19" fmla="*/ 36 h 43"/>
                <a:gd name="T20" fmla="*/ 23 w 56"/>
                <a:gd name="T21" fmla="*/ 38 h 43"/>
                <a:gd name="T22" fmla="*/ 20 w 56"/>
                <a:gd name="T23" fmla="*/ 39 h 43"/>
                <a:gd name="T24" fmla="*/ 19 w 56"/>
                <a:gd name="T25" fmla="*/ 43 h 43"/>
                <a:gd name="T26" fmla="*/ 13 w 56"/>
                <a:gd name="T27" fmla="*/ 42 h 43"/>
                <a:gd name="T28" fmla="*/ 9 w 56"/>
                <a:gd name="T29" fmla="*/ 40 h 43"/>
                <a:gd name="T30" fmla="*/ 6 w 56"/>
                <a:gd name="T31" fmla="*/ 38 h 43"/>
                <a:gd name="T32" fmla="*/ 4 w 56"/>
                <a:gd name="T33" fmla="*/ 32 h 43"/>
                <a:gd name="T34" fmla="*/ 12 w 56"/>
                <a:gd name="T35" fmla="*/ 30 h 43"/>
                <a:gd name="T36" fmla="*/ 19 w 56"/>
                <a:gd name="T37" fmla="*/ 29 h 43"/>
                <a:gd name="T38" fmla="*/ 16 w 56"/>
                <a:gd name="T39" fmla="*/ 18 h 43"/>
                <a:gd name="T40" fmla="*/ 13 w 56"/>
                <a:gd name="T41" fmla="*/ 8 h 43"/>
                <a:gd name="T42" fmla="*/ 9 w 56"/>
                <a:gd name="T43" fmla="*/ 6 h 43"/>
                <a:gd name="T44" fmla="*/ 6 w 56"/>
                <a:gd name="T45" fmla="*/ 6 h 43"/>
                <a:gd name="T46" fmla="*/ 3 w 56"/>
                <a:gd name="T47" fmla="*/ 5 h 43"/>
                <a:gd name="T48" fmla="*/ 0 w 56"/>
                <a:gd name="T49" fmla="*/ 2 h 43"/>
                <a:gd name="T50" fmla="*/ 0 w 56"/>
                <a:gd name="T51" fmla="*/ 2 h 43"/>
                <a:gd name="T52" fmla="*/ 0 w 56"/>
                <a:gd name="T53" fmla="*/ 0 h 43"/>
                <a:gd name="T54" fmla="*/ 6 w 56"/>
                <a:gd name="T55" fmla="*/ 0 h 43"/>
                <a:gd name="T56" fmla="*/ 12 w 56"/>
                <a:gd name="T57" fmla="*/ 0 h 43"/>
                <a:gd name="T58" fmla="*/ 22 w 56"/>
                <a:gd name="T59" fmla="*/ 9 h 43"/>
                <a:gd name="T60" fmla="*/ 32 w 56"/>
                <a:gd name="T61" fmla="*/ 15 h 43"/>
                <a:gd name="T62" fmla="*/ 36 w 56"/>
                <a:gd name="T63" fmla="*/ 16 h 43"/>
                <a:gd name="T64" fmla="*/ 42 w 56"/>
                <a:gd name="T65" fmla="*/ 18 h 43"/>
                <a:gd name="T66" fmla="*/ 49 w 56"/>
                <a:gd name="T67" fmla="*/ 19 h 43"/>
                <a:gd name="T68" fmla="*/ 56 w 56"/>
                <a:gd name="T69" fmla="*/ 19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3"/>
                <a:gd name="T107" fmla="*/ 56 w 56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3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74" name="Freeform 47"/>
            <p:cNvSpPr>
              <a:spLocks noChangeArrowheads="1"/>
            </p:cNvSpPr>
            <p:nvPr/>
          </p:nvSpPr>
          <p:spPr bwMode="auto">
            <a:xfrm>
              <a:off x="2921" y="470"/>
              <a:ext cx="90" cy="108"/>
            </a:xfrm>
            <a:custGeom>
              <a:avLst/>
              <a:gdLst>
                <a:gd name="T0" fmla="*/ 90 w 90"/>
                <a:gd name="T1" fmla="*/ 74 h 108"/>
                <a:gd name="T2" fmla="*/ 56 w 90"/>
                <a:gd name="T3" fmla="*/ 84 h 108"/>
                <a:gd name="T4" fmla="*/ 55 w 90"/>
                <a:gd name="T5" fmla="*/ 91 h 108"/>
                <a:gd name="T6" fmla="*/ 55 w 90"/>
                <a:gd name="T7" fmla="*/ 98 h 108"/>
                <a:gd name="T8" fmla="*/ 50 w 90"/>
                <a:gd name="T9" fmla="*/ 98 h 108"/>
                <a:gd name="T10" fmla="*/ 45 w 90"/>
                <a:gd name="T11" fmla="*/ 98 h 108"/>
                <a:gd name="T12" fmla="*/ 45 w 90"/>
                <a:gd name="T13" fmla="*/ 94 h 108"/>
                <a:gd name="T14" fmla="*/ 45 w 90"/>
                <a:gd name="T15" fmla="*/ 90 h 108"/>
                <a:gd name="T16" fmla="*/ 45 w 90"/>
                <a:gd name="T17" fmla="*/ 90 h 108"/>
                <a:gd name="T18" fmla="*/ 43 w 90"/>
                <a:gd name="T19" fmla="*/ 90 h 108"/>
                <a:gd name="T20" fmla="*/ 40 w 90"/>
                <a:gd name="T21" fmla="*/ 91 h 108"/>
                <a:gd name="T22" fmla="*/ 37 w 90"/>
                <a:gd name="T23" fmla="*/ 91 h 108"/>
                <a:gd name="T24" fmla="*/ 35 w 90"/>
                <a:gd name="T25" fmla="*/ 97 h 108"/>
                <a:gd name="T26" fmla="*/ 32 w 90"/>
                <a:gd name="T27" fmla="*/ 103 h 108"/>
                <a:gd name="T28" fmla="*/ 27 w 90"/>
                <a:gd name="T29" fmla="*/ 106 h 108"/>
                <a:gd name="T30" fmla="*/ 22 w 90"/>
                <a:gd name="T31" fmla="*/ 108 h 108"/>
                <a:gd name="T32" fmla="*/ 20 w 90"/>
                <a:gd name="T33" fmla="*/ 98 h 108"/>
                <a:gd name="T34" fmla="*/ 16 w 90"/>
                <a:gd name="T35" fmla="*/ 91 h 108"/>
                <a:gd name="T36" fmla="*/ 10 w 90"/>
                <a:gd name="T37" fmla="*/ 94 h 108"/>
                <a:gd name="T38" fmla="*/ 6 w 90"/>
                <a:gd name="T39" fmla="*/ 97 h 108"/>
                <a:gd name="T40" fmla="*/ 2 w 90"/>
                <a:gd name="T41" fmla="*/ 94 h 108"/>
                <a:gd name="T42" fmla="*/ 0 w 90"/>
                <a:gd name="T43" fmla="*/ 91 h 108"/>
                <a:gd name="T44" fmla="*/ 6 w 90"/>
                <a:gd name="T45" fmla="*/ 80 h 108"/>
                <a:gd name="T46" fmla="*/ 13 w 90"/>
                <a:gd name="T47" fmla="*/ 68 h 108"/>
                <a:gd name="T48" fmla="*/ 29 w 90"/>
                <a:gd name="T49" fmla="*/ 70 h 108"/>
                <a:gd name="T50" fmla="*/ 45 w 90"/>
                <a:gd name="T51" fmla="*/ 71 h 108"/>
                <a:gd name="T52" fmla="*/ 46 w 90"/>
                <a:gd name="T53" fmla="*/ 64 h 108"/>
                <a:gd name="T54" fmla="*/ 49 w 90"/>
                <a:gd name="T55" fmla="*/ 58 h 108"/>
                <a:gd name="T56" fmla="*/ 52 w 90"/>
                <a:gd name="T57" fmla="*/ 56 h 108"/>
                <a:gd name="T58" fmla="*/ 56 w 90"/>
                <a:gd name="T59" fmla="*/ 53 h 108"/>
                <a:gd name="T60" fmla="*/ 60 w 90"/>
                <a:gd name="T61" fmla="*/ 50 h 108"/>
                <a:gd name="T62" fmla="*/ 63 w 90"/>
                <a:gd name="T63" fmla="*/ 46 h 108"/>
                <a:gd name="T64" fmla="*/ 66 w 90"/>
                <a:gd name="T65" fmla="*/ 41 h 108"/>
                <a:gd name="T66" fmla="*/ 69 w 90"/>
                <a:gd name="T67" fmla="*/ 36 h 108"/>
                <a:gd name="T68" fmla="*/ 63 w 90"/>
                <a:gd name="T69" fmla="*/ 21 h 108"/>
                <a:gd name="T70" fmla="*/ 57 w 90"/>
                <a:gd name="T71" fmla="*/ 8 h 108"/>
                <a:gd name="T72" fmla="*/ 59 w 90"/>
                <a:gd name="T73" fmla="*/ 6 h 108"/>
                <a:gd name="T74" fmla="*/ 60 w 90"/>
                <a:gd name="T75" fmla="*/ 4 h 108"/>
                <a:gd name="T76" fmla="*/ 60 w 90"/>
                <a:gd name="T77" fmla="*/ 4 h 108"/>
                <a:gd name="T78" fmla="*/ 60 w 90"/>
                <a:gd name="T79" fmla="*/ 0 h 108"/>
                <a:gd name="T80" fmla="*/ 65 w 90"/>
                <a:gd name="T81" fmla="*/ 1 h 108"/>
                <a:gd name="T82" fmla="*/ 69 w 90"/>
                <a:gd name="T83" fmla="*/ 1 h 108"/>
                <a:gd name="T84" fmla="*/ 75 w 90"/>
                <a:gd name="T85" fmla="*/ 11 h 108"/>
                <a:gd name="T86" fmla="*/ 82 w 90"/>
                <a:gd name="T87" fmla="*/ 18 h 108"/>
                <a:gd name="T88" fmla="*/ 85 w 90"/>
                <a:gd name="T89" fmla="*/ 31 h 108"/>
                <a:gd name="T90" fmla="*/ 86 w 90"/>
                <a:gd name="T91" fmla="*/ 46 h 108"/>
                <a:gd name="T92" fmla="*/ 89 w 90"/>
                <a:gd name="T93" fmla="*/ 60 h 108"/>
                <a:gd name="T94" fmla="*/ 90 w 90"/>
                <a:gd name="T95" fmla="*/ 74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"/>
                <a:gd name="T145" fmla="*/ 0 h 108"/>
                <a:gd name="T146" fmla="*/ 90 w 90"/>
                <a:gd name="T147" fmla="*/ 108 h 1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" h="108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75" name="Freeform 48"/>
            <p:cNvSpPr>
              <a:spLocks noChangeArrowheads="1"/>
            </p:cNvSpPr>
            <p:nvPr/>
          </p:nvSpPr>
          <p:spPr bwMode="auto">
            <a:xfrm>
              <a:off x="2911" y="564"/>
              <a:ext cx="27" cy="32"/>
            </a:xfrm>
            <a:custGeom>
              <a:avLst/>
              <a:gdLst>
                <a:gd name="T0" fmla="*/ 27 w 27"/>
                <a:gd name="T1" fmla="*/ 10 h 32"/>
                <a:gd name="T2" fmla="*/ 25 w 27"/>
                <a:gd name="T3" fmla="*/ 22 h 32"/>
                <a:gd name="T4" fmla="*/ 23 w 27"/>
                <a:gd name="T5" fmla="*/ 32 h 32"/>
                <a:gd name="T6" fmla="*/ 19 w 27"/>
                <a:gd name="T7" fmla="*/ 32 h 32"/>
                <a:gd name="T8" fmla="*/ 15 w 27"/>
                <a:gd name="T9" fmla="*/ 32 h 32"/>
                <a:gd name="T10" fmla="*/ 13 w 27"/>
                <a:gd name="T11" fmla="*/ 23 h 32"/>
                <a:gd name="T12" fmla="*/ 13 w 27"/>
                <a:gd name="T13" fmla="*/ 13 h 32"/>
                <a:gd name="T14" fmla="*/ 7 w 27"/>
                <a:gd name="T15" fmla="*/ 13 h 32"/>
                <a:gd name="T16" fmla="*/ 6 w 27"/>
                <a:gd name="T17" fmla="*/ 12 h 32"/>
                <a:gd name="T18" fmla="*/ 3 w 27"/>
                <a:gd name="T19" fmla="*/ 10 h 32"/>
                <a:gd name="T20" fmla="*/ 0 w 27"/>
                <a:gd name="T21" fmla="*/ 7 h 32"/>
                <a:gd name="T22" fmla="*/ 2 w 27"/>
                <a:gd name="T23" fmla="*/ 6 h 32"/>
                <a:gd name="T24" fmla="*/ 2 w 27"/>
                <a:gd name="T25" fmla="*/ 3 h 32"/>
                <a:gd name="T26" fmla="*/ 5 w 27"/>
                <a:gd name="T27" fmla="*/ 2 h 32"/>
                <a:gd name="T28" fmla="*/ 9 w 27"/>
                <a:gd name="T29" fmla="*/ 0 h 32"/>
                <a:gd name="T30" fmla="*/ 12 w 27"/>
                <a:gd name="T31" fmla="*/ 4 h 32"/>
                <a:gd name="T32" fmla="*/ 16 w 27"/>
                <a:gd name="T33" fmla="*/ 7 h 32"/>
                <a:gd name="T34" fmla="*/ 20 w 27"/>
                <a:gd name="T35" fmla="*/ 9 h 32"/>
                <a:gd name="T36" fmla="*/ 27 w 27"/>
                <a:gd name="T37" fmla="*/ 1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32"/>
                <a:gd name="T59" fmla="*/ 27 w 27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32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76" name="Freeform 49"/>
            <p:cNvSpPr>
              <a:spLocks noChangeArrowheads="1"/>
            </p:cNvSpPr>
            <p:nvPr/>
          </p:nvSpPr>
          <p:spPr bwMode="auto">
            <a:xfrm>
              <a:off x="2843" y="671"/>
              <a:ext cx="15" cy="40"/>
            </a:xfrm>
            <a:custGeom>
              <a:avLst/>
              <a:gdLst>
                <a:gd name="T0" fmla="*/ 8 w 15"/>
                <a:gd name="T1" fmla="*/ 0 h 40"/>
                <a:gd name="T2" fmla="*/ 13 w 15"/>
                <a:gd name="T3" fmla="*/ 2 h 40"/>
                <a:gd name="T4" fmla="*/ 15 w 15"/>
                <a:gd name="T5" fmla="*/ 2 h 40"/>
                <a:gd name="T6" fmla="*/ 15 w 15"/>
                <a:gd name="T7" fmla="*/ 22 h 40"/>
                <a:gd name="T8" fmla="*/ 13 w 15"/>
                <a:gd name="T9" fmla="*/ 39 h 40"/>
                <a:gd name="T10" fmla="*/ 11 w 15"/>
                <a:gd name="T11" fmla="*/ 39 h 40"/>
                <a:gd name="T12" fmla="*/ 10 w 15"/>
                <a:gd name="T13" fmla="*/ 40 h 40"/>
                <a:gd name="T14" fmla="*/ 5 w 15"/>
                <a:gd name="T15" fmla="*/ 36 h 40"/>
                <a:gd name="T16" fmla="*/ 1 w 15"/>
                <a:gd name="T17" fmla="*/ 33 h 40"/>
                <a:gd name="T18" fmla="*/ 0 w 15"/>
                <a:gd name="T19" fmla="*/ 23 h 40"/>
                <a:gd name="T20" fmla="*/ 1 w 15"/>
                <a:gd name="T21" fmla="*/ 14 h 40"/>
                <a:gd name="T22" fmla="*/ 4 w 15"/>
                <a:gd name="T23" fmla="*/ 7 h 40"/>
                <a:gd name="T24" fmla="*/ 8 w 15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40"/>
                <a:gd name="T41" fmla="*/ 15 w 15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40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77" name="Freeform 50"/>
            <p:cNvSpPr>
              <a:spLocks noChangeArrowheads="1"/>
            </p:cNvSpPr>
            <p:nvPr/>
          </p:nvSpPr>
          <p:spPr bwMode="auto">
            <a:xfrm>
              <a:off x="596" y="694"/>
              <a:ext cx="111" cy="41"/>
            </a:xfrm>
            <a:custGeom>
              <a:avLst/>
              <a:gdLst>
                <a:gd name="T0" fmla="*/ 68 w 111"/>
                <a:gd name="T1" fmla="*/ 36 h 41"/>
                <a:gd name="T2" fmla="*/ 67 w 111"/>
                <a:gd name="T3" fmla="*/ 31 h 41"/>
                <a:gd name="T4" fmla="*/ 65 w 111"/>
                <a:gd name="T5" fmla="*/ 26 h 41"/>
                <a:gd name="T6" fmla="*/ 45 w 111"/>
                <a:gd name="T7" fmla="*/ 19 h 41"/>
                <a:gd name="T8" fmla="*/ 27 w 111"/>
                <a:gd name="T9" fmla="*/ 10 h 41"/>
                <a:gd name="T10" fmla="*/ 12 w 111"/>
                <a:gd name="T11" fmla="*/ 14 h 41"/>
                <a:gd name="T12" fmla="*/ 0 w 111"/>
                <a:gd name="T13" fmla="*/ 19 h 41"/>
                <a:gd name="T14" fmla="*/ 1 w 111"/>
                <a:gd name="T15" fmla="*/ 17 h 41"/>
                <a:gd name="T16" fmla="*/ 2 w 111"/>
                <a:gd name="T17" fmla="*/ 16 h 41"/>
                <a:gd name="T18" fmla="*/ 7 w 111"/>
                <a:gd name="T19" fmla="*/ 9 h 41"/>
                <a:gd name="T20" fmla="*/ 12 w 111"/>
                <a:gd name="T21" fmla="*/ 4 h 41"/>
                <a:gd name="T22" fmla="*/ 18 w 111"/>
                <a:gd name="T23" fmla="*/ 1 h 41"/>
                <a:gd name="T24" fmla="*/ 25 w 111"/>
                <a:gd name="T25" fmla="*/ 0 h 41"/>
                <a:gd name="T26" fmla="*/ 32 w 111"/>
                <a:gd name="T27" fmla="*/ 1 h 41"/>
                <a:gd name="T28" fmla="*/ 41 w 111"/>
                <a:gd name="T29" fmla="*/ 3 h 41"/>
                <a:gd name="T30" fmla="*/ 49 w 111"/>
                <a:gd name="T31" fmla="*/ 6 h 41"/>
                <a:gd name="T32" fmla="*/ 57 w 111"/>
                <a:gd name="T33" fmla="*/ 9 h 41"/>
                <a:gd name="T34" fmla="*/ 89 w 111"/>
                <a:gd name="T35" fmla="*/ 27 h 41"/>
                <a:gd name="T36" fmla="*/ 111 w 111"/>
                <a:gd name="T37" fmla="*/ 39 h 41"/>
                <a:gd name="T38" fmla="*/ 111 w 111"/>
                <a:gd name="T39" fmla="*/ 40 h 41"/>
                <a:gd name="T40" fmla="*/ 111 w 111"/>
                <a:gd name="T41" fmla="*/ 41 h 41"/>
                <a:gd name="T42" fmla="*/ 94 w 111"/>
                <a:gd name="T43" fmla="*/ 41 h 41"/>
                <a:gd name="T44" fmla="*/ 75 w 111"/>
                <a:gd name="T45" fmla="*/ 41 h 41"/>
                <a:gd name="T46" fmla="*/ 77 w 111"/>
                <a:gd name="T47" fmla="*/ 39 h 41"/>
                <a:gd name="T48" fmla="*/ 77 w 111"/>
                <a:gd name="T49" fmla="*/ 36 h 41"/>
                <a:gd name="T50" fmla="*/ 72 w 111"/>
                <a:gd name="T51" fmla="*/ 36 h 41"/>
                <a:gd name="T52" fmla="*/ 68 w 111"/>
                <a:gd name="T53" fmla="*/ 36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"/>
                <a:gd name="T82" fmla="*/ 0 h 41"/>
                <a:gd name="T83" fmla="*/ 111 w 111"/>
                <a:gd name="T84" fmla="*/ 41 h 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1" h="41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78" name="Freeform 51"/>
            <p:cNvSpPr>
              <a:spLocks noChangeArrowheads="1"/>
            </p:cNvSpPr>
            <p:nvPr/>
          </p:nvSpPr>
          <p:spPr bwMode="auto">
            <a:xfrm>
              <a:off x="695" y="737"/>
              <a:ext cx="72" cy="23"/>
            </a:xfrm>
            <a:custGeom>
              <a:avLst/>
              <a:gdLst>
                <a:gd name="T0" fmla="*/ 29 w 72"/>
                <a:gd name="T1" fmla="*/ 0 h 23"/>
                <a:gd name="T2" fmla="*/ 43 w 72"/>
                <a:gd name="T3" fmla="*/ 1 h 23"/>
                <a:gd name="T4" fmla="*/ 55 w 72"/>
                <a:gd name="T5" fmla="*/ 4 h 23"/>
                <a:gd name="T6" fmla="*/ 63 w 72"/>
                <a:gd name="T7" fmla="*/ 8 h 23"/>
                <a:gd name="T8" fmla="*/ 72 w 72"/>
                <a:gd name="T9" fmla="*/ 16 h 23"/>
                <a:gd name="T10" fmla="*/ 70 w 72"/>
                <a:gd name="T11" fmla="*/ 18 h 23"/>
                <a:gd name="T12" fmla="*/ 69 w 72"/>
                <a:gd name="T13" fmla="*/ 21 h 23"/>
                <a:gd name="T14" fmla="*/ 50 w 72"/>
                <a:gd name="T15" fmla="*/ 23 h 23"/>
                <a:gd name="T16" fmla="*/ 32 w 72"/>
                <a:gd name="T17" fmla="*/ 21 h 23"/>
                <a:gd name="T18" fmla="*/ 23 w 72"/>
                <a:gd name="T19" fmla="*/ 21 h 23"/>
                <a:gd name="T20" fmla="*/ 16 w 72"/>
                <a:gd name="T21" fmla="*/ 20 h 23"/>
                <a:gd name="T22" fmla="*/ 8 w 72"/>
                <a:gd name="T23" fmla="*/ 17 h 23"/>
                <a:gd name="T24" fmla="*/ 0 w 72"/>
                <a:gd name="T25" fmla="*/ 14 h 23"/>
                <a:gd name="T26" fmla="*/ 0 w 72"/>
                <a:gd name="T27" fmla="*/ 13 h 23"/>
                <a:gd name="T28" fmla="*/ 0 w 72"/>
                <a:gd name="T29" fmla="*/ 13 h 23"/>
                <a:gd name="T30" fmla="*/ 8 w 72"/>
                <a:gd name="T31" fmla="*/ 10 h 23"/>
                <a:gd name="T32" fmla="*/ 16 w 72"/>
                <a:gd name="T33" fmla="*/ 7 h 23"/>
                <a:gd name="T34" fmla="*/ 23 w 72"/>
                <a:gd name="T35" fmla="*/ 4 h 23"/>
                <a:gd name="T36" fmla="*/ 29 w 72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3"/>
                <a:gd name="T59" fmla="*/ 72 w 72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3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79" name="Freeform 52"/>
            <p:cNvSpPr>
              <a:spLocks noChangeArrowheads="1"/>
            </p:cNvSpPr>
            <p:nvPr/>
          </p:nvSpPr>
          <p:spPr bwMode="auto">
            <a:xfrm>
              <a:off x="2721" y="737"/>
              <a:ext cx="28" cy="24"/>
            </a:xfrm>
            <a:custGeom>
              <a:avLst/>
              <a:gdLst>
                <a:gd name="T0" fmla="*/ 18 w 28"/>
                <a:gd name="T1" fmla="*/ 0 h 24"/>
                <a:gd name="T2" fmla="*/ 23 w 28"/>
                <a:gd name="T3" fmla="*/ 3 h 24"/>
                <a:gd name="T4" fmla="*/ 25 w 28"/>
                <a:gd name="T5" fmla="*/ 6 h 24"/>
                <a:gd name="T6" fmla="*/ 26 w 28"/>
                <a:gd name="T7" fmla="*/ 7 h 24"/>
                <a:gd name="T8" fmla="*/ 28 w 28"/>
                <a:gd name="T9" fmla="*/ 13 h 24"/>
                <a:gd name="T10" fmla="*/ 28 w 28"/>
                <a:gd name="T11" fmla="*/ 13 h 24"/>
                <a:gd name="T12" fmla="*/ 28 w 28"/>
                <a:gd name="T13" fmla="*/ 14 h 24"/>
                <a:gd name="T14" fmla="*/ 23 w 28"/>
                <a:gd name="T15" fmla="*/ 17 h 24"/>
                <a:gd name="T16" fmla="*/ 19 w 28"/>
                <a:gd name="T17" fmla="*/ 20 h 24"/>
                <a:gd name="T18" fmla="*/ 15 w 28"/>
                <a:gd name="T19" fmla="*/ 23 h 24"/>
                <a:gd name="T20" fmla="*/ 8 w 28"/>
                <a:gd name="T21" fmla="*/ 24 h 24"/>
                <a:gd name="T22" fmla="*/ 5 w 28"/>
                <a:gd name="T23" fmla="*/ 23 h 24"/>
                <a:gd name="T24" fmla="*/ 3 w 28"/>
                <a:gd name="T25" fmla="*/ 21 h 24"/>
                <a:gd name="T26" fmla="*/ 2 w 28"/>
                <a:gd name="T27" fmla="*/ 18 h 24"/>
                <a:gd name="T28" fmla="*/ 0 w 28"/>
                <a:gd name="T29" fmla="*/ 17 h 24"/>
                <a:gd name="T30" fmla="*/ 3 w 28"/>
                <a:gd name="T31" fmla="*/ 11 h 24"/>
                <a:gd name="T32" fmla="*/ 8 w 28"/>
                <a:gd name="T33" fmla="*/ 7 h 24"/>
                <a:gd name="T34" fmla="*/ 12 w 28"/>
                <a:gd name="T35" fmla="*/ 4 h 24"/>
                <a:gd name="T36" fmla="*/ 18 w 2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4"/>
                <a:gd name="T59" fmla="*/ 28 w 2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4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80" name="Freeform 53"/>
            <p:cNvSpPr>
              <a:spLocks noChangeArrowheads="1"/>
            </p:cNvSpPr>
            <p:nvPr/>
          </p:nvSpPr>
          <p:spPr bwMode="auto">
            <a:xfrm>
              <a:off x="2857" y="758"/>
              <a:ext cx="26" cy="56"/>
            </a:xfrm>
            <a:custGeom>
              <a:avLst/>
              <a:gdLst>
                <a:gd name="T0" fmla="*/ 4 w 26"/>
                <a:gd name="T1" fmla="*/ 0 h 56"/>
                <a:gd name="T2" fmla="*/ 7 w 26"/>
                <a:gd name="T3" fmla="*/ 0 h 56"/>
                <a:gd name="T4" fmla="*/ 10 w 26"/>
                <a:gd name="T5" fmla="*/ 0 h 56"/>
                <a:gd name="T6" fmla="*/ 16 w 26"/>
                <a:gd name="T7" fmla="*/ 5 h 56"/>
                <a:gd name="T8" fmla="*/ 20 w 26"/>
                <a:gd name="T9" fmla="*/ 10 h 56"/>
                <a:gd name="T10" fmla="*/ 24 w 26"/>
                <a:gd name="T11" fmla="*/ 17 h 56"/>
                <a:gd name="T12" fmla="*/ 26 w 26"/>
                <a:gd name="T13" fmla="*/ 26 h 56"/>
                <a:gd name="T14" fmla="*/ 21 w 26"/>
                <a:gd name="T15" fmla="*/ 29 h 56"/>
                <a:gd name="T16" fmla="*/ 17 w 26"/>
                <a:gd name="T17" fmla="*/ 32 h 56"/>
                <a:gd name="T18" fmla="*/ 19 w 26"/>
                <a:gd name="T19" fmla="*/ 45 h 56"/>
                <a:gd name="T20" fmla="*/ 19 w 26"/>
                <a:gd name="T21" fmla="*/ 56 h 56"/>
                <a:gd name="T22" fmla="*/ 17 w 26"/>
                <a:gd name="T23" fmla="*/ 56 h 56"/>
                <a:gd name="T24" fmla="*/ 17 w 26"/>
                <a:gd name="T25" fmla="*/ 56 h 56"/>
                <a:gd name="T26" fmla="*/ 9 w 26"/>
                <a:gd name="T27" fmla="*/ 50 h 56"/>
                <a:gd name="T28" fmla="*/ 0 w 26"/>
                <a:gd name="T29" fmla="*/ 45 h 56"/>
                <a:gd name="T30" fmla="*/ 0 w 26"/>
                <a:gd name="T31" fmla="*/ 25 h 56"/>
                <a:gd name="T32" fmla="*/ 0 w 26"/>
                <a:gd name="T33" fmla="*/ 5 h 56"/>
                <a:gd name="T34" fmla="*/ 3 w 26"/>
                <a:gd name="T35" fmla="*/ 2 h 56"/>
                <a:gd name="T36" fmla="*/ 4 w 26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56"/>
                <a:gd name="T59" fmla="*/ 26 w 26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5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81" name="Freeform 54"/>
            <p:cNvSpPr>
              <a:spLocks noChangeArrowheads="1"/>
            </p:cNvSpPr>
            <p:nvPr/>
          </p:nvSpPr>
          <p:spPr bwMode="auto">
            <a:xfrm>
              <a:off x="2756" y="770"/>
              <a:ext cx="21" cy="27"/>
            </a:xfrm>
            <a:custGeom>
              <a:avLst/>
              <a:gdLst>
                <a:gd name="T0" fmla="*/ 14 w 21"/>
                <a:gd name="T1" fmla="*/ 0 h 27"/>
                <a:gd name="T2" fmla="*/ 17 w 21"/>
                <a:gd name="T3" fmla="*/ 4 h 27"/>
                <a:gd name="T4" fmla="*/ 21 w 21"/>
                <a:gd name="T5" fmla="*/ 8 h 27"/>
                <a:gd name="T6" fmla="*/ 18 w 21"/>
                <a:gd name="T7" fmla="*/ 10 h 27"/>
                <a:gd name="T8" fmla="*/ 15 w 21"/>
                <a:gd name="T9" fmla="*/ 11 h 27"/>
                <a:gd name="T10" fmla="*/ 13 w 21"/>
                <a:gd name="T11" fmla="*/ 8 h 27"/>
                <a:gd name="T12" fmla="*/ 11 w 21"/>
                <a:gd name="T13" fmla="*/ 8 h 27"/>
                <a:gd name="T14" fmla="*/ 8 w 21"/>
                <a:gd name="T15" fmla="*/ 11 h 27"/>
                <a:gd name="T16" fmla="*/ 7 w 21"/>
                <a:gd name="T17" fmla="*/ 14 h 27"/>
                <a:gd name="T18" fmla="*/ 8 w 21"/>
                <a:gd name="T19" fmla="*/ 18 h 27"/>
                <a:gd name="T20" fmla="*/ 8 w 21"/>
                <a:gd name="T21" fmla="*/ 21 h 27"/>
                <a:gd name="T22" fmla="*/ 8 w 21"/>
                <a:gd name="T23" fmla="*/ 23 h 27"/>
                <a:gd name="T24" fmla="*/ 7 w 21"/>
                <a:gd name="T25" fmla="*/ 27 h 27"/>
                <a:gd name="T26" fmla="*/ 4 w 21"/>
                <a:gd name="T27" fmla="*/ 23 h 27"/>
                <a:gd name="T28" fmla="*/ 0 w 21"/>
                <a:gd name="T29" fmla="*/ 20 h 27"/>
                <a:gd name="T30" fmla="*/ 5 w 21"/>
                <a:gd name="T31" fmla="*/ 13 h 27"/>
                <a:gd name="T32" fmla="*/ 11 w 21"/>
                <a:gd name="T33" fmla="*/ 1 h 27"/>
                <a:gd name="T34" fmla="*/ 13 w 21"/>
                <a:gd name="T35" fmla="*/ 1 h 27"/>
                <a:gd name="T36" fmla="*/ 14 w 21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27"/>
                <a:gd name="T59" fmla="*/ 21 w 21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27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82" name="Freeform 55"/>
            <p:cNvSpPr>
              <a:spLocks noChangeArrowheads="1"/>
            </p:cNvSpPr>
            <p:nvPr/>
          </p:nvSpPr>
          <p:spPr bwMode="auto">
            <a:xfrm>
              <a:off x="2866" y="811"/>
              <a:ext cx="7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1 w 7"/>
                <a:gd name="T5" fmla="*/ 0 h 7"/>
                <a:gd name="T6" fmla="*/ 1 w 7"/>
                <a:gd name="T7" fmla="*/ 0 h 7"/>
                <a:gd name="T8" fmla="*/ 2 w 7"/>
                <a:gd name="T9" fmla="*/ 0 h 7"/>
                <a:gd name="T10" fmla="*/ 4 w 7"/>
                <a:gd name="T11" fmla="*/ 4 h 7"/>
                <a:gd name="T12" fmla="*/ 7 w 7"/>
                <a:gd name="T13" fmla="*/ 7 h 7"/>
                <a:gd name="T14" fmla="*/ 2 w 7"/>
                <a:gd name="T15" fmla="*/ 7 h 7"/>
                <a:gd name="T16" fmla="*/ 0 w 7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83" name="Freeform 56"/>
            <p:cNvSpPr>
              <a:spLocks noChangeArrowheads="1"/>
            </p:cNvSpPr>
            <p:nvPr/>
          </p:nvSpPr>
          <p:spPr bwMode="auto">
            <a:xfrm>
              <a:off x="2883" y="815"/>
              <a:ext cx="10" cy="9"/>
            </a:xfrm>
            <a:custGeom>
              <a:avLst/>
              <a:gdLst>
                <a:gd name="T0" fmla="*/ 0 w 10"/>
                <a:gd name="T1" fmla="*/ 0 h 9"/>
                <a:gd name="T2" fmla="*/ 4 w 10"/>
                <a:gd name="T3" fmla="*/ 0 h 9"/>
                <a:gd name="T4" fmla="*/ 8 w 10"/>
                <a:gd name="T5" fmla="*/ 0 h 9"/>
                <a:gd name="T6" fmla="*/ 8 w 10"/>
                <a:gd name="T7" fmla="*/ 2 h 9"/>
                <a:gd name="T8" fmla="*/ 8 w 10"/>
                <a:gd name="T9" fmla="*/ 3 h 9"/>
                <a:gd name="T10" fmla="*/ 10 w 10"/>
                <a:gd name="T11" fmla="*/ 6 h 9"/>
                <a:gd name="T12" fmla="*/ 10 w 10"/>
                <a:gd name="T13" fmla="*/ 9 h 9"/>
                <a:gd name="T14" fmla="*/ 7 w 10"/>
                <a:gd name="T15" fmla="*/ 8 h 9"/>
                <a:gd name="T16" fmla="*/ 4 w 10"/>
                <a:gd name="T17" fmla="*/ 6 h 9"/>
                <a:gd name="T18" fmla="*/ 1 w 10"/>
                <a:gd name="T19" fmla="*/ 5 h 9"/>
                <a:gd name="T20" fmla="*/ 0 w 10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9"/>
                <a:gd name="T35" fmla="*/ 10 w 10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9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84" name="Freeform 57"/>
            <p:cNvSpPr>
              <a:spLocks noChangeArrowheads="1"/>
            </p:cNvSpPr>
            <p:nvPr/>
          </p:nvSpPr>
          <p:spPr bwMode="auto">
            <a:xfrm>
              <a:off x="2870" y="823"/>
              <a:ext cx="6" cy="14"/>
            </a:xfrm>
            <a:custGeom>
              <a:avLst/>
              <a:gdLst>
                <a:gd name="T0" fmla="*/ 0 w 6"/>
                <a:gd name="T1" fmla="*/ 0 h 14"/>
                <a:gd name="T2" fmla="*/ 3 w 6"/>
                <a:gd name="T3" fmla="*/ 2 h 14"/>
                <a:gd name="T4" fmla="*/ 4 w 6"/>
                <a:gd name="T5" fmla="*/ 5 h 14"/>
                <a:gd name="T6" fmla="*/ 6 w 6"/>
                <a:gd name="T7" fmla="*/ 8 h 14"/>
                <a:gd name="T8" fmla="*/ 6 w 6"/>
                <a:gd name="T9" fmla="*/ 14 h 14"/>
                <a:gd name="T10" fmla="*/ 4 w 6"/>
                <a:gd name="T11" fmla="*/ 14 h 14"/>
                <a:gd name="T12" fmla="*/ 3 w 6"/>
                <a:gd name="T13" fmla="*/ 12 h 14"/>
                <a:gd name="T14" fmla="*/ 1 w 6"/>
                <a:gd name="T15" fmla="*/ 7 h 14"/>
                <a:gd name="T16" fmla="*/ 0 w 6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4"/>
                <a:gd name="T29" fmla="*/ 6 w 6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4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85" name="Freeform 58"/>
            <p:cNvSpPr>
              <a:spLocks noChangeArrowheads="1"/>
            </p:cNvSpPr>
            <p:nvPr/>
          </p:nvSpPr>
          <p:spPr bwMode="auto">
            <a:xfrm>
              <a:off x="2898" y="823"/>
              <a:ext cx="8" cy="7"/>
            </a:xfrm>
            <a:custGeom>
              <a:avLst/>
              <a:gdLst>
                <a:gd name="T0" fmla="*/ 3 w 8"/>
                <a:gd name="T1" fmla="*/ 0 h 7"/>
                <a:gd name="T2" fmla="*/ 6 w 8"/>
                <a:gd name="T3" fmla="*/ 1 h 7"/>
                <a:gd name="T4" fmla="*/ 8 w 8"/>
                <a:gd name="T5" fmla="*/ 4 h 7"/>
                <a:gd name="T6" fmla="*/ 8 w 8"/>
                <a:gd name="T7" fmla="*/ 5 h 7"/>
                <a:gd name="T8" fmla="*/ 6 w 8"/>
                <a:gd name="T9" fmla="*/ 7 h 7"/>
                <a:gd name="T10" fmla="*/ 3 w 8"/>
                <a:gd name="T11" fmla="*/ 7 h 7"/>
                <a:gd name="T12" fmla="*/ 0 w 8"/>
                <a:gd name="T13" fmla="*/ 7 h 7"/>
                <a:gd name="T14" fmla="*/ 0 w 8"/>
                <a:gd name="T15" fmla="*/ 5 h 7"/>
                <a:gd name="T16" fmla="*/ 0 w 8"/>
                <a:gd name="T17" fmla="*/ 2 h 7"/>
                <a:gd name="T18" fmla="*/ 2 w 8"/>
                <a:gd name="T19" fmla="*/ 2 h 7"/>
                <a:gd name="T20" fmla="*/ 3 w 8"/>
                <a:gd name="T21" fmla="*/ 2 h 7"/>
                <a:gd name="T22" fmla="*/ 3 w 8"/>
                <a:gd name="T23" fmla="*/ 1 h 7"/>
                <a:gd name="T24" fmla="*/ 3 w 8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7"/>
                <a:gd name="T41" fmla="*/ 8 w 8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7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86" name="Freeform 59"/>
            <p:cNvSpPr>
              <a:spLocks noChangeArrowheads="1"/>
            </p:cNvSpPr>
            <p:nvPr/>
          </p:nvSpPr>
          <p:spPr bwMode="auto">
            <a:xfrm>
              <a:off x="2897" y="834"/>
              <a:ext cx="9" cy="6"/>
            </a:xfrm>
            <a:custGeom>
              <a:avLst/>
              <a:gdLst>
                <a:gd name="T0" fmla="*/ 4 w 9"/>
                <a:gd name="T1" fmla="*/ 0 h 6"/>
                <a:gd name="T2" fmla="*/ 7 w 9"/>
                <a:gd name="T3" fmla="*/ 3 h 6"/>
                <a:gd name="T4" fmla="*/ 9 w 9"/>
                <a:gd name="T5" fmla="*/ 6 h 6"/>
                <a:gd name="T6" fmla="*/ 6 w 9"/>
                <a:gd name="T7" fmla="*/ 6 h 6"/>
                <a:gd name="T8" fmla="*/ 3 w 9"/>
                <a:gd name="T9" fmla="*/ 6 h 6"/>
                <a:gd name="T10" fmla="*/ 1 w 9"/>
                <a:gd name="T11" fmla="*/ 4 h 6"/>
                <a:gd name="T12" fmla="*/ 0 w 9"/>
                <a:gd name="T13" fmla="*/ 3 h 6"/>
                <a:gd name="T14" fmla="*/ 1 w 9"/>
                <a:gd name="T15" fmla="*/ 3 h 6"/>
                <a:gd name="T16" fmla="*/ 3 w 9"/>
                <a:gd name="T17" fmla="*/ 3 h 6"/>
                <a:gd name="T18" fmla="*/ 4 w 9"/>
                <a:gd name="T19" fmla="*/ 1 h 6"/>
                <a:gd name="T20" fmla="*/ 4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87" name="Freeform 60"/>
            <p:cNvSpPr>
              <a:spLocks noChangeArrowheads="1"/>
            </p:cNvSpPr>
            <p:nvPr/>
          </p:nvSpPr>
          <p:spPr bwMode="auto">
            <a:xfrm>
              <a:off x="2914" y="837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1 h 4"/>
                <a:gd name="T4" fmla="*/ 9 w 9"/>
                <a:gd name="T5" fmla="*/ 3 h 4"/>
                <a:gd name="T6" fmla="*/ 9 w 9"/>
                <a:gd name="T7" fmla="*/ 4 h 4"/>
                <a:gd name="T8" fmla="*/ 9 w 9"/>
                <a:gd name="T9" fmla="*/ 4 h 4"/>
                <a:gd name="T10" fmla="*/ 6 w 9"/>
                <a:gd name="T11" fmla="*/ 4 h 4"/>
                <a:gd name="T12" fmla="*/ 4 w 9"/>
                <a:gd name="T13" fmla="*/ 4 h 4"/>
                <a:gd name="T14" fmla="*/ 2 w 9"/>
                <a:gd name="T15" fmla="*/ 3 h 4"/>
                <a:gd name="T16" fmla="*/ 0 w 9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88" name="Freeform 61"/>
            <p:cNvSpPr>
              <a:spLocks noChangeArrowheads="1"/>
            </p:cNvSpPr>
            <p:nvPr/>
          </p:nvSpPr>
          <p:spPr bwMode="auto">
            <a:xfrm>
              <a:off x="2886" y="844"/>
              <a:ext cx="8" cy="14"/>
            </a:xfrm>
            <a:custGeom>
              <a:avLst/>
              <a:gdLst>
                <a:gd name="T0" fmla="*/ 1 w 8"/>
                <a:gd name="T1" fmla="*/ 0 h 14"/>
                <a:gd name="T2" fmla="*/ 4 w 8"/>
                <a:gd name="T3" fmla="*/ 4 h 14"/>
                <a:gd name="T4" fmla="*/ 7 w 8"/>
                <a:gd name="T5" fmla="*/ 7 h 14"/>
                <a:gd name="T6" fmla="*/ 8 w 8"/>
                <a:gd name="T7" fmla="*/ 10 h 14"/>
                <a:gd name="T8" fmla="*/ 8 w 8"/>
                <a:gd name="T9" fmla="*/ 14 h 14"/>
                <a:gd name="T10" fmla="*/ 8 w 8"/>
                <a:gd name="T11" fmla="*/ 14 h 14"/>
                <a:gd name="T12" fmla="*/ 7 w 8"/>
                <a:gd name="T13" fmla="*/ 14 h 14"/>
                <a:gd name="T14" fmla="*/ 2 w 8"/>
                <a:gd name="T15" fmla="*/ 13 h 14"/>
                <a:gd name="T16" fmla="*/ 0 w 8"/>
                <a:gd name="T17" fmla="*/ 13 h 14"/>
                <a:gd name="T18" fmla="*/ 0 w 8"/>
                <a:gd name="T19" fmla="*/ 7 h 14"/>
                <a:gd name="T20" fmla="*/ 1 w 8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4"/>
                <a:gd name="T35" fmla="*/ 8 w 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4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89" name="Freeform 62"/>
            <p:cNvSpPr>
              <a:spLocks noChangeArrowheads="1"/>
            </p:cNvSpPr>
            <p:nvPr/>
          </p:nvSpPr>
          <p:spPr bwMode="auto">
            <a:xfrm>
              <a:off x="2910" y="847"/>
              <a:ext cx="14" cy="7"/>
            </a:xfrm>
            <a:custGeom>
              <a:avLst/>
              <a:gdLst>
                <a:gd name="T0" fmla="*/ 8 w 14"/>
                <a:gd name="T1" fmla="*/ 0 h 7"/>
                <a:gd name="T2" fmla="*/ 11 w 14"/>
                <a:gd name="T3" fmla="*/ 1 h 7"/>
                <a:gd name="T4" fmla="*/ 13 w 14"/>
                <a:gd name="T5" fmla="*/ 3 h 7"/>
                <a:gd name="T6" fmla="*/ 13 w 14"/>
                <a:gd name="T7" fmla="*/ 3 h 7"/>
                <a:gd name="T8" fmla="*/ 14 w 14"/>
                <a:gd name="T9" fmla="*/ 7 h 7"/>
                <a:gd name="T10" fmla="*/ 10 w 14"/>
                <a:gd name="T11" fmla="*/ 7 h 7"/>
                <a:gd name="T12" fmla="*/ 4 w 14"/>
                <a:gd name="T13" fmla="*/ 7 h 7"/>
                <a:gd name="T14" fmla="*/ 3 w 14"/>
                <a:gd name="T15" fmla="*/ 4 h 7"/>
                <a:gd name="T16" fmla="*/ 0 w 14"/>
                <a:gd name="T17" fmla="*/ 3 h 7"/>
                <a:gd name="T18" fmla="*/ 4 w 14"/>
                <a:gd name="T19" fmla="*/ 1 h 7"/>
                <a:gd name="T20" fmla="*/ 8 w 1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7"/>
                <a:gd name="T35" fmla="*/ 14 w 1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7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90" name="Freeform 63"/>
            <p:cNvSpPr>
              <a:spLocks noChangeArrowheads="1"/>
            </p:cNvSpPr>
            <p:nvPr/>
          </p:nvSpPr>
          <p:spPr bwMode="auto">
            <a:xfrm>
              <a:off x="2894" y="861"/>
              <a:ext cx="9" cy="16"/>
            </a:xfrm>
            <a:custGeom>
              <a:avLst/>
              <a:gdLst>
                <a:gd name="T0" fmla="*/ 6 w 9"/>
                <a:gd name="T1" fmla="*/ 0 h 16"/>
                <a:gd name="T2" fmla="*/ 9 w 9"/>
                <a:gd name="T3" fmla="*/ 1 h 16"/>
                <a:gd name="T4" fmla="*/ 9 w 9"/>
                <a:gd name="T5" fmla="*/ 6 h 16"/>
                <a:gd name="T6" fmla="*/ 6 w 9"/>
                <a:gd name="T7" fmla="*/ 10 h 16"/>
                <a:gd name="T8" fmla="*/ 3 w 9"/>
                <a:gd name="T9" fmla="*/ 16 h 16"/>
                <a:gd name="T10" fmla="*/ 3 w 9"/>
                <a:gd name="T11" fmla="*/ 14 h 16"/>
                <a:gd name="T12" fmla="*/ 3 w 9"/>
                <a:gd name="T13" fmla="*/ 13 h 16"/>
                <a:gd name="T14" fmla="*/ 2 w 9"/>
                <a:gd name="T15" fmla="*/ 7 h 16"/>
                <a:gd name="T16" fmla="*/ 0 w 9"/>
                <a:gd name="T17" fmla="*/ 3 h 16"/>
                <a:gd name="T18" fmla="*/ 3 w 9"/>
                <a:gd name="T19" fmla="*/ 1 h 16"/>
                <a:gd name="T20" fmla="*/ 6 w 9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6"/>
                <a:gd name="T35" fmla="*/ 9 w 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6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91" name="Freeform 64"/>
            <p:cNvSpPr>
              <a:spLocks noChangeArrowheads="1"/>
            </p:cNvSpPr>
            <p:nvPr/>
          </p:nvSpPr>
          <p:spPr bwMode="auto">
            <a:xfrm>
              <a:off x="2419" y="870"/>
              <a:ext cx="24" cy="48"/>
            </a:xfrm>
            <a:custGeom>
              <a:avLst/>
              <a:gdLst>
                <a:gd name="T0" fmla="*/ 3 w 24"/>
                <a:gd name="T1" fmla="*/ 0 h 48"/>
                <a:gd name="T2" fmla="*/ 10 w 24"/>
                <a:gd name="T3" fmla="*/ 4 h 48"/>
                <a:gd name="T4" fmla="*/ 14 w 24"/>
                <a:gd name="T5" fmla="*/ 12 h 48"/>
                <a:gd name="T6" fmla="*/ 18 w 24"/>
                <a:gd name="T7" fmla="*/ 20 h 48"/>
                <a:gd name="T8" fmla="*/ 24 w 24"/>
                <a:gd name="T9" fmla="*/ 28 h 48"/>
                <a:gd name="T10" fmla="*/ 20 w 24"/>
                <a:gd name="T11" fmla="*/ 40 h 48"/>
                <a:gd name="T12" fmla="*/ 14 w 24"/>
                <a:gd name="T13" fmla="*/ 48 h 48"/>
                <a:gd name="T14" fmla="*/ 14 w 24"/>
                <a:gd name="T15" fmla="*/ 48 h 48"/>
                <a:gd name="T16" fmla="*/ 13 w 24"/>
                <a:gd name="T17" fmla="*/ 48 h 48"/>
                <a:gd name="T18" fmla="*/ 7 w 24"/>
                <a:gd name="T19" fmla="*/ 47 h 48"/>
                <a:gd name="T20" fmla="*/ 1 w 24"/>
                <a:gd name="T21" fmla="*/ 47 h 48"/>
                <a:gd name="T22" fmla="*/ 0 w 24"/>
                <a:gd name="T23" fmla="*/ 34 h 48"/>
                <a:gd name="T24" fmla="*/ 0 w 24"/>
                <a:gd name="T25" fmla="*/ 22 h 48"/>
                <a:gd name="T26" fmla="*/ 0 w 24"/>
                <a:gd name="T27" fmla="*/ 11 h 48"/>
                <a:gd name="T28" fmla="*/ 3 w 24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8"/>
                <a:gd name="T47" fmla="*/ 24 w 24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8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92" name="Freeform 65"/>
            <p:cNvSpPr>
              <a:spLocks noChangeArrowheads="1"/>
            </p:cNvSpPr>
            <p:nvPr/>
          </p:nvSpPr>
          <p:spPr bwMode="auto">
            <a:xfrm>
              <a:off x="2910" y="871"/>
              <a:ext cx="27" cy="47"/>
            </a:xfrm>
            <a:custGeom>
              <a:avLst/>
              <a:gdLst>
                <a:gd name="T0" fmla="*/ 21 w 27"/>
                <a:gd name="T1" fmla="*/ 47 h 47"/>
                <a:gd name="T2" fmla="*/ 16 w 27"/>
                <a:gd name="T3" fmla="*/ 47 h 47"/>
                <a:gd name="T4" fmla="*/ 10 w 27"/>
                <a:gd name="T5" fmla="*/ 46 h 47"/>
                <a:gd name="T6" fmla="*/ 7 w 27"/>
                <a:gd name="T7" fmla="*/ 43 h 47"/>
                <a:gd name="T8" fmla="*/ 4 w 27"/>
                <a:gd name="T9" fmla="*/ 40 h 47"/>
                <a:gd name="T10" fmla="*/ 1 w 27"/>
                <a:gd name="T11" fmla="*/ 31 h 47"/>
                <a:gd name="T12" fmla="*/ 0 w 27"/>
                <a:gd name="T13" fmla="*/ 20 h 47"/>
                <a:gd name="T14" fmla="*/ 10 w 27"/>
                <a:gd name="T15" fmla="*/ 10 h 47"/>
                <a:gd name="T16" fmla="*/ 18 w 27"/>
                <a:gd name="T17" fmla="*/ 0 h 47"/>
                <a:gd name="T18" fmla="*/ 18 w 27"/>
                <a:gd name="T19" fmla="*/ 1 h 47"/>
                <a:gd name="T20" fmla="*/ 18 w 27"/>
                <a:gd name="T21" fmla="*/ 3 h 47"/>
                <a:gd name="T22" fmla="*/ 23 w 27"/>
                <a:gd name="T23" fmla="*/ 16 h 47"/>
                <a:gd name="T24" fmla="*/ 27 w 27"/>
                <a:gd name="T25" fmla="*/ 27 h 47"/>
                <a:gd name="T26" fmla="*/ 23 w 27"/>
                <a:gd name="T27" fmla="*/ 31 h 47"/>
                <a:gd name="T28" fmla="*/ 18 w 27"/>
                <a:gd name="T29" fmla="*/ 36 h 47"/>
                <a:gd name="T30" fmla="*/ 20 w 27"/>
                <a:gd name="T31" fmla="*/ 41 h 47"/>
                <a:gd name="T32" fmla="*/ 21 w 27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7"/>
                <a:gd name="T53" fmla="*/ 27 w 2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93" name="Freeform 66"/>
            <p:cNvSpPr>
              <a:spLocks noChangeArrowheads="1"/>
            </p:cNvSpPr>
            <p:nvPr/>
          </p:nvSpPr>
          <p:spPr bwMode="auto">
            <a:xfrm>
              <a:off x="2893" y="884"/>
              <a:ext cx="14" cy="13"/>
            </a:xfrm>
            <a:custGeom>
              <a:avLst/>
              <a:gdLst>
                <a:gd name="T0" fmla="*/ 11 w 14"/>
                <a:gd name="T1" fmla="*/ 0 h 13"/>
                <a:gd name="T2" fmla="*/ 14 w 14"/>
                <a:gd name="T3" fmla="*/ 3 h 13"/>
                <a:gd name="T4" fmla="*/ 14 w 14"/>
                <a:gd name="T5" fmla="*/ 6 h 13"/>
                <a:gd name="T6" fmla="*/ 14 w 14"/>
                <a:gd name="T7" fmla="*/ 10 h 13"/>
                <a:gd name="T8" fmla="*/ 13 w 14"/>
                <a:gd name="T9" fmla="*/ 13 h 13"/>
                <a:gd name="T10" fmla="*/ 13 w 14"/>
                <a:gd name="T11" fmla="*/ 13 h 13"/>
                <a:gd name="T12" fmla="*/ 11 w 14"/>
                <a:gd name="T13" fmla="*/ 13 h 13"/>
                <a:gd name="T14" fmla="*/ 5 w 14"/>
                <a:gd name="T15" fmla="*/ 13 h 13"/>
                <a:gd name="T16" fmla="*/ 0 w 14"/>
                <a:gd name="T17" fmla="*/ 11 h 13"/>
                <a:gd name="T18" fmla="*/ 5 w 14"/>
                <a:gd name="T19" fmla="*/ 6 h 13"/>
                <a:gd name="T20" fmla="*/ 11 w 14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3"/>
                <a:gd name="T35" fmla="*/ 14 w 14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3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94" name="Freeform 67"/>
            <p:cNvSpPr>
              <a:spLocks noChangeArrowheads="1"/>
            </p:cNvSpPr>
            <p:nvPr/>
          </p:nvSpPr>
          <p:spPr bwMode="auto">
            <a:xfrm>
              <a:off x="2743" y="907"/>
              <a:ext cx="114" cy="137"/>
            </a:xfrm>
            <a:custGeom>
              <a:avLst/>
              <a:gdLst>
                <a:gd name="T0" fmla="*/ 88 w 114"/>
                <a:gd name="T1" fmla="*/ 0 h 137"/>
                <a:gd name="T2" fmla="*/ 101 w 114"/>
                <a:gd name="T3" fmla="*/ 8 h 137"/>
                <a:gd name="T4" fmla="*/ 114 w 114"/>
                <a:gd name="T5" fmla="*/ 18 h 137"/>
                <a:gd name="T6" fmla="*/ 114 w 114"/>
                <a:gd name="T7" fmla="*/ 20 h 137"/>
                <a:gd name="T8" fmla="*/ 114 w 114"/>
                <a:gd name="T9" fmla="*/ 23 h 137"/>
                <a:gd name="T10" fmla="*/ 111 w 114"/>
                <a:gd name="T11" fmla="*/ 30 h 137"/>
                <a:gd name="T12" fmla="*/ 107 w 114"/>
                <a:gd name="T13" fmla="*/ 34 h 137"/>
                <a:gd name="T14" fmla="*/ 103 w 114"/>
                <a:gd name="T15" fmla="*/ 38 h 137"/>
                <a:gd name="T16" fmla="*/ 97 w 114"/>
                <a:gd name="T17" fmla="*/ 43 h 137"/>
                <a:gd name="T18" fmla="*/ 104 w 114"/>
                <a:gd name="T19" fmla="*/ 58 h 137"/>
                <a:gd name="T20" fmla="*/ 110 w 114"/>
                <a:gd name="T21" fmla="*/ 75 h 137"/>
                <a:gd name="T22" fmla="*/ 104 w 114"/>
                <a:gd name="T23" fmla="*/ 81 h 137"/>
                <a:gd name="T24" fmla="*/ 100 w 114"/>
                <a:gd name="T25" fmla="*/ 88 h 137"/>
                <a:gd name="T26" fmla="*/ 95 w 114"/>
                <a:gd name="T27" fmla="*/ 97 h 137"/>
                <a:gd name="T28" fmla="*/ 94 w 114"/>
                <a:gd name="T29" fmla="*/ 105 h 137"/>
                <a:gd name="T30" fmla="*/ 91 w 114"/>
                <a:gd name="T31" fmla="*/ 114 h 137"/>
                <a:gd name="T32" fmla="*/ 88 w 114"/>
                <a:gd name="T33" fmla="*/ 123 h 137"/>
                <a:gd name="T34" fmla="*/ 84 w 114"/>
                <a:gd name="T35" fmla="*/ 130 h 137"/>
                <a:gd name="T36" fmla="*/ 80 w 114"/>
                <a:gd name="T37" fmla="*/ 137 h 137"/>
                <a:gd name="T38" fmla="*/ 68 w 114"/>
                <a:gd name="T39" fmla="*/ 133 h 137"/>
                <a:gd name="T40" fmla="*/ 58 w 114"/>
                <a:gd name="T41" fmla="*/ 127 h 137"/>
                <a:gd name="T42" fmla="*/ 37 w 114"/>
                <a:gd name="T43" fmla="*/ 125 h 137"/>
                <a:gd name="T44" fmla="*/ 17 w 114"/>
                <a:gd name="T45" fmla="*/ 124 h 137"/>
                <a:gd name="T46" fmla="*/ 16 w 114"/>
                <a:gd name="T47" fmla="*/ 113 h 137"/>
                <a:gd name="T48" fmla="*/ 11 w 114"/>
                <a:gd name="T49" fmla="*/ 104 h 137"/>
                <a:gd name="T50" fmla="*/ 7 w 114"/>
                <a:gd name="T51" fmla="*/ 97 h 137"/>
                <a:gd name="T52" fmla="*/ 0 w 114"/>
                <a:gd name="T53" fmla="*/ 90 h 137"/>
                <a:gd name="T54" fmla="*/ 0 w 114"/>
                <a:gd name="T55" fmla="*/ 83 h 137"/>
                <a:gd name="T56" fmla="*/ 1 w 114"/>
                <a:gd name="T57" fmla="*/ 77 h 137"/>
                <a:gd name="T58" fmla="*/ 4 w 114"/>
                <a:gd name="T59" fmla="*/ 71 h 137"/>
                <a:gd name="T60" fmla="*/ 6 w 114"/>
                <a:gd name="T61" fmla="*/ 67 h 137"/>
                <a:gd name="T62" fmla="*/ 13 w 114"/>
                <a:gd name="T63" fmla="*/ 68 h 137"/>
                <a:gd name="T64" fmla="*/ 21 w 114"/>
                <a:gd name="T65" fmla="*/ 70 h 137"/>
                <a:gd name="T66" fmla="*/ 27 w 114"/>
                <a:gd name="T67" fmla="*/ 61 h 137"/>
                <a:gd name="T68" fmla="*/ 33 w 114"/>
                <a:gd name="T69" fmla="*/ 54 h 137"/>
                <a:gd name="T70" fmla="*/ 44 w 114"/>
                <a:gd name="T71" fmla="*/ 47 h 137"/>
                <a:gd name="T72" fmla="*/ 55 w 114"/>
                <a:gd name="T73" fmla="*/ 41 h 137"/>
                <a:gd name="T74" fmla="*/ 73 w 114"/>
                <a:gd name="T75" fmla="*/ 20 h 137"/>
                <a:gd name="T76" fmla="*/ 88 w 114"/>
                <a:gd name="T77" fmla="*/ 0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"/>
                <a:gd name="T118" fmla="*/ 0 h 137"/>
                <a:gd name="T119" fmla="*/ 114 w 114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" h="137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95" name="Freeform 68"/>
            <p:cNvSpPr>
              <a:spLocks noChangeArrowheads="1"/>
            </p:cNvSpPr>
            <p:nvPr/>
          </p:nvSpPr>
          <p:spPr bwMode="auto">
            <a:xfrm>
              <a:off x="2586" y="918"/>
              <a:ext cx="127" cy="150"/>
            </a:xfrm>
            <a:custGeom>
              <a:avLst/>
              <a:gdLst>
                <a:gd name="T0" fmla="*/ 3 w 127"/>
                <a:gd name="T1" fmla="*/ 0 h 150"/>
                <a:gd name="T2" fmla="*/ 17 w 127"/>
                <a:gd name="T3" fmla="*/ 4 h 150"/>
                <a:gd name="T4" fmla="*/ 33 w 127"/>
                <a:gd name="T5" fmla="*/ 9 h 150"/>
                <a:gd name="T6" fmla="*/ 37 w 127"/>
                <a:gd name="T7" fmla="*/ 17 h 150"/>
                <a:gd name="T8" fmla="*/ 43 w 127"/>
                <a:gd name="T9" fmla="*/ 26 h 150"/>
                <a:gd name="T10" fmla="*/ 50 w 127"/>
                <a:gd name="T11" fmla="*/ 32 h 150"/>
                <a:gd name="T12" fmla="*/ 57 w 127"/>
                <a:gd name="T13" fmla="*/ 37 h 150"/>
                <a:gd name="T14" fmla="*/ 65 w 127"/>
                <a:gd name="T15" fmla="*/ 43 h 150"/>
                <a:gd name="T16" fmla="*/ 74 w 127"/>
                <a:gd name="T17" fmla="*/ 47 h 150"/>
                <a:gd name="T18" fmla="*/ 81 w 127"/>
                <a:gd name="T19" fmla="*/ 53 h 150"/>
                <a:gd name="T20" fmla="*/ 88 w 127"/>
                <a:gd name="T21" fmla="*/ 60 h 150"/>
                <a:gd name="T22" fmla="*/ 100 w 127"/>
                <a:gd name="T23" fmla="*/ 80 h 150"/>
                <a:gd name="T24" fmla="*/ 108 w 127"/>
                <a:gd name="T25" fmla="*/ 103 h 150"/>
                <a:gd name="T26" fmla="*/ 115 w 127"/>
                <a:gd name="T27" fmla="*/ 107 h 150"/>
                <a:gd name="T28" fmla="*/ 124 w 127"/>
                <a:gd name="T29" fmla="*/ 112 h 150"/>
                <a:gd name="T30" fmla="*/ 125 w 127"/>
                <a:gd name="T31" fmla="*/ 120 h 150"/>
                <a:gd name="T32" fmla="*/ 127 w 127"/>
                <a:gd name="T33" fmla="*/ 130 h 150"/>
                <a:gd name="T34" fmla="*/ 125 w 127"/>
                <a:gd name="T35" fmla="*/ 142 h 150"/>
                <a:gd name="T36" fmla="*/ 124 w 127"/>
                <a:gd name="T37" fmla="*/ 150 h 150"/>
                <a:gd name="T38" fmla="*/ 114 w 127"/>
                <a:gd name="T39" fmla="*/ 150 h 150"/>
                <a:gd name="T40" fmla="*/ 105 w 127"/>
                <a:gd name="T41" fmla="*/ 150 h 150"/>
                <a:gd name="T42" fmla="*/ 97 w 127"/>
                <a:gd name="T43" fmla="*/ 139 h 150"/>
                <a:gd name="T44" fmla="*/ 87 w 127"/>
                <a:gd name="T45" fmla="*/ 127 h 150"/>
                <a:gd name="T46" fmla="*/ 78 w 127"/>
                <a:gd name="T47" fmla="*/ 117 h 150"/>
                <a:gd name="T48" fmla="*/ 70 w 127"/>
                <a:gd name="T49" fmla="*/ 106 h 150"/>
                <a:gd name="T50" fmla="*/ 63 w 127"/>
                <a:gd name="T51" fmla="*/ 93 h 150"/>
                <a:gd name="T52" fmla="*/ 58 w 127"/>
                <a:gd name="T53" fmla="*/ 80 h 150"/>
                <a:gd name="T54" fmla="*/ 54 w 127"/>
                <a:gd name="T55" fmla="*/ 66 h 150"/>
                <a:gd name="T56" fmla="*/ 47 w 127"/>
                <a:gd name="T57" fmla="*/ 53 h 150"/>
                <a:gd name="T58" fmla="*/ 43 w 127"/>
                <a:gd name="T59" fmla="*/ 46 h 150"/>
                <a:gd name="T60" fmla="*/ 37 w 127"/>
                <a:gd name="T61" fmla="*/ 40 h 150"/>
                <a:gd name="T62" fmla="*/ 30 w 127"/>
                <a:gd name="T63" fmla="*/ 36 h 150"/>
                <a:gd name="T64" fmla="*/ 24 w 127"/>
                <a:gd name="T65" fmla="*/ 30 h 150"/>
                <a:gd name="T66" fmla="*/ 17 w 127"/>
                <a:gd name="T67" fmla="*/ 26 h 150"/>
                <a:gd name="T68" fmla="*/ 10 w 127"/>
                <a:gd name="T69" fmla="*/ 20 h 150"/>
                <a:gd name="T70" fmla="*/ 4 w 127"/>
                <a:gd name="T71" fmla="*/ 14 h 150"/>
                <a:gd name="T72" fmla="*/ 0 w 127"/>
                <a:gd name="T73" fmla="*/ 7 h 150"/>
                <a:gd name="T74" fmla="*/ 1 w 127"/>
                <a:gd name="T75" fmla="*/ 3 h 150"/>
                <a:gd name="T76" fmla="*/ 3 w 127"/>
                <a:gd name="T77" fmla="*/ 0 h 1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7"/>
                <a:gd name="T118" fmla="*/ 0 h 150"/>
                <a:gd name="T119" fmla="*/ 127 w 127"/>
                <a:gd name="T120" fmla="*/ 150 h 1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7" h="150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96" name="Freeform 69"/>
            <p:cNvSpPr>
              <a:spLocks noChangeArrowheads="1"/>
            </p:cNvSpPr>
            <p:nvPr/>
          </p:nvSpPr>
          <p:spPr bwMode="auto">
            <a:xfrm>
              <a:off x="2958" y="962"/>
              <a:ext cx="6" cy="6"/>
            </a:xfrm>
            <a:custGeom>
              <a:avLst/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0 h 6"/>
                <a:gd name="T6" fmla="*/ 6 w 6"/>
                <a:gd name="T7" fmla="*/ 3 h 6"/>
                <a:gd name="T8" fmla="*/ 5 w 6"/>
                <a:gd name="T9" fmla="*/ 5 h 6"/>
                <a:gd name="T10" fmla="*/ 5 w 6"/>
                <a:gd name="T11" fmla="*/ 5 h 6"/>
                <a:gd name="T12" fmla="*/ 0 w 6"/>
                <a:gd name="T13" fmla="*/ 6 h 6"/>
                <a:gd name="T14" fmla="*/ 2 w 6"/>
                <a:gd name="T15" fmla="*/ 3 h 6"/>
                <a:gd name="T16" fmla="*/ 3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97" name="Freeform 70"/>
            <p:cNvSpPr>
              <a:spLocks noChangeArrowheads="1"/>
            </p:cNvSpPr>
            <p:nvPr/>
          </p:nvSpPr>
          <p:spPr bwMode="auto">
            <a:xfrm>
              <a:off x="2953" y="972"/>
              <a:ext cx="5" cy="29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0 h 29"/>
                <a:gd name="T4" fmla="*/ 4 w 5"/>
                <a:gd name="T5" fmla="*/ 0 h 29"/>
                <a:gd name="T6" fmla="*/ 5 w 5"/>
                <a:gd name="T7" fmla="*/ 15 h 29"/>
                <a:gd name="T8" fmla="*/ 5 w 5"/>
                <a:gd name="T9" fmla="*/ 29 h 29"/>
                <a:gd name="T10" fmla="*/ 4 w 5"/>
                <a:gd name="T11" fmla="*/ 29 h 29"/>
                <a:gd name="T12" fmla="*/ 3 w 5"/>
                <a:gd name="T13" fmla="*/ 29 h 29"/>
                <a:gd name="T14" fmla="*/ 0 w 5"/>
                <a:gd name="T15" fmla="*/ 15 h 29"/>
                <a:gd name="T16" fmla="*/ 0 w 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9"/>
                <a:gd name="T29" fmla="*/ 5 w 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9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98" name="Freeform 71"/>
            <p:cNvSpPr>
              <a:spLocks noChangeArrowheads="1"/>
            </p:cNvSpPr>
            <p:nvPr/>
          </p:nvSpPr>
          <p:spPr bwMode="auto">
            <a:xfrm>
              <a:off x="2903" y="975"/>
              <a:ext cx="21" cy="15"/>
            </a:xfrm>
            <a:custGeom>
              <a:avLst/>
              <a:gdLst>
                <a:gd name="T0" fmla="*/ 20 w 21"/>
                <a:gd name="T1" fmla="*/ 0 h 15"/>
                <a:gd name="T2" fmla="*/ 21 w 21"/>
                <a:gd name="T3" fmla="*/ 3 h 15"/>
                <a:gd name="T4" fmla="*/ 21 w 21"/>
                <a:gd name="T5" fmla="*/ 5 h 15"/>
                <a:gd name="T6" fmla="*/ 21 w 21"/>
                <a:gd name="T7" fmla="*/ 7 h 15"/>
                <a:gd name="T8" fmla="*/ 20 w 21"/>
                <a:gd name="T9" fmla="*/ 9 h 15"/>
                <a:gd name="T10" fmla="*/ 15 w 21"/>
                <a:gd name="T11" fmla="*/ 12 h 15"/>
                <a:gd name="T12" fmla="*/ 10 w 21"/>
                <a:gd name="T13" fmla="*/ 15 h 15"/>
                <a:gd name="T14" fmla="*/ 5 w 21"/>
                <a:gd name="T15" fmla="*/ 12 h 15"/>
                <a:gd name="T16" fmla="*/ 0 w 21"/>
                <a:gd name="T17" fmla="*/ 9 h 15"/>
                <a:gd name="T18" fmla="*/ 0 w 21"/>
                <a:gd name="T19" fmla="*/ 9 h 15"/>
                <a:gd name="T20" fmla="*/ 0 w 21"/>
                <a:gd name="T21" fmla="*/ 7 h 15"/>
                <a:gd name="T22" fmla="*/ 8 w 21"/>
                <a:gd name="T23" fmla="*/ 7 h 15"/>
                <a:gd name="T24" fmla="*/ 18 w 21"/>
                <a:gd name="T25" fmla="*/ 6 h 15"/>
                <a:gd name="T26" fmla="*/ 18 w 21"/>
                <a:gd name="T27" fmla="*/ 3 h 15"/>
                <a:gd name="T28" fmla="*/ 20 w 2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5"/>
                <a:gd name="T47" fmla="*/ 21 w 2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5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499" name="Freeform 72"/>
            <p:cNvSpPr>
              <a:spLocks noChangeArrowheads="1"/>
            </p:cNvSpPr>
            <p:nvPr/>
          </p:nvSpPr>
          <p:spPr bwMode="auto">
            <a:xfrm>
              <a:off x="2873" y="981"/>
              <a:ext cx="27" cy="9"/>
            </a:xfrm>
            <a:custGeom>
              <a:avLst/>
              <a:gdLst>
                <a:gd name="T0" fmla="*/ 15 w 27"/>
                <a:gd name="T1" fmla="*/ 0 h 9"/>
                <a:gd name="T2" fmla="*/ 21 w 27"/>
                <a:gd name="T3" fmla="*/ 1 h 9"/>
                <a:gd name="T4" fmla="*/ 27 w 27"/>
                <a:gd name="T5" fmla="*/ 1 h 9"/>
                <a:gd name="T6" fmla="*/ 27 w 27"/>
                <a:gd name="T7" fmla="*/ 3 h 9"/>
                <a:gd name="T8" fmla="*/ 27 w 27"/>
                <a:gd name="T9" fmla="*/ 3 h 9"/>
                <a:gd name="T10" fmla="*/ 18 w 27"/>
                <a:gd name="T11" fmla="*/ 4 h 9"/>
                <a:gd name="T12" fmla="*/ 11 w 27"/>
                <a:gd name="T13" fmla="*/ 7 h 9"/>
                <a:gd name="T14" fmla="*/ 8 w 27"/>
                <a:gd name="T15" fmla="*/ 9 h 9"/>
                <a:gd name="T16" fmla="*/ 5 w 27"/>
                <a:gd name="T17" fmla="*/ 9 h 9"/>
                <a:gd name="T18" fmla="*/ 3 w 27"/>
                <a:gd name="T19" fmla="*/ 7 h 9"/>
                <a:gd name="T20" fmla="*/ 0 w 27"/>
                <a:gd name="T21" fmla="*/ 6 h 9"/>
                <a:gd name="T22" fmla="*/ 0 w 27"/>
                <a:gd name="T23" fmla="*/ 4 h 9"/>
                <a:gd name="T24" fmla="*/ 1 w 27"/>
                <a:gd name="T25" fmla="*/ 1 h 9"/>
                <a:gd name="T26" fmla="*/ 8 w 27"/>
                <a:gd name="T27" fmla="*/ 1 h 9"/>
                <a:gd name="T28" fmla="*/ 15 w 27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9"/>
                <a:gd name="T47" fmla="*/ 27 w 27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9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500" name="Freeform 73"/>
            <p:cNvSpPr>
              <a:spLocks noChangeArrowheads="1"/>
            </p:cNvSpPr>
            <p:nvPr/>
          </p:nvSpPr>
          <p:spPr bwMode="auto">
            <a:xfrm>
              <a:off x="2996" y="997"/>
              <a:ext cx="211" cy="128"/>
            </a:xfrm>
            <a:custGeom>
              <a:avLst/>
              <a:gdLst>
                <a:gd name="T0" fmla="*/ 71 w 211"/>
                <a:gd name="T1" fmla="*/ 97 h 128"/>
                <a:gd name="T2" fmla="*/ 77 w 211"/>
                <a:gd name="T3" fmla="*/ 91 h 128"/>
                <a:gd name="T4" fmla="*/ 82 w 211"/>
                <a:gd name="T5" fmla="*/ 85 h 128"/>
                <a:gd name="T6" fmla="*/ 69 w 211"/>
                <a:gd name="T7" fmla="*/ 70 h 128"/>
                <a:gd name="T8" fmla="*/ 57 w 211"/>
                <a:gd name="T9" fmla="*/ 55 h 128"/>
                <a:gd name="T10" fmla="*/ 44 w 211"/>
                <a:gd name="T11" fmla="*/ 55 h 128"/>
                <a:gd name="T12" fmla="*/ 34 w 211"/>
                <a:gd name="T13" fmla="*/ 58 h 128"/>
                <a:gd name="T14" fmla="*/ 31 w 211"/>
                <a:gd name="T15" fmla="*/ 48 h 128"/>
                <a:gd name="T16" fmla="*/ 28 w 211"/>
                <a:gd name="T17" fmla="*/ 40 h 128"/>
                <a:gd name="T18" fmla="*/ 18 w 211"/>
                <a:gd name="T19" fmla="*/ 37 h 128"/>
                <a:gd name="T20" fmla="*/ 10 w 211"/>
                <a:gd name="T21" fmla="*/ 35 h 128"/>
                <a:gd name="T22" fmla="*/ 11 w 211"/>
                <a:gd name="T23" fmla="*/ 33 h 128"/>
                <a:gd name="T24" fmla="*/ 20 w 211"/>
                <a:gd name="T25" fmla="*/ 30 h 128"/>
                <a:gd name="T26" fmla="*/ 25 w 211"/>
                <a:gd name="T27" fmla="*/ 25 h 128"/>
                <a:gd name="T28" fmla="*/ 17 w 211"/>
                <a:gd name="T29" fmla="*/ 24 h 128"/>
                <a:gd name="T30" fmla="*/ 7 w 211"/>
                <a:gd name="T31" fmla="*/ 20 h 128"/>
                <a:gd name="T32" fmla="*/ 1 w 211"/>
                <a:gd name="T33" fmla="*/ 14 h 128"/>
                <a:gd name="T34" fmla="*/ 8 w 211"/>
                <a:gd name="T35" fmla="*/ 5 h 128"/>
                <a:gd name="T36" fmla="*/ 21 w 211"/>
                <a:gd name="T37" fmla="*/ 3 h 128"/>
                <a:gd name="T38" fmla="*/ 31 w 211"/>
                <a:gd name="T39" fmla="*/ 10 h 128"/>
                <a:gd name="T40" fmla="*/ 32 w 211"/>
                <a:gd name="T41" fmla="*/ 20 h 128"/>
                <a:gd name="T42" fmla="*/ 30 w 211"/>
                <a:gd name="T43" fmla="*/ 27 h 128"/>
                <a:gd name="T44" fmla="*/ 32 w 211"/>
                <a:gd name="T45" fmla="*/ 34 h 128"/>
                <a:gd name="T46" fmla="*/ 42 w 211"/>
                <a:gd name="T47" fmla="*/ 37 h 128"/>
                <a:gd name="T48" fmla="*/ 54 w 211"/>
                <a:gd name="T49" fmla="*/ 33 h 128"/>
                <a:gd name="T50" fmla="*/ 62 w 211"/>
                <a:gd name="T51" fmla="*/ 25 h 128"/>
                <a:gd name="T52" fmla="*/ 71 w 211"/>
                <a:gd name="T53" fmla="*/ 18 h 128"/>
                <a:gd name="T54" fmla="*/ 94 w 211"/>
                <a:gd name="T55" fmla="*/ 23 h 128"/>
                <a:gd name="T56" fmla="*/ 132 w 211"/>
                <a:gd name="T57" fmla="*/ 40 h 128"/>
                <a:gd name="T58" fmla="*/ 154 w 211"/>
                <a:gd name="T59" fmla="*/ 54 h 128"/>
                <a:gd name="T60" fmla="*/ 165 w 211"/>
                <a:gd name="T61" fmla="*/ 68 h 128"/>
                <a:gd name="T62" fmla="*/ 178 w 211"/>
                <a:gd name="T63" fmla="*/ 94 h 128"/>
                <a:gd name="T64" fmla="*/ 199 w 211"/>
                <a:gd name="T65" fmla="*/ 118 h 128"/>
                <a:gd name="T66" fmla="*/ 209 w 211"/>
                <a:gd name="T67" fmla="*/ 128 h 128"/>
                <a:gd name="T68" fmla="*/ 195 w 211"/>
                <a:gd name="T69" fmla="*/ 127 h 128"/>
                <a:gd name="T70" fmla="*/ 167 w 211"/>
                <a:gd name="T71" fmla="*/ 110 h 128"/>
                <a:gd name="T72" fmla="*/ 144 w 211"/>
                <a:gd name="T73" fmla="*/ 92 h 128"/>
                <a:gd name="T74" fmla="*/ 135 w 211"/>
                <a:gd name="T75" fmla="*/ 97 h 128"/>
                <a:gd name="T76" fmla="*/ 129 w 211"/>
                <a:gd name="T77" fmla="*/ 108 h 128"/>
                <a:gd name="T78" fmla="*/ 111 w 211"/>
                <a:gd name="T79" fmla="*/ 111 h 128"/>
                <a:gd name="T80" fmla="*/ 92 w 211"/>
                <a:gd name="T81" fmla="*/ 104 h 128"/>
                <a:gd name="T82" fmla="*/ 79 w 211"/>
                <a:gd name="T83" fmla="*/ 101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1"/>
                <a:gd name="T127" fmla="*/ 0 h 128"/>
                <a:gd name="T128" fmla="*/ 211 w 211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1" h="128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501" name="Freeform 74"/>
            <p:cNvSpPr>
              <a:spLocks noChangeArrowheads="1"/>
            </p:cNvSpPr>
            <p:nvPr/>
          </p:nvSpPr>
          <p:spPr bwMode="auto">
            <a:xfrm>
              <a:off x="958" y="1001"/>
              <a:ext cx="14" cy="10"/>
            </a:xfrm>
            <a:custGeom>
              <a:avLst/>
              <a:gdLst>
                <a:gd name="T0" fmla="*/ 4 w 14"/>
                <a:gd name="T1" fmla="*/ 0 h 10"/>
                <a:gd name="T2" fmla="*/ 9 w 14"/>
                <a:gd name="T3" fmla="*/ 0 h 10"/>
                <a:gd name="T4" fmla="*/ 14 w 14"/>
                <a:gd name="T5" fmla="*/ 0 h 10"/>
                <a:gd name="T6" fmla="*/ 14 w 14"/>
                <a:gd name="T7" fmla="*/ 3 h 10"/>
                <a:gd name="T8" fmla="*/ 14 w 14"/>
                <a:gd name="T9" fmla="*/ 6 h 10"/>
                <a:gd name="T10" fmla="*/ 13 w 14"/>
                <a:gd name="T11" fmla="*/ 9 h 10"/>
                <a:gd name="T12" fmla="*/ 12 w 14"/>
                <a:gd name="T13" fmla="*/ 10 h 10"/>
                <a:gd name="T14" fmla="*/ 10 w 14"/>
                <a:gd name="T15" fmla="*/ 10 h 10"/>
                <a:gd name="T16" fmla="*/ 10 w 14"/>
                <a:gd name="T17" fmla="*/ 10 h 10"/>
                <a:gd name="T18" fmla="*/ 4 w 14"/>
                <a:gd name="T19" fmla="*/ 9 h 10"/>
                <a:gd name="T20" fmla="*/ 0 w 14"/>
                <a:gd name="T21" fmla="*/ 6 h 10"/>
                <a:gd name="T22" fmla="*/ 2 w 14"/>
                <a:gd name="T23" fmla="*/ 3 h 10"/>
                <a:gd name="T24" fmla="*/ 4 w 14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0"/>
                <a:gd name="T41" fmla="*/ 14 w 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0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502" name="Freeform 75"/>
            <p:cNvSpPr>
              <a:spLocks noChangeArrowheads="1"/>
            </p:cNvSpPr>
            <p:nvPr/>
          </p:nvSpPr>
          <p:spPr bwMode="auto">
            <a:xfrm>
              <a:off x="2856" y="1002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42 w 48"/>
                <a:gd name="T3" fmla="*/ 12 h 55"/>
                <a:gd name="T4" fmla="*/ 35 w 48"/>
                <a:gd name="T5" fmla="*/ 13 h 55"/>
                <a:gd name="T6" fmla="*/ 35 w 48"/>
                <a:gd name="T7" fmla="*/ 22 h 55"/>
                <a:gd name="T8" fmla="*/ 37 w 48"/>
                <a:gd name="T9" fmla="*/ 30 h 55"/>
                <a:gd name="T10" fmla="*/ 40 w 48"/>
                <a:gd name="T11" fmla="*/ 40 h 55"/>
                <a:gd name="T12" fmla="*/ 42 w 48"/>
                <a:gd name="T13" fmla="*/ 50 h 55"/>
                <a:gd name="T14" fmla="*/ 40 w 48"/>
                <a:gd name="T15" fmla="*/ 50 h 55"/>
                <a:gd name="T16" fmla="*/ 37 w 48"/>
                <a:gd name="T17" fmla="*/ 49 h 55"/>
                <a:gd name="T18" fmla="*/ 28 w 48"/>
                <a:gd name="T19" fmla="*/ 38 h 55"/>
                <a:gd name="T20" fmla="*/ 20 w 48"/>
                <a:gd name="T21" fmla="*/ 26 h 55"/>
                <a:gd name="T22" fmla="*/ 17 w 48"/>
                <a:gd name="T23" fmla="*/ 28 h 55"/>
                <a:gd name="T24" fmla="*/ 15 w 48"/>
                <a:gd name="T25" fmla="*/ 29 h 55"/>
                <a:gd name="T26" fmla="*/ 14 w 48"/>
                <a:gd name="T27" fmla="*/ 42 h 55"/>
                <a:gd name="T28" fmla="*/ 17 w 48"/>
                <a:gd name="T29" fmla="*/ 55 h 55"/>
                <a:gd name="T30" fmla="*/ 14 w 48"/>
                <a:gd name="T31" fmla="*/ 53 h 55"/>
                <a:gd name="T32" fmla="*/ 11 w 48"/>
                <a:gd name="T33" fmla="*/ 52 h 55"/>
                <a:gd name="T34" fmla="*/ 8 w 48"/>
                <a:gd name="T35" fmla="*/ 52 h 55"/>
                <a:gd name="T36" fmla="*/ 7 w 48"/>
                <a:gd name="T37" fmla="*/ 49 h 55"/>
                <a:gd name="T38" fmla="*/ 4 w 48"/>
                <a:gd name="T39" fmla="*/ 36 h 55"/>
                <a:gd name="T40" fmla="*/ 0 w 48"/>
                <a:gd name="T41" fmla="*/ 23 h 55"/>
                <a:gd name="T42" fmla="*/ 5 w 48"/>
                <a:gd name="T43" fmla="*/ 12 h 55"/>
                <a:gd name="T44" fmla="*/ 11 w 48"/>
                <a:gd name="T45" fmla="*/ 0 h 55"/>
                <a:gd name="T46" fmla="*/ 17 w 48"/>
                <a:gd name="T47" fmla="*/ 5 h 55"/>
                <a:gd name="T48" fmla="*/ 24 w 48"/>
                <a:gd name="T49" fmla="*/ 9 h 55"/>
                <a:gd name="T50" fmla="*/ 30 w 48"/>
                <a:gd name="T51" fmla="*/ 6 h 55"/>
                <a:gd name="T52" fmla="*/ 35 w 48"/>
                <a:gd name="T53" fmla="*/ 3 h 55"/>
                <a:gd name="T54" fmla="*/ 41 w 48"/>
                <a:gd name="T55" fmla="*/ 3 h 55"/>
                <a:gd name="T56" fmla="*/ 48 w 48"/>
                <a:gd name="T57" fmla="*/ 3 h 55"/>
                <a:gd name="T58" fmla="*/ 48 w 48"/>
                <a:gd name="T59" fmla="*/ 8 h 55"/>
                <a:gd name="T60" fmla="*/ 48 w 48"/>
                <a:gd name="T61" fmla="*/ 12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"/>
                <a:gd name="T94" fmla="*/ 0 h 55"/>
                <a:gd name="T95" fmla="*/ 48 w 48"/>
                <a:gd name="T96" fmla="*/ 55 h 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" h="55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503" name="Freeform 76"/>
            <p:cNvSpPr>
              <a:spLocks noChangeArrowheads="1"/>
            </p:cNvSpPr>
            <p:nvPr/>
          </p:nvSpPr>
          <p:spPr bwMode="auto">
            <a:xfrm>
              <a:off x="2707" y="1070"/>
              <a:ext cx="100" cy="32"/>
            </a:xfrm>
            <a:custGeom>
              <a:avLst/>
              <a:gdLst>
                <a:gd name="T0" fmla="*/ 0 w 100"/>
                <a:gd name="T1" fmla="*/ 0 h 32"/>
                <a:gd name="T2" fmla="*/ 12 w 100"/>
                <a:gd name="T3" fmla="*/ 0 h 32"/>
                <a:gd name="T4" fmla="*/ 23 w 100"/>
                <a:gd name="T5" fmla="*/ 0 h 32"/>
                <a:gd name="T6" fmla="*/ 32 w 100"/>
                <a:gd name="T7" fmla="*/ 5 h 32"/>
                <a:gd name="T8" fmla="*/ 40 w 100"/>
                <a:gd name="T9" fmla="*/ 12 h 32"/>
                <a:gd name="T10" fmla="*/ 54 w 100"/>
                <a:gd name="T11" fmla="*/ 10 h 32"/>
                <a:gd name="T12" fmla="*/ 69 w 100"/>
                <a:gd name="T13" fmla="*/ 8 h 32"/>
                <a:gd name="T14" fmla="*/ 84 w 100"/>
                <a:gd name="T15" fmla="*/ 18 h 32"/>
                <a:gd name="T16" fmla="*/ 100 w 100"/>
                <a:gd name="T17" fmla="*/ 29 h 32"/>
                <a:gd name="T18" fmla="*/ 100 w 100"/>
                <a:gd name="T19" fmla="*/ 31 h 32"/>
                <a:gd name="T20" fmla="*/ 99 w 100"/>
                <a:gd name="T21" fmla="*/ 32 h 32"/>
                <a:gd name="T22" fmla="*/ 77 w 100"/>
                <a:gd name="T23" fmla="*/ 29 h 32"/>
                <a:gd name="T24" fmla="*/ 56 w 100"/>
                <a:gd name="T25" fmla="*/ 27 h 32"/>
                <a:gd name="T26" fmla="*/ 33 w 100"/>
                <a:gd name="T27" fmla="*/ 24 h 32"/>
                <a:gd name="T28" fmla="*/ 12 w 100"/>
                <a:gd name="T29" fmla="*/ 21 h 32"/>
                <a:gd name="T30" fmla="*/ 7 w 100"/>
                <a:gd name="T31" fmla="*/ 15 h 32"/>
                <a:gd name="T32" fmla="*/ 3 w 100"/>
                <a:gd name="T33" fmla="*/ 11 h 32"/>
                <a:gd name="T34" fmla="*/ 0 w 100"/>
                <a:gd name="T35" fmla="*/ 5 h 32"/>
                <a:gd name="T36" fmla="*/ 0 w 100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"/>
                <a:gd name="T58" fmla="*/ 0 h 32"/>
                <a:gd name="T59" fmla="*/ 100 w 100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" h="32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504" name="Freeform 77"/>
            <p:cNvSpPr>
              <a:spLocks noChangeArrowheads="1"/>
            </p:cNvSpPr>
            <p:nvPr/>
          </p:nvSpPr>
          <p:spPr bwMode="auto">
            <a:xfrm>
              <a:off x="2749" y="1132"/>
              <a:ext cx="446" cy="356"/>
            </a:xfrm>
            <a:custGeom>
              <a:avLst/>
              <a:gdLst>
                <a:gd name="T0" fmla="*/ 145 w 446"/>
                <a:gd name="T1" fmla="*/ 70 h 356"/>
                <a:gd name="T2" fmla="*/ 158 w 446"/>
                <a:gd name="T3" fmla="*/ 57 h 356"/>
                <a:gd name="T4" fmla="*/ 161 w 446"/>
                <a:gd name="T5" fmla="*/ 45 h 356"/>
                <a:gd name="T6" fmla="*/ 199 w 446"/>
                <a:gd name="T7" fmla="*/ 46 h 356"/>
                <a:gd name="T8" fmla="*/ 217 w 446"/>
                <a:gd name="T9" fmla="*/ 53 h 356"/>
                <a:gd name="T10" fmla="*/ 219 w 446"/>
                <a:gd name="T11" fmla="*/ 33 h 356"/>
                <a:gd name="T12" fmla="*/ 237 w 446"/>
                <a:gd name="T13" fmla="*/ 15 h 356"/>
                <a:gd name="T14" fmla="*/ 249 w 446"/>
                <a:gd name="T15" fmla="*/ 16 h 356"/>
                <a:gd name="T16" fmla="*/ 252 w 446"/>
                <a:gd name="T17" fmla="*/ 2 h 356"/>
                <a:gd name="T18" fmla="*/ 285 w 446"/>
                <a:gd name="T19" fmla="*/ 15 h 356"/>
                <a:gd name="T20" fmla="*/ 299 w 446"/>
                <a:gd name="T21" fmla="*/ 23 h 356"/>
                <a:gd name="T22" fmla="*/ 289 w 446"/>
                <a:gd name="T23" fmla="*/ 35 h 356"/>
                <a:gd name="T24" fmla="*/ 326 w 446"/>
                <a:gd name="T25" fmla="*/ 20 h 356"/>
                <a:gd name="T26" fmla="*/ 368 w 446"/>
                <a:gd name="T27" fmla="*/ 9 h 356"/>
                <a:gd name="T28" fmla="*/ 376 w 446"/>
                <a:gd name="T29" fmla="*/ 40 h 356"/>
                <a:gd name="T30" fmla="*/ 386 w 446"/>
                <a:gd name="T31" fmla="*/ 59 h 356"/>
                <a:gd name="T32" fmla="*/ 389 w 446"/>
                <a:gd name="T33" fmla="*/ 89 h 356"/>
                <a:gd name="T34" fmla="*/ 404 w 446"/>
                <a:gd name="T35" fmla="*/ 109 h 356"/>
                <a:gd name="T36" fmla="*/ 419 w 446"/>
                <a:gd name="T37" fmla="*/ 137 h 356"/>
                <a:gd name="T38" fmla="*/ 435 w 446"/>
                <a:gd name="T39" fmla="*/ 162 h 356"/>
                <a:gd name="T40" fmla="*/ 446 w 446"/>
                <a:gd name="T41" fmla="*/ 189 h 356"/>
                <a:gd name="T42" fmla="*/ 444 w 446"/>
                <a:gd name="T43" fmla="*/ 216 h 356"/>
                <a:gd name="T44" fmla="*/ 419 w 446"/>
                <a:gd name="T45" fmla="*/ 259 h 356"/>
                <a:gd name="T46" fmla="*/ 379 w 446"/>
                <a:gd name="T47" fmla="*/ 299 h 356"/>
                <a:gd name="T48" fmla="*/ 346 w 446"/>
                <a:gd name="T49" fmla="*/ 340 h 356"/>
                <a:gd name="T50" fmla="*/ 309 w 446"/>
                <a:gd name="T51" fmla="*/ 353 h 356"/>
                <a:gd name="T52" fmla="*/ 295 w 446"/>
                <a:gd name="T53" fmla="*/ 346 h 356"/>
                <a:gd name="T54" fmla="*/ 261 w 446"/>
                <a:gd name="T55" fmla="*/ 349 h 356"/>
                <a:gd name="T56" fmla="*/ 242 w 446"/>
                <a:gd name="T57" fmla="*/ 336 h 356"/>
                <a:gd name="T58" fmla="*/ 247 w 446"/>
                <a:gd name="T59" fmla="*/ 317 h 356"/>
                <a:gd name="T60" fmla="*/ 241 w 446"/>
                <a:gd name="T61" fmla="*/ 310 h 356"/>
                <a:gd name="T62" fmla="*/ 234 w 446"/>
                <a:gd name="T63" fmla="*/ 304 h 356"/>
                <a:gd name="T64" fmla="*/ 227 w 446"/>
                <a:gd name="T65" fmla="*/ 307 h 356"/>
                <a:gd name="T66" fmla="*/ 238 w 446"/>
                <a:gd name="T67" fmla="*/ 302 h 356"/>
                <a:gd name="T68" fmla="*/ 247 w 446"/>
                <a:gd name="T69" fmla="*/ 293 h 356"/>
                <a:gd name="T70" fmla="*/ 229 w 446"/>
                <a:gd name="T71" fmla="*/ 293 h 356"/>
                <a:gd name="T72" fmla="*/ 212 w 446"/>
                <a:gd name="T73" fmla="*/ 282 h 356"/>
                <a:gd name="T74" fmla="*/ 195 w 446"/>
                <a:gd name="T75" fmla="*/ 266 h 356"/>
                <a:gd name="T76" fmla="*/ 171 w 446"/>
                <a:gd name="T77" fmla="*/ 264 h 356"/>
                <a:gd name="T78" fmla="*/ 114 w 446"/>
                <a:gd name="T79" fmla="*/ 282 h 356"/>
                <a:gd name="T80" fmla="*/ 54 w 446"/>
                <a:gd name="T81" fmla="*/ 293 h 356"/>
                <a:gd name="T82" fmla="*/ 27 w 446"/>
                <a:gd name="T83" fmla="*/ 307 h 356"/>
                <a:gd name="T84" fmla="*/ 5 w 446"/>
                <a:gd name="T85" fmla="*/ 303 h 356"/>
                <a:gd name="T86" fmla="*/ 5 w 446"/>
                <a:gd name="T87" fmla="*/ 287 h 356"/>
                <a:gd name="T88" fmla="*/ 15 w 446"/>
                <a:gd name="T89" fmla="*/ 263 h 356"/>
                <a:gd name="T90" fmla="*/ 15 w 446"/>
                <a:gd name="T91" fmla="*/ 199 h 356"/>
                <a:gd name="T92" fmla="*/ 18 w 446"/>
                <a:gd name="T93" fmla="*/ 157 h 356"/>
                <a:gd name="T94" fmla="*/ 30 w 446"/>
                <a:gd name="T95" fmla="*/ 140 h 356"/>
                <a:gd name="T96" fmla="*/ 41 w 446"/>
                <a:gd name="T97" fmla="*/ 135 h 356"/>
                <a:gd name="T98" fmla="*/ 84 w 446"/>
                <a:gd name="T99" fmla="*/ 116 h 356"/>
                <a:gd name="T100" fmla="*/ 114 w 446"/>
                <a:gd name="T101" fmla="*/ 100 h 356"/>
                <a:gd name="T102" fmla="*/ 138 w 446"/>
                <a:gd name="T103" fmla="*/ 77 h 3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6"/>
                <a:gd name="T157" fmla="*/ 0 h 356"/>
                <a:gd name="T158" fmla="*/ 446 w 446"/>
                <a:gd name="T159" fmla="*/ 356 h 3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6" h="35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505" name="Freeform 78"/>
            <p:cNvSpPr>
              <a:spLocks noChangeArrowheads="1"/>
            </p:cNvSpPr>
            <p:nvPr/>
          </p:nvSpPr>
          <p:spPr bwMode="auto">
            <a:xfrm>
              <a:off x="1998" y="1138"/>
              <a:ext cx="88" cy="183"/>
            </a:xfrm>
            <a:custGeom>
              <a:avLst/>
              <a:gdLst>
                <a:gd name="T0" fmla="*/ 72 w 88"/>
                <a:gd name="T1" fmla="*/ 0 h 183"/>
                <a:gd name="T2" fmla="*/ 77 w 88"/>
                <a:gd name="T3" fmla="*/ 10 h 183"/>
                <a:gd name="T4" fmla="*/ 82 w 88"/>
                <a:gd name="T5" fmla="*/ 23 h 183"/>
                <a:gd name="T6" fmla="*/ 85 w 88"/>
                <a:gd name="T7" fmla="*/ 36 h 183"/>
                <a:gd name="T8" fmla="*/ 88 w 88"/>
                <a:gd name="T9" fmla="*/ 49 h 183"/>
                <a:gd name="T10" fmla="*/ 79 w 88"/>
                <a:gd name="T11" fmla="*/ 61 h 183"/>
                <a:gd name="T12" fmla="*/ 72 w 88"/>
                <a:gd name="T13" fmla="*/ 73 h 183"/>
                <a:gd name="T14" fmla="*/ 71 w 88"/>
                <a:gd name="T15" fmla="*/ 87 h 183"/>
                <a:gd name="T16" fmla="*/ 69 w 88"/>
                <a:gd name="T17" fmla="*/ 101 h 183"/>
                <a:gd name="T18" fmla="*/ 60 w 88"/>
                <a:gd name="T19" fmla="*/ 119 h 183"/>
                <a:gd name="T20" fmla="*/ 50 w 88"/>
                <a:gd name="T21" fmla="*/ 134 h 183"/>
                <a:gd name="T22" fmla="*/ 44 w 88"/>
                <a:gd name="T23" fmla="*/ 154 h 183"/>
                <a:gd name="T24" fmla="*/ 38 w 88"/>
                <a:gd name="T25" fmla="*/ 173 h 183"/>
                <a:gd name="T26" fmla="*/ 35 w 88"/>
                <a:gd name="T27" fmla="*/ 176 h 183"/>
                <a:gd name="T28" fmla="*/ 34 w 88"/>
                <a:gd name="T29" fmla="*/ 179 h 183"/>
                <a:gd name="T30" fmla="*/ 31 w 88"/>
                <a:gd name="T31" fmla="*/ 181 h 183"/>
                <a:gd name="T32" fmla="*/ 27 w 88"/>
                <a:gd name="T33" fmla="*/ 181 h 183"/>
                <a:gd name="T34" fmla="*/ 22 w 88"/>
                <a:gd name="T35" fmla="*/ 183 h 183"/>
                <a:gd name="T36" fmla="*/ 18 w 88"/>
                <a:gd name="T37" fmla="*/ 181 h 183"/>
                <a:gd name="T38" fmla="*/ 14 w 88"/>
                <a:gd name="T39" fmla="*/ 180 h 183"/>
                <a:gd name="T40" fmla="*/ 7 w 88"/>
                <a:gd name="T41" fmla="*/ 176 h 183"/>
                <a:gd name="T42" fmla="*/ 7 w 88"/>
                <a:gd name="T43" fmla="*/ 161 h 183"/>
                <a:gd name="T44" fmla="*/ 4 w 88"/>
                <a:gd name="T45" fmla="*/ 151 h 183"/>
                <a:gd name="T46" fmla="*/ 1 w 88"/>
                <a:gd name="T47" fmla="*/ 140 h 183"/>
                <a:gd name="T48" fmla="*/ 0 w 88"/>
                <a:gd name="T49" fmla="*/ 126 h 183"/>
                <a:gd name="T50" fmla="*/ 4 w 88"/>
                <a:gd name="T51" fmla="*/ 123 h 183"/>
                <a:gd name="T52" fmla="*/ 7 w 88"/>
                <a:gd name="T53" fmla="*/ 120 h 183"/>
                <a:gd name="T54" fmla="*/ 10 w 88"/>
                <a:gd name="T55" fmla="*/ 116 h 183"/>
                <a:gd name="T56" fmla="*/ 11 w 88"/>
                <a:gd name="T57" fmla="*/ 113 h 183"/>
                <a:gd name="T58" fmla="*/ 14 w 88"/>
                <a:gd name="T59" fmla="*/ 104 h 183"/>
                <a:gd name="T60" fmla="*/ 15 w 88"/>
                <a:gd name="T61" fmla="*/ 94 h 183"/>
                <a:gd name="T62" fmla="*/ 15 w 88"/>
                <a:gd name="T63" fmla="*/ 86 h 183"/>
                <a:gd name="T64" fmla="*/ 15 w 88"/>
                <a:gd name="T65" fmla="*/ 76 h 183"/>
                <a:gd name="T66" fmla="*/ 18 w 88"/>
                <a:gd name="T67" fmla="*/ 67 h 183"/>
                <a:gd name="T68" fmla="*/ 22 w 88"/>
                <a:gd name="T69" fmla="*/ 59 h 183"/>
                <a:gd name="T70" fmla="*/ 32 w 88"/>
                <a:gd name="T71" fmla="*/ 56 h 183"/>
                <a:gd name="T72" fmla="*/ 42 w 88"/>
                <a:gd name="T73" fmla="*/ 51 h 183"/>
                <a:gd name="T74" fmla="*/ 51 w 88"/>
                <a:gd name="T75" fmla="*/ 46 h 183"/>
                <a:gd name="T76" fmla="*/ 58 w 88"/>
                <a:gd name="T77" fmla="*/ 39 h 183"/>
                <a:gd name="T78" fmla="*/ 65 w 88"/>
                <a:gd name="T79" fmla="*/ 31 h 183"/>
                <a:gd name="T80" fmla="*/ 69 w 88"/>
                <a:gd name="T81" fmla="*/ 23 h 183"/>
                <a:gd name="T82" fmla="*/ 72 w 88"/>
                <a:gd name="T83" fmla="*/ 11 h 183"/>
                <a:gd name="T84" fmla="*/ 72 w 88"/>
                <a:gd name="T85" fmla="*/ 0 h 1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183"/>
                <a:gd name="T131" fmla="*/ 88 w 88"/>
                <a:gd name="T132" fmla="*/ 183 h 1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183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506" name="Freeform 79"/>
            <p:cNvSpPr>
              <a:spLocks noChangeArrowheads="1"/>
            </p:cNvSpPr>
            <p:nvPr/>
          </p:nvSpPr>
          <p:spPr bwMode="auto">
            <a:xfrm>
              <a:off x="3201" y="1429"/>
              <a:ext cx="193" cy="153"/>
            </a:xfrm>
            <a:custGeom>
              <a:avLst/>
              <a:gdLst>
                <a:gd name="T0" fmla="*/ 156 w 193"/>
                <a:gd name="T1" fmla="*/ 0 h 153"/>
                <a:gd name="T2" fmla="*/ 164 w 193"/>
                <a:gd name="T3" fmla="*/ 5 h 153"/>
                <a:gd name="T4" fmla="*/ 170 w 193"/>
                <a:gd name="T5" fmla="*/ 10 h 153"/>
                <a:gd name="T6" fmla="*/ 169 w 193"/>
                <a:gd name="T7" fmla="*/ 27 h 153"/>
                <a:gd name="T8" fmla="*/ 170 w 193"/>
                <a:gd name="T9" fmla="*/ 42 h 153"/>
                <a:gd name="T10" fmla="*/ 171 w 193"/>
                <a:gd name="T11" fmla="*/ 45 h 153"/>
                <a:gd name="T12" fmla="*/ 173 w 193"/>
                <a:gd name="T13" fmla="*/ 46 h 153"/>
                <a:gd name="T14" fmla="*/ 183 w 193"/>
                <a:gd name="T15" fmla="*/ 45 h 153"/>
                <a:gd name="T16" fmla="*/ 193 w 193"/>
                <a:gd name="T17" fmla="*/ 42 h 153"/>
                <a:gd name="T18" fmla="*/ 193 w 193"/>
                <a:gd name="T19" fmla="*/ 46 h 153"/>
                <a:gd name="T20" fmla="*/ 191 w 193"/>
                <a:gd name="T21" fmla="*/ 50 h 153"/>
                <a:gd name="T22" fmla="*/ 180 w 193"/>
                <a:gd name="T23" fmla="*/ 60 h 153"/>
                <a:gd name="T24" fmla="*/ 164 w 193"/>
                <a:gd name="T25" fmla="*/ 72 h 153"/>
                <a:gd name="T26" fmla="*/ 150 w 193"/>
                <a:gd name="T27" fmla="*/ 82 h 153"/>
                <a:gd name="T28" fmla="*/ 137 w 193"/>
                <a:gd name="T29" fmla="*/ 89 h 153"/>
                <a:gd name="T30" fmla="*/ 127 w 193"/>
                <a:gd name="T31" fmla="*/ 90 h 153"/>
                <a:gd name="T32" fmla="*/ 117 w 193"/>
                <a:gd name="T33" fmla="*/ 92 h 153"/>
                <a:gd name="T34" fmla="*/ 116 w 193"/>
                <a:gd name="T35" fmla="*/ 97 h 153"/>
                <a:gd name="T36" fmla="*/ 113 w 193"/>
                <a:gd name="T37" fmla="*/ 102 h 153"/>
                <a:gd name="T38" fmla="*/ 104 w 193"/>
                <a:gd name="T39" fmla="*/ 103 h 153"/>
                <a:gd name="T40" fmla="*/ 96 w 193"/>
                <a:gd name="T41" fmla="*/ 103 h 153"/>
                <a:gd name="T42" fmla="*/ 77 w 193"/>
                <a:gd name="T43" fmla="*/ 119 h 153"/>
                <a:gd name="T44" fmla="*/ 57 w 193"/>
                <a:gd name="T45" fmla="*/ 135 h 153"/>
                <a:gd name="T46" fmla="*/ 47 w 193"/>
                <a:gd name="T47" fmla="*/ 142 h 153"/>
                <a:gd name="T48" fmla="*/ 36 w 193"/>
                <a:gd name="T49" fmla="*/ 147 h 153"/>
                <a:gd name="T50" fmla="*/ 23 w 193"/>
                <a:gd name="T51" fmla="*/ 152 h 153"/>
                <a:gd name="T52" fmla="*/ 10 w 193"/>
                <a:gd name="T53" fmla="*/ 153 h 153"/>
                <a:gd name="T54" fmla="*/ 7 w 193"/>
                <a:gd name="T55" fmla="*/ 152 h 153"/>
                <a:gd name="T56" fmla="*/ 4 w 193"/>
                <a:gd name="T57" fmla="*/ 150 h 153"/>
                <a:gd name="T58" fmla="*/ 2 w 193"/>
                <a:gd name="T59" fmla="*/ 149 h 153"/>
                <a:gd name="T60" fmla="*/ 0 w 193"/>
                <a:gd name="T61" fmla="*/ 144 h 153"/>
                <a:gd name="T62" fmla="*/ 27 w 193"/>
                <a:gd name="T63" fmla="*/ 129 h 153"/>
                <a:gd name="T64" fmla="*/ 57 w 193"/>
                <a:gd name="T65" fmla="*/ 112 h 153"/>
                <a:gd name="T66" fmla="*/ 84 w 193"/>
                <a:gd name="T67" fmla="*/ 95 h 153"/>
                <a:gd name="T68" fmla="*/ 111 w 193"/>
                <a:gd name="T69" fmla="*/ 77 h 153"/>
                <a:gd name="T70" fmla="*/ 113 w 193"/>
                <a:gd name="T71" fmla="*/ 82 h 153"/>
                <a:gd name="T72" fmla="*/ 116 w 193"/>
                <a:gd name="T73" fmla="*/ 85 h 153"/>
                <a:gd name="T74" fmla="*/ 119 w 193"/>
                <a:gd name="T75" fmla="*/ 86 h 153"/>
                <a:gd name="T76" fmla="*/ 124 w 193"/>
                <a:gd name="T77" fmla="*/ 86 h 153"/>
                <a:gd name="T78" fmla="*/ 131 w 193"/>
                <a:gd name="T79" fmla="*/ 80 h 153"/>
                <a:gd name="T80" fmla="*/ 139 w 193"/>
                <a:gd name="T81" fmla="*/ 76 h 153"/>
                <a:gd name="T82" fmla="*/ 136 w 193"/>
                <a:gd name="T83" fmla="*/ 72 h 153"/>
                <a:gd name="T84" fmla="*/ 133 w 193"/>
                <a:gd name="T85" fmla="*/ 70 h 153"/>
                <a:gd name="T86" fmla="*/ 133 w 193"/>
                <a:gd name="T87" fmla="*/ 67 h 153"/>
                <a:gd name="T88" fmla="*/ 133 w 193"/>
                <a:gd name="T89" fmla="*/ 63 h 153"/>
                <a:gd name="T90" fmla="*/ 137 w 193"/>
                <a:gd name="T91" fmla="*/ 60 h 153"/>
                <a:gd name="T92" fmla="*/ 141 w 193"/>
                <a:gd name="T93" fmla="*/ 59 h 153"/>
                <a:gd name="T94" fmla="*/ 144 w 193"/>
                <a:gd name="T95" fmla="*/ 56 h 153"/>
                <a:gd name="T96" fmla="*/ 147 w 193"/>
                <a:gd name="T97" fmla="*/ 53 h 153"/>
                <a:gd name="T98" fmla="*/ 151 w 193"/>
                <a:gd name="T99" fmla="*/ 46 h 153"/>
                <a:gd name="T100" fmla="*/ 157 w 193"/>
                <a:gd name="T101" fmla="*/ 40 h 153"/>
                <a:gd name="T102" fmla="*/ 156 w 193"/>
                <a:gd name="T103" fmla="*/ 20 h 153"/>
                <a:gd name="T104" fmla="*/ 156 w 193"/>
                <a:gd name="T105" fmla="*/ 0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53"/>
                <a:gd name="T161" fmla="*/ 193 w 193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5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507" name="Freeform 80"/>
            <p:cNvSpPr>
              <a:spLocks noChangeArrowheads="1"/>
            </p:cNvSpPr>
            <p:nvPr/>
          </p:nvSpPr>
          <p:spPr bwMode="auto">
            <a:xfrm>
              <a:off x="2968" y="1446"/>
              <a:ext cx="16" cy="8"/>
            </a:xfrm>
            <a:custGeom>
              <a:avLst/>
              <a:gdLst>
                <a:gd name="T0" fmla="*/ 5 w 16"/>
                <a:gd name="T1" fmla="*/ 0 h 8"/>
                <a:gd name="T2" fmla="*/ 10 w 16"/>
                <a:gd name="T3" fmla="*/ 2 h 8"/>
                <a:gd name="T4" fmla="*/ 16 w 16"/>
                <a:gd name="T5" fmla="*/ 3 h 8"/>
                <a:gd name="T6" fmla="*/ 13 w 16"/>
                <a:gd name="T7" fmla="*/ 5 h 8"/>
                <a:gd name="T8" fmla="*/ 12 w 16"/>
                <a:gd name="T9" fmla="*/ 6 h 8"/>
                <a:gd name="T10" fmla="*/ 8 w 16"/>
                <a:gd name="T11" fmla="*/ 8 h 8"/>
                <a:gd name="T12" fmla="*/ 5 w 16"/>
                <a:gd name="T13" fmla="*/ 8 h 8"/>
                <a:gd name="T14" fmla="*/ 3 w 16"/>
                <a:gd name="T15" fmla="*/ 5 h 8"/>
                <a:gd name="T16" fmla="*/ 0 w 16"/>
                <a:gd name="T17" fmla="*/ 2 h 8"/>
                <a:gd name="T18" fmla="*/ 3 w 16"/>
                <a:gd name="T19" fmla="*/ 0 h 8"/>
                <a:gd name="T20" fmla="*/ 5 w 16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8"/>
                <a:gd name="T35" fmla="*/ 16 w 1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8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8508" name="Freeform 81"/>
            <p:cNvSpPr>
              <a:spLocks noChangeArrowheads="1"/>
            </p:cNvSpPr>
            <p:nvPr/>
          </p:nvSpPr>
          <p:spPr bwMode="auto">
            <a:xfrm>
              <a:off x="3008" y="1509"/>
              <a:ext cx="46" cy="39"/>
            </a:xfrm>
            <a:custGeom>
              <a:avLst/>
              <a:gdLst>
                <a:gd name="T0" fmla="*/ 0 w 46"/>
                <a:gd name="T1" fmla="*/ 39 h 39"/>
                <a:gd name="T2" fmla="*/ 5 w 46"/>
                <a:gd name="T3" fmla="*/ 20 h 39"/>
                <a:gd name="T4" fmla="*/ 10 w 46"/>
                <a:gd name="T5" fmla="*/ 0 h 39"/>
                <a:gd name="T6" fmla="*/ 12 w 46"/>
                <a:gd name="T7" fmla="*/ 0 h 39"/>
                <a:gd name="T8" fmla="*/ 12 w 46"/>
                <a:gd name="T9" fmla="*/ 0 h 39"/>
                <a:gd name="T10" fmla="*/ 30 w 46"/>
                <a:gd name="T11" fmla="*/ 3 h 39"/>
                <a:gd name="T12" fmla="*/ 46 w 46"/>
                <a:gd name="T13" fmla="*/ 6 h 39"/>
                <a:gd name="T14" fmla="*/ 46 w 46"/>
                <a:gd name="T15" fmla="*/ 7 h 39"/>
                <a:gd name="T16" fmla="*/ 46 w 46"/>
                <a:gd name="T17" fmla="*/ 7 h 39"/>
                <a:gd name="T18" fmla="*/ 46 w 46"/>
                <a:gd name="T19" fmla="*/ 10 h 39"/>
                <a:gd name="T20" fmla="*/ 45 w 46"/>
                <a:gd name="T21" fmla="*/ 13 h 39"/>
                <a:gd name="T22" fmla="*/ 39 w 46"/>
                <a:gd name="T23" fmla="*/ 20 h 39"/>
                <a:gd name="T24" fmla="*/ 32 w 46"/>
                <a:gd name="T25" fmla="*/ 27 h 39"/>
                <a:gd name="T26" fmla="*/ 23 w 46"/>
                <a:gd name="T27" fmla="*/ 33 h 39"/>
                <a:gd name="T28" fmla="*/ 15 w 46"/>
                <a:gd name="T29" fmla="*/ 39 h 39"/>
                <a:gd name="T30" fmla="*/ 8 w 46"/>
                <a:gd name="T31" fmla="*/ 39 h 39"/>
                <a:gd name="T32" fmla="*/ 0 w 46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39"/>
                <a:gd name="T53" fmla="*/ 46 w 46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39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b="1" i="1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3" name="组合 54"/>
          <p:cNvGrpSpPr>
            <a:grpSpLocks/>
          </p:cNvGrpSpPr>
          <p:nvPr/>
        </p:nvGrpSpPr>
        <p:grpSpPr bwMode="auto">
          <a:xfrm>
            <a:off x="2738437" y="3457576"/>
            <a:ext cx="128588" cy="202406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4" name="组合 5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11" name="同心圆 5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0"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512" name="等腰三角形 5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8513" name="椭圆 5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8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8514" name="矩形 47"/>
          <p:cNvSpPr>
            <a:spLocks noChangeArrowheads="1"/>
          </p:cNvSpPr>
          <p:nvPr/>
        </p:nvSpPr>
        <p:spPr bwMode="auto">
          <a:xfrm>
            <a:off x="1014413" y="1052513"/>
            <a:ext cx="7142560" cy="4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18515" name="矩形 3"/>
          <p:cNvSpPr>
            <a:spLocks noChangeArrowheads="1"/>
          </p:cNvSpPr>
          <p:nvPr/>
        </p:nvSpPr>
        <p:spPr bwMode="auto">
          <a:xfrm>
            <a:off x="3602831" y="422673"/>
            <a:ext cx="1369592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业务分布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18516" name="文本框 37"/>
          <p:cNvSpPr>
            <a:spLocks noChangeArrowheads="1"/>
          </p:cNvSpPr>
          <p:nvPr/>
        </p:nvSpPr>
        <p:spPr bwMode="auto">
          <a:xfrm>
            <a:off x="5017294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Business Distribution</a:t>
            </a:r>
            <a:endParaRPr lang="zh-CN" altLang="en-US" sz="12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5" name="组合 81"/>
          <p:cNvGrpSpPr>
            <a:grpSpLocks/>
          </p:cNvGrpSpPr>
          <p:nvPr/>
        </p:nvGrpSpPr>
        <p:grpSpPr bwMode="auto">
          <a:xfrm>
            <a:off x="3193257" y="464344"/>
            <a:ext cx="197644" cy="295275"/>
            <a:chOff x="0" y="0"/>
            <a:chExt cx="213756" cy="427512"/>
          </a:xfrm>
        </p:grpSpPr>
        <p:sp>
          <p:nvSpPr>
            <p:cNvPr id="29757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9758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6" name="组合 75"/>
          <p:cNvGrpSpPr>
            <a:grpSpLocks/>
          </p:cNvGrpSpPr>
          <p:nvPr/>
        </p:nvGrpSpPr>
        <p:grpSpPr bwMode="auto">
          <a:xfrm>
            <a:off x="2986087" y="3820717"/>
            <a:ext cx="128588" cy="202406"/>
            <a:chOff x="0" y="0"/>
            <a:chExt cx="474034" cy="743490"/>
          </a:xfrm>
        </p:grpSpPr>
        <p:grpSp>
          <p:nvGrpSpPr>
            <p:cNvPr id="29753" name="组合 77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29755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237017 w 21600"/>
                  <a:gd name="T1" fmla="*/ 0 h 21600"/>
                  <a:gd name="T2" fmla="*/ 69415 w 21600"/>
                  <a:gd name="T3" fmla="*/ 69415 h 21600"/>
                  <a:gd name="T4" fmla="*/ 0 w 21600"/>
                  <a:gd name="T5" fmla="*/ 237017 h 21600"/>
                  <a:gd name="T6" fmla="*/ 69415 w 21600"/>
                  <a:gd name="T7" fmla="*/ 404619 h 21600"/>
                  <a:gd name="T8" fmla="*/ 237017 w 21600"/>
                  <a:gd name="T9" fmla="*/ 474034 h 21600"/>
                  <a:gd name="T10" fmla="*/ 404619 w 21600"/>
                  <a:gd name="T11" fmla="*/ 404619 h 21600"/>
                  <a:gd name="T12" fmla="*/ 474034 w 21600"/>
                  <a:gd name="T13" fmla="*/ 237017 h 21600"/>
                  <a:gd name="T14" fmla="*/ 404619 w 21600"/>
                  <a:gd name="T15" fmla="*/ 694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56" name="等腰三角形 80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9754" name="椭圆 78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84"/>
          <p:cNvGrpSpPr>
            <a:grpSpLocks/>
          </p:cNvGrpSpPr>
          <p:nvPr/>
        </p:nvGrpSpPr>
        <p:grpSpPr bwMode="auto">
          <a:xfrm>
            <a:off x="2134791" y="1972867"/>
            <a:ext cx="128588" cy="201215"/>
            <a:chOff x="0" y="0"/>
            <a:chExt cx="474034" cy="743490"/>
          </a:xfrm>
        </p:grpSpPr>
        <p:grpSp>
          <p:nvGrpSpPr>
            <p:cNvPr id="29749" name="组合 8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29751" name="同心圆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237017 w 21600"/>
                  <a:gd name="T1" fmla="*/ 0 h 21600"/>
                  <a:gd name="T2" fmla="*/ 69415 w 21600"/>
                  <a:gd name="T3" fmla="*/ 69415 h 21600"/>
                  <a:gd name="T4" fmla="*/ 0 w 21600"/>
                  <a:gd name="T5" fmla="*/ 237017 h 21600"/>
                  <a:gd name="T6" fmla="*/ 69415 w 21600"/>
                  <a:gd name="T7" fmla="*/ 404619 h 21600"/>
                  <a:gd name="T8" fmla="*/ 237017 w 21600"/>
                  <a:gd name="T9" fmla="*/ 474034 h 21600"/>
                  <a:gd name="T10" fmla="*/ 404619 w 21600"/>
                  <a:gd name="T11" fmla="*/ 404619 h 21600"/>
                  <a:gd name="T12" fmla="*/ 474034 w 21600"/>
                  <a:gd name="T13" fmla="*/ 237017 h 21600"/>
                  <a:gd name="T14" fmla="*/ 404619 w 21600"/>
                  <a:gd name="T15" fmla="*/ 694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52" name="等腰三角形 8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9750" name="椭圆 8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0" name="组合 89"/>
          <p:cNvGrpSpPr>
            <a:grpSpLocks/>
          </p:cNvGrpSpPr>
          <p:nvPr/>
        </p:nvGrpSpPr>
        <p:grpSpPr bwMode="auto">
          <a:xfrm>
            <a:off x="2840831" y="3486151"/>
            <a:ext cx="128588" cy="202406"/>
            <a:chOff x="0" y="0"/>
            <a:chExt cx="474034" cy="743490"/>
          </a:xfrm>
        </p:grpSpPr>
        <p:grpSp>
          <p:nvGrpSpPr>
            <p:cNvPr id="29745" name="组合 90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29747" name="同心圆 9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237017 w 21600"/>
                  <a:gd name="T1" fmla="*/ 0 h 21600"/>
                  <a:gd name="T2" fmla="*/ 69415 w 21600"/>
                  <a:gd name="T3" fmla="*/ 69415 h 21600"/>
                  <a:gd name="T4" fmla="*/ 0 w 21600"/>
                  <a:gd name="T5" fmla="*/ 237017 h 21600"/>
                  <a:gd name="T6" fmla="*/ 69415 w 21600"/>
                  <a:gd name="T7" fmla="*/ 404619 h 21600"/>
                  <a:gd name="T8" fmla="*/ 237017 w 21600"/>
                  <a:gd name="T9" fmla="*/ 474034 h 21600"/>
                  <a:gd name="T10" fmla="*/ 404619 w 21600"/>
                  <a:gd name="T11" fmla="*/ 404619 h 21600"/>
                  <a:gd name="T12" fmla="*/ 474034 w 21600"/>
                  <a:gd name="T13" fmla="*/ 237017 h 21600"/>
                  <a:gd name="T14" fmla="*/ 404619 w 21600"/>
                  <a:gd name="T15" fmla="*/ 694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48" name="等腰三角形 9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9746" name="椭圆 9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" name="组合 94"/>
          <p:cNvGrpSpPr>
            <a:grpSpLocks/>
          </p:cNvGrpSpPr>
          <p:nvPr/>
        </p:nvGrpSpPr>
        <p:grpSpPr bwMode="auto">
          <a:xfrm>
            <a:off x="6176962" y="2686050"/>
            <a:ext cx="128588" cy="201216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3" name="组合 9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37" name="同心圆 9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0"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538" name="等腰三角形 9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8539" name="椭圆 9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8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99"/>
          <p:cNvGrpSpPr>
            <a:grpSpLocks/>
          </p:cNvGrpSpPr>
          <p:nvPr/>
        </p:nvGrpSpPr>
        <p:grpSpPr bwMode="auto">
          <a:xfrm>
            <a:off x="6279356" y="2713435"/>
            <a:ext cx="128588" cy="201215"/>
            <a:chOff x="0" y="0"/>
            <a:chExt cx="474034" cy="743490"/>
          </a:xfrm>
        </p:grpSpPr>
        <p:grpSp>
          <p:nvGrpSpPr>
            <p:cNvPr id="29741" name="组合 100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29743" name="同心圆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237017 w 21600"/>
                  <a:gd name="T1" fmla="*/ 0 h 21600"/>
                  <a:gd name="T2" fmla="*/ 69415 w 21600"/>
                  <a:gd name="T3" fmla="*/ 69415 h 21600"/>
                  <a:gd name="T4" fmla="*/ 0 w 21600"/>
                  <a:gd name="T5" fmla="*/ 237017 h 21600"/>
                  <a:gd name="T6" fmla="*/ 69415 w 21600"/>
                  <a:gd name="T7" fmla="*/ 404619 h 21600"/>
                  <a:gd name="T8" fmla="*/ 237017 w 21600"/>
                  <a:gd name="T9" fmla="*/ 474034 h 21600"/>
                  <a:gd name="T10" fmla="*/ 404619 w 21600"/>
                  <a:gd name="T11" fmla="*/ 404619 h 21600"/>
                  <a:gd name="T12" fmla="*/ 474034 w 21600"/>
                  <a:gd name="T13" fmla="*/ 237017 h 21600"/>
                  <a:gd name="T14" fmla="*/ 404619 w 21600"/>
                  <a:gd name="T15" fmla="*/ 694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44" name="等腰三角形 10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9742" name="椭圆 10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04"/>
          <p:cNvGrpSpPr>
            <a:grpSpLocks/>
          </p:cNvGrpSpPr>
          <p:nvPr/>
        </p:nvGrpSpPr>
        <p:grpSpPr bwMode="auto">
          <a:xfrm>
            <a:off x="6391275" y="2135981"/>
            <a:ext cx="128588" cy="201216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7" name="组合 10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47" name="同心圆 10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0"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548" name="等腰三角形 10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8549" name="椭圆 10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8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" name="组合 109"/>
          <p:cNvGrpSpPr>
            <a:grpSpLocks/>
          </p:cNvGrpSpPr>
          <p:nvPr/>
        </p:nvGrpSpPr>
        <p:grpSpPr bwMode="auto">
          <a:xfrm>
            <a:off x="5549503" y="2665810"/>
            <a:ext cx="128588" cy="202406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9" name="组合 110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52" name="同心圆 1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0"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553" name="等腰三角形 11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8554" name="椭圆 11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8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0" name="组合 114"/>
          <p:cNvGrpSpPr>
            <a:grpSpLocks/>
          </p:cNvGrpSpPr>
          <p:nvPr/>
        </p:nvGrpSpPr>
        <p:grpSpPr bwMode="auto">
          <a:xfrm>
            <a:off x="5670947" y="2622948"/>
            <a:ext cx="128588" cy="202406"/>
            <a:chOff x="0" y="0"/>
            <a:chExt cx="474034" cy="743490"/>
          </a:xfrm>
        </p:grpSpPr>
        <p:grpSp>
          <p:nvGrpSpPr>
            <p:cNvPr id="29737" name="组合 11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29739" name="同心圆 1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237017 w 21600"/>
                  <a:gd name="T1" fmla="*/ 0 h 21600"/>
                  <a:gd name="T2" fmla="*/ 69415 w 21600"/>
                  <a:gd name="T3" fmla="*/ 69415 h 21600"/>
                  <a:gd name="T4" fmla="*/ 0 w 21600"/>
                  <a:gd name="T5" fmla="*/ 237017 h 21600"/>
                  <a:gd name="T6" fmla="*/ 69415 w 21600"/>
                  <a:gd name="T7" fmla="*/ 404619 h 21600"/>
                  <a:gd name="T8" fmla="*/ 237017 w 21600"/>
                  <a:gd name="T9" fmla="*/ 474034 h 21600"/>
                  <a:gd name="T10" fmla="*/ 404619 w 21600"/>
                  <a:gd name="T11" fmla="*/ 404619 h 21600"/>
                  <a:gd name="T12" fmla="*/ 474034 w 21600"/>
                  <a:gd name="T13" fmla="*/ 237017 h 21600"/>
                  <a:gd name="T14" fmla="*/ 404619 w 21600"/>
                  <a:gd name="T15" fmla="*/ 694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40" name="等腰三角形 11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9738" name="椭圆 11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2" name="组合 119"/>
          <p:cNvGrpSpPr>
            <a:grpSpLocks/>
          </p:cNvGrpSpPr>
          <p:nvPr/>
        </p:nvGrpSpPr>
        <p:grpSpPr bwMode="auto">
          <a:xfrm>
            <a:off x="6371035" y="2995613"/>
            <a:ext cx="128588" cy="202406"/>
            <a:chOff x="0" y="0"/>
            <a:chExt cx="474034" cy="743490"/>
          </a:xfrm>
        </p:grpSpPr>
        <p:grpSp>
          <p:nvGrpSpPr>
            <p:cNvPr id="29733" name="组合 120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29735" name="同心圆 1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237017 w 21600"/>
                  <a:gd name="T1" fmla="*/ 0 h 21600"/>
                  <a:gd name="T2" fmla="*/ 69415 w 21600"/>
                  <a:gd name="T3" fmla="*/ 69415 h 21600"/>
                  <a:gd name="T4" fmla="*/ 0 w 21600"/>
                  <a:gd name="T5" fmla="*/ 237017 h 21600"/>
                  <a:gd name="T6" fmla="*/ 69415 w 21600"/>
                  <a:gd name="T7" fmla="*/ 404619 h 21600"/>
                  <a:gd name="T8" fmla="*/ 237017 w 21600"/>
                  <a:gd name="T9" fmla="*/ 474034 h 21600"/>
                  <a:gd name="T10" fmla="*/ 404619 w 21600"/>
                  <a:gd name="T11" fmla="*/ 404619 h 21600"/>
                  <a:gd name="T12" fmla="*/ 474034 w 21600"/>
                  <a:gd name="T13" fmla="*/ 237017 h 21600"/>
                  <a:gd name="T14" fmla="*/ 404619 w 21600"/>
                  <a:gd name="T15" fmla="*/ 694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36" name="等腰三角形 12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9734" name="椭圆 12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4" name="组合 124"/>
          <p:cNvGrpSpPr>
            <a:grpSpLocks/>
          </p:cNvGrpSpPr>
          <p:nvPr/>
        </p:nvGrpSpPr>
        <p:grpSpPr bwMode="auto">
          <a:xfrm>
            <a:off x="5026819" y="2694385"/>
            <a:ext cx="128588" cy="201215"/>
            <a:chOff x="0" y="0"/>
            <a:chExt cx="474034" cy="743490"/>
          </a:xfrm>
        </p:grpSpPr>
        <p:grpSp>
          <p:nvGrpSpPr>
            <p:cNvPr id="29729" name="组合 12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29731" name="同心圆 1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237017 w 21600"/>
                  <a:gd name="T1" fmla="*/ 0 h 21600"/>
                  <a:gd name="T2" fmla="*/ 69415 w 21600"/>
                  <a:gd name="T3" fmla="*/ 69415 h 21600"/>
                  <a:gd name="T4" fmla="*/ 0 w 21600"/>
                  <a:gd name="T5" fmla="*/ 237017 h 21600"/>
                  <a:gd name="T6" fmla="*/ 69415 w 21600"/>
                  <a:gd name="T7" fmla="*/ 404619 h 21600"/>
                  <a:gd name="T8" fmla="*/ 237017 w 21600"/>
                  <a:gd name="T9" fmla="*/ 474034 h 21600"/>
                  <a:gd name="T10" fmla="*/ 404619 w 21600"/>
                  <a:gd name="T11" fmla="*/ 404619 h 21600"/>
                  <a:gd name="T12" fmla="*/ 474034 w 21600"/>
                  <a:gd name="T13" fmla="*/ 237017 h 21600"/>
                  <a:gd name="T14" fmla="*/ 404619 w 21600"/>
                  <a:gd name="T15" fmla="*/ 694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32" name="等腰三角形 12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9730" name="椭圆 12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6" name="组合 129"/>
          <p:cNvGrpSpPr>
            <a:grpSpLocks/>
          </p:cNvGrpSpPr>
          <p:nvPr/>
        </p:nvGrpSpPr>
        <p:grpSpPr bwMode="auto">
          <a:xfrm>
            <a:off x="5113735" y="2757488"/>
            <a:ext cx="128588" cy="202406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27" name="组合 130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72" name="同心圆 1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0"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573" name="等腰三角形 13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8574" name="椭圆 13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8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8" name="组合 134"/>
          <p:cNvGrpSpPr>
            <a:grpSpLocks/>
          </p:cNvGrpSpPr>
          <p:nvPr/>
        </p:nvGrpSpPr>
        <p:grpSpPr bwMode="auto">
          <a:xfrm>
            <a:off x="5069681" y="2124075"/>
            <a:ext cx="128588" cy="201216"/>
            <a:chOff x="0" y="0"/>
            <a:chExt cx="474034" cy="743490"/>
          </a:xfrm>
        </p:grpSpPr>
        <p:grpSp>
          <p:nvGrpSpPr>
            <p:cNvPr id="29725" name="组合 13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29727" name="同心圆 1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237017 w 21600"/>
                  <a:gd name="T1" fmla="*/ 0 h 21600"/>
                  <a:gd name="T2" fmla="*/ 69415 w 21600"/>
                  <a:gd name="T3" fmla="*/ 69415 h 21600"/>
                  <a:gd name="T4" fmla="*/ 0 w 21600"/>
                  <a:gd name="T5" fmla="*/ 237017 h 21600"/>
                  <a:gd name="T6" fmla="*/ 69415 w 21600"/>
                  <a:gd name="T7" fmla="*/ 404619 h 21600"/>
                  <a:gd name="T8" fmla="*/ 237017 w 21600"/>
                  <a:gd name="T9" fmla="*/ 474034 h 21600"/>
                  <a:gd name="T10" fmla="*/ 404619 w 21600"/>
                  <a:gd name="T11" fmla="*/ 404619 h 21600"/>
                  <a:gd name="T12" fmla="*/ 474034 w 21600"/>
                  <a:gd name="T13" fmla="*/ 237017 h 21600"/>
                  <a:gd name="T14" fmla="*/ 404619 w 21600"/>
                  <a:gd name="T15" fmla="*/ 694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28" name="等腰三角形 13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9726" name="椭圆 13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0" name="组合 139"/>
          <p:cNvGrpSpPr>
            <a:grpSpLocks/>
          </p:cNvGrpSpPr>
          <p:nvPr/>
        </p:nvGrpSpPr>
        <p:grpSpPr bwMode="auto">
          <a:xfrm>
            <a:off x="4598194" y="2286001"/>
            <a:ext cx="128588" cy="202406"/>
            <a:chOff x="0" y="0"/>
            <a:chExt cx="474034" cy="743490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31" name="组合 140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  <a:grpFill/>
          </p:grpSpPr>
          <p:sp>
            <p:nvSpPr>
              <p:cNvPr id="18582" name="同心圆 1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0"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583" name="等腰三角形 143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grpFill/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 sz="1800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8584" name="椭圆 141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grpFill/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8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8432" name="组合 144"/>
          <p:cNvGrpSpPr>
            <a:grpSpLocks/>
          </p:cNvGrpSpPr>
          <p:nvPr/>
        </p:nvGrpSpPr>
        <p:grpSpPr bwMode="auto">
          <a:xfrm>
            <a:off x="7119937" y="3946923"/>
            <a:ext cx="128588" cy="201215"/>
            <a:chOff x="0" y="0"/>
            <a:chExt cx="474034" cy="743490"/>
          </a:xfrm>
        </p:grpSpPr>
        <p:grpSp>
          <p:nvGrpSpPr>
            <p:cNvPr id="29721" name="组合 145"/>
            <p:cNvGrpSpPr>
              <a:grpSpLocks/>
            </p:cNvGrpSpPr>
            <p:nvPr/>
          </p:nvGrpSpPr>
          <p:grpSpPr bwMode="auto">
            <a:xfrm>
              <a:off x="0" y="0"/>
              <a:ext cx="474034" cy="743490"/>
              <a:chOff x="0" y="0"/>
              <a:chExt cx="474034" cy="743490"/>
            </a:xfrm>
          </p:grpSpPr>
          <p:sp>
            <p:nvSpPr>
              <p:cNvPr id="29723" name="同心圆 14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4034" cy="474034"/>
              </a:xfrm>
              <a:custGeom>
                <a:avLst/>
                <a:gdLst>
                  <a:gd name="T0" fmla="*/ 237017 w 21600"/>
                  <a:gd name="T1" fmla="*/ 0 h 21600"/>
                  <a:gd name="T2" fmla="*/ 69415 w 21600"/>
                  <a:gd name="T3" fmla="*/ 69415 h 21600"/>
                  <a:gd name="T4" fmla="*/ 0 w 21600"/>
                  <a:gd name="T5" fmla="*/ 237017 h 21600"/>
                  <a:gd name="T6" fmla="*/ 69415 w 21600"/>
                  <a:gd name="T7" fmla="*/ 404619 h 21600"/>
                  <a:gd name="T8" fmla="*/ 237017 w 21600"/>
                  <a:gd name="T9" fmla="*/ 474034 h 21600"/>
                  <a:gd name="T10" fmla="*/ 404619 w 21600"/>
                  <a:gd name="T11" fmla="*/ 404619 h 21600"/>
                  <a:gd name="T12" fmla="*/ 474034 w 21600"/>
                  <a:gd name="T13" fmla="*/ 237017 h 21600"/>
                  <a:gd name="T14" fmla="*/ 404619 w 21600"/>
                  <a:gd name="T15" fmla="*/ 6941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24" name="等腰三角形 148"/>
              <p:cNvSpPr>
                <a:spLocks noChangeArrowheads="1"/>
              </p:cNvSpPr>
              <p:nvPr/>
            </p:nvSpPr>
            <p:spPr bwMode="auto">
              <a:xfrm rot="10800000">
                <a:off x="28216" y="351576"/>
                <a:ext cx="417601" cy="391914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9722" name="椭圆 146"/>
            <p:cNvSpPr>
              <a:spLocks noChangeArrowheads="1"/>
            </p:cNvSpPr>
            <p:nvPr/>
          </p:nvSpPr>
          <p:spPr bwMode="auto">
            <a:xfrm>
              <a:off x="165009" y="165009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750"/>
                                        <p:tgtEl>
                                          <p:spTgt spid="18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8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8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4" grpId="0" bldLvl="0" autoUpdateAnimBg="0"/>
      <p:bldP spid="18515" grpId="0" bldLvl="0" autoUpdateAnimBg="0"/>
      <p:bldP spid="18516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90654FC-CEF8-4E44-9311-5FD6A7DDCF7A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11</a:t>
            </a:fld>
            <a:endParaRPr lang="zh-CN" altLang="en-US" sz="1350"/>
          </a:p>
        </p:txBody>
      </p:sp>
      <p:sp>
        <p:nvSpPr>
          <p:cNvPr id="35843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844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3573066" y="422673"/>
            <a:ext cx="1369592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服务理念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24581" name="文本框 37"/>
          <p:cNvSpPr>
            <a:spLocks noChangeArrowheads="1"/>
          </p:cNvSpPr>
          <p:nvPr/>
        </p:nvSpPr>
        <p:spPr bwMode="auto">
          <a:xfrm>
            <a:off x="5026819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Service concept</a:t>
            </a:r>
            <a:endParaRPr lang="zh-CN" altLang="en-US" sz="12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2" name="组合 37"/>
          <p:cNvGrpSpPr>
            <a:grpSpLocks/>
          </p:cNvGrpSpPr>
          <p:nvPr/>
        </p:nvGrpSpPr>
        <p:grpSpPr bwMode="auto">
          <a:xfrm>
            <a:off x="3163491" y="464344"/>
            <a:ext cx="197644" cy="295275"/>
            <a:chOff x="0" y="0"/>
            <a:chExt cx="213756" cy="427512"/>
          </a:xfrm>
        </p:grpSpPr>
        <p:sp>
          <p:nvSpPr>
            <p:cNvPr id="35882" name="直接连接符 38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5883" name="直接连接符 39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sp>
        <p:nvSpPr>
          <p:cNvPr id="24585" name="空心弧 40"/>
          <p:cNvSpPr>
            <a:spLocks noChangeArrowheads="1"/>
          </p:cNvSpPr>
          <p:nvPr/>
        </p:nvSpPr>
        <p:spPr bwMode="auto">
          <a:xfrm rot="5400000">
            <a:off x="645915" y="1446015"/>
            <a:ext cx="3068240" cy="3069431"/>
          </a:xfrm>
          <a:custGeom>
            <a:avLst/>
            <a:gdLst>
              <a:gd name="T0" fmla="*/ 2045494 w 21600"/>
              <a:gd name="T1" fmla="*/ 0 h 21600"/>
              <a:gd name="T2" fmla="*/ 25379 w 21600"/>
              <a:gd name="T3" fmla="*/ 2046288 h 21600"/>
              <a:gd name="T4" fmla="*/ 2045494 w 21600"/>
              <a:gd name="T5" fmla="*/ 50968 h 21600"/>
              <a:gd name="T6" fmla="*/ 4065608 w 21600"/>
              <a:gd name="T7" fmla="*/ 20462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24586" name="椭圆 41"/>
          <p:cNvSpPr>
            <a:spLocks noChangeArrowheads="1"/>
          </p:cNvSpPr>
          <p:nvPr/>
        </p:nvSpPr>
        <p:spPr bwMode="auto">
          <a:xfrm>
            <a:off x="2767012" y="1494235"/>
            <a:ext cx="385763" cy="384572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24587" name="椭圆 42"/>
          <p:cNvSpPr>
            <a:spLocks noChangeArrowheads="1"/>
          </p:cNvSpPr>
          <p:nvPr/>
        </p:nvSpPr>
        <p:spPr bwMode="auto">
          <a:xfrm>
            <a:off x="3414713" y="2308622"/>
            <a:ext cx="384572" cy="384572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24588" name="椭圆 43"/>
          <p:cNvSpPr>
            <a:spLocks noChangeArrowheads="1"/>
          </p:cNvSpPr>
          <p:nvPr/>
        </p:nvSpPr>
        <p:spPr bwMode="auto">
          <a:xfrm>
            <a:off x="3423047" y="3259932"/>
            <a:ext cx="384572" cy="384572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24589" name="椭圆 44"/>
          <p:cNvSpPr>
            <a:spLocks noChangeArrowheads="1"/>
          </p:cNvSpPr>
          <p:nvPr/>
        </p:nvSpPr>
        <p:spPr bwMode="auto">
          <a:xfrm>
            <a:off x="2770585" y="4096941"/>
            <a:ext cx="384572" cy="384572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grpSp>
        <p:nvGrpSpPr>
          <p:cNvPr id="3" name="组合 51"/>
          <p:cNvGrpSpPr>
            <a:grpSpLocks/>
          </p:cNvGrpSpPr>
          <p:nvPr/>
        </p:nvGrpSpPr>
        <p:grpSpPr bwMode="auto">
          <a:xfrm>
            <a:off x="3150394" y="1326357"/>
            <a:ext cx="1793081" cy="716756"/>
            <a:chOff x="0" y="0"/>
            <a:chExt cx="2390955" cy="956128"/>
          </a:xfrm>
        </p:grpSpPr>
        <p:sp>
          <p:nvSpPr>
            <p:cNvPr id="35877" name="直接连接符 52"/>
            <p:cNvSpPr>
              <a:spLocks noChangeShapeType="1"/>
            </p:cNvSpPr>
            <p:nvPr/>
          </p:nvSpPr>
          <p:spPr bwMode="auto">
            <a:xfrm>
              <a:off x="0" y="480739"/>
              <a:ext cx="1440000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5878" name="椭圆 53"/>
            <p:cNvSpPr>
              <a:spLocks noChangeArrowheads="1"/>
            </p:cNvSpPr>
            <p:nvPr/>
          </p:nvSpPr>
          <p:spPr bwMode="auto">
            <a:xfrm>
              <a:off x="1434827" y="0"/>
              <a:ext cx="956128" cy="956128"/>
            </a:xfrm>
            <a:prstGeom prst="ellipse">
              <a:avLst/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35879" name="组合 54"/>
            <p:cNvGrpSpPr>
              <a:grpSpLocks/>
            </p:cNvGrpSpPr>
            <p:nvPr/>
          </p:nvGrpSpPr>
          <p:grpSpPr bwMode="auto">
            <a:xfrm>
              <a:off x="1703199" y="210298"/>
              <a:ext cx="419385" cy="504000"/>
              <a:chOff x="0" y="0"/>
              <a:chExt cx="239649" cy="288000"/>
            </a:xfrm>
          </p:grpSpPr>
          <p:sp>
            <p:nvSpPr>
              <p:cNvPr id="35880" name="Freeform 846"/>
              <p:cNvSpPr>
                <a:spLocks noChangeArrowheads="1"/>
              </p:cNvSpPr>
              <p:nvPr/>
            </p:nvSpPr>
            <p:spPr bwMode="auto">
              <a:xfrm>
                <a:off x="0" y="54657"/>
                <a:ext cx="239649" cy="233343"/>
              </a:xfrm>
              <a:custGeom>
                <a:avLst/>
                <a:gdLst>
                  <a:gd name="T0" fmla="*/ 144788 w 48"/>
                  <a:gd name="T1" fmla="*/ 0 h 47"/>
                  <a:gd name="T2" fmla="*/ 144788 w 48"/>
                  <a:gd name="T3" fmla="*/ 34753 h 47"/>
                  <a:gd name="T4" fmla="*/ 204700 w 48"/>
                  <a:gd name="T5" fmla="*/ 114189 h 47"/>
                  <a:gd name="T6" fmla="*/ 119825 w 48"/>
                  <a:gd name="T7" fmla="*/ 203555 h 47"/>
                  <a:gd name="T8" fmla="*/ 29956 w 48"/>
                  <a:gd name="T9" fmla="*/ 114189 h 47"/>
                  <a:gd name="T10" fmla="*/ 89868 w 48"/>
                  <a:gd name="T11" fmla="*/ 34753 h 47"/>
                  <a:gd name="T12" fmla="*/ 89868 w 48"/>
                  <a:gd name="T13" fmla="*/ 0 h 47"/>
                  <a:gd name="T14" fmla="*/ 0 w 48"/>
                  <a:gd name="T15" fmla="*/ 114189 h 47"/>
                  <a:gd name="T16" fmla="*/ 119825 w 48"/>
                  <a:gd name="T17" fmla="*/ 233343 h 47"/>
                  <a:gd name="T18" fmla="*/ 239649 w 48"/>
                  <a:gd name="T19" fmla="*/ 114189 h 47"/>
                  <a:gd name="T20" fmla="*/ 144788 w 48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47"/>
                  <a:gd name="T35" fmla="*/ 48 w 48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881" name="Freeform 847"/>
              <p:cNvSpPr>
                <a:spLocks noChangeArrowheads="1"/>
              </p:cNvSpPr>
              <p:nvPr/>
            </p:nvSpPr>
            <p:spPr bwMode="auto">
              <a:xfrm>
                <a:off x="94599" y="0"/>
                <a:ext cx="44147" cy="138744"/>
              </a:xfrm>
              <a:custGeom>
                <a:avLst/>
                <a:gdLst>
                  <a:gd name="T0" fmla="*/ 34337 w 9"/>
                  <a:gd name="T1" fmla="*/ 0 h 28"/>
                  <a:gd name="T2" fmla="*/ 9810 w 9"/>
                  <a:gd name="T3" fmla="*/ 0 h 28"/>
                  <a:gd name="T4" fmla="*/ 0 w 9"/>
                  <a:gd name="T5" fmla="*/ 9910 h 28"/>
                  <a:gd name="T6" fmla="*/ 0 w 9"/>
                  <a:gd name="T7" fmla="*/ 49551 h 28"/>
                  <a:gd name="T8" fmla="*/ 0 w 9"/>
                  <a:gd name="T9" fmla="*/ 79282 h 28"/>
                  <a:gd name="T10" fmla="*/ 0 w 9"/>
                  <a:gd name="T11" fmla="*/ 128834 h 28"/>
                  <a:gd name="T12" fmla="*/ 9810 w 9"/>
                  <a:gd name="T13" fmla="*/ 138744 h 28"/>
                  <a:gd name="T14" fmla="*/ 34337 w 9"/>
                  <a:gd name="T15" fmla="*/ 138744 h 28"/>
                  <a:gd name="T16" fmla="*/ 44147 w 9"/>
                  <a:gd name="T17" fmla="*/ 128834 h 28"/>
                  <a:gd name="T18" fmla="*/ 44147 w 9"/>
                  <a:gd name="T19" fmla="*/ 79282 h 28"/>
                  <a:gd name="T20" fmla="*/ 44147 w 9"/>
                  <a:gd name="T21" fmla="*/ 49551 h 28"/>
                  <a:gd name="T22" fmla="*/ 44147 w 9"/>
                  <a:gd name="T23" fmla="*/ 9910 h 28"/>
                  <a:gd name="T24" fmla="*/ 34337 w 9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8"/>
                  <a:gd name="T41" fmla="*/ 9 w 9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组合 57"/>
          <p:cNvGrpSpPr>
            <a:grpSpLocks/>
          </p:cNvGrpSpPr>
          <p:nvPr/>
        </p:nvGrpSpPr>
        <p:grpSpPr bwMode="auto">
          <a:xfrm>
            <a:off x="3155157" y="3930253"/>
            <a:ext cx="1788319" cy="717947"/>
            <a:chOff x="0" y="0"/>
            <a:chExt cx="2383653" cy="956128"/>
          </a:xfrm>
        </p:grpSpPr>
        <p:sp>
          <p:nvSpPr>
            <p:cNvPr id="35874" name="直接连接符 58"/>
            <p:cNvSpPr>
              <a:spLocks noChangeShapeType="1"/>
            </p:cNvSpPr>
            <p:nvPr/>
          </p:nvSpPr>
          <p:spPr bwMode="auto">
            <a:xfrm>
              <a:off x="0" y="478064"/>
              <a:ext cx="1440000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5875" name="椭圆 59"/>
            <p:cNvSpPr>
              <a:spLocks noChangeArrowheads="1"/>
            </p:cNvSpPr>
            <p:nvPr/>
          </p:nvSpPr>
          <p:spPr bwMode="auto">
            <a:xfrm>
              <a:off x="1427525" y="0"/>
              <a:ext cx="956128" cy="956128"/>
            </a:xfrm>
            <a:prstGeom prst="ellipse">
              <a:avLst/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876" name="Freeform 110"/>
            <p:cNvSpPr>
              <a:spLocks noChangeAspect="1" noEditPoints="1" noChangeArrowheads="1"/>
            </p:cNvSpPr>
            <p:nvPr/>
          </p:nvSpPr>
          <p:spPr bwMode="auto">
            <a:xfrm>
              <a:off x="1697776" y="264298"/>
              <a:ext cx="447158" cy="396000"/>
            </a:xfrm>
            <a:custGeom>
              <a:avLst/>
              <a:gdLst>
                <a:gd name="T0" fmla="*/ 245937 w 100"/>
                <a:gd name="T1" fmla="*/ 18000 h 88"/>
                <a:gd name="T2" fmla="*/ 339840 w 100"/>
                <a:gd name="T3" fmla="*/ 184500 h 88"/>
                <a:gd name="T4" fmla="*/ 339840 w 100"/>
                <a:gd name="T5" fmla="*/ 184500 h 88"/>
                <a:gd name="T6" fmla="*/ 438215 w 100"/>
                <a:gd name="T7" fmla="*/ 355500 h 88"/>
                <a:gd name="T8" fmla="*/ 429272 w 100"/>
                <a:gd name="T9" fmla="*/ 391500 h 88"/>
                <a:gd name="T10" fmla="*/ 411385 w 100"/>
                <a:gd name="T11" fmla="*/ 396000 h 88"/>
                <a:gd name="T12" fmla="*/ 411385 w 100"/>
                <a:gd name="T13" fmla="*/ 396000 h 88"/>
                <a:gd name="T14" fmla="*/ 219107 w 100"/>
                <a:gd name="T15" fmla="*/ 396000 h 88"/>
                <a:gd name="T16" fmla="*/ 31301 w 100"/>
                <a:gd name="T17" fmla="*/ 396000 h 88"/>
                <a:gd name="T18" fmla="*/ 0 w 100"/>
                <a:gd name="T19" fmla="*/ 369000 h 88"/>
                <a:gd name="T20" fmla="*/ 4472 w 100"/>
                <a:gd name="T21" fmla="*/ 351000 h 88"/>
                <a:gd name="T22" fmla="*/ 102846 w 100"/>
                <a:gd name="T23" fmla="*/ 184500 h 88"/>
                <a:gd name="T24" fmla="*/ 102846 w 100"/>
                <a:gd name="T25" fmla="*/ 184500 h 88"/>
                <a:gd name="T26" fmla="*/ 196750 w 100"/>
                <a:gd name="T27" fmla="*/ 18000 h 88"/>
                <a:gd name="T28" fmla="*/ 236994 w 100"/>
                <a:gd name="T29" fmla="*/ 9000 h 88"/>
                <a:gd name="T30" fmla="*/ 245937 w 100"/>
                <a:gd name="T31" fmla="*/ 18000 h 88"/>
                <a:gd name="T32" fmla="*/ 196750 w 100"/>
                <a:gd name="T33" fmla="*/ 153000 h 88"/>
                <a:gd name="T34" fmla="*/ 196750 w 100"/>
                <a:gd name="T35" fmla="*/ 166500 h 88"/>
                <a:gd name="T36" fmla="*/ 205693 w 100"/>
                <a:gd name="T37" fmla="*/ 279000 h 88"/>
                <a:gd name="T38" fmla="*/ 232522 w 100"/>
                <a:gd name="T39" fmla="*/ 279000 h 88"/>
                <a:gd name="T40" fmla="*/ 241465 w 100"/>
                <a:gd name="T41" fmla="*/ 166500 h 88"/>
                <a:gd name="T42" fmla="*/ 241465 w 100"/>
                <a:gd name="T43" fmla="*/ 153000 h 88"/>
                <a:gd name="T44" fmla="*/ 196750 w 100"/>
                <a:gd name="T45" fmla="*/ 153000 h 88"/>
                <a:gd name="T46" fmla="*/ 219107 w 100"/>
                <a:gd name="T47" fmla="*/ 324000 h 88"/>
                <a:gd name="T48" fmla="*/ 236994 w 100"/>
                <a:gd name="T49" fmla="*/ 310500 h 88"/>
                <a:gd name="T50" fmla="*/ 219107 w 100"/>
                <a:gd name="T51" fmla="*/ 292500 h 88"/>
                <a:gd name="T52" fmla="*/ 201221 w 100"/>
                <a:gd name="T53" fmla="*/ 310500 h 88"/>
                <a:gd name="T54" fmla="*/ 219107 w 100"/>
                <a:gd name="T55" fmla="*/ 324000 h 88"/>
                <a:gd name="T56" fmla="*/ 290653 w 100"/>
                <a:gd name="T57" fmla="*/ 216000 h 88"/>
                <a:gd name="T58" fmla="*/ 219107 w 100"/>
                <a:gd name="T59" fmla="*/ 90000 h 88"/>
                <a:gd name="T60" fmla="*/ 152034 w 100"/>
                <a:gd name="T61" fmla="*/ 211500 h 88"/>
                <a:gd name="T62" fmla="*/ 147562 w 100"/>
                <a:gd name="T63" fmla="*/ 216000 h 88"/>
                <a:gd name="T64" fmla="*/ 76017 w 100"/>
                <a:gd name="T65" fmla="*/ 337500 h 88"/>
                <a:gd name="T66" fmla="*/ 219107 w 100"/>
                <a:gd name="T67" fmla="*/ 337500 h 88"/>
                <a:gd name="T68" fmla="*/ 362198 w 100"/>
                <a:gd name="T69" fmla="*/ 337500 h 88"/>
                <a:gd name="T70" fmla="*/ 290653 w 100"/>
                <a:gd name="T71" fmla="*/ 216000 h 88"/>
                <a:gd name="T72" fmla="*/ 290653 w 100"/>
                <a:gd name="T73" fmla="*/ 216000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88"/>
                <a:gd name="T113" fmla="*/ 100 w 10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00000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61"/>
          <p:cNvGrpSpPr>
            <a:grpSpLocks/>
          </p:cNvGrpSpPr>
          <p:nvPr/>
        </p:nvGrpSpPr>
        <p:grpSpPr bwMode="auto">
          <a:xfrm>
            <a:off x="3789760" y="2143126"/>
            <a:ext cx="2522934" cy="716756"/>
            <a:chOff x="0" y="0"/>
            <a:chExt cx="3364602" cy="956128"/>
          </a:xfrm>
        </p:grpSpPr>
        <p:cxnSp>
          <p:nvCxnSpPr>
            <p:cNvPr id="35871" name="直接连接符 62"/>
            <p:cNvCxnSpPr>
              <a:cxnSpLocks noChangeShapeType="1"/>
              <a:stCxn id="24587" idx="6"/>
              <a:endCxn id="35872" idx="2"/>
            </p:cNvCxnSpPr>
            <p:nvPr/>
          </p:nvCxnSpPr>
          <p:spPr bwMode="auto">
            <a:xfrm>
              <a:off x="0" y="478064"/>
              <a:ext cx="2408474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72" name="椭圆 63"/>
            <p:cNvSpPr>
              <a:spLocks noChangeArrowheads="1"/>
            </p:cNvSpPr>
            <p:nvPr/>
          </p:nvSpPr>
          <p:spPr bwMode="auto">
            <a:xfrm>
              <a:off x="2408474" y="0"/>
              <a:ext cx="956128" cy="956128"/>
            </a:xfrm>
            <a:prstGeom prst="ellipse">
              <a:avLst/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873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2655366" y="280064"/>
              <a:ext cx="462345" cy="396000"/>
            </a:xfrm>
            <a:custGeom>
              <a:avLst/>
              <a:gdLst>
                <a:gd name="T0" fmla="*/ 19674 w 94"/>
                <a:gd name="T1" fmla="*/ 92889 h 81"/>
                <a:gd name="T2" fmla="*/ 226254 w 94"/>
                <a:gd name="T3" fmla="*/ 92889 h 81"/>
                <a:gd name="T4" fmla="*/ 245928 w 94"/>
                <a:gd name="T5" fmla="*/ 78222 h 81"/>
                <a:gd name="T6" fmla="*/ 359055 w 94"/>
                <a:gd name="T7" fmla="*/ 0 h 81"/>
                <a:gd name="T8" fmla="*/ 359055 w 94"/>
                <a:gd name="T9" fmla="*/ 161333 h 81"/>
                <a:gd name="T10" fmla="*/ 359055 w 94"/>
                <a:gd name="T11" fmla="*/ 322667 h 81"/>
                <a:gd name="T12" fmla="*/ 245928 w 94"/>
                <a:gd name="T13" fmla="*/ 239556 h 81"/>
                <a:gd name="T14" fmla="*/ 226254 w 94"/>
                <a:gd name="T15" fmla="*/ 229778 h 81"/>
                <a:gd name="T16" fmla="*/ 162313 w 94"/>
                <a:gd name="T17" fmla="*/ 229778 h 81"/>
                <a:gd name="T18" fmla="*/ 196743 w 94"/>
                <a:gd name="T19" fmla="*/ 342222 h 81"/>
                <a:gd name="T20" fmla="*/ 221335 w 94"/>
                <a:gd name="T21" fmla="*/ 342222 h 81"/>
                <a:gd name="T22" fmla="*/ 221335 w 94"/>
                <a:gd name="T23" fmla="*/ 396000 h 81"/>
                <a:gd name="T24" fmla="*/ 211498 w 94"/>
                <a:gd name="T25" fmla="*/ 396000 h 81"/>
                <a:gd name="T26" fmla="*/ 103290 w 94"/>
                <a:gd name="T27" fmla="*/ 396000 h 81"/>
                <a:gd name="T28" fmla="*/ 54104 w 94"/>
                <a:gd name="T29" fmla="*/ 229778 h 81"/>
                <a:gd name="T30" fmla="*/ 19674 w 94"/>
                <a:gd name="T31" fmla="*/ 229778 h 81"/>
                <a:gd name="T32" fmla="*/ 19674 w 94"/>
                <a:gd name="T33" fmla="*/ 92889 h 81"/>
                <a:gd name="T34" fmla="*/ 427915 w 94"/>
                <a:gd name="T35" fmla="*/ 112444 h 81"/>
                <a:gd name="T36" fmla="*/ 462345 w 94"/>
                <a:gd name="T37" fmla="*/ 161333 h 81"/>
                <a:gd name="T38" fmla="*/ 427915 w 94"/>
                <a:gd name="T39" fmla="*/ 210222 h 81"/>
                <a:gd name="T40" fmla="*/ 427915 w 94"/>
                <a:gd name="T41" fmla="*/ 322667 h 81"/>
                <a:gd name="T42" fmla="*/ 383648 w 94"/>
                <a:gd name="T43" fmla="*/ 322667 h 81"/>
                <a:gd name="T44" fmla="*/ 383648 w 94"/>
                <a:gd name="T45" fmla="*/ 0 h 81"/>
                <a:gd name="T46" fmla="*/ 427915 w 94"/>
                <a:gd name="T47" fmla="*/ 0 h 81"/>
                <a:gd name="T48" fmla="*/ 427915 w 94"/>
                <a:gd name="T49" fmla="*/ 112444 h 81"/>
                <a:gd name="T50" fmla="*/ 226254 w 94"/>
                <a:gd name="T51" fmla="*/ 239556 h 81"/>
                <a:gd name="T52" fmla="*/ 181987 w 94"/>
                <a:gd name="T53" fmla="*/ 239556 h 81"/>
                <a:gd name="T54" fmla="*/ 196743 w 94"/>
                <a:gd name="T55" fmla="*/ 298222 h 81"/>
                <a:gd name="T56" fmla="*/ 211498 w 94"/>
                <a:gd name="T57" fmla="*/ 298222 h 81"/>
                <a:gd name="T58" fmla="*/ 211498 w 94"/>
                <a:gd name="T59" fmla="*/ 278667 h 81"/>
                <a:gd name="T60" fmla="*/ 226254 w 94"/>
                <a:gd name="T61" fmla="*/ 239556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00000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5"/>
          <p:cNvGrpSpPr>
            <a:grpSpLocks/>
          </p:cNvGrpSpPr>
          <p:nvPr/>
        </p:nvGrpSpPr>
        <p:grpSpPr bwMode="auto">
          <a:xfrm>
            <a:off x="3799285" y="3093244"/>
            <a:ext cx="2513409" cy="716756"/>
            <a:chOff x="0" y="0"/>
            <a:chExt cx="3351721" cy="956128"/>
          </a:xfrm>
        </p:grpSpPr>
        <p:sp>
          <p:nvSpPr>
            <p:cNvPr id="35868" name="直接连接符 66"/>
            <p:cNvSpPr>
              <a:spLocks noChangeShapeType="1"/>
            </p:cNvSpPr>
            <p:nvPr/>
          </p:nvSpPr>
          <p:spPr bwMode="auto">
            <a:xfrm>
              <a:off x="0" y="494105"/>
              <a:ext cx="2372336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5869" name="椭圆 67"/>
            <p:cNvSpPr>
              <a:spLocks noChangeArrowheads="1"/>
            </p:cNvSpPr>
            <p:nvPr/>
          </p:nvSpPr>
          <p:spPr bwMode="auto">
            <a:xfrm>
              <a:off x="2395593" y="0"/>
              <a:ext cx="956128" cy="956128"/>
            </a:xfrm>
            <a:prstGeom prst="ellipse">
              <a:avLst/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870" name="Freeform 203"/>
            <p:cNvSpPr>
              <a:spLocks noChangeAspect="1" noEditPoints="1" noChangeArrowheads="1"/>
            </p:cNvSpPr>
            <p:nvPr/>
          </p:nvSpPr>
          <p:spPr bwMode="auto">
            <a:xfrm>
              <a:off x="2682897" y="264298"/>
              <a:ext cx="413052" cy="396000"/>
            </a:xfrm>
            <a:custGeom>
              <a:avLst/>
              <a:gdLst>
                <a:gd name="T0" fmla="*/ 166737 w 218"/>
                <a:gd name="T1" fmla="*/ 81474 h 209"/>
                <a:gd name="T2" fmla="*/ 68210 w 218"/>
                <a:gd name="T3" fmla="*/ 81474 h 209"/>
                <a:gd name="T4" fmla="*/ 49263 w 218"/>
                <a:gd name="T5" fmla="*/ 108000 h 209"/>
                <a:gd name="T6" fmla="*/ 68210 w 218"/>
                <a:gd name="T7" fmla="*/ 134526 h 209"/>
                <a:gd name="T8" fmla="*/ 166737 w 218"/>
                <a:gd name="T9" fmla="*/ 134526 h 209"/>
                <a:gd name="T10" fmla="*/ 166737 w 218"/>
                <a:gd name="T11" fmla="*/ 81474 h 209"/>
                <a:gd name="T12" fmla="*/ 166737 w 218"/>
                <a:gd name="T13" fmla="*/ 81474 h 209"/>
                <a:gd name="T14" fmla="*/ 238736 w 218"/>
                <a:gd name="T15" fmla="*/ 134526 h 209"/>
                <a:gd name="T16" fmla="*/ 354315 w 218"/>
                <a:gd name="T17" fmla="*/ 134526 h 209"/>
                <a:gd name="T18" fmla="*/ 367578 w 218"/>
                <a:gd name="T19" fmla="*/ 134526 h 209"/>
                <a:gd name="T20" fmla="*/ 373263 w 218"/>
                <a:gd name="T21" fmla="*/ 144000 h 209"/>
                <a:gd name="T22" fmla="*/ 403578 w 218"/>
                <a:gd name="T23" fmla="*/ 193263 h 209"/>
                <a:gd name="T24" fmla="*/ 413052 w 218"/>
                <a:gd name="T25" fmla="*/ 206526 h 209"/>
                <a:gd name="T26" fmla="*/ 403578 w 218"/>
                <a:gd name="T27" fmla="*/ 216000 h 209"/>
                <a:gd name="T28" fmla="*/ 373263 w 218"/>
                <a:gd name="T29" fmla="*/ 265263 h 209"/>
                <a:gd name="T30" fmla="*/ 367578 w 218"/>
                <a:gd name="T31" fmla="*/ 278526 h 209"/>
                <a:gd name="T32" fmla="*/ 354315 w 218"/>
                <a:gd name="T33" fmla="*/ 278526 h 209"/>
                <a:gd name="T34" fmla="*/ 238736 w 218"/>
                <a:gd name="T35" fmla="*/ 278526 h 209"/>
                <a:gd name="T36" fmla="*/ 238736 w 218"/>
                <a:gd name="T37" fmla="*/ 341053 h 209"/>
                <a:gd name="T38" fmla="*/ 341052 w 218"/>
                <a:gd name="T39" fmla="*/ 341053 h 209"/>
                <a:gd name="T40" fmla="*/ 341052 w 218"/>
                <a:gd name="T41" fmla="*/ 396000 h 209"/>
                <a:gd name="T42" fmla="*/ 75789 w 218"/>
                <a:gd name="T43" fmla="*/ 396000 h 209"/>
                <a:gd name="T44" fmla="*/ 75789 w 218"/>
                <a:gd name="T45" fmla="*/ 341053 h 209"/>
                <a:gd name="T46" fmla="*/ 170526 w 218"/>
                <a:gd name="T47" fmla="*/ 341053 h 209"/>
                <a:gd name="T48" fmla="*/ 170526 w 218"/>
                <a:gd name="T49" fmla="*/ 180000 h 209"/>
                <a:gd name="T50" fmla="*/ 54947 w 218"/>
                <a:gd name="T51" fmla="*/ 180000 h 209"/>
                <a:gd name="T52" fmla="*/ 41684 w 218"/>
                <a:gd name="T53" fmla="*/ 180000 h 209"/>
                <a:gd name="T54" fmla="*/ 36000 w 218"/>
                <a:gd name="T55" fmla="*/ 166737 h 209"/>
                <a:gd name="T56" fmla="*/ 5684 w 218"/>
                <a:gd name="T57" fmla="*/ 117474 h 209"/>
                <a:gd name="T58" fmla="*/ 0 w 218"/>
                <a:gd name="T59" fmla="*/ 108000 h 209"/>
                <a:gd name="T60" fmla="*/ 5684 w 218"/>
                <a:gd name="T61" fmla="*/ 94737 h 209"/>
                <a:gd name="T62" fmla="*/ 36000 w 218"/>
                <a:gd name="T63" fmla="*/ 45474 h 209"/>
                <a:gd name="T64" fmla="*/ 41684 w 218"/>
                <a:gd name="T65" fmla="*/ 36000 h 209"/>
                <a:gd name="T66" fmla="*/ 54947 w 218"/>
                <a:gd name="T67" fmla="*/ 36000 h 209"/>
                <a:gd name="T68" fmla="*/ 170526 w 218"/>
                <a:gd name="T69" fmla="*/ 36000 h 209"/>
                <a:gd name="T70" fmla="*/ 170526 w 218"/>
                <a:gd name="T71" fmla="*/ 28421 h 209"/>
                <a:gd name="T72" fmla="*/ 206526 w 218"/>
                <a:gd name="T73" fmla="*/ 0 h 209"/>
                <a:gd name="T74" fmla="*/ 238736 w 218"/>
                <a:gd name="T75" fmla="*/ 28421 h 209"/>
                <a:gd name="T76" fmla="*/ 238736 w 218"/>
                <a:gd name="T77" fmla="*/ 134526 h 209"/>
                <a:gd name="T78" fmla="*/ 238736 w 218"/>
                <a:gd name="T79" fmla="*/ 134526 h 209"/>
                <a:gd name="T80" fmla="*/ 344842 w 218"/>
                <a:gd name="T81" fmla="*/ 176211 h 209"/>
                <a:gd name="T82" fmla="*/ 242526 w 218"/>
                <a:gd name="T83" fmla="*/ 176211 h 209"/>
                <a:gd name="T84" fmla="*/ 242526 w 218"/>
                <a:gd name="T85" fmla="*/ 233053 h 209"/>
                <a:gd name="T86" fmla="*/ 344842 w 218"/>
                <a:gd name="T87" fmla="*/ 233053 h 209"/>
                <a:gd name="T88" fmla="*/ 363789 w 218"/>
                <a:gd name="T89" fmla="*/ 206526 h 209"/>
                <a:gd name="T90" fmla="*/ 344842 w 218"/>
                <a:gd name="T91" fmla="*/ 176211 h 2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8"/>
                <a:gd name="T139" fmla="*/ 0 h 209"/>
                <a:gd name="T140" fmla="*/ 218 w 218"/>
                <a:gd name="T141" fmla="*/ 209 h 2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00000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608" name="矩形 71"/>
          <p:cNvSpPr>
            <a:spLocks noChangeArrowheads="1"/>
          </p:cNvSpPr>
          <p:nvPr/>
        </p:nvSpPr>
        <p:spPr bwMode="auto">
          <a:xfrm>
            <a:off x="4981576" y="1233488"/>
            <a:ext cx="1869728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务实创新的服务精神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4609" name="矩形 47"/>
          <p:cNvSpPr>
            <a:spLocks noChangeArrowheads="1"/>
          </p:cNvSpPr>
          <p:nvPr/>
        </p:nvSpPr>
        <p:spPr bwMode="auto">
          <a:xfrm>
            <a:off x="4983956" y="1509713"/>
            <a:ext cx="2281238" cy="60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4610" name="矩形 73"/>
          <p:cNvSpPr>
            <a:spLocks noChangeArrowheads="1"/>
          </p:cNvSpPr>
          <p:nvPr/>
        </p:nvSpPr>
        <p:spPr bwMode="auto">
          <a:xfrm>
            <a:off x="4981576" y="3895725"/>
            <a:ext cx="1869728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洞察敏锐的服务意识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4611" name="矩形 47"/>
          <p:cNvSpPr>
            <a:spLocks noChangeArrowheads="1"/>
          </p:cNvSpPr>
          <p:nvPr/>
        </p:nvSpPr>
        <p:spPr bwMode="auto">
          <a:xfrm>
            <a:off x="4983956" y="4171951"/>
            <a:ext cx="2281238" cy="60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4612" name="矩形 75"/>
          <p:cNvSpPr>
            <a:spLocks noChangeArrowheads="1"/>
          </p:cNvSpPr>
          <p:nvPr/>
        </p:nvSpPr>
        <p:spPr bwMode="auto">
          <a:xfrm>
            <a:off x="6357938" y="2059782"/>
            <a:ext cx="1869728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谦虚谨慎的服务态度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4613" name="矩形 47"/>
          <p:cNvSpPr>
            <a:spLocks noChangeArrowheads="1"/>
          </p:cNvSpPr>
          <p:nvPr/>
        </p:nvSpPr>
        <p:spPr bwMode="auto">
          <a:xfrm>
            <a:off x="6360319" y="2334817"/>
            <a:ext cx="1912144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4614" name="矩形 77"/>
          <p:cNvSpPr>
            <a:spLocks noChangeArrowheads="1"/>
          </p:cNvSpPr>
          <p:nvPr/>
        </p:nvSpPr>
        <p:spPr bwMode="auto">
          <a:xfrm>
            <a:off x="6357938" y="3038475"/>
            <a:ext cx="1869728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专业优质的服务团队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4615" name="矩形 47"/>
          <p:cNvSpPr>
            <a:spLocks noChangeArrowheads="1"/>
          </p:cNvSpPr>
          <p:nvPr/>
        </p:nvSpPr>
        <p:spPr bwMode="auto">
          <a:xfrm>
            <a:off x="6360319" y="3313510"/>
            <a:ext cx="1912144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在此录入图表的描述说明，在此录入图表的描述说明。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grpSp>
        <p:nvGrpSpPr>
          <p:cNvPr id="8" name="组合 79"/>
          <p:cNvGrpSpPr>
            <a:grpSpLocks/>
          </p:cNvGrpSpPr>
          <p:nvPr/>
        </p:nvGrpSpPr>
        <p:grpSpPr bwMode="auto">
          <a:xfrm>
            <a:off x="1003697" y="1794272"/>
            <a:ext cx="2370534" cy="2370534"/>
            <a:chOff x="0" y="0"/>
            <a:chExt cx="3176815" cy="3176815"/>
          </a:xfrm>
        </p:grpSpPr>
        <p:sp>
          <p:nvSpPr>
            <p:cNvPr id="35866" name="椭圆 80"/>
            <p:cNvSpPr>
              <a:spLocks noChangeArrowheads="1"/>
            </p:cNvSpPr>
            <p:nvPr/>
          </p:nvSpPr>
          <p:spPr bwMode="auto">
            <a:xfrm>
              <a:off x="0" y="0"/>
              <a:ext cx="3176815" cy="3176815"/>
            </a:xfrm>
            <a:prstGeom prst="ellipse">
              <a:avLst/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13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867" name="椭圆 81"/>
            <p:cNvSpPr>
              <a:spLocks noChangeArrowheads="1"/>
            </p:cNvSpPr>
            <p:nvPr/>
          </p:nvSpPr>
          <p:spPr bwMode="auto">
            <a:xfrm>
              <a:off x="178115" y="178115"/>
              <a:ext cx="2820586" cy="2820584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13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9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35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4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4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4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 autoUpdateAnimBg="0"/>
      <p:bldP spid="24581" grpId="0" bldLvl="0" autoUpdateAnimBg="0"/>
      <p:bldP spid="24585" grpId="0" bldLvl="0" animBg="1" autoUpdateAnimBg="0"/>
      <p:bldP spid="24586" grpId="0" bldLvl="0" animBg="1" autoUpdateAnimBg="0"/>
      <p:bldP spid="24587" grpId="0" bldLvl="0" animBg="1" autoUpdateAnimBg="0"/>
      <p:bldP spid="24588" grpId="0" bldLvl="0" animBg="1" autoUpdateAnimBg="0"/>
      <p:bldP spid="24589" grpId="0" bldLvl="0" animBg="1" autoUpdateAnimBg="0"/>
      <p:bldP spid="24608" grpId="0" bldLvl="0" autoUpdateAnimBg="0"/>
      <p:bldP spid="24609" grpId="0" bldLvl="0" autoUpdateAnimBg="0"/>
      <p:bldP spid="24610" grpId="0" bldLvl="0" autoUpdateAnimBg="0"/>
      <p:bldP spid="24611" grpId="0" bldLvl="0" autoUpdateAnimBg="0"/>
      <p:bldP spid="24612" grpId="0" bldLvl="0" autoUpdateAnimBg="0"/>
      <p:bldP spid="24613" grpId="0" bldLvl="0" autoUpdateAnimBg="0"/>
      <p:bldP spid="24614" grpId="0" bldLvl="0" autoUpdateAnimBg="0"/>
      <p:bldP spid="24615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70CD34D-B7C1-4F83-BC2F-EEBB56758540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12</a:t>
            </a:fld>
            <a:endParaRPr lang="zh-CN" altLang="en-US" sz="1350"/>
          </a:p>
        </p:txBody>
      </p:sp>
      <p:sp>
        <p:nvSpPr>
          <p:cNvPr id="53251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252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41988" name="右箭头 6"/>
          <p:cNvSpPr>
            <a:spLocks noChangeArrowheads="1"/>
          </p:cNvSpPr>
          <p:nvPr/>
        </p:nvSpPr>
        <p:spPr bwMode="auto">
          <a:xfrm rot="16200000">
            <a:off x="39886" y="2694980"/>
            <a:ext cx="2584847" cy="183356"/>
          </a:xfrm>
          <a:prstGeom prst="rightArrow">
            <a:avLst>
              <a:gd name="adj1" fmla="val 28481"/>
              <a:gd name="adj2" fmla="val 87195"/>
            </a:avLst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9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89" name="右箭头 7"/>
          <p:cNvSpPr>
            <a:spLocks noChangeArrowheads="1"/>
          </p:cNvSpPr>
          <p:nvPr/>
        </p:nvSpPr>
        <p:spPr bwMode="auto">
          <a:xfrm>
            <a:off x="1319213" y="3964782"/>
            <a:ext cx="4860131" cy="183356"/>
          </a:xfrm>
          <a:prstGeom prst="rightArrow">
            <a:avLst>
              <a:gd name="adj1" fmla="val 28481"/>
              <a:gd name="adj2" fmla="val 87128"/>
            </a:avLst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9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0" name="矩形 8"/>
          <p:cNvSpPr>
            <a:spLocks noChangeArrowheads="1"/>
          </p:cNvSpPr>
          <p:nvPr/>
        </p:nvSpPr>
        <p:spPr bwMode="auto">
          <a:xfrm>
            <a:off x="1588294" y="3627835"/>
            <a:ext cx="450056" cy="451247"/>
          </a:xfrm>
          <a:prstGeom prst="rect">
            <a:avLst/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9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1" name="矩形 9"/>
          <p:cNvSpPr>
            <a:spLocks noChangeArrowheads="1"/>
          </p:cNvSpPr>
          <p:nvPr/>
        </p:nvSpPr>
        <p:spPr bwMode="auto">
          <a:xfrm>
            <a:off x="2334817" y="3245644"/>
            <a:ext cx="448865" cy="833438"/>
          </a:xfrm>
          <a:prstGeom prst="rect">
            <a:avLst/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9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2" name="矩形 10"/>
          <p:cNvSpPr>
            <a:spLocks noChangeArrowheads="1"/>
          </p:cNvSpPr>
          <p:nvPr/>
        </p:nvSpPr>
        <p:spPr bwMode="auto">
          <a:xfrm>
            <a:off x="3080148" y="2922985"/>
            <a:ext cx="448865" cy="1156097"/>
          </a:xfrm>
          <a:prstGeom prst="rect">
            <a:avLst/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9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3" name="矩形 11"/>
          <p:cNvSpPr>
            <a:spLocks noChangeArrowheads="1"/>
          </p:cNvSpPr>
          <p:nvPr/>
        </p:nvSpPr>
        <p:spPr bwMode="auto">
          <a:xfrm>
            <a:off x="3826669" y="2825354"/>
            <a:ext cx="448866" cy="1253728"/>
          </a:xfrm>
          <a:prstGeom prst="rect">
            <a:avLst/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9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4" name="矩形 12"/>
          <p:cNvSpPr>
            <a:spLocks noChangeArrowheads="1"/>
          </p:cNvSpPr>
          <p:nvPr/>
        </p:nvSpPr>
        <p:spPr bwMode="auto">
          <a:xfrm>
            <a:off x="4572001" y="2644379"/>
            <a:ext cx="450056" cy="1434703"/>
          </a:xfrm>
          <a:prstGeom prst="rect">
            <a:avLst/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9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5" name="矩形 13"/>
          <p:cNvSpPr>
            <a:spLocks noChangeArrowheads="1"/>
          </p:cNvSpPr>
          <p:nvPr/>
        </p:nvSpPr>
        <p:spPr bwMode="auto">
          <a:xfrm>
            <a:off x="5318523" y="2355056"/>
            <a:ext cx="448865" cy="1724025"/>
          </a:xfrm>
          <a:prstGeom prst="rect">
            <a:avLst/>
          </a:prstGeom>
          <a:solidFill>
            <a:srgbClr val="BFBFB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9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6" name="矩形 14"/>
          <p:cNvSpPr>
            <a:spLocks noChangeArrowheads="1"/>
          </p:cNvSpPr>
          <p:nvPr/>
        </p:nvSpPr>
        <p:spPr bwMode="auto">
          <a:xfrm>
            <a:off x="5318523" y="2355056"/>
            <a:ext cx="448865" cy="1676400"/>
          </a:xfrm>
          <a:prstGeom prst="rect">
            <a:avLst/>
          </a:prstGeom>
          <a:solidFill>
            <a:srgbClr val="FFD860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9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7" name="右箭头 15"/>
          <p:cNvSpPr>
            <a:spLocks noChangeArrowheads="1"/>
          </p:cNvSpPr>
          <p:nvPr/>
        </p:nvSpPr>
        <p:spPr bwMode="auto">
          <a:xfrm rot="20490443">
            <a:off x="1488282" y="2303860"/>
            <a:ext cx="4413647" cy="354806"/>
          </a:xfrm>
          <a:prstGeom prst="rightArrow">
            <a:avLst>
              <a:gd name="adj1" fmla="val 52352"/>
              <a:gd name="adj2" fmla="val 115297"/>
            </a:avLst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9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1998" name="文本框 16"/>
          <p:cNvSpPr>
            <a:spLocks noChangeArrowheads="1"/>
          </p:cNvSpPr>
          <p:nvPr/>
        </p:nvSpPr>
        <p:spPr bwMode="auto">
          <a:xfrm>
            <a:off x="1575197" y="4188619"/>
            <a:ext cx="570540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项目一        项目二         项目三          项目四         项目五          项目六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1999" name="文本框 17"/>
          <p:cNvSpPr>
            <a:spLocks noChangeArrowheads="1"/>
          </p:cNvSpPr>
          <p:nvPr/>
        </p:nvSpPr>
        <p:spPr bwMode="auto">
          <a:xfrm>
            <a:off x="996553" y="2118123"/>
            <a:ext cx="30003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2000" name="文本框 18"/>
          <p:cNvSpPr>
            <a:spLocks noChangeArrowheads="1"/>
          </p:cNvSpPr>
          <p:nvPr/>
        </p:nvSpPr>
        <p:spPr bwMode="auto">
          <a:xfrm>
            <a:off x="5393531" y="2419455"/>
            <a:ext cx="30003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50">
                <a:solidFill>
                  <a:srgbClr val="3F3F3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  <a:endParaRPr lang="zh-CN" altLang="en-US" sz="1013"/>
          </a:p>
        </p:txBody>
      </p:sp>
      <p:sp>
        <p:nvSpPr>
          <p:cNvPr id="42001" name="矩形 85"/>
          <p:cNvSpPr>
            <a:spLocks noChangeArrowheads="1"/>
          </p:cNvSpPr>
          <p:nvPr/>
        </p:nvSpPr>
        <p:spPr bwMode="auto">
          <a:xfrm>
            <a:off x="6524625" y="2014538"/>
            <a:ext cx="1557338" cy="34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86406" tIns="43202" rIns="86406" bIns="432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添加主要观点</a:t>
            </a:r>
            <a:endParaRPr lang="zh-CN" altLang="en-US" sz="165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42002" name="文本框 13"/>
          <p:cNvSpPr>
            <a:spLocks noChangeArrowheads="1"/>
          </p:cNvSpPr>
          <p:nvPr/>
        </p:nvSpPr>
        <p:spPr bwMode="auto">
          <a:xfrm>
            <a:off x="6360319" y="2363391"/>
            <a:ext cx="1743075" cy="123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2003" name="矩形 3"/>
          <p:cNvSpPr>
            <a:spLocks noChangeArrowheads="1"/>
          </p:cNvSpPr>
          <p:nvPr/>
        </p:nvSpPr>
        <p:spPr bwMode="auto">
          <a:xfrm>
            <a:off x="3293269" y="422673"/>
            <a:ext cx="1985145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42004" name="文本框 37"/>
          <p:cNvSpPr>
            <a:spLocks noChangeArrowheads="1"/>
          </p:cNvSpPr>
          <p:nvPr/>
        </p:nvSpPr>
        <p:spPr bwMode="auto">
          <a:xfrm>
            <a:off x="5311379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Add Your Title</a:t>
            </a:r>
            <a:endParaRPr lang="zh-CN" altLang="en-US" sz="1200" baseline="-30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2884885" y="464344"/>
            <a:ext cx="197644" cy="295275"/>
            <a:chOff x="0" y="0"/>
            <a:chExt cx="213756" cy="427512"/>
          </a:xfrm>
        </p:grpSpPr>
        <p:sp>
          <p:nvSpPr>
            <p:cNvPr id="53271" name="直接连接符 2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53272" name="直接连接符 2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74586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 autoUpdateAnimBg="0"/>
      <p:bldP spid="41989" grpId="0" bldLvl="0" animBg="1" autoUpdateAnimBg="0"/>
      <p:bldP spid="41990" grpId="0" bldLvl="0" animBg="1" autoUpdateAnimBg="0"/>
      <p:bldP spid="41991" grpId="0" bldLvl="0" animBg="1" autoUpdateAnimBg="0"/>
      <p:bldP spid="41992" grpId="0" bldLvl="0" animBg="1" autoUpdateAnimBg="0"/>
      <p:bldP spid="41993" grpId="0" bldLvl="0" animBg="1" autoUpdateAnimBg="0"/>
      <p:bldP spid="41994" grpId="0" bldLvl="0" animBg="1" autoUpdateAnimBg="0"/>
      <p:bldP spid="41995" grpId="0" bldLvl="0" animBg="1" autoUpdateAnimBg="0"/>
      <p:bldP spid="41996" grpId="0" bldLvl="0" animBg="1" autoUpdateAnimBg="0"/>
      <p:bldP spid="41997" grpId="0" bldLvl="0" animBg="1" autoUpdateAnimBg="0"/>
      <p:bldP spid="41998" grpId="0" bldLvl="0" autoUpdateAnimBg="0"/>
      <p:bldP spid="41999" grpId="0" bldLvl="0" autoUpdateAnimBg="0"/>
      <p:bldP spid="42000" grpId="0" bldLvl="0" autoUpdateAnimBg="0"/>
      <p:bldP spid="42001" grpId="0" bldLvl="0" autoUpdateAnimBg="0"/>
      <p:bldP spid="42002" grpId="0" bldLvl="0" autoUpdateAnimBg="0"/>
      <p:bldP spid="42003" grpId="0" bldLvl="0" autoUpdateAnimBg="0"/>
      <p:bldP spid="42004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E8A1381-3856-4EE8-A326-D3EE92E8857A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13</a:t>
            </a:fld>
            <a:endParaRPr lang="zh-CN" altLang="en-US" sz="1350"/>
          </a:p>
        </p:txBody>
      </p:sp>
      <p:sp>
        <p:nvSpPr>
          <p:cNvPr id="56323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6324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组合 31"/>
          <p:cNvGrpSpPr>
            <a:grpSpLocks/>
          </p:cNvGrpSpPr>
          <p:nvPr/>
        </p:nvGrpSpPr>
        <p:grpSpPr bwMode="auto">
          <a:xfrm>
            <a:off x="1876425" y="1790700"/>
            <a:ext cx="1475185" cy="1475185"/>
            <a:chOff x="0" y="0"/>
            <a:chExt cx="2052000" cy="2052000"/>
          </a:xfrm>
          <a:solidFill>
            <a:srgbClr val="FFD860"/>
          </a:solidFill>
        </p:grpSpPr>
        <p:grpSp>
          <p:nvGrpSpPr>
            <p:cNvPr id="3" name="组合 13"/>
            <p:cNvGrpSpPr>
              <a:grpSpLocks/>
            </p:cNvGrpSpPr>
            <p:nvPr/>
          </p:nvGrpSpPr>
          <p:grpSpPr bwMode="auto">
            <a:xfrm>
              <a:off x="660270" y="774000"/>
              <a:ext cx="605333" cy="504000"/>
              <a:chOff x="0" y="0"/>
              <a:chExt cx="360363" cy="300038"/>
            </a:xfrm>
            <a:grpFill/>
          </p:grpSpPr>
          <p:sp>
            <p:nvSpPr>
              <p:cNvPr id="45063" name="Freeform 342"/>
              <p:cNvSpPr>
                <a:spLocks noChangeArrowheads="1"/>
              </p:cNvSpPr>
              <p:nvPr/>
            </p:nvSpPr>
            <p:spPr bwMode="auto">
              <a:xfrm>
                <a:off x="53975" y="52388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9"/>
                  <a:gd name="T49" fmla="*/ 0 h 123"/>
                  <a:gd name="T50" fmla="*/ 159 w 159"/>
                  <a:gd name="T51" fmla="*/ 123 h 1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5064" name="Freeform 343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7"/>
                  <a:gd name="T31" fmla="*/ 0 h 189"/>
                  <a:gd name="T32" fmla="*/ 227 w 227"/>
                  <a:gd name="T33" fmla="*/ 189 h 1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</p:grpSp>
      </p:grpSp>
      <p:grpSp>
        <p:nvGrpSpPr>
          <p:cNvPr id="4" name="组合 32"/>
          <p:cNvGrpSpPr>
            <a:grpSpLocks noChangeAspect="1"/>
          </p:cNvGrpSpPr>
          <p:nvPr/>
        </p:nvGrpSpPr>
        <p:grpSpPr bwMode="auto">
          <a:xfrm>
            <a:off x="3171825" y="1790700"/>
            <a:ext cx="1473994" cy="1475185"/>
            <a:chOff x="0" y="0"/>
            <a:chExt cx="2052000" cy="2052000"/>
          </a:xfrm>
          <a:solidFill>
            <a:srgbClr val="FFD860"/>
          </a:solidFill>
        </p:grpSpPr>
        <p:sp>
          <p:nvSpPr>
            <p:cNvPr id="45067" name="Freeform 195"/>
            <p:cNvSpPr>
              <a:spLocks noChangeAspect="1" noEditPoints="1" noChangeArrowheads="1"/>
            </p:cNvSpPr>
            <p:nvPr/>
          </p:nvSpPr>
          <p:spPr bwMode="auto">
            <a:xfrm>
              <a:off x="660938" y="756000"/>
              <a:ext cx="667061" cy="540000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2"/>
                <a:gd name="T64" fmla="*/ 0 h 204"/>
                <a:gd name="T65" fmla="*/ 252 w 252"/>
                <a:gd name="T66" fmla="*/ 204 h 2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zh-CN" sz="1800">
                <a:solidFill>
                  <a:srgbClr val="000000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</p:grpSp>
      <p:grpSp>
        <p:nvGrpSpPr>
          <p:cNvPr id="5" name="组合 33"/>
          <p:cNvGrpSpPr>
            <a:grpSpLocks/>
          </p:cNvGrpSpPr>
          <p:nvPr/>
        </p:nvGrpSpPr>
        <p:grpSpPr bwMode="auto">
          <a:xfrm>
            <a:off x="4520804" y="1790700"/>
            <a:ext cx="1473994" cy="1475185"/>
            <a:chOff x="0" y="0"/>
            <a:chExt cx="2052000" cy="2052000"/>
          </a:xfrm>
          <a:solidFill>
            <a:srgbClr val="FFD860"/>
          </a:solidFill>
        </p:grpSpPr>
        <p:grpSp>
          <p:nvGrpSpPr>
            <p:cNvPr id="6" name="组合 21"/>
            <p:cNvGrpSpPr>
              <a:grpSpLocks/>
            </p:cNvGrpSpPr>
            <p:nvPr/>
          </p:nvGrpSpPr>
          <p:grpSpPr bwMode="auto">
            <a:xfrm>
              <a:off x="690001" y="774000"/>
              <a:ext cx="671999" cy="504000"/>
              <a:chOff x="0" y="0"/>
              <a:chExt cx="400050" cy="300038"/>
            </a:xfrm>
            <a:grpFill/>
          </p:grpSpPr>
          <p:sp>
            <p:nvSpPr>
              <p:cNvPr id="45071" name="Rectangle 426"/>
              <p:cNvSpPr>
                <a:spLocks noChangeArrowheads="1"/>
              </p:cNvSpPr>
              <p:nvPr/>
            </p:nvSpPr>
            <p:spPr bwMode="auto">
              <a:xfrm>
                <a:off x="71437" y="171450"/>
                <a:ext cx="31750" cy="69850"/>
              </a:xfrm>
              <a:prstGeom prst="rect">
                <a:avLst/>
              </a:prstGeom>
              <a:grpFill/>
              <a:ln w="9525" cmpd="sng">
                <a:noFill/>
                <a:miter lim="800000"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5072" name="Rectangle 427"/>
              <p:cNvSpPr>
                <a:spLocks noChangeArrowheads="1"/>
              </p:cNvSpPr>
              <p:nvPr/>
            </p:nvSpPr>
            <p:spPr bwMode="auto">
              <a:xfrm>
                <a:off x="127000" y="92075"/>
                <a:ext cx="33338" cy="149225"/>
              </a:xfrm>
              <a:prstGeom prst="rect">
                <a:avLst/>
              </a:prstGeom>
              <a:grpFill/>
              <a:ln w="9525" cmpd="sng">
                <a:noFill/>
                <a:miter lim="800000"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5073" name="Rectangle 428"/>
              <p:cNvSpPr>
                <a:spLocks noChangeArrowheads="1"/>
              </p:cNvSpPr>
              <p:nvPr/>
            </p:nvSpPr>
            <p:spPr bwMode="auto">
              <a:xfrm>
                <a:off x="182562" y="127000"/>
                <a:ext cx="33338" cy="114300"/>
              </a:xfrm>
              <a:prstGeom prst="rect">
                <a:avLst/>
              </a:prstGeom>
              <a:grpFill/>
              <a:ln w="9525" cmpd="sng">
                <a:noFill/>
                <a:miter lim="800000"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5074" name="Rectangle 429"/>
              <p:cNvSpPr>
                <a:spLocks noChangeArrowheads="1"/>
              </p:cNvSpPr>
              <p:nvPr/>
            </p:nvSpPr>
            <p:spPr bwMode="auto">
              <a:xfrm>
                <a:off x="239712" y="204788"/>
                <a:ext cx="31750" cy="36513"/>
              </a:xfrm>
              <a:prstGeom prst="rect">
                <a:avLst/>
              </a:prstGeom>
              <a:grpFill/>
              <a:ln w="9525" cmpd="sng">
                <a:noFill/>
                <a:miter lim="800000"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5075" name="Rectangle 430"/>
              <p:cNvSpPr>
                <a:spLocks noChangeArrowheads="1"/>
              </p:cNvSpPr>
              <p:nvPr/>
            </p:nvSpPr>
            <p:spPr bwMode="auto">
              <a:xfrm>
                <a:off x="295275" y="63500"/>
                <a:ext cx="33338" cy="177800"/>
              </a:xfrm>
              <a:prstGeom prst="rect">
                <a:avLst/>
              </a:prstGeom>
              <a:grpFill/>
              <a:ln w="9525" cmpd="sng">
                <a:noFill/>
                <a:miter lim="800000"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5076" name="Freeform 43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2"/>
                  <a:gd name="T31" fmla="*/ 0 h 189"/>
                  <a:gd name="T32" fmla="*/ 252 w 252"/>
                  <a:gd name="T33" fmla="*/ 189 h 1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</p:grpSp>
      </p:grpSp>
      <p:grpSp>
        <p:nvGrpSpPr>
          <p:cNvPr id="7" name="组合 34"/>
          <p:cNvGrpSpPr>
            <a:grpSpLocks/>
          </p:cNvGrpSpPr>
          <p:nvPr/>
        </p:nvGrpSpPr>
        <p:grpSpPr bwMode="auto">
          <a:xfrm>
            <a:off x="5836444" y="1790700"/>
            <a:ext cx="1475185" cy="1475185"/>
            <a:chOff x="0" y="0"/>
            <a:chExt cx="2052000" cy="2052000"/>
          </a:xfrm>
          <a:solidFill>
            <a:srgbClr val="FFD860"/>
          </a:solidFill>
        </p:grpSpPr>
        <p:grpSp>
          <p:nvGrpSpPr>
            <p:cNvPr id="8" name="组合 28"/>
            <p:cNvGrpSpPr>
              <a:grpSpLocks/>
            </p:cNvGrpSpPr>
            <p:nvPr/>
          </p:nvGrpSpPr>
          <p:grpSpPr bwMode="auto">
            <a:xfrm>
              <a:off x="714705" y="774000"/>
              <a:ext cx="622590" cy="504000"/>
              <a:chOff x="0" y="0"/>
              <a:chExt cx="400050" cy="323850"/>
            </a:xfrm>
            <a:grpFill/>
          </p:grpSpPr>
          <p:sp>
            <p:nvSpPr>
              <p:cNvPr id="45080" name="Freeform 36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2"/>
                  <a:gd name="T31" fmla="*/ 0 h 204"/>
                  <a:gd name="T32" fmla="*/ 252 w 252"/>
                  <a:gd name="T33" fmla="*/ 204 h 2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5081" name="Oval 368"/>
              <p:cNvSpPr>
                <a:spLocks noChangeArrowheads="1"/>
              </p:cNvSpPr>
              <p:nvPr/>
            </p:nvSpPr>
            <p:spPr bwMode="auto">
              <a:xfrm>
                <a:off x="57150" y="53975"/>
                <a:ext cx="42863" cy="42863"/>
              </a:xfrm>
              <a:prstGeom prst="ellipse">
                <a:avLst/>
              </a:pr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5082" name="Oval 369"/>
              <p:cNvSpPr>
                <a:spLocks noChangeArrowheads="1"/>
              </p:cNvSpPr>
              <p:nvPr/>
            </p:nvSpPr>
            <p:spPr bwMode="auto">
              <a:xfrm>
                <a:off x="301625" y="53975"/>
                <a:ext cx="39688" cy="42863"/>
              </a:xfrm>
              <a:prstGeom prst="ellipse">
                <a:avLst/>
              </a:pr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5083" name="Oval 370"/>
              <p:cNvSpPr>
                <a:spLocks noChangeArrowheads="1"/>
              </p:cNvSpPr>
              <p:nvPr/>
            </p:nvSpPr>
            <p:spPr bwMode="auto">
              <a:xfrm>
                <a:off x="57150" y="227012"/>
                <a:ext cx="42863" cy="41275"/>
              </a:xfrm>
              <a:prstGeom prst="ellipse">
                <a:avLst/>
              </a:pr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5084" name="Oval 371"/>
              <p:cNvSpPr>
                <a:spLocks noChangeArrowheads="1"/>
              </p:cNvSpPr>
              <p:nvPr/>
            </p:nvSpPr>
            <p:spPr bwMode="auto">
              <a:xfrm>
                <a:off x="301625" y="227012"/>
                <a:ext cx="39688" cy="41275"/>
              </a:xfrm>
              <a:prstGeom prst="ellipse">
                <a:avLst/>
              </a:pr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  <p:sp>
            <p:nvSpPr>
              <p:cNvPr id="45085" name="Freeform 372"/>
              <p:cNvSpPr>
                <a:spLocks noEditPoints="1" noChangeArrowheads="1"/>
              </p:cNvSpPr>
              <p:nvPr/>
            </p:nvSpPr>
            <p:spPr bwMode="auto">
              <a:xfrm>
                <a:off x="146050" y="84137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98"/>
                  <a:gd name="T32" fmla="*/ 69 w 69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itchFamily="34" charset="0"/>
                </a:endParaRPr>
              </a:p>
            </p:txBody>
          </p:sp>
        </p:grpSp>
      </p:grpSp>
      <p:sp>
        <p:nvSpPr>
          <p:cNvPr id="45086" name="矩形 39"/>
          <p:cNvSpPr>
            <a:spLocks noChangeArrowheads="1"/>
          </p:cNvSpPr>
          <p:nvPr/>
        </p:nvSpPr>
        <p:spPr bwMode="auto">
          <a:xfrm>
            <a:off x="3656373" y="3434954"/>
            <a:ext cx="1831256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点击添加主要观点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5087" name="矩形 3"/>
          <p:cNvSpPr>
            <a:spLocks noChangeArrowheads="1"/>
          </p:cNvSpPr>
          <p:nvPr/>
        </p:nvSpPr>
        <p:spPr bwMode="auto">
          <a:xfrm>
            <a:off x="3293269" y="422673"/>
            <a:ext cx="1985145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45088" name="文本框 37"/>
          <p:cNvSpPr>
            <a:spLocks noChangeArrowheads="1"/>
          </p:cNvSpPr>
          <p:nvPr/>
        </p:nvSpPr>
        <p:spPr bwMode="auto">
          <a:xfrm>
            <a:off x="5311379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Add Your Title</a:t>
            </a:r>
            <a:endParaRPr lang="zh-CN" altLang="en-US" sz="1200" baseline="-30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9" name="组合 44"/>
          <p:cNvGrpSpPr>
            <a:grpSpLocks/>
          </p:cNvGrpSpPr>
          <p:nvPr/>
        </p:nvGrpSpPr>
        <p:grpSpPr bwMode="auto">
          <a:xfrm>
            <a:off x="2884885" y="464344"/>
            <a:ext cx="197644" cy="295275"/>
            <a:chOff x="0" y="0"/>
            <a:chExt cx="213756" cy="427512"/>
          </a:xfrm>
        </p:grpSpPr>
        <p:sp>
          <p:nvSpPr>
            <p:cNvPr id="56335" name="直接连接符 4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56336" name="直接连接符 4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sp>
        <p:nvSpPr>
          <p:cNvPr id="45092" name="矩形 47"/>
          <p:cNvSpPr>
            <a:spLocks noChangeArrowheads="1"/>
          </p:cNvSpPr>
          <p:nvPr/>
        </p:nvSpPr>
        <p:spPr bwMode="auto">
          <a:xfrm>
            <a:off x="1127523" y="1069181"/>
            <a:ext cx="6888956" cy="4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5093" name="矩形 47"/>
          <p:cNvSpPr>
            <a:spLocks noChangeArrowheads="1"/>
          </p:cNvSpPr>
          <p:nvPr/>
        </p:nvSpPr>
        <p:spPr bwMode="auto">
          <a:xfrm>
            <a:off x="1127523" y="3824288"/>
            <a:ext cx="6888956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6" grpId="0" bldLvl="0" autoUpdateAnimBg="0"/>
      <p:bldP spid="45087" grpId="0" bldLvl="0" autoUpdateAnimBg="0"/>
      <p:bldP spid="45088" grpId="0" bldLvl="0" autoUpdateAnimBg="0"/>
      <p:bldP spid="45092" grpId="0" bldLvl="0" autoUpdateAnimBg="0"/>
      <p:bldP spid="45093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4577EB-640E-4B8F-8A09-B989BB44A1BE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14</a:t>
            </a:fld>
            <a:endParaRPr lang="zh-CN" altLang="en-US" sz="1350"/>
          </a:p>
        </p:txBody>
      </p:sp>
      <p:sp>
        <p:nvSpPr>
          <p:cNvPr id="58371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8372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47108" name="矩形 3"/>
          <p:cNvSpPr>
            <a:spLocks noChangeArrowheads="1"/>
          </p:cNvSpPr>
          <p:nvPr/>
        </p:nvSpPr>
        <p:spPr bwMode="auto">
          <a:xfrm>
            <a:off x="3293269" y="422673"/>
            <a:ext cx="1985145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47109" name="文本框 37"/>
          <p:cNvSpPr>
            <a:spLocks noChangeArrowheads="1"/>
          </p:cNvSpPr>
          <p:nvPr/>
        </p:nvSpPr>
        <p:spPr bwMode="auto">
          <a:xfrm>
            <a:off x="5311379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Add Your Title</a:t>
            </a:r>
            <a:endParaRPr lang="zh-CN" altLang="en-US" sz="1200" baseline="-30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2884885" y="464344"/>
            <a:ext cx="197644" cy="295275"/>
            <a:chOff x="0" y="0"/>
            <a:chExt cx="213756" cy="427512"/>
          </a:xfrm>
        </p:grpSpPr>
        <p:sp>
          <p:nvSpPr>
            <p:cNvPr id="58416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58417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5450681" y="1341835"/>
            <a:ext cx="1466850" cy="260747"/>
            <a:chOff x="0" y="0"/>
            <a:chExt cx="1957146" cy="347067"/>
          </a:xfrm>
          <a:solidFill>
            <a:srgbClr val="FFD860"/>
          </a:solidFill>
        </p:grpSpPr>
        <p:sp>
          <p:nvSpPr>
            <p:cNvPr id="47114" name="Straight Arrow Connector 25"/>
            <p:cNvSpPr>
              <a:spLocks noChangeShapeType="1"/>
            </p:cNvSpPr>
            <p:nvPr/>
          </p:nvSpPr>
          <p:spPr bwMode="auto">
            <a:xfrm>
              <a:off x="0" y="173534"/>
              <a:ext cx="1766584" cy="1"/>
            </a:xfrm>
            <a:prstGeom prst="straightConnector1">
              <a:avLst/>
            </a:prstGeom>
            <a:grpFill/>
            <a:ln w="1905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13"/>
            </a:p>
          </p:txBody>
        </p:sp>
        <p:sp>
          <p:nvSpPr>
            <p:cNvPr id="47115" name="Oval 27"/>
            <p:cNvSpPr>
              <a:spLocks noChangeArrowheads="1"/>
            </p:cNvSpPr>
            <p:nvPr/>
          </p:nvSpPr>
          <p:spPr bwMode="auto">
            <a:xfrm>
              <a:off x="1612059" y="0"/>
              <a:ext cx="345087" cy="347067"/>
            </a:xfrm>
            <a:prstGeom prst="ellipse">
              <a:avLst/>
            </a:prstGeom>
            <a:grpFill/>
            <a:ln w="1270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8775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6075760" y="3579019"/>
            <a:ext cx="841772" cy="635794"/>
            <a:chOff x="0" y="0"/>
            <a:chExt cx="1122813" cy="848625"/>
          </a:xfrm>
          <a:solidFill>
            <a:srgbClr val="FFD860"/>
          </a:solidFill>
        </p:grpSpPr>
        <p:sp>
          <p:nvSpPr>
            <p:cNvPr id="47117" name="Straight Arrow Connector 42"/>
            <p:cNvSpPr>
              <a:spLocks noChangeShapeType="1"/>
            </p:cNvSpPr>
            <p:nvPr/>
          </p:nvSpPr>
          <p:spPr bwMode="auto">
            <a:xfrm>
              <a:off x="535223" y="675092"/>
              <a:ext cx="394904" cy="1"/>
            </a:xfrm>
            <a:prstGeom prst="straightConnector1">
              <a:avLst/>
            </a:prstGeom>
            <a:grpFill/>
            <a:ln w="1905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13"/>
            </a:p>
          </p:txBody>
        </p:sp>
        <p:sp>
          <p:nvSpPr>
            <p:cNvPr id="47118" name="Straight Connector 45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535223" cy="675092"/>
            </a:xfrm>
            <a:prstGeom prst="line">
              <a:avLst/>
            </a:prstGeom>
            <a:grpFill/>
            <a:ln w="1905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13"/>
            </a:p>
          </p:txBody>
        </p:sp>
        <p:sp>
          <p:nvSpPr>
            <p:cNvPr id="47119" name="Oval 34"/>
            <p:cNvSpPr>
              <a:spLocks noChangeArrowheads="1"/>
            </p:cNvSpPr>
            <p:nvPr/>
          </p:nvSpPr>
          <p:spPr bwMode="auto">
            <a:xfrm>
              <a:off x="777726" y="501558"/>
              <a:ext cx="345087" cy="347067"/>
            </a:xfrm>
            <a:prstGeom prst="ellipse">
              <a:avLst/>
            </a:prstGeom>
            <a:grpFill/>
            <a:ln w="1270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8775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5" name="组合 17"/>
          <p:cNvGrpSpPr>
            <a:grpSpLocks/>
          </p:cNvGrpSpPr>
          <p:nvPr/>
        </p:nvGrpSpPr>
        <p:grpSpPr bwMode="auto">
          <a:xfrm>
            <a:off x="5974556" y="2188369"/>
            <a:ext cx="942975" cy="731044"/>
            <a:chOff x="0" y="0"/>
            <a:chExt cx="1258787" cy="975500"/>
          </a:xfrm>
          <a:solidFill>
            <a:srgbClr val="FFD860"/>
          </a:solidFill>
        </p:grpSpPr>
        <p:sp>
          <p:nvSpPr>
            <p:cNvPr id="47121" name="Straight Arrow Connector 38"/>
            <p:cNvSpPr>
              <a:spLocks noChangeShapeType="1"/>
            </p:cNvSpPr>
            <p:nvPr/>
          </p:nvSpPr>
          <p:spPr bwMode="auto">
            <a:xfrm>
              <a:off x="494871" y="0"/>
              <a:ext cx="572172" cy="765754"/>
            </a:xfrm>
            <a:prstGeom prst="straightConnector1">
              <a:avLst/>
            </a:prstGeom>
            <a:grpFill/>
            <a:ln w="1905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13"/>
            </a:p>
          </p:txBody>
        </p:sp>
        <p:sp>
          <p:nvSpPr>
            <p:cNvPr id="47122" name="Straight Connector 41"/>
            <p:cNvSpPr>
              <a:spLocks noChangeShapeType="1"/>
            </p:cNvSpPr>
            <p:nvPr/>
          </p:nvSpPr>
          <p:spPr bwMode="auto">
            <a:xfrm flipH="1">
              <a:off x="0" y="0"/>
              <a:ext cx="494871" cy="1"/>
            </a:xfrm>
            <a:prstGeom prst="line">
              <a:avLst/>
            </a:prstGeom>
            <a:grpFill/>
            <a:ln w="1905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13"/>
            </a:p>
          </p:txBody>
        </p:sp>
        <p:sp>
          <p:nvSpPr>
            <p:cNvPr id="47123" name="Oval 36"/>
            <p:cNvSpPr>
              <a:spLocks noChangeArrowheads="1"/>
            </p:cNvSpPr>
            <p:nvPr/>
          </p:nvSpPr>
          <p:spPr bwMode="auto">
            <a:xfrm>
              <a:off x="913700" y="628433"/>
              <a:ext cx="345087" cy="347067"/>
            </a:xfrm>
            <a:prstGeom prst="ellipse">
              <a:avLst/>
            </a:prstGeom>
            <a:grpFill/>
            <a:ln w="1270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8775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2318147" y="1377554"/>
            <a:ext cx="1042988" cy="333375"/>
            <a:chOff x="0" y="0"/>
            <a:chExt cx="1390391" cy="444014"/>
          </a:xfrm>
          <a:solidFill>
            <a:srgbClr val="FFD860"/>
          </a:solidFill>
        </p:grpSpPr>
        <p:sp>
          <p:nvSpPr>
            <p:cNvPr id="47125" name="Straight Arrow Connector 70"/>
            <p:cNvSpPr>
              <a:spLocks noChangeShapeType="1"/>
            </p:cNvSpPr>
            <p:nvPr/>
          </p:nvSpPr>
          <p:spPr bwMode="auto">
            <a:xfrm flipH="1">
              <a:off x="89829" y="173534"/>
              <a:ext cx="781837" cy="1"/>
            </a:xfrm>
            <a:prstGeom prst="straightConnector1">
              <a:avLst/>
            </a:prstGeom>
            <a:grpFill/>
            <a:ln w="1905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13"/>
            </a:p>
          </p:txBody>
        </p:sp>
        <p:sp>
          <p:nvSpPr>
            <p:cNvPr id="47126" name="Straight Connector 72"/>
            <p:cNvSpPr>
              <a:spLocks noChangeShapeType="1"/>
            </p:cNvSpPr>
            <p:nvPr/>
          </p:nvSpPr>
          <p:spPr bwMode="auto">
            <a:xfrm>
              <a:off x="871666" y="173534"/>
              <a:ext cx="518725" cy="270480"/>
            </a:xfrm>
            <a:prstGeom prst="line">
              <a:avLst/>
            </a:prstGeom>
            <a:grpFill/>
            <a:ln w="1905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13"/>
            </a:p>
          </p:txBody>
        </p:sp>
        <p:sp>
          <p:nvSpPr>
            <p:cNvPr id="47127" name="Oval 48"/>
            <p:cNvSpPr>
              <a:spLocks noChangeArrowheads="1"/>
            </p:cNvSpPr>
            <p:nvPr/>
          </p:nvSpPr>
          <p:spPr bwMode="auto">
            <a:xfrm>
              <a:off x="0" y="0"/>
              <a:ext cx="345087" cy="347067"/>
            </a:xfrm>
            <a:prstGeom prst="ellipse">
              <a:avLst/>
            </a:prstGeom>
            <a:grpFill/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8775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7" name="组合 14"/>
          <p:cNvGrpSpPr>
            <a:grpSpLocks/>
          </p:cNvGrpSpPr>
          <p:nvPr/>
        </p:nvGrpSpPr>
        <p:grpSpPr bwMode="auto">
          <a:xfrm>
            <a:off x="2318148" y="3783807"/>
            <a:ext cx="1110853" cy="431006"/>
            <a:chOff x="0" y="0"/>
            <a:chExt cx="1481420" cy="575242"/>
          </a:xfrm>
          <a:solidFill>
            <a:srgbClr val="FFD860"/>
          </a:solidFill>
        </p:grpSpPr>
        <p:sp>
          <p:nvSpPr>
            <p:cNvPr id="47129" name="Straight Arrow Connector 57"/>
            <p:cNvSpPr>
              <a:spLocks noChangeShapeType="1"/>
            </p:cNvSpPr>
            <p:nvPr/>
          </p:nvSpPr>
          <p:spPr bwMode="auto">
            <a:xfrm flipH="1">
              <a:off x="172543" y="401709"/>
              <a:ext cx="1052726" cy="1"/>
            </a:xfrm>
            <a:prstGeom prst="straightConnector1">
              <a:avLst/>
            </a:prstGeom>
            <a:grpFill/>
            <a:ln w="1905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13"/>
            </a:p>
          </p:txBody>
        </p:sp>
        <p:sp>
          <p:nvSpPr>
            <p:cNvPr id="47130" name="Straight Connector 60"/>
            <p:cNvSpPr>
              <a:spLocks noChangeShapeType="1"/>
            </p:cNvSpPr>
            <p:nvPr/>
          </p:nvSpPr>
          <p:spPr bwMode="auto">
            <a:xfrm flipH="1">
              <a:off x="1225268" y="0"/>
              <a:ext cx="256152" cy="401711"/>
            </a:xfrm>
            <a:prstGeom prst="line">
              <a:avLst/>
            </a:prstGeom>
            <a:grpFill/>
            <a:ln w="1905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13"/>
            </a:p>
          </p:txBody>
        </p:sp>
        <p:sp>
          <p:nvSpPr>
            <p:cNvPr id="47131" name="Oval 50"/>
            <p:cNvSpPr>
              <a:spLocks noChangeArrowheads="1"/>
            </p:cNvSpPr>
            <p:nvPr/>
          </p:nvSpPr>
          <p:spPr bwMode="auto">
            <a:xfrm>
              <a:off x="0" y="228175"/>
              <a:ext cx="345087" cy="347067"/>
            </a:xfrm>
            <a:prstGeom prst="ellipse">
              <a:avLst/>
            </a:prstGeom>
            <a:grpFill/>
            <a:ln w="1270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8775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8" name="组合 12"/>
          <p:cNvGrpSpPr>
            <a:grpSpLocks/>
          </p:cNvGrpSpPr>
          <p:nvPr/>
        </p:nvGrpSpPr>
        <p:grpSpPr bwMode="auto">
          <a:xfrm>
            <a:off x="2318147" y="2259807"/>
            <a:ext cx="1785938" cy="659606"/>
            <a:chOff x="0" y="0"/>
            <a:chExt cx="2382016" cy="879473"/>
          </a:xfrm>
          <a:solidFill>
            <a:srgbClr val="FFD860"/>
          </a:solidFill>
        </p:grpSpPr>
        <p:sp>
          <p:nvSpPr>
            <p:cNvPr id="47133" name="Straight Arrow Connector 62"/>
            <p:cNvSpPr>
              <a:spLocks noChangeShapeType="1"/>
            </p:cNvSpPr>
            <p:nvPr/>
          </p:nvSpPr>
          <p:spPr bwMode="auto">
            <a:xfrm flipH="1">
              <a:off x="188483" y="0"/>
              <a:ext cx="683241" cy="705113"/>
            </a:xfrm>
            <a:prstGeom prst="straightConnector1">
              <a:avLst/>
            </a:prstGeom>
            <a:grpFill/>
            <a:ln w="1905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13"/>
            </a:p>
          </p:txBody>
        </p:sp>
        <p:sp>
          <p:nvSpPr>
            <p:cNvPr id="47134" name="Straight Connector 64"/>
            <p:cNvSpPr>
              <a:spLocks noChangeShapeType="1"/>
            </p:cNvSpPr>
            <p:nvPr/>
          </p:nvSpPr>
          <p:spPr bwMode="auto">
            <a:xfrm flipH="1">
              <a:off x="871666" y="4152"/>
              <a:ext cx="1510350" cy="1"/>
            </a:xfrm>
            <a:prstGeom prst="line">
              <a:avLst/>
            </a:prstGeom>
            <a:grpFill/>
            <a:ln w="1905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13"/>
            </a:p>
          </p:txBody>
        </p:sp>
        <p:sp>
          <p:nvSpPr>
            <p:cNvPr id="47135" name="Oval 52"/>
            <p:cNvSpPr>
              <a:spLocks noChangeArrowheads="1"/>
            </p:cNvSpPr>
            <p:nvPr/>
          </p:nvSpPr>
          <p:spPr bwMode="auto">
            <a:xfrm>
              <a:off x="0" y="532406"/>
              <a:ext cx="345087" cy="347067"/>
            </a:xfrm>
            <a:prstGeom prst="ellipse">
              <a:avLst/>
            </a:prstGeom>
            <a:grpFill/>
            <a:ln w="12700" cap="flat" cmpd="sng">
              <a:solidFill>
                <a:srgbClr val="FFD860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8775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47136" name="TextBox 59"/>
          <p:cNvSpPr>
            <a:spLocks noChangeArrowheads="1"/>
          </p:cNvSpPr>
          <p:nvPr/>
        </p:nvSpPr>
        <p:spPr bwMode="auto">
          <a:xfrm flipH="1">
            <a:off x="228600" y="1297782"/>
            <a:ext cx="1940719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37" name="矩形 17"/>
          <p:cNvSpPr>
            <a:spLocks noChangeArrowheads="1"/>
          </p:cNvSpPr>
          <p:nvPr/>
        </p:nvSpPr>
        <p:spPr bwMode="auto">
          <a:xfrm>
            <a:off x="802481" y="1569244"/>
            <a:ext cx="1366838" cy="7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975">
              <a:solidFill>
                <a:srgbClr val="FFD86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7138" name="TextBox 59"/>
          <p:cNvSpPr>
            <a:spLocks noChangeArrowheads="1"/>
          </p:cNvSpPr>
          <p:nvPr/>
        </p:nvSpPr>
        <p:spPr bwMode="auto">
          <a:xfrm flipH="1">
            <a:off x="228600" y="2593182"/>
            <a:ext cx="1940719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39" name="矩形 17"/>
          <p:cNvSpPr>
            <a:spLocks noChangeArrowheads="1"/>
          </p:cNvSpPr>
          <p:nvPr/>
        </p:nvSpPr>
        <p:spPr bwMode="auto">
          <a:xfrm>
            <a:off x="802481" y="2864644"/>
            <a:ext cx="1366838" cy="7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975">
              <a:solidFill>
                <a:srgbClr val="FFD86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7140" name="TextBox 59"/>
          <p:cNvSpPr>
            <a:spLocks noChangeArrowheads="1"/>
          </p:cNvSpPr>
          <p:nvPr/>
        </p:nvSpPr>
        <p:spPr bwMode="auto">
          <a:xfrm flipH="1">
            <a:off x="228600" y="3893344"/>
            <a:ext cx="1940719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41" name="矩形 17"/>
          <p:cNvSpPr>
            <a:spLocks noChangeArrowheads="1"/>
          </p:cNvSpPr>
          <p:nvPr/>
        </p:nvSpPr>
        <p:spPr bwMode="auto">
          <a:xfrm>
            <a:off x="802481" y="4164807"/>
            <a:ext cx="1366838" cy="56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在此录入上述图表的描述说明，在此录入图表的描述说明。</a:t>
            </a:r>
            <a:endParaRPr lang="zh-CN" altLang="en-US" sz="975">
              <a:solidFill>
                <a:srgbClr val="FFD86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7142" name="TextBox 59"/>
          <p:cNvSpPr>
            <a:spLocks noChangeArrowheads="1"/>
          </p:cNvSpPr>
          <p:nvPr/>
        </p:nvSpPr>
        <p:spPr bwMode="auto">
          <a:xfrm flipH="1">
            <a:off x="7030641" y="1273969"/>
            <a:ext cx="1941909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43" name="矩形 17"/>
          <p:cNvSpPr>
            <a:spLocks noChangeArrowheads="1"/>
          </p:cNvSpPr>
          <p:nvPr/>
        </p:nvSpPr>
        <p:spPr bwMode="auto">
          <a:xfrm>
            <a:off x="7030641" y="1545431"/>
            <a:ext cx="1366838" cy="7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975">
              <a:solidFill>
                <a:srgbClr val="FFD86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7144" name="TextBox 59"/>
          <p:cNvSpPr>
            <a:spLocks noChangeArrowheads="1"/>
          </p:cNvSpPr>
          <p:nvPr/>
        </p:nvSpPr>
        <p:spPr bwMode="auto">
          <a:xfrm flipH="1">
            <a:off x="7030641" y="2599135"/>
            <a:ext cx="1941909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45" name="矩形 17"/>
          <p:cNvSpPr>
            <a:spLocks noChangeArrowheads="1"/>
          </p:cNvSpPr>
          <p:nvPr/>
        </p:nvSpPr>
        <p:spPr bwMode="auto">
          <a:xfrm>
            <a:off x="7030641" y="2870597"/>
            <a:ext cx="1366838" cy="7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975">
              <a:solidFill>
                <a:srgbClr val="FFD86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7146" name="TextBox 59"/>
          <p:cNvSpPr>
            <a:spLocks noChangeArrowheads="1"/>
          </p:cNvSpPr>
          <p:nvPr/>
        </p:nvSpPr>
        <p:spPr bwMode="auto">
          <a:xfrm flipH="1">
            <a:off x="7030641" y="3910013"/>
            <a:ext cx="1941909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输入内容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7147" name="矩形 17"/>
          <p:cNvSpPr>
            <a:spLocks noChangeArrowheads="1"/>
          </p:cNvSpPr>
          <p:nvPr/>
        </p:nvSpPr>
        <p:spPr bwMode="auto">
          <a:xfrm>
            <a:off x="7030641" y="4181476"/>
            <a:ext cx="1366838" cy="56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在此录入上述图表的综合描述说明，在此录入。</a:t>
            </a:r>
            <a:endParaRPr lang="zh-CN" altLang="en-US" sz="975">
              <a:solidFill>
                <a:srgbClr val="FFD86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9" name="组合 7"/>
          <p:cNvGrpSpPr>
            <a:grpSpLocks/>
          </p:cNvGrpSpPr>
          <p:nvPr/>
        </p:nvGrpSpPr>
        <p:grpSpPr bwMode="auto">
          <a:xfrm>
            <a:off x="2845594" y="2364582"/>
            <a:ext cx="1495425" cy="1498997"/>
            <a:chOff x="0" y="0"/>
            <a:chExt cx="1993900" cy="1998133"/>
          </a:xfrm>
        </p:grpSpPr>
        <p:sp>
          <p:nvSpPr>
            <p:cNvPr id="58411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993900" cy="1998133"/>
            </a:xfrm>
            <a:custGeom>
              <a:avLst/>
              <a:gdLst>
                <a:gd name="T0" fmla="*/ 1911432 w 1088"/>
                <a:gd name="T1" fmla="*/ 929407 h 1090"/>
                <a:gd name="T2" fmla="*/ 1898603 w 1088"/>
                <a:gd name="T3" fmla="*/ 834083 h 1090"/>
                <a:gd name="T4" fmla="*/ 1876612 w 1088"/>
                <a:gd name="T5" fmla="*/ 740592 h 1090"/>
                <a:gd name="T6" fmla="*/ 1845457 w 1088"/>
                <a:gd name="T7" fmla="*/ 650768 h 1090"/>
                <a:gd name="T8" fmla="*/ 1803306 w 1088"/>
                <a:gd name="T9" fmla="*/ 562777 h 1090"/>
                <a:gd name="T10" fmla="*/ 1753825 w 1088"/>
                <a:gd name="T11" fmla="*/ 482118 h 1090"/>
                <a:gd name="T12" fmla="*/ 1695181 w 1088"/>
                <a:gd name="T13" fmla="*/ 405126 h 1090"/>
                <a:gd name="T14" fmla="*/ 1631039 w 1088"/>
                <a:gd name="T15" fmla="*/ 335466 h 1090"/>
                <a:gd name="T16" fmla="*/ 1557734 w 1088"/>
                <a:gd name="T17" fmla="*/ 273139 h 1090"/>
                <a:gd name="T18" fmla="*/ 1478931 w 1088"/>
                <a:gd name="T19" fmla="*/ 218145 h 1090"/>
                <a:gd name="T20" fmla="*/ 1394630 w 1088"/>
                <a:gd name="T21" fmla="*/ 170483 h 1090"/>
                <a:gd name="T22" fmla="*/ 1306664 w 1088"/>
                <a:gd name="T23" fmla="*/ 133820 h 1090"/>
                <a:gd name="T24" fmla="*/ 1215033 w 1088"/>
                <a:gd name="T25" fmla="*/ 106323 h 1090"/>
                <a:gd name="T26" fmla="*/ 1119736 w 1088"/>
                <a:gd name="T27" fmla="*/ 87991 h 1090"/>
                <a:gd name="T28" fmla="*/ 1024439 w 1088"/>
                <a:gd name="T29" fmla="*/ 80659 h 1090"/>
                <a:gd name="T30" fmla="*/ 929143 w 1088"/>
                <a:gd name="T31" fmla="*/ 82492 h 1090"/>
                <a:gd name="T32" fmla="*/ 833846 w 1088"/>
                <a:gd name="T33" fmla="*/ 95324 h 1090"/>
                <a:gd name="T34" fmla="*/ 740382 w 1088"/>
                <a:gd name="T35" fmla="*/ 117322 h 1090"/>
                <a:gd name="T36" fmla="*/ 648750 w 1088"/>
                <a:gd name="T37" fmla="*/ 148485 h 1090"/>
                <a:gd name="T38" fmla="*/ 562617 w 1088"/>
                <a:gd name="T39" fmla="*/ 190648 h 1090"/>
                <a:gd name="T40" fmla="*/ 480149 w 1088"/>
                <a:gd name="T41" fmla="*/ 240143 h 1090"/>
                <a:gd name="T42" fmla="*/ 405011 w 1088"/>
                <a:gd name="T43" fmla="*/ 298803 h 1090"/>
                <a:gd name="T44" fmla="*/ 333538 w 1088"/>
                <a:gd name="T45" fmla="*/ 364797 h 1090"/>
                <a:gd name="T46" fmla="*/ 271229 w 1088"/>
                <a:gd name="T47" fmla="*/ 436290 h 1090"/>
                <a:gd name="T48" fmla="*/ 216250 w 1088"/>
                <a:gd name="T49" fmla="*/ 516948 h 1090"/>
                <a:gd name="T50" fmla="*/ 170434 w 1088"/>
                <a:gd name="T51" fmla="*/ 601273 h 1090"/>
                <a:gd name="T52" fmla="*/ 133782 w 1088"/>
                <a:gd name="T53" fmla="*/ 689264 h 1090"/>
                <a:gd name="T54" fmla="*/ 106292 w 1088"/>
                <a:gd name="T55" fmla="*/ 780922 h 1090"/>
                <a:gd name="T56" fmla="*/ 87966 w 1088"/>
                <a:gd name="T57" fmla="*/ 876245 h 1090"/>
                <a:gd name="T58" fmla="*/ 80636 w 1088"/>
                <a:gd name="T59" fmla="*/ 971569 h 1090"/>
                <a:gd name="T60" fmla="*/ 82468 w 1088"/>
                <a:gd name="T61" fmla="*/ 1066893 h 1090"/>
                <a:gd name="T62" fmla="*/ 95297 w 1088"/>
                <a:gd name="T63" fmla="*/ 1162217 h 1090"/>
                <a:gd name="T64" fmla="*/ 117288 w 1088"/>
                <a:gd name="T65" fmla="*/ 1257540 h 1090"/>
                <a:gd name="T66" fmla="*/ 148443 w 1088"/>
                <a:gd name="T67" fmla="*/ 1347365 h 1090"/>
                <a:gd name="T68" fmla="*/ 190593 w 1088"/>
                <a:gd name="T69" fmla="*/ 1433523 h 1090"/>
                <a:gd name="T70" fmla="*/ 240074 w 1088"/>
                <a:gd name="T71" fmla="*/ 1516014 h 1090"/>
                <a:gd name="T72" fmla="*/ 298718 w 1088"/>
                <a:gd name="T73" fmla="*/ 1593007 h 1090"/>
                <a:gd name="T74" fmla="*/ 362860 w 1088"/>
                <a:gd name="T75" fmla="*/ 1662666 h 1090"/>
                <a:gd name="T76" fmla="*/ 436166 w 1088"/>
                <a:gd name="T77" fmla="*/ 1724993 h 1090"/>
                <a:gd name="T78" fmla="*/ 514969 w 1088"/>
                <a:gd name="T79" fmla="*/ 1779988 h 1090"/>
                <a:gd name="T80" fmla="*/ 599270 w 1088"/>
                <a:gd name="T81" fmla="*/ 1825817 h 1090"/>
                <a:gd name="T82" fmla="*/ 687236 w 1088"/>
                <a:gd name="T83" fmla="*/ 1864313 h 1090"/>
                <a:gd name="T84" fmla="*/ 778867 w 1088"/>
                <a:gd name="T85" fmla="*/ 1891810 h 1090"/>
                <a:gd name="T86" fmla="*/ 874164 w 1088"/>
                <a:gd name="T87" fmla="*/ 1908309 h 1090"/>
                <a:gd name="T88" fmla="*/ 969461 w 1088"/>
                <a:gd name="T89" fmla="*/ 1917474 h 1090"/>
                <a:gd name="T90" fmla="*/ 1064757 w 1088"/>
                <a:gd name="T91" fmla="*/ 1915641 h 1090"/>
                <a:gd name="T92" fmla="*/ 1160054 w 1088"/>
                <a:gd name="T93" fmla="*/ 1902809 h 1090"/>
                <a:gd name="T94" fmla="*/ 1253518 w 1088"/>
                <a:gd name="T95" fmla="*/ 1880811 h 1090"/>
                <a:gd name="T96" fmla="*/ 1345149 w 1088"/>
                <a:gd name="T97" fmla="*/ 1849648 h 1090"/>
                <a:gd name="T98" fmla="*/ 1431283 w 1088"/>
                <a:gd name="T99" fmla="*/ 1807485 h 1090"/>
                <a:gd name="T100" fmla="*/ 1513751 w 1088"/>
                <a:gd name="T101" fmla="*/ 1757990 h 1090"/>
                <a:gd name="T102" fmla="*/ 1588889 w 1088"/>
                <a:gd name="T103" fmla="*/ 1699329 h 1090"/>
                <a:gd name="T104" fmla="*/ 1658529 w 1088"/>
                <a:gd name="T105" fmla="*/ 1633336 h 1090"/>
                <a:gd name="T106" fmla="*/ 1722671 w 1088"/>
                <a:gd name="T107" fmla="*/ 1560010 h 1090"/>
                <a:gd name="T108" fmla="*/ 1775817 w 1088"/>
                <a:gd name="T109" fmla="*/ 1481185 h 1090"/>
                <a:gd name="T110" fmla="*/ 1823465 w 1088"/>
                <a:gd name="T111" fmla="*/ 1396860 h 1090"/>
                <a:gd name="T112" fmla="*/ 1860118 w 1088"/>
                <a:gd name="T113" fmla="*/ 1308869 h 1090"/>
                <a:gd name="T114" fmla="*/ 1887608 w 1088"/>
                <a:gd name="T115" fmla="*/ 1217211 h 1090"/>
                <a:gd name="T116" fmla="*/ 1905934 w 1088"/>
                <a:gd name="T117" fmla="*/ 1121887 h 1090"/>
                <a:gd name="T118" fmla="*/ 1913264 w 1088"/>
                <a:gd name="T119" fmla="*/ 1026564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58412" name="Group 97"/>
            <p:cNvGrpSpPr>
              <a:grpSpLocks/>
            </p:cNvGrpSpPr>
            <p:nvPr/>
          </p:nvGrpSpPr>
          <p:grpSpPr bwMode="auto">
            <a:xfrm>
              <a:off x="601129" y="535046"/>
              <a:ext cx="835377" cy="851864"/>
              <a:chOff x="0" y="0"/>
              <a:chExt cx="379359" cy="386846"/>
            </a:xfrm>
          </p:grpSpPr>
          <p:sp>
            <p:nvSpPr>
              <p:cNvPr id="58413" name="Freeform 36"/>
              <p:cNvSpPr>
                <a:spLocks noEditPoints="1" noChangeArrowheads="1"/>
              </p:cNvSpPr>
              <p:nvPr/>
            </p:nvSpPr>
            <p:spPr bwMode="auto">
              <a:xfrm>
                <a:off x="117301" y="0"/>
                <a:ext cx="262058" cy="262058"/>
              </a:xfrm>
              <a:custGeom>
                <a:avLst/>
                <a:gdLst>
                  <a:gd name="T0" fmla="*/ 215617 w 79"/>
                  <a:gd name="T1" fmla="*/ 46441 h 79"/>
                  <a:gd name="T2" fmla="*/ 46441 w 79"/>
                  <a:gd name="T3" fmla="*/ 46441 h 79"/>
                  <a:gd name="T4" fmla="*/ 36489 w 79"/>
                  <a:gd name="T5" fmla="*/ 208983 h 79"/>
                  <a:gd name="T6" fmla="*/ 36489 w 79"/>
                  <a:gd name="T7" fmla="*/ 208983 h 79"/>
                  <a:gd name="T8" fmla="*/ 56392 w 79"/>
                  <a:gd name="T9" fmla="*/ 225569 h 79"/>
                  <a:gd name="T10" fmla="*/ 212300 w 79"/>
                  <a:gd name="T11" fmla="*/ 215617 h 79"/>
                  <a:gd name="T12" fmla="*/ 215617 w 79"/>
                  <a:gd name="T13" fmla="*/ 46441 h 79"/>
                  <a:gd name="T14" fmla="*/ 192397 w 79"/>
                  <a:gd name="T15" fmla="*/ 195714 h 79"/>
                  <a:gd name="T16" fmla="*/ 66344 w 79"/>
                  <a:gd name="T17" fmla="*/ 195714 h 79"/>
                  <a:gd name="T18" fmla="*/ 66344 w 79"/>
                  <a:gd name="T19" fmla="*/ 69661 h 79"/>
                  <a:gd name="T20" fmla="*/ 192397 w 79"/>
                  <a:gd name="T21" fmla="*/ 69661 h 79"/>
                  <a:gd name="T22" fmla="*/ 192397 w 79"/>
                  <a:gd name="T23" fmla="*/ 195714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79"/>
                  <a:gd name="T38" fmla="*/ 79 w 79"/>
                  <a:gd name="T39" fmla="*/ 79 h 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8414" name="Freeform 37"/>
              <p:cNvSpPr>
                <a:spLocks noChangeArrowheads="1"/>
              </p:cNvSpPr>
              <p:nvPr/>
            </p:nvSpPr>
            <p:spPr bwMode="auto">
              <a:xfrm>
                <a:off x="0" y="222124"/>
                <a:ext cx="159730" cy="164722"/>
              </a:xfrm>
              <a:custGeom>
                <a:avLst/>
                <a:gdLst>
                  <a:gd name="T0" fmla="*/ 0 w 64"/>
                  <a:gd name="T1" fmla="*/ 129781 h 66"/>
                  <a:gd name="T2" fmla="*/ 29949 w 64"/>
                  <a:gd name="T3" fmla="*/ 164722 h 66"/>
                  <a:gd name="T4" fmla="*/ 159730 w 64"/>
                  <a:gd name="T5" fmla="*/ 19966 h 66"/>
                  <a:gd name="T6" fmla="*/ 137268 w 64"/>
                  <a:gd name="T7" fmla="*/ 0 h 66"/>
                  <a:gd name="T8" fmla="*/ 0 w 64"/>
                  <a:gd name="T9" fmla="*/ 12978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6"/>
                  <a:gd name="T17" fmla="*/ 64 w 64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58415" name="Freeform 38"/>
              <p:cNvSpPr>
                <a:spLocks noChangeArrowheads="1"/>
              </p:cNvSpPr>
              <p:nvPr/>
            </p:nvSpPr>
            <p:spPr bwMode="auto">
              <a:xfrm>
                <a:off x="252073" y="87352"/>
                <a:ext cx="99831" cy="119797"/>
              </a:xfrm>
              <a:custGeom>
                <a:avLst/>
                <a:gdLst>
                  <a:gd name="T0" fmla="*/ 53243 w 30"/>
                  <a:gd name="T1" fmla="*/ 0 h 36"/>
                  <a:gd name="T2" fmla="*/ 0 w 30"/>
                  <a:gd name="T3" fmla="*/ 113142 h 36"/>
                  <a:gd name="T4" fmla="*/ 19966 w 30"/>
                  <a:gd name="T5" fmla="*/ 119797 h 36"/>
                  <a:gd name="T6" fmla="*/ 53243 w 30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6"/>
                  <a:gd name="T14" fmla="*/ 30 w 30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58395" name="组合 72"/>
          <p:cNvGrpSpPr>
            <a:grpSpLocks/>
          </p:cNvGrpSpPr>
          <p:nvPr/>
        </p:nvGrpSpPr>
        <p:grpSpPr bwMode="auto">
          <a:xfrm>
            <a:off x="5201841" y="1812132"/>
            <a:ext cx="806053" cy="807244"/>
            <a:chOff x="6935788" y="2416175"/>
            <a:chExt cx="1074737" cy="1076325"/>
          </a:xfrm>
        </p:grpSpPr>
        <p:sp>
          <p:nvSpPr>
            <p:cNvPr id="58409" name="Freeform 10"/>
            <p:cNvSpPr>
              <a:spLocks noEditPoints="1" noChangeArrowheads="1"/>
            </p:cNvSpPr>
            <p:nvPr/>
          </p:nvSpPr>
          <p:spPr bwMode="auto">
            <a:xfrm>
              <a:off x="6935788" y="2416175"/>
              <a:ext cx="1074737" cy="1076325"/>
            </a:xfrm>
            <a:custGeom>
              <a:avLst/>
              <a:gdLst>
                <a:gd name="T0" fmla="*/ 1030286 w 1088"/>
                <a:gd name="T1" fmla="*/ 500639 h 1090"/>
                <a:gd name="T2" fmla="*/ 1023371 w 1088"/>
                <a:gd name="T3" fmla="*/ 449292 h 1090"/>
                <a:gd name="T4" fmla="*/ 1011517 w 1088"/>
                <a:gd name="T5" fmla="*/ 398931 h 1090"/>
                <a:gd name="T6" fmla="*/ 994724 w 1088"/>
                <a:gd name="T7" fmla="*/ 350546 h 1090"/>
                <a:gd name="T8" fmla="*/ 972005 w 1088"/>
                <a:gd name="T9" fmla="*/ 303148 h 1090"/>
                <a:gd name="T10" fmla="*/ 945334 w 1088"/>
                <a:gd name="T11" fmla="*/ 259700 h 1090"/>
                <a:gd name="T12" fmla="*/ 913724 w 1088"/>
                <a:gd name="T13" fmla="*/ 218227 h 1090"/>
                <a:gd name="T14" fmla="*/ 879151 w 1088"/>
                <a:gd name="T15" fmla="*/ 180704 h 1090"/>
                <a:gd name="T16" fmla="*/ 839638 w 1088"/>
                <a:gd name="T17" fmla="*/ 147131 h 1090"/>
                <a:gd name="T18" fmla="*/ 797162 w 1088"/>
                <a:gd name="T19" fmla="*/ 117507 h 1090"/>
                <a:gd name="T20" fmla="*/ 751723 w 1088"/>
                <a:gd name="T21" fmla="*/ 91833 h 1090"/>
                <a:gd name="T22" fmla="*/ 704308 w 1088"/>
                <a:gd name="T23" fmla="*/ 72084 h 1090"/>
                <a:gd name="T24" fmla="*/ 654918 w 1088"/>
                <a:gd name="T25" fmla="*/ 57272 h 1090"/>
                <a:gd name="T26" fmla="*/ 603552 w 1088"/>
                <a:gd name="T27" fmla="*/ 47398 h 1090"/>
                <a:gd name="T28" fmla="*/ 552186 w 1088"/>
                <a:gd name="T29" fmla="*/ 43448 h 1090"/>
                <a:gd name="T30" fmla="*/ 500819 w 1088"/>
                <a:gd name="T31" fmla="*/ 44435 h 1090"/>
                <a:gd name="T32" fmla="*/ 449453 w 1088"/>
                <a:gd name="T33" fmla="*/ 51348 h 1090"/>
                <a:gd name="T34" fmla="*/ 399075 w 1088"/>
                <a:gd name="T35" fmla="*/ 63197 h 1090"/>
                <a:gd name="T36" fmla="*/ 349685 w 1088"/>
                <a:gd name="T37" fmla="*/ 79984 h 1090"/>
                <a:gd name="T38" fmla="*/ 303258 w 1088"/>
                <a:gd name="T39" fmla="*/ 102695 h 1090"/>
                <a:gd name="T40" fmla="*/ 258806 w 1088"/>
                <a:gd name="T41" fmla="*/ 129356 h 1090"/>
                <a:gd name="T42" fmla="*/ 218306 w 1088"/>
                <a:gd name="T43" fmla="*/ 160955 h 1090"/>
                <a:gd name="T44" fmla="*/ 179781 w 1088"/>
                <a:gd name="T45" fmla="*/ 196503 h 1090"/>
                <a:gd name="T46" fmla="*/ 146196 w 1088"/>
                <a:gd name="T47" fmla="*/ 235014 h 1090"/>
                <a:gd name="T48" fmla="*/ 116562 w 1088"/>
                <a:gd name="T49" fmla="*/ 278462 h 1090"/>
                <a:gd name="T50" fmla="*/ 91866 w 1088"/>
                <a:gd name="T51" fmla="*/ 323885 h 1090"/>
                <a:gd name="T52" fmla="*/ 72110 w 1088"/>
                <a:gd name="T53" fmla="*/ 371283 h 1090"/>
                <a:gd name="T54" fmla="*/ 57293 w 1088"/>
                <a:gd name="T55" fmla="*/ 420655 h 1090"/>
                <a:gd name="T56" fmla="*/ 47415 w 1088"/>
                <a:gd name="T57" fmla="*/ 472003 h 1090"/>
                <a:gd name="T58" fmla="*/ 43464 w 1088"/>
                <a:gd name="T59" fmla="*/ 523351 h 1090"/>
                <a:gd name="T60" fmla="*/ 44451 w 1088"/>
                <a:gd name="T61" fmla="*/ 574698 h 1090"/>
                <a:gd name="T62" fmla="*/ 51366 w 1088"/>
                <a:gd name="T63" fmla="*/ 626046 h 1090"/>
                <a:gd name="T64" fmla="*/ 63220 w 1088"/>
                <a:gd name="T65" fmla="*/ 677393 h 1090"/>
                <a:gd name="T66" fmla="*/ 80013 w 1088"/>
                <a:gd name="T67" fmla="*/ 725779 h 1090"/>
                <a:gd name="T68" fmla="*/ 102732 w 1088"/>
                <a:gd name="T69" fmla="*/ 772189 h 1090"/>
                <a:gd name="T70" fmla="*/ 129403 w 1088"/>
                <a:gd name="T71" fmla="*/ 816624 h 1090"/>
                <a:gd name="T72" fmla="*/ 161013 w 1088"/>
                <a:gd name="T73" fmla="*/ 858097 h 1090"/>
                <a:gd name="T74" fmla="*/ 195586 w 1088"/>
                <a:gd name="T75" fmla="*/ 895621 h 1090"/>
                <a:gd name="T76" fmla="*/ 235099 w 1088"/>
                <a:gd name="T77" fmla="*/ 929194 h 1090"/>
                <a:gd name="T78" fmla="*/ 277575 w 1088"/>
                <a:gd name="T79" fmla="*/ 958818 h 1090"/>
                <a:gd name="T80" fmla="*/ 323014 w 1088"/>
                <a:gd name="T81" fmla="*/ 983504 h 1090"/>
                <a:gd name="T82" fmla="*/ 370429 w 1088"/>
                <a:gd name="T83" fmla="*/ 1004241 h 1090"/>
                <a:gd name="T84" fmla="*/ 419819 w 1088"/>
                <a:gd name="T85" fmla="*/ 1019053 h 1090"/>
                <a:gd name="T86" fmla="*/ 471185 w 1088"/>
                <a:gd name="T87" fmla="*/ 1027940 h 1090"/>
                <a:gd name="T88" fmla="*/ 522551 w 1088"/>
                <a:gd name="T89" fmla="*/ 1032877 h 1090"/>
                <a:gd name="T90" fmla="*/ 573917 w 1088"/>
                <a:gd name="T91" fmla="*/ 1031890 h 1090"/>
                <a:gd name="T92" fmla="*/ 625284 w 1088"/>
                <a:gd name="T93" fmla="*/ 1024977 h 1090"/>
                <a:gd name="T94" fmla="*/ 675662 w 1088"/>
                <a:gd name="T95" fmla="*/ 1013128 h 1090"/>
                <a:gd name="T96" fmla="*/ 725052 w 1088"/>
                <a:gd name="T97" fmla="*/ 996341 h 1090"/>
                <a:gd name="T98" fmla="*/ 771479 w 1088"/>
                <a:gd name="T99" fmla="*/ 973630 h 1090"/>
                <a:gd name="T100" fmla="*/ 815931 w 1088"/>
                <a:gd name="T101" fmla="*/ 946968 h 1090"/>
                <a:gd name="T102" fmla="*/ 856431 w 1088"/>
                <a:gd name="T103" fmla="*/ 915370 h 1090"/>
                <a:gd name="T104" fmla="*/ 893968 w 1088"/>
                <a:gd name="T105" fmla="*/ 879821 h 1090"/>
                <a:gd name="T106" fmla="*/ 928541 w 1088"/>
                <a:gd name="T107" fmla="*/ 840323 h 1090"/>
                <a:gd name="T108" fmla="*/ 957187 w 1088"/>
                <a:gd name="T109" fmla="*/ 797863 h 1090"/>
                <a:gd name="T110" fmla="*/ 982870 w 1088"/>
                <a:gd name="T111" fmla="*/ 752440 h 1090"/>
                <a:gd name="T112" fmla="*/ 1002627 w 1088"/>
                <a:gd name="T113" fmla="*/ 705042 h 1090"/>
                <a:gd name="T114" fmla="*/ 1017444 w 1088"/>
                <a:gd name="T115" fmla="*/ 655669 h 1090"/>
                <a:gd name="T116" fmla="*/ 1027322 w 1088"/>
                <a:gd name="T117" fmla="*/ 604322 h 1090"/>
                <a:gd name="T118" fmla="*/ 1031273 w 1088"/>
                <a:gd name="T119" fmla="*/ 552974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2" name="Group 105"/>
            <p:cNvGrpSpPr>
              <a:grpSpLocks/>
            </p:cNvGrpSpPr>
            <p:nvPr/>
          </p:nvGrpSpPr>
          <p:grpSpPr bwMode="auto">
            <a:xfrm>
              <a:off x="7200483" y="2701608"/>
              <a:ext cx="578751" cy="529304"/>
              <a:chOff x="0" y="0"/>
              <a:chExt cx="411805" cy="376863"/>
            </a:xfrm>
            <a:solidFill>
              <a:srgbClr val="FFD860"/>
            </a:solidFill>
          </p:grpSpPr>
          <p:sp>
            <p:nvSpPr>
              <p:cNvPr id="47157" name="Oval 52"/>
              <p:cNvSpPr>
                <a:spLocks noChangeArrowheads="1"/>
              </p:cNvSpPr>
              <p:nvPr/>
            </p:nvSpPr>
            <p:spPr bwMode="auto">
              <a:xfrm>
                <a:off x="47419" y="299494"/>
                <a:ext cx="44924" cy="42429"/>
              </a:xfrm>
              <a:prstGeom prst="ellipse">
                <a:avLst/>
              </a:pr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24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7158" name="Oval 53"/>
              <p:cNvSpPr>
                <a:spLocks noChangeArrowheads="1"/>
              </p:cNvSpPr>
              <p:nvPr/>
            </p:nvSpPr>
            <p:spPr bwMode="auto">
              <a:xfrm>
                <a:off x="22462" y="349409"/>
                <a:ext cx="24958" cy="27454"/>
              </a:xfrm>
              <a:prstGeom prst="ellipse">
                <a:avLst/>
              </a:pr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24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7159" name="Freeform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88"/>
                  <a:gd name="T59" fmla="*/ 124 w 124"/>
                  <a:gd name="T60" fmla="*/ 88 h 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24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13" name="组合 6"/>
          <p:cNvGrpSpPr>
            <a:grpSpLocks/>
          </p:cNvGrpSpPr>
          <p:nvPr/>
        </p:nvGrpSpPr>
        <p:grpSpPr bwMode="auto">
          <a:xfrm>
            <a:off x="4019550" y="1612107"/>
            <a:ext cx="1151335" cy="1154906"/>
            <a:chOff x="0" y="0"/>
            <a:chExt cx="1535131" cy="1538389"/>
          </a:xfrm>
        </p:grpSpPr>
        <p:sp>
          <p:nvSpPr>
            <p:cNvPr id="58407" name="Freeform 10"/>
            <p:cNvSpPr>
              <a:spLocks noEditPoints="1" noChangeArrowheads="1"/>
            </p:cNvSpPr>
            <p:nvPr/>
          </p:nvSpPr>
          <p:spPr bwMode="auto">
            <a:xfrm>
              <a:off x="0" y="0"/>
              <a:ext cx="1535131" cy="1538389"/>
            </a:xfrm>
            <a:custGeom>
              <a:avLst/>
              <a:gdLst>
                <a:gd name="T0" fmla="*/ 1471638 w 1088"/>
                <a:gd name="T1" fmla="*/ 715562 h 1090"/>
                <a:gd name="T2" fmla="*/ 1461761 w 1088"/>
                <a:gd name="T3" fmla="*/ 642171 h 1090"/>
                <a:gd name="T4" fmla="*/ 1444829 w 1088"/>
                <a:gd name="T5" fmla="*/ 570192 h 1090"/>
                <a:gd name="T6" fmla="*/ 1420842 w 1088"/>
                <a:gd name="T7" fmla="*/ 501035 h 1090"/>
                <a:gd name="T8" fmla="*/ 1388390 w 1088"/>
                <a:gd name="T9" fmla="*/ 433289 h 1090"/>
                <a:gd name="T10" fmla="*/ 1350294 w 1088"/>
                <a:gd name="T11" fmla="*/ 371189 h 1090"/>
                <a:gd name="T12" fmla="*/ 1305143 w 1088"/>
                <a:gd name="T13" fmla="*/ 311912 h 1090"/>
                <a:gd name="T14" fmla="*/ 1255760 w 1088"/>
                <a:gd name="T15" fmla="*/ 258280 h 1090"/>
                <a:gd name="T16" fmla="*/ 1199321 w 1088"/>
                <a:gd name="T17" fmla="*/ 210294 h 1090"/>
                <a:gd name="T18" fmla="*/ 1138649 w 1088"/>
                <a:gd name="T19" fmla="*/ 167953 h 1090"/>
                <a:gd name="T20" fmla="*/ 1073745 w 1088"/>
                <a:gd name="T21" fmla="*/ 131257 h 1090"/>
                <a:gd name="T22" fmla="*/ 1006019 w 1088"/>
                <a:gd name="T23" fmla="*/ 103030 h 1090"/>
                <a:gd name="T24" fmla="*/ 935470 w 1088"/>
                <a:gd name="T25" fmla="*/ 81859 h 1090"/>
                <a:gd name="T26" fmla="*/ 862100 w 1088"/>
                <a:gd name="T27" fmla="*/ 67746 h 1090"/>
                <a:gd name="T28" fmla="*/ 788730 w 1088"/>
                <a:gd name="T29" fmla="*/ 62100 h 1090"/>
                <a:gd name="T30" fmla="*/ 715360 w 1088"/>
                <a:gd name="T31" fmla="*/ 63511 h 1090"/>
                <a:gd name="T32" fmla="*/ 641989 w 1088"/>
                <a:gd name="T33" fmla="*/ 73391 h 1090"/>
                <a:gd name="T34" fmla="*/ 570030 w 1088"/>
                <a:gd name="T35" fmla="*/ 90327 h 1090"/>
                <a:gd name="T36" fmla="*/ 499482 w 1088"/>
                <a:gd name="T37" fmla="*/ 114321 h 1090"/>
                <a:gd name="T38" fmla="*/ 433167 w 1088"/>
                <a:gd name="T39" fmla="*/ 146782 h 1090"/>
                <a:gd name="T40" fmla="*/ 369673 w 1088"/>
                <a:gd name="T41" fmla="*/ 184889 h 1090"/>
                <a:gd name="T42" fmla="*/ 311823 w 1088"/>
                <a:gd name="T43" fmla="*/ 230053 h 1090"/>
                <a:gd name="T44" fmla="*/ 256796 w 1088"/>
                <a:gd name="T45" fmla="*/ 280862 h 1090"/>
                <a:gd name="T46" fmla="*/ 208823 w 1088"/>
                <a:gd name="T47" fmla="*/ 335905 h 1090"/>
                <a:gd name="T48" fmla="*/ 166494 w 1088"/>
                <a:gd name="T49" fmla="*/ 398005 h 1090"/>
                <a:gd name="T50" fmla="*/ 131220 w 1088"/>
                <a:gd name="T51" fmla="*/ 462928 h 1090"/>
                <a:gd name="T52" fmla="*/ 103001 w 1088"/>
                <a:gd name="T53" fmla="*/ 530674 h 1090"/>
                <a:gd name="T54" fmla="*/ 81836 w 1088"/>
                <a:gd name="T55" fmla="*/ 601242 h 1090"/>
                <a:gd name="T56" fmla="*/ 67726 w 1088"/>
                <a:gd name="T57" fmla="*/ 674633 h 1090"/>
                <a:gd name="T58" fmla="*/ 62082 w 1088"/>
                <a:gd name="T59" fmla="*/ 748024 h 1090"/>
                <a:gd name="T60" fmla="*/ 63493 w 1088"/>
                <a:gd name="T61" fmla="*/ 821415 h 1090"/>
                <a:gd name="T62" fmla="*/ 73370 w 1088"/>
                <a:gd name="T63" fmla="*/ 894806 h 1090"/>
                <a:gd name="T64" fmla="*/ 90302 w 1088"/>
                <a:gd name="T65" fmla="*/ 968197 h 1090"/>
                <a:gd name="T66" fmla="*/ 114288 w 1088"/>
                <a:gd name="T67" fmla="*/ 1037354 h 1090"/>
                <a:gd name="T68" fmla="*/ 146740 w 1088"/>
                <a:gd name="T69" fmla="*/ 1103688 h 1090"/>
                <a:gd name="T70" fmla="*/ 184837 w 1088"/>
                <a:gd name="T71" fmla="*/ 1167200 h 1090"/>
                <a:gd name="T72" fmla="*/ 229987 w 1088"/>
                <a:gd name="T73" fmla="*/ 1226477 h 1090"/>
                <a:gd name="T74" fmla="*/ 279371 w 1088"/>
                <a:gd name="T75" fmla="*/ 1280109 h 1090"/>
                <a:gd name="T76" fmla="*/ 335810 w 1088"/>
                <a:gd name="T77" fmla="*/ 1328095 h 1090"/>
                <a:gd name="T78" fmla="*/ 396481 w 1088"/>
                <a:gd name="T79" fmla="*/ 1370436 h 1090"/>
                <a:gd name="T80" fmla="*/ 461386 w 1088"/>
                <a:gd name="T81" fmla="*/ 1405720 h 1090"/>
                <a:gd name="T82" fmla="*/ 529112 w 1088"/>
                <a:gd name="T83" fmla="*/ 1435359 h 1090"/>
                <a:gd name="T84" fmla="*/ 599660 w 1088"/>
                <a:gd name="T85" fmla="*/ 1456530 h 1090"/>
                <a:gd name="T86" fmla="*/ 673031 w 1088"/>
                <a:gd name="T87" fmla="*/ 1469232 h 1090"/>
                <a:gd name="T88" fmla="*/ 746401 w 1088"/>
                <a:gd name="T89" fmla="*/ 1476289 h 1090"/>
                <a:gd name="T90" fmla="*/ 819771 w 1088"/>
                <a:gd name="T91" fmla="*/ 1474878 h 1090"/>
                <a:gd name="T92" fmla="*/ 893141 w 1088"/>
                <a:gd name="T93" fmla="*/ 1464998 h 1090"/>
                <a:gd name="T94" fmla="*/ 965101 w 1088"/>
                <a:gd name="T95" fmla="*/ 1448062 h 1090"/>
                <a:gd name="T96" fmla="*/ 1035649 w 1088"/>
                <a:gd name="T97" fmla="*/ 1424068 h 1090"/>
                <a:gd name="T98" fmla="*/ 1101964 w 1088"/>
                <a:gd name="T99" fmla="*/ 1391607 h 1090"/>
                <a:gd name="T100" fmla="*/ 1165458 w 1088"/>
                <a:gd name="T101" fmla="*/ 1353500 h 1090"/>
                <a:gd name="T102" fmla="*/ 1223307 w 1088"/>
                <a:gd name="T103" fmla="*/ 1308336 h 1090"/>
                <a:gd name="T104" fmla="*/ 1276924 w 1088"/>
                <a:gd name="T105" fmla="*/ 1257527 h 1090"/>
                <a:gd name="T106" fmla="*/ 1326308 w 1088"/>
                <a:gd name="T107" fmla="*/ 1201072 h 1090"/>
                <a:gd name="T108" fmla="*/ 1367226 w 1088"/>
                <a:gd name="T109" fmla="*/ 1140384 h 1090"/>
                <a:gd name="T110" fmla="*/ 1403911 w 1088"/>
                <a:gd name="T111" fmla="*/ 1075461 h 1090"/>
                <a:gd name="T112" fmla="*/ 1432130 w 1088"/>
                <a:gd name="T113" fmla="*/ 1007715 h 1090"/>
                <a:gd name="T114" fmla="*/ 1453295 w 1088"/>
                <a:gd name="T115" fmla="*/ 937147 h 1090"/>
                <a:gd name="T116" fmla="*/ 1467405 w 1088"/>
                <a:gd name="T117" fmla="*/ 863756 h 1090"/>
                <a:gd name="T118" fmla="*/ 1473049 w 1088"/>
                <a:gd name="T119" fmla="*/ 790365 h 10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1090"/>
                <a:gd name="T182" fmla="*/ 1088 w 1088"/>
                <a:gd name="T183" fmla="*/ 1090 h 10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8408" name="Freeform 55"/>
            <p:cNvSpPr>
              <a:spLocks noEditPoints="1" noChangeArrowheads="1"/>
            </p:cNvSpPr>
            <p:nvPr/>
          </p:nvSpPr>
          <p:spPr bwMode="auto">
            <a:xfrm>
              <a:off x="440098" y="453779"/>
              <a:ext cx="643516" cy="673448"/>
            </a:xfrm>
            <a:custGeom>
              <a:avLst/>
              <a:gdLst>
                <a:gd name="T0" fmla="*/ 414045 w 129"/>
                <a:gd name="T1" fmla="*/ 458942 h 135"/>
                <a:gd name="T2" fmla="*/ 633539 w 129"/>
                <a:gd name="T3" fmla="*/ 129701 h 135"/>
                <a:gd name="T4" fmla="*/ 633539 w 129"/>
                <a:gd name="T5" fmla="*/ 104759 h 135"/>
                <a:gd name="T6" fmla="*/ 583654 w 129"/>
                <a:gd name="T7" fmla="*/ 49885 h 135"/>
                <a:gd name="T8" fmla="*/ 558711 w 129"/>
                <a:gd name="T9" fmla="*/ 49885 h 135"/>
                <a:gd name="T10" fmla="*/ 533769 w 129"/>
                <a:gd name="T11" fmla="*/ 79816 h 135"/>
                <a:gd name="T12" fmla="*/ 503838 w 129"/>
                <a:gd name="T13" fmla="*/ 79816 h 135"/>
                <a:gd name="T14" fmla="*/ 503838 w 129"/>
                <a:gd name="T15" fmla="*/ 0 h 135"/>
                <a:gd name="T16" fmla="*/ 134689 w 129"/>
                <a:gd name="T17" fmla="*/ 0 h 135"/>
                <a:gd name="T18" fmla="*/ 134689 w 129"/>
                <a:gd name="T19" fmla="*/ 79816 h 135"/>
                <a:gd name="T20" fmla="*/ 109747 w 129"/>
                <a:gd name="T21" fmla="*/ 79816 h 135"/>
                <a:gd name="T22" fmla="*/ 84804 w 129"/>
                <a:gd name="T23" fmla="*/ 49885 h 135"/>
                <a:gd name="T24" fmla="*/ 59862 w 129"/>
                <a:gd name="T25" fmla="*/ 49885 h 135"/>
                <a:gd name="T26" fmla="*/ 4988 w 129"/>
                <a:gd name="T27" fmla="*/ 104759 h 135"/>
                <a:gd name="T28" fmla="*/ 4988 w 129"/>
                <a:gd name="T29" fmla="*/ 129701 h 135"/>
                <a:gd name="T30" fmla="*/ 229471 w 129"/>
                <a:gd name="T31" fmla="*/ 458942 h 135"/>
                <a:gd name="T32" fmla="*/ 294321 w 129"/>
                <a:gd name="T33" fmla="*/ 488873 h 135"/>
                <a:gd name="T34" fmla="*/ 294321 w 129"/>
                <a:gd name="T35" fmla="*/ 513816 h 135"/>
                <a:gd name="T36" fmla="*/ 269379 w 129"/>
                <a:gd name="T37" fmla="*/ 528781 h 135"/>
                <a:gd name="T38" fmla="*/ 294321 w 129"/>
                <a:gd name="T39" fmla="*/ 538758 h 135"/>
                <a:gd name="T40" fmla="*/ 294321 w 129"/>
                <a:gd name="T41" fmla="*/ 568689 h 135"/>
                <a:gd name="T42" fmla="*/ 269379 w 129"/>
                <a:gd name="T43" fmla="*/ 593632 h 135"/>
                <a:gd name="T44" fmla="*/ 239448 w 129"/>
                <a:gd name="T45" fmla="*/ 618574 h 135"/>
                <a:gd name="T46" fmla="*/ 214505 w 129"/>
                <a:gd name="T47" fmla="*/ 643517 h 135"/>
                <a:gd name="T48" fmla="*/ 244436 w 129"/>
                <a:gd name="T49" fmla="*/ 673448 h 135"/>
                <a:gd name="T50" fmla="*/ 399080 w 129"/>
                <a:gd name="T51" fmla="*/ 673448 h 135"/>
                <a:gd name="T52" fmla="*/ 424022 w 129"/>
                <a:gd name="T53" fmla="*/ 643517 h 135"/>
                <a:gd name="T54" fmla="*/ 399080 w 129"/>
                <a:gd name="T55" fmla="*/ 618574 h 135"/>
                <a:gd name="T56" fmla="*/ 369149 w 129"/>
                <a:gd name="T57" fmla="*/ 593632 h 135"/>
                <a:gd name="T58" fmla="*/ 344206 w 129"/>
                <a:gd name="T59" fmla="*/ 568689 h 135"/>
                <a:gd name="T60" fmla="*/ 344206 w 129"/>
                <a:gd name="T61" fmla="*/ 538758 h 135"/>
                <a:gd name="T62" fmla="*/ 374137 w 129"/>
                <a:gd name="T63" fmla="*/ 528781 h 135"/>
                <a:gd name="T64" fmla="*/ 344206 w 129"/>
                <a:gd name="T65" fmla="*/ 513816 h 135"/>
                <a:gd name="T66" fmla="*/ 344206 w 129"/>
                <a:gd name="T67" fmla="*/ 488873 h 135"/>
                <a:gd name="T68" fmla="*/ 414045 w 129"/>
                <a:gd name="T69" fmla="*/ 458942 h 135"/>
                <a:gd name="T70" fmla="*/ 503838 w 129"/>
                <a:gd name="T71" fmla="*/ 104759 h 135"/>
                <a:gd name="T72" fmla="*/ 533769 w 129"/>
                <a:gd name="T73" fmla="*/ 104759 h 135"/>
                <a:gd name="T74" fmla="*/ 558711 w 129"/>
                <a:gd name="T75" fmla="*/ 79816 h 135"/>
                <a:gd name="T76" fmla="*/ 583654 w 129"/>
                <a:gd name="T77" fmla="*/ 104759 h 135"/>
                <a:gd name="T78" fmla="*/ 583654 w 129"/>
                <a:gd name="T79" fmla="*/ 129701 h 135"/>
                <a:gd name="T80" fmla="*/ 453953 w 129"/>
                <a:gd name="T81" fmla="*/ 354184 h 135"/>
                <a:gd name="T82" fmla="*/ 503838 w 129"/>
                <a:gd name="T83" fmla="*/ 104759 h 135"/>
                <a:gd name="T84" fmla="*/ 179586 w 129"/>
                <a:gd name="T85" fmla="*/ 359172 h 135"/>
                <a:gd name="T86" fmla="*/ 49885 w 129"/>
                <a:gd name="T87" fmla="*/ 134690 h 135"/>
                <a:gd name="T88" fmla="*/ 49885 w 129"/>
                <a:gd name="T89" fmla="*/ 109747 h 135"/>
                <a:gd name="T90" fmla="*/ 74827 w 129"/>
                <a:gd name="T91" fmla="*/ 84805 h 135"/>
                <a:gd name="T92" fmla="*/ 99770 w 129"/>
                <a:gd name="T93" fmla="*/ 109747 h 135"/>
                <a:gd name="T94" fmla="*/ 129701 w 129"/>
                <a:gd name="T95" fmla="*/ 109747 h 135"/>
                <a:gd name="T96" fmla="*/ 179586 w 129"/>
                <a:gd name="T97" fmla="*/ 359172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135"/>
                <a:gd name="T149" fmla="*/ 129 w 129"/>
                <a:gd name="T150" fmla="*/ 135 h 1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8397" name="组合 73"/>
          <p:cNvGrpSpPr>
            <a:grpSpLocks/>
          </p:cNvGrpSpPr>
          <p:nvPr/>
        </p:nvGrpSpPr>
        <p:grpSpPr bwMode="auto">
          <a:xfrm>
            <a:off x="5303044" y="2619375"/>
            <a:ext cx="1141810" cy="1153716"/>
            <a:chOff x="7070725" y="3492500"/>
            <a:chExt cx="1522413" cy="1538288"/>
          </a:xfrm>
        </p:grpSpPr>
        <p:sp>
          <p:nvSpPr>
            <p:cNvPr id="58405" name="Freeform 11"/>
            <p:cNvSpPr>
              <a:spLocks noChangeArrowheads="1"/>
            </p:cNvSpPr>
            <p:nvPr/>
          </p:nvSpPr>
          <p:spPr bwMode="auto">
            <a:xfrm>
              <a:off x="7070725" y="3492500"/>
              <a:ext cx="1522413" cy="1538288"/>
            </a:xfrm>
            <a:custGeom>
              <a:avLst/>
              <a:gdLst>
                <a:gd name="T0" fmla="*/ 1360728 w 1064"/>
                <a:gd name="T1" fmla="*/ 818421 h 1077"/>
                <a:gd name="T2" fmla="*/ 1339265 w 1064"/>
                <a:gd name="T3" fmla="*/ 725580 h 1077"/>
                <a:gd name="T4" fmla="*/ 1489504 w 1064"/>
                <a:gd name="T5" fmla="*/ 684160 h 1077"/>
                <a:gd name="T6" fmla="*/ 1405084 w 1064"/>
                <a:gd name="T7" fmla="*/ 605603 h 1077"/>
                <a:gd name="T8" fmla="*/ 1290617 w 1064"/>
                <a:gd name="T9" fmla="*/ 529902 h 1077"/>
                <a:gd name="T10" fmla="*/ 1416531 w 1064"/>
                <a:gd name="T11" fmla="*/ 439919 h 1077"/>
                <a:gd name="T12" fmla="*/ 1309218 w 1064"/>
                <a:gd name="T13" fmla="*/ 394213 h 1077"/>
                <a:gd name="T14" fmla="*/ 1176150 w 1064"/>
                <a:gd name="T15" fmla="*/ 364219 h 1077"/>
                <a:gd name="T16" fmla="*/ 1264862 w 1064"/>
                <a:gd name="T17" fmla="*/ 235671 h 1077"/>
                <a:gd name="T18" fmla="*/ 1148964 w 1064"/>
                <a:gd name="T19" fmla="*/ 229958 h 1077"/>
                <a:gd name="T20" fmla="*/ 1013034 w 1064"/>
                <a:gd name="T21" fmla="*/ 245669 h 1077"/>
                <a:gd name="T22" fmla="*/ 1051667 w 1064"/>
                <a:gd name="T23" fmla="*/ 95697 h 1077"/>
                <a:gd name="T24" fmla="*/ 941492 w 1064"/>
                <a:gd name="T25" fmla="*/ 129976 h 1077"/>
                <a:gd name="T26" fmla="*/ 818440 w 1064"/>
                <a:gd name="T27" fmla="*/ 191393 h 1077"/>
                <a:gd name="T28" fmla="*/ 804132 w 1064"/>
                <a:gd name="T29" fmla="*/ 37136 h 1077"/>
                <a:gd name="T30" fmla="*/ 711127 w 1064"/>
                <a:gd name="T31" fmla="*/ 107123 h 1077"/>
                <a:gd name="T32" fmla="*/ 618122 w 1064"/>
                <a:gd name="T33" fmla="*/ 205676 h 1077"/>
                <a:gd name="T34" fmla="*/ 550873 w 1064"/>
                <a:gd name="T35" fmla="*/ 65702 h 1077"/>
                <a:gd name="T36" fmla="*/ 487916 w 1064"/>
                <a:gd name="T37" fmla="*/ 164255 h 1077"/>
                <a:gd name="T38" fmla="*/ 433544 w 1064"/>
                <a:gd name="T39" fmla="*/ 289947 h 1077"/>
                <a:gd name="T40" fmla="*/ 323370 w 1064"/>
                <a:gd name="T41" fmla="*/ 179967 h 1077"/>
                <a:gd name="T42" fmla="*/ 297615 w 1064"/>
                <a:gd name="T43" fmla="*/ 294231 h 1077"/>
                <a:gd name="T44" fmla="*/ 290460 w 1064"/>
                <a:gd name="T45" fmla="*/ 429921 h 1077"/>
                <a:gd name="T46" fmla="*/ 148807 w 1064"/>
                <a:gd name="T47" fmla="*/ 365647 h 1077"/>
                <a:gd name="T48" fmla="*/ 163116 w 1064"/>
                <a:gd name="T49" fmla="*/ 481340 h 1077"/>
                <a:gd name="T50" fmla="*/ 203179 w 1064"/>
                <a:gd name="T51" fmla="*/ 611316 h 1077"/>
                <a:gd name="T52" fmla="*/ 47218 w 1064"/>
                <a:gd name="T53" fmla="*/ 599889 h 1077"/>
                <a:gd name="T54" fmla="*/ 100159 w 1064"/>
                <a:gd name="T55" fmla="*/ 702728 h 1077"/>
                <a:gd name="T56" fmla="*/ 180286 w 1064"/>
                <a:gd name="T57" fmla="*/ 768430 h 1077"/>
                <a:gd name="T58" fmla="*/ 100159 w 1064"/>
                <a:gd name="T59" fmla="*/ 835560 h 1077"/>
                <a:gd name="T60" fmla="*/ 47218 w 1064"/>
                <a:gd name="T61" fmla="*/ 938398 h 1077"/>
                <a:gd name="T62" fmla="*/ 203179 w 1064"/>
                <a:gd name="T63" fmla="*/ 925544 h 1077"/>
                <a:gd name="T64" fmla="*/ 163116 w 1064"/>
                <a:gd name="T65" fmla="*/ 1056948 h 1077"/>
                <a:gd name="T66" fmla="*/ 148807 w 1064"/>
                <a:gd name="T67" fmla="*/ 1172641 h 1077"/>
                <a:gd name="T68" fmla="*/ 290460 w 1064"/>
                <a:gd name="T69" fmla="*/ 1106939 h 1077"/>
                <a:gd name="T70" fmla="*/ 297615 w 1064"/>
                <a:gd name="T71" fmla="*/ 1244056 h 1077"/>
                <a:gd name="T72" fmla="*/ 323370 w 1064"/>
                <a:gd name="T73" fmla="*/ 1356893 h 1077"/>
                <a:gd name="T74" fmla="*/ 433544 w 1064"/>
                <a:gd name="T75" fmla="*/ 1248341 h 1077"/>
                <a:gd name="T76" fmla="*/ 487916 w 1064"/>
                <a:gd name="T77" fmla="*/ 1374032 h 1077"/>
                <a:gd name="T78" fmla="*/ 550873 w 1064"/>
                <a:gd name="T79" fmla="*/ 1471158 h 1077"/>
                <a:gd name="T80" fmla="*/ 618122 w 1064"/>
                <a:gd name="T81" fmla="*/ 1331183 h 1077"/>
                <a:gd name="T82" fmla="*/ 711127 w 1064"/>
                <a:gd name="T83" fmla="*/ 1431165 h 1077"/>
                <a:gd name="T84" fmla="*/ 804132 w 1064"/>
                <a:gd name="T85" fmla="*/ 1501152 h 1077"/>
                <a:gd name="T86" fmla="*/ 818440 w 1064"/>
                <a:gd name="T87" fmla="*/ 1346894 h 1077"/>
                <a:gd name="T88" fmla="*/ 941492 w 1064"/>
                <a:gd name="T89" fmla="*/ 1408312 h 1077"/>
                <a:gd name="T90" fmla="*/ 1051667 w 1064"/>
                <a:gd name="T91" fmla="*/ 1442591 h 1077"/>
                <a:gd name="T92" fmla="*/ 1013034 w 1064"/>
                <a:gd name="T93" fmla="*/ 1292619 h 1077"/>
                <a:gd name="T94" fmla="*/ 1148964 w 1064"/>
                <a:gd name="T95" fmla="*/ 1308330 h 1077"/>
                <a:gd name="T96" fmla="*/ 1264862 w 1064"/>
                <a:gd name="T97" fmla="*/ 1301189 h 1077"/>
                <a:gd name="T98" fmla="*/ 1176150 w 1064"/>
                <a:gd name="T99" fmla="*/ 1174069 h 1077"/>
                <a:gd name="T100" fmla="*/ 1309218 w 1064"/>
                <a:gd name="T101" fmla="*/ 1142646 h 1077"/>
                <a:gd name="T102" fmla="*/ 1416531 w 1064"/>
                <a:gd name="T103" fmla="*/ 1096941 h 1077"/>
                <a:gd name="T104" fmla="*/ 1290617 w 1064"/>
                <a:gd name="T105" fmla="*/ 1006957 h 1077"/>
                <a:gd name="T106" fmla="*/ 1405084 w 1064"/>
                <a:gd name="T107" fmla="*/ 932685 h 1077"/>
                <a:gd name="T108" fmla="*/ 1489504 w 1064"/>
                <a:gd name="T109" fmla="*/ 854128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15" name="Group 101"/>
            <p:cNvGrpSpPr>
              <a:grpSpLocks/>
            </p:cNvGrpSpPr>
            <p:nvPr/>
          </p:nvGrpSpPr>
          <p:grpSpPr bwMode="auto">
            <a:xfrm>
              <a:off x="7546206" y="3976036"/>
              <a:ext cx="571452" cy="571215"/>
              <a:chOff x="0" y="0"/>
              <a:chExt cx="406813" cy="406813"/>
            </a:xfrm>
            <a:solidFill>
              <a:srgbClr val="FFD860"/>
            </a:solidFill>
          </p:grpSpPr>
          <p:sp>
            <p:nvSpPr>
              <p:cNvPr id="47166" name="Freeform 39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6813" cy="406813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2"/>
                  <a:gd name="T127" fmla="*/ 0 h 122"/>
                  <a:gd name="T128" fmla="*/ 122 w 122"/>
                  <a:gd name="T129" fmla="*/ 122 h 1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2400">
                  <a:solidFill>
                    <a:srgbClr val="FFD86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7167" name="Freeform 40"/>
              <p:cNvSpPr>
                <a:spLocks noEditPoints="1" noChangeArrowheads="1"/>
              </p:cNvSpPr>
              <p:nvPr/>
            </p:nvSpPr>
            <p:spPr bwMode="auto">
              <a:xfrm>
                <a:off x="154739" y="99832"/>
                <a:ext cx="119797" cy="17720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"/>
                  <a:gd name="T43" fmla="*/ 0 h 53"/>
                  <a:gd name="T44" fmla="*/ 36 w 36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2400">
                  <a:solidFill>
                    <a:srgbClr val="FFD86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  <p:sp>
            <p:nvSpPr>
              <p:cNvPr id="47168" name="Oval 41"/>
              <p:cNvSpPr>
                <a:spLocks noChangeArrowheads="1"/>
              </p:cNvSpPr>
              <p:nvPr/>
            </p:nvSpPr>
            <p:spPr bwMode="auto">
              <a:xfrm>
                <a:off x="199663" y="197168"/>
                <a:ext cx="9983" cy="9983"/>
              </a:xfrm>
              <a:prstGeom prst="ellipse">
                <a:avLst/>
              </a:prstGeom>
              <a:grpFill/>
              <a:ln w="9525" cmpd="sng">
                <a:noFill/>
                <a:bevel/>
                <a:headEnd/>
                <a:tailEnd/>
              </a:ln>
            </p:spPr>
            <p:txBody>
              <a:bodyPr lIns="91440" tIns="45720" rIns="91440" bIns="45720"/>
              <a:lstStyle/>
              <a:p>
                <a:pPr>
                  <a:defRPr/>
                </a:pPr>
                <a:endParaRPr lang="zh-CN" altLang="zh-CN" sz="2400">
                  <a:solidFill>
                    <a:srgbClr val="FFD86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endParaRPr>
              </a:p>
            </p:txBody>
          </p:sp>
        </p:grpSp>
      </p:grpSp>
      <p:grpSp>
        <p:nvGrpSpPr>
          <p:cNvPr id="16" name="组合 10"/>
          <p:cNvGrpSpPr>
            <a:grpSpLocks/>
          </p:cNvGrpSpPr>
          <p:nvPr/>
        </p:nvGrpSpPr>
        <p:grpSpPr bwMode="auto">
          <a:xfrm>
            <a:off x="4876800" y="1044179"/>
            <a:ext cx="760810" cy="767953"/>
            <a:chOff x="0" y="0"/>
            <a:chExt cx="1013883" cy="1024880"/>
          </a:xfrm>
        </p:grpSpPr>
        <p:sp>
          <p:nvSpPr>
            <p:cNvPr id="58403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3883" cy="1024880"/>
            </a:xfrm>
            <a:custGeom>
              <a:avLst/>
              <a:gdLst>
                <a:gd name="T0" fmla="*/ 906205 w 1064"/>
                <a:gd name="T1" fmla="*/ 545270 h 1077"/>
                <a:gd name="T2" fmla="*/ 891912 w 1064"/>
                <a:gd name="T3" fmla="*/ 483416 h 1077"/>
                <a:gd name="T4" fmla="*/ 991966 w 1064"/>
                <a:gd name="T5" fmla="*/ 455819 h 1077"/>
                <a:gd name="T6" fmla="*/ 935745 w 1064"/>
                <a:gd name="T7" fmla="*/ 403481 h 1077"/>
                <a:gd name="T8" fmla="*/ 859513 w 1064"/>
                <a:gd name="T9" fmla="*/ 353046 h 1077"/>
                <a:gd name="T10" fmla="*/ 943368 w 1064"/>
                <a:gd name="T11" fmla="*/ 293095 h 1077"/>
                <a:gd name="T12" fmla="*/ 871901 w 1064"/>
                <a:gd name="T13" fmla="*/ 262643 h 1077"/>
                <a:gd name="T14" fmla="*/ 783282 w 1064"/>
                <a:gd name="T15" fmla="*/ 242660 h 1077"/>
                <a:gd name="T16" fmla="*/ 842361 w 1064"/>
                <a:gd name="T17" fmla="*/ 157015 h 1077"/>
                <a:gd name="T18" fmla="*/ 765177 w 1064"/>
                <a:gd name="T19" fmla="*/ 153209 h 1077"/>
                <a:gd name="T20" fmla="*/ 674651 w 1064"/>
                <a:gd name="T21" fmla="*/ 163676 h 1077"/>
                <a:gd name="T22" fmla="*/ 700380 w 1064"/>
                <a:gd name="T23" fmla="*/ 63758 h 1077"/>
                <a:gd name="T24" fmla="*/ 627007 w 1064"/>
                <a:gd name="T25" fmla="*/ 86596 h 1077"/>
                <a:gd name="T26" fmla="*/ 545057 w 1064"/>
                <a:gd name="T27" fmla="*/ 127515 h 1077"/>
                <a:gd name="T28" fmla="*/ 535528 w 1064"/>
                <a:gd name="T29" fmla="*/ 24742 h 1077"/>
                <a:gd name="T30" fmla="*/ 473590 w 1064"/>
                <a:gd name="T31" fmla="*/ 71370 h 1077"/>
                <a:gd name="T32" fmla="*/ 411652 w 1064"/>
                <a:gd name="T33" fmla="*/ 137031 h 1077"/>
                <a:gd name="T34" fmla="*/ 366866 w 1064"/>
                <a:gd name="T35" fmla="*/ 43774 h 1077"/>
                <a:gd name="T36" fmla="*/ 324938 w 1064"/>
                <a:gd name="T37" fmla="*/ 109435 h 1077"/>
                <a:gd name="T38" fmla="*/ 288728 w 1064"/>
                <a:gd name="T39" fmla="*/ 193176 h 1077"/>
                <a:gd name="T40" fmla="*/ 215355 w 1064"/>
                <a:gd name="T41" fmla="*/ 119902 h 1077"/>
                <a:gd name="T42" fmla="*/ 198203 w 1064"/>
                <a:gd name="T43" fmla="*/ 196031 h 1077"/>
                <a:gd name="T44" fmla="*/ 193438 w 1064"/>
                <a:gd name="T45" fmla="*/ 286433 h 1077"/>
                <a:gd name="T46" fmla="*/ 99101 w 1064"/>
                <a:gd name="T47" fmla="*/ 243611 h 1077"/>
                <a:gd name="T48" fmla="*/ 108630 w 1064"/>
                <a:gd name="T49" fmla="*/ 320691 h 1077"/>
                <a:gd name="T50" fmla="*/ 135311 w 1064"/>
                <a:gd name="T51" fmla="*/ 407287 h 1077"/>
                <a:gd name="T52" fmla="*/ 31446 w 1064"/>
                <a:gd name="T53" fmla="*/ 399675 h 1077"/>
                <a:gd name="T54" fmla="*/ 66703 w 1064"/>
                <a:gd name="T55" fmla="*/ 468190 h 1077"/>
                <a:gd name="T56" fmla="*/ 120065 w 1064"/>
                <a:gd name="T57" fmla="*/ 511964 h 1077"/>
                <a:gd name="T58" fmla="*/ 66703 w 1064"/>
                <a:gd name="T59" fmla="*/ 556690 h 1077"/>
                <a:gd name="T60" fmla="*/ 31446 w 1064"/>
                <a:gd name="T61" fmla="*/ 625205 h 1077"/>
                <a:gd name="T62" fmla="*/ 135311 w 1064"/>
                <a:gd name="T63" fmla="*/ 616641 h 1077"/>
                <a:gd name="T64" fmla="*/ 108630 w 1064"/>
                <a:gd name="T65" fmla="*/ 704189 h 1077"/>
                <a:gd name="T66" fmla="*/ 99101 w 1064"/>
                <a:gd name="T67" fmla="*/ 781269 h 1077"/>
                <a:gd name="T68" fmla="*/ 193438 w 1064"/>
                <a:gd name="T69" fmla="*/ 737495 h 1077"/>
                <a:gd name="T70" fmla="*/ 198203 w 1064"/>
                <a:gd name="T71" fmla="*/ 828849 h 1077"/>
                <a:gd name="T72" fmla="*/ 215355 w 1064"/>
                <a:gd name="T73" fmla="*/ 904026 h 1077"/>
                <a:gd name="T74" fmla="*/ 288728 w 1064"/>
                <a:gd name="T75" fmla="*/ 831704 h 1077"/>
                <a:gd name="T76" fmla="*/ 324938 w 1064"/>
                <a:gd name="T77" fmla="*/ 915445 h 1077"/>
                <a:gd name="T78" fmla="*/ 366866 w 1064"/>
                <a:gd name="T79" fmla="*/ 980155 h 1077"/>
                <a:gd name="T80" fmla="*/ 411652 w 1064"/>
                <a:gd name="T81" fmla="*/ 886897 h 1077"/>
                <a:gd name="T82" fmla="*/ 473590 w 1064"/>
                <a:gd name="T83" fmla="*/ 953509 h 1077"/>
                <a:gd name="T84" fmla="*/ 535528 w 1064"/>
                <a:gd name="T85" fmla="*/ 1000138 h 1077"/>
                <a:gd name="T86" fmla="*/ 545057 w 1064"/>
                <a:gd name="T87" fmla="*/ 897365 h 1077"/>
                <a:gd name="T88" fmla="*/ 627007 w 1064"/>
                <a:gd name="T89" fmla="*/ 938284 h 1077"/>
                <a:gd name="T90" fmla="*/ 700380 w 1064"/>
                <a:gd name="T91" fmla="*/ 961122 h 1077"/>
                <a:gd name="T92" fmla="*/ 674651 w 1064"/>
                <a:gd name="T93" fmla="*/ 861204 h 1077"/>
                <a:gd name="T94" fmla="*/ 765177 w 1064"/>
                <a:gd name="T95" fmla="*/ 871671 h 1077"/>
                <a:gd name="T96" fmla="*/ 842361 w 1064"/>
                <a:gd name="T97" fmla="*/ 866913 h 1077"/>
                <a:gd name="T98" fmla="*/ 783282 w 1064"/>
                <a:gd name="T99" fmla="*/ 782220 h 1077"/>
                <a:gd name="T100" fmla="*/ 871901 w 1064"/>
                <a:gd name="T101" fmla="*/ 761285 h 1077"/>
                <a:gd name="T102" fmla="*/ 943368 w 1064"/>
                <a:gd name="T103" fmla="*/ 730834 h 1077"/>
                <a:gd name="T104" fmla="*/ 859513 w 1064"/>
                <a:gd name="T105" fmla="*/ 670882 h 1077"/>
                <a:gd name="T106" fmla="*/ 935745 w 1064"/>
                <a:gd name="T107" fmla="*/ 621399 h 1077"/>
                <a:gd name="T108" fmla="*/ 991966 w 1064"/>
                <a:gd name="T109" fmla="*/ 569061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8404" name="Freeform 62"/>
            <p:cNvSpPr>
              <a:spLocks noEditPoints="1" noChangeArrowheads="1"/>
            </p:cNvSpPr>
            <p:nvPr/>
          </p:nvSpPr>
          <p:spPr bwMode="auto">
            <a:xfrm>
              <a:off x="372489" y="331300"/>
              <a:ext cx="268908" cy="362280"/>
            </a:xfrm>
            <a:custGeom>
              <a:avLst/>
              <a:gdLst>
                <a:gd name="T0" fmla="*/ 268908 w 108"/>
                <a:gd name="T1" fmla="*/ 362280 h 145"/>
                <a:gd name="T2" fmla="*/ 0 w 108"/>
                <a:gd name="T3" fmla="*/ 362280 h 145"/>
                <a:gd name="T4" fmla="*/ 0 w 108"/>
                <a:gd name="T5" fmla="*/ 339794 h 145"/>
                <a:gd name="T6" fmla="*/ 32369 w 108"/>
                <a:gd name="T7" fmla="*/ 312310 h 145"/>
                <a:gd name="T8" fmla="*/ 239029 w 108"/>
                <a:gd name="T9" fmla="*/ 312310 h 145"/>
                <a:gd name="T10" fmla="*/ 268908 w 108"/>
                <a:gd name="T11" fmla="*/ 337295 h 145"/>
                <a:gd name="T12" fmla="*/ 268908 w 108"/>
                <a:gd name="T13" fmla="*/ 362280 h 145"/>
                <a:gd name="T14" fmla="*/ 39838 w 108"/>
                <a:gd name="T15" fmla="*/ 289824 h 145"/>
                <a:gd name="T16" fmla="*/ 59757 w 108"/>
                <a:gd name="T17" fmla="*/ 227362 h 145"/>
                <a:gd name="T18" fmla="*/ 211641 w 108"/>
                <a:gd name="T19" fmla="*/ 227362 h 145"/>
                <a:gd name="T20" fmla="*/ 229070 w 108"/>
                <a:gd name="T21" fmla="*/ 289824 h 145"/>
                <a:gd name="T22" fmla="*/ 39838 w 108"/>
                <a:gd name="T23" fmla="*/ 289824 h 145"/>
                <a:gd name="T24" fmla="*/ 69717 w 108"/>
                <a:gd name="T25" fmla="*/ 189885 h 145"/>
                <a:gd name="T26" fmla="*/ 89636 w 108"/>
                <a:gd name="T27" fmla="*/ 127423 h 145"/>
                <a:gd name="T28" fmla="*/ 179272 w 108"/>
                <a:gd name="T29" fmla="*/ 127423 h 145"/>
                <a:gd name="T30" fmla="*/ 199191 w 108"/>
                <a:gd name="T31" fmla="*/ 189885 h 145"/>
                <a:gd name="T32" fmla="*/ 69717 w 108"/>
                <a:gd name="T33" fmla="*/ 189885 h 145"/>
                <a:gd name="T34" fmla="*/ 119515 w 108"/>
                <a:gd name="T35" fmla="*/ 29982 h 145"/>
                <a:gd name="T36" fmla="*/ 149393 w 108"/>
                <a:gd name="T37" fmla="*/ 29982 h 145"/>
                <a:gd name="T38" fmla="*/ 166823 w 108"/>
                <a:gd name="T39" fmla="*/ 92444 h 145"/>
                <a:gd name="T40" fmla="*/ 102085 w 108"/>
                <a:gd name="T41" fmla="*/ 92444 h 145"/>
                <a:gd name="T42" fmla="*/ 119515 w 108"/>
                <a:gd name="T43" fmla="*/ 29982 h 1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145"/>
                <a:gd name="T68" fmla="*/ 108 w 108"/>
                <a:gd name="T69" fmla="*/ 145 h 1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7" name="组合 8"/>
          <p:cNvGrpSpPr>
            <a:grpSpLocks/>
          </p:cNvGrpSpPr>
          <p:nvPr/>
        </p:nvGrpSpPr>
        <p:grpSpPr bwMode="auto">
          <a:xfrm>
            <a:off x="3259932" y="1404938"/>
            <a:ext cx="759619" cy="769144"/>
            <a:chOff x="0" y="0"/>
            <a:chExt cx="1013883" cy="1024880"/>
          </a:xfrm>
        </p:grpSpPr>
        <p:sp>
          <p:nvSpPr>
            <p:cNvPr id="58401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013883" cy="1024880"/>
            </a:xfrm>
            <a:custGeom>
              <a:avLst/>
              <a:gdLst>
                <a:gd name="T0" fmla="*/ 906205 w 1064"/>
                <a:gd name="T1" fmla="*/ 545270 h 1077"/>
                <a:gd name="T2" fmla="*/ 891912 w 1064"/>
                <a:gd name="T3" fmla="*/ 483416 h 1077"/>
                <a:gd name="T4" fmla="*/ 991966 w 1064"/>
                <a:gd name="T5" fmla="*/ 455819 h 1077"/>
                <a:gd name="T6" fmla="*/ 935745 w 1064"/>
                <a:gd name="T7" fmla="*/ 403481 h 1077"/>
                <a:gd name="T8" fmla="*/ 859513 w 1064"/>
                <a:gd name="T9" fmla="*/ 353046 h 1077"/>
                <a:gd name="T10" fmla="*/ 943368 w 1064"/>
                <a:gd name="T11" fmla="*/ 293095 h 1077"/>
                <a:gd name="T12" fmla="*/ 871901 w 1064"/>
                <a:gd name="T13" fmla="*/ 262643 h 1077"/>
                <a:gd name="T14" fmla="*/ 783282 w 1064"/>
                <a:gd name="T15" fmla="*/ 242660 h 1077"/>
                <a:gd name="T16" fmla="*/ 842361 w 1064"/>
                <a:gd name="T17" fmla="*/ 157015 h 1077"/>
                <a:gd name="T18" fmla="*/ 765177 w 1064"/>
                <a:gd name="T19" fmla="*/ 153209 h 1077"/>
                <a:gd name="T20" fmla="*/ 674651 w 1064"/>
                <a:gd name="T21" fmla="*/ 163676 h 1077"/>
                <a:gd name="T22" fmla="*/ 700380 w 1064"/>
                <a:gd name="T23" fmla="*/ 63758 h 1077"/>
                <a:gd name="T24" fmla="*/ 627007 w 1064"/>
                <a:gd name="T25" fmla="*/ 86596 h 1077"/>
                <a:gd name="T26" fmla="*/ 545057 w 1064"/>
                <a:gd name="T27" fmla="*/ 127515 h 1077"/>
                <a:gd name="T28" fmla="*/ 535528 w 1064"/>
                <a:gd name="T29" fmla="*/ 24742 h 1077"/>
                <a:gd name="T30" fmla="*/ 473590 w 1064"/>
                <a:gd name="T31" fmla="*/ 71370 h 1077"/>
                <a:gd name="T32" fmla="*/ 411652 w 1064"/>
                <a:gd name="T33" fmla="*/ 137031 h 1077"/>
                <a:gd name="T34" fmla="*/ 366866 w 1064"/>
                <a:gd name="T35" fmla="*/ 43774 h 1077"/>
                <a:gd name="T36" fmla="*/ 324938 w 1064"/>
                <a:gd name="T37" fmla="*/ 109435 h 1077"/>
                <a:gd name="T38" fmla="*/ 288728 w 1064"/>
                <a:gd name="T39" fmla="*/ 193176 h 1077"/>
                <a:gd name="T40" fmla="*/ 215355 w 1064"/>
                <a:gd name="T41" fmla="*/ 119902 h 1077"/>
                <a:gd name="T42" fmla="*/ 198203 w 1064"/>
                <a:gd name="T43" fmla="*/ 196031 h 1077"/>
                <a:gd name="T44" fmla="*/ 193438 w 1064"/>
                <a:gd name="T45" fmla="*/ 286433 h 1077"/>
                <a:gd name="T46" fmla="*/ 99101 w 1064"/>
                <a:gd name="T47" fmla="*/ 243611 h 1077"/>
                <a:gd name="T48" fmla="*/ 108630 w 1064"/>
                <a:gd name="T49" fmla="*/ 320691 h 1077"/>
                <a:gd name="T50" fmla="*/ 135311 w 1064"/>
                <a:gd name="T51" fmla="*/ 407287 h 1077"/>
                <a:gd name="T52" fmla="*/ 31446 w 1064"/>
                <a:gd name="T53" fmla="*/ 399675 h 1077"/>
                <a:gd name="T54" fmla="*/ 66703 w 1064"/>
                <a:gd name="T55" fmla="*/ 468190 h 1077"/>
                <a:gd name="T56" fmla="*/ 120065 w 1064"/>
                <a:gd name="T57" fmla="*/ 511964 h 1077"/>
                <a:gd name="T58" fmla="*/ 66703 w 1064"/>
                <a:gd name="T59" fmla="*/ 556690 h 1077"/>
                <a:gd name="T60" fmla="*/ 31446 w 1064"/>
                <a:gd name="T61" fmla="*/ 625205 h 1077"/>
                <a:gd name="T62" fmla="*/ 135311 w 1064"/>
                <a:gd name="T63" fmla="*/ 616641 h 1077"/>
                <a:gd name="T64" fmla="*/ 108630 w 1064"/>
                <a:gd name="T65" fmla="*/ 704189 h 1077"/>
                <a:gd name="T66" fmla="*/ 99101 w 1064"/>
                <a:gd name="T67" fmla="*/ 781269 h 1077"/>
                <a:gd name="T68" fmla="*/ 193438 w 1064"/>
                <a:gd name="T69" fmla="*/ 737495 h 1077"/>
                <a:gd name="T70" fmla="*/ 198203 w 1064"/>
                <a:gd name="T71" fmla="*/ 828849 h 1077"/>
                <a:gd name="T72" fmla="*/ 215355 w 1064"/>
                <a:gd name="T73" fmla="*/ 904026 h 1077"/>
                <a:gd name="T74" fmla="*/ 288728 w 1064"/>
                <a:gd name="T75" fmla="*/ 831704 h 1077"/>
                <a:gd name="T76" fmla="*/ 324938 w 1064"/>
                <a:gd name="T77" fmla="*/ 915445 h 1077"/>
                <a:gd name="T78" fmla="*/ 366866 w 1064"/>
                <a:gd name="T79" fmla="*/ 980155 h 1077"/>
                <a:gd name="T80" fmla="*/ 411652 w 1064"/>
                <a:gd name="T81" fmla="*/ 886897 h 1077"/>
                <a:gd name="T82" fmla="*/ 473590 w 1064"/>
                <a:gd name="T83" fmla="*/ 953509 h 1077"/>
                <a:gd name="T84" fmla="*/ 535528 w 1064"/>
                <a:gd name="T85" fmla="*/ 1000138 h 1077"/>
                <a:gd name="T86" fmla="*/ 545057 w 1064"/>
                <a:gd name="T87" fmla="*/ 897365 h 1077"/>
                <a:gd name="T88" fmla="*/ 627007 w 1064"/>
                <a:gd name="T89" fmla="*/ 938284 h 1077"/>
                <a:gd name="T90" fmla="*/ 700380 w 1064"/>
                <a:gd name="T91" fmla="*/ 961122 h 1077"/>
                <a:gd name="T92" fmla="*/ 674651 w 1064"/>
                <a:gd name="T93" fmla="*/ 861204 h 1077"/>
                <a:gd name="T94" fmla="*/ 765177 w 1064"/>
                <a:gd name="T95" fmla="*/ 871671 h 1077"/>
                <a:gd name="T96" fmla="*/ 842361 w 1064"/>
                <a:gd name="T97" fmla="*/ 866913 h 1077"/>
                <a:gd name="T98" fmla="*/ 783282 w 1064"/>
                <a:gd name="T99" fmla="*/ 782220 h 1077"/>
                <a:gd name="T100" fmla="*/ 871901 w 1064"/>
                <a:gd name="T101" fmla="*/ 761285 h 1077"/>
                <a:gd name="T102" fmla="*/ 943368 w 1064"/>
                <a:gd name="T103" fmla="*/ 730834 h 1077"/>
                <a:gd name="T104" fmla="*/ 859513 w 1064"/>
                <a:gd name="T105" fmla="*/ 670882 h 1077"/>
                <a:gd name="T106" fmla="*/ 935745 w 1064"/>
                <a:gd name="T107" fmla="*/ 621399 h 1077"/>
                <a:gd name="T108" fmla="*/ 991966 w 1064"/>
                <a:gd name="T109" fmla="*/ 569061 h 10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4"/>
                <a:gd name="T166" fmla="*/ 0 h 1077"/>
                <a:gd name="T167" fmla="*/ 1064 w 1064"/>
                <a:gd name="T168" fmla="*/ 1077 h 10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4" h="1077">
                  <a:moveTo>
                    <a:pt x="1041" y="598"/>
                  </a:moveTo>
                  <a:cubicBezTo>
                    <a:pt x="1024" y="593"/>
                    <a:pt x="1009" y="589"/>
                    <a:pt x="994" y="585"/>
                  </a:cubicBezTo>
                  <a:cubicBezTo>
                    <a:pt x="979" y="580"/>
                    <a:pt x="965" y="577"/>
                    <a:pt x="951" y="573"/>
                  </a:cubicBezTo>
                  <a:cubicBezTo>
                    <a:pt x="946" y="571"/>
                    <a:pt x="941" y="570"/>
                    <a:pt x="936" y="569"/>
                  </a:cubicBezTo>
                  <a:cubicBezTo>
                    <a:pt x="937" y="559"/>
                    <a:pt x="938" y="549"/>
                    <a:pt x="938" y="538"/>
                  </a:cubicBezTo>
                  <a:cubicBezTo>
                    <a:pt x="938" y="528"/>
                    <a:pt x="937" y="518"/>
                    <a:pt x="936" y="508"/>
                  </a:cubicBezTo>
                  <a:cubicBezTo>
                    <a:pt x="941" y="506"/>
                    <a:pt x="946" y="505"/>
                    <a:pt x="951" y="504"/>
                  </a:cubicBezTo>
                  <a:cubicBezTo>
                    <a:pt x="965" y="500"/>
                    <a:pt x="979" y="496"/>
                    <a:pt x="994" y="492"/>
                  </a:cubicBezTo>
                  <a:cubicBezTo>
                    <a:pt x="1009" y="488"/>
                    <a:pt x="1024" y="484"/>
                    <a:pt x="1041" y="479"/>
                  </a:cubicBezTo>
                  <a:cubicBezTo>
                    <a:pt x="1056" y="475"/>
                    <a:pt x="1064" y="460"/>
                    <a:pt x="1061" y="445"/>
                  </a:cubicBezTo>
                  <a:cubicBezTo>
                    <a:pt x="1059" y="430"/>
                    <a:pt x="1046" y="418"/>
                    <a:pt x="1031" y="420"/>
                  </a:cubicBezTo>
                  <a:cubicBezTo>
                    <a:pt x="1013" y="421"/>
                    <a:pt x="997" y="422"/>
                    <a:pt x="982" y="424"/>
                  </a:cubicBezTo>
                  <a:cubicBezTo>
                    <a:pt x="966" y="425"/>
                    <a:pt x="952" y="426"/>
                    <a:pt x="938" y="427"/>
                  </a:cubicBezTo>
                  <a:cubicBezTo>
                    <a:pt x="932" y="428"/>
                    <a:pt x="928" y="428"/>
                    <a:pt x="923" y="428"/>
                  </a:cubicBezTo>
                  <a:cubicBezTo>
                    <a:pt x="917" y="409"/>
                    <a:pt x="910" y="389"/>
                    <a:pt x="902" y="371"/>
                  </a:cubicBezTo>
                  <a:cubicBezTo>
                    <a:pt x="906" y="368"/>
                    <a:pt x="910" y="365"/>
                    <a:pt x="914" y="362"/>
                  </a:cubicBezTo>
                  <a:cubicBezTo>
                    <a:pt x="926" y="354"/>
                    <a:pt x="937" y="346"/>
                    <a:pt x="950" y="337"/>
                  </a:cubicBezTo>
                  <a:cubicBezTo>
                    <a:pt x="963" y="328"/>
                    <a:pt x="976" y="318"/>
                    <a:pt x="990" y="308"/>
                  </a:cubicBezTo>
                  <a:cubicBezTo>
                    <a:pt x="1002" y="299"/>
                    <a:pt x="1005" y="282"/>
                    <a:pt x="998" y="269"/>
                  </a:cubicBezTo>
                  <a:cubicBezTo>
                    <a:pt x="990" y="256"/>
                    <a:pt x="974" y="250"/>
                    <a:pt x="960" y="256"/>
                  </a:cubicBezTo>
                  <a:cubicBezTo>
                    <a:pt x="944" y="263"/>
                    <a:pt x="929" y="270"/>
                    <a:pt x="915" y="276"/>
                  </a:cubicBezTo>
                  <a:cubicBezTo>
                    <a:pt x="901" y="283"/>
                    <a:pt x="888" y="289"/>
                    <a:pt x="875" y="295"/>
                  </a:cubicBezTo>
                  <a:cubicBezTo>
                    <a:pt x="870" y="297"/>
                    <a:pt x="866" y="299"/>
                    <a:pt x="861" y="301"/>
                  </a:cubicBezTo>
                  <a:cubicBezTo>
                    <a:pt x="850" y="285"/>
                    <a:pt x="836" y="269"/>
                    <a:pt x="822" y="255"/>
                  </a:cubicBezTo>
                  <a:cubicBezTo>
                    <a:pt x="825" y="250"/>
                    <a:pt x="828" y="246"/>
                    <a:pt x="831" y="242"/>
                  </a:cubicBezTo>
                  <a:cubicBezTo>
                    <a:pt x="839" y="230"/>
                    <a:pt x="847" y="218"/>
                    <a:pt x="856" y="206"/>
                  </a:cubicBezTo>
                  <a:cubicBezTo>
                    <a:pt x="865" y="193"/>
                    <a:pt x="874" y="179"/>
                    <a:pt x="884" y="165"/>
                  </a:cubicBezTo>
                  <a:cubicBezTo>
                    <a:pt x="893" y="153"/>
                    <a:pt x="889" y="135"/>
                    <a:pt x="878" y="126"/>
                  </a:cubicBezTo>
                  <a:cubicBezTo>
                    <a:pt x="866" y="116"/>
                    <a:pt x="849" y="116"/>
                    <a:pt x="838" y="126"/>
                  </a:cubicBezTo>
                  <a:cubicBezTo>
                    <a:pt x="825" y="139"/>
                    <a:pt x="814" y="150"/>
                    <a:pt x="803" y="161"/>
                  </a:cubicBezTo>
                  <a:cubicBezTo>
                    <a:pt x="792" y="172"/>
                    <a:pt x="781" y="182"/>
                    <a:pt x="771" y="192"/>
                  </a:cubicBezTo>
                  <a:cubicBezTo>
                    <a:pt x="768" y="196"/>
                    <a:pt x="764" y="199"/>
                    <a:pt x="761" y="203"/>
                  </a:cubicBezTo>
                  <a:cubicBezTo>
                    <a:pt x="744" y="191"/>
                    <a:pt x="726" y="181"/>
                    <a:pt x="708" y="172"/>
                  </a:cubicBezTo>
                  <a:cubicBezTo>
                    <a:pt x="709" y="167"/>
                    <a:pt x="710" y="162"/>
                    <a:pt x="712" y="157"/>
                  </a:cubicBezTo>
                  <a:cubicBezTo>
                    <a:pt x="715" y="144"/>
                    <a:pt x="719" y="130"/>
                    <a:pt x="723" y="115"/>
                  </a:cubicBezTo>
                  <a:cubicBezTo>
                    <a:pt x="727" y="100"/>
                    <a:pt x="731" y="84"/>
                    <a:pt x="735" y="67"/>
                  </a:cubicBezTo>
                  <a:cubicBezTo>
                    <a:pt x="739" y="52"/>
                    <a:pt x="730" y="37"/>
                    <a:pt x="716" y="32"/>
                  </a:cubicBezTo>
                  <a:cubicBezTo>
                    <a:pt x="702" y="27"/>
                    <a:pt x="685" y="33"/>
                    <a:pt x="679" y="46"/>
                  </a:cubicBezTo>
                  <a:cubicBezTo>
                    <a:pt x="671" y="62"/>
                    <a:pt x="664" y="77"/>
                    <a:pt x="658" y="91"/>
                  </a:cubicBezTo>
                  <a:cubicBezTo>
                    <a:pt x="651" y="105"/>
                    <a:pt x="645" y="118"/>
                    <a:pt x="639" y="131"/>
                  </a:cubicBezTo>
                  <a:cubicBezTo>
                    <a:pt x="637" y="135"/>
                    <a:pt x="634" y="140"/>
                    <a:pt x="632" y="144"/>
                  </a:cubicBezTo>
                  <a:cubicBezTo>
                    <a:pt x="613" y="139"/>
                    <a:pt x="593" y="136"/>
                    <a:pt x="572" y="134"/>
                  </a:cubicBezTo>
                  <a:cubicBezTo>
                    <a:pt x="572" y="129"/>
                    <a:pt x="571" y="124"/>
                    <a:pt x="571" y="119"/>
                  </a:cubicBezTo>
                  <a:cubicBezTo>
                    <a:pt x="570" y="105"/>
                    <a:pt x="568" y="90"/>
                    <a:pt x="567" y="75"/>
                  </a:cubicBezTo>
                  <a:cubicBezTo>
                    <a:pt x="565" y="59"/>
                    <a:pt x="564" y="43"/>
                    <a:pt x="562" y="26"/>
                  </a:cubicBezTo>
                  <a:cubicBezTo>
                    <a:pt x="561" y="11"/>
                    <a:pt x="547" y="0"/>
                    <a:pt x="532" y="0"/>
                  </a:cubicBezTo>
                  <a:cubicBezTo>
                    <a:pt x="517" y="0"/>
                    <a:pt x="503" y="11"/>
                    <a:pt x="502" y="26"/>
                  </a:cubicBezTo>
                  <a:cubicBezTo>
                    <a:pt x="500" y="43"/>
                    <a:pt x="499" y="59"/>
                    <a:pt x="497" y="75"/>
                  </a:cubicBezTo>
                  <a:cubicBezTo>
                    <a:pt x="496" y="90"/>
                    <a:pt x="494" y="105"/>
                    <a:pt x="493" y="119"/>
                  </a:cubicBezTo>
                  <a:cubicBezTo>
                    <a:pt x="493" y="124"/>
                    <a:pt x="492" y="129"/>
                    <a:pt x="492" y="134"/>
                  </a:cubicBezTo>
                  <a:cubicBezTo>
                    <a:pt x="471" y="136"/>
                    <a:pt x="451" y="139"/>
                    <a:pt x="432" y="144"/>
                  </a:cubicBezTo>
                  <a:cubicBezTo>
                    <a:pt x="430" y="140"/>
                    <a:pt x="428" y="135"/>
                    <a:pt x="425" y="131"/>
                  </a:cubicBezTo>
                  <a:cubicBezTo>
                    <a:pt x="419" y="118"/>
                    <a:pt x="413" y="105"/>
                    <a:pt x="406" y="91"/>
                  </a:cubicBezTo>
                  <a:cubicBezTo>
                    <a:pt x="400" y="77"/>
                    <a:pt x="393" y="62"/>
                    <a:pt x="385" y="46"/>
                  </a:cubicBezTo>
                  <a:cubicBezTo>
                    <a:pt x="379" y="33"/>
                    <a:pt x="362" y="27"/>
                    <a:pt x="348" y="32"/>
                  </a:cubicBezTo>
                  <a:cubicBezTo>
                    <a:pt x="334" y="37"/>
                    <a:pt x="325" y="52"/>
                    <a:pt x="329" y="67"/>
                  </a:cubicBezTo>
                  <a:cubicBezTo>
                    <a:pt x="333" y="84"/>
                    <a:pt x="337" y="100"/>
                    <a:pt x="341" y="115"/>
                  </a:cubicBezTo>
                  <a:cubicBezTo>
                    <a:pt x="345" y="130"/>
                    <a:pt x="349" y="144"/>
                    <a:pt x="352" y="157"/>
                  </a:cubicBezTo>
                  <a:cubicBezTo>
                    <a:pt x="354" y="162"/>
                    <a:pt x="355" y="167"/>
                    <a:pt x="356" y="172"/>
                  </a:cubicBezTo>
                  <a:cubicBezTo>
                    <a:pt x="338" y="181"/>
                    <a:pt x="320" y="191"/>
                    <a:pt x="303" y="203"/>
                  </a:cubicBezTo>
                  <a:cubicBezTo>
                    <a:pt x="300" y="199"/>
                    <a:pt x="296" y="196"/>
                    <a:pt x="293" y="192"/>
                  </a:cubicBezTo>
                  <a:cubicBezTo>
                    <a:pt x="283" y="182"/>
                    <a:pt x="272" y="172"/>
                    <a:pt x="261" y="161"/>
                  </a:cubicBezTo>
                  <a:cubicBezTo>
                    <a:pt x="250" y="150"/>
                    <a:pt x="239" y="139"/>
                    <a:pt x="226" y="126"/>
                  </a:cubicBezTo>
                  <a:cubicBezTo>
                    <a:pt x="215" y="116"/>
                    <a:pt x="198" y="116"/>
                    <a:pt x="186" y="126"/>
                  </a:cubicBezTo>
                  <a:cubicBezTo>
                    <a:pt x="175" y="135"/>
                    <a:pt x="172" y="153"/>
                    <a:pt x="180" y="165"/>
                  </a:cubicBezTo>
                  <a:cubicBezTo>
                    <a:pt x="190" y="179"/>
                    <a:pt x="199" y="193"/>
                    <a:pt x="208" y="206"/>
                  </a:cubicBezTo>
                  <a:cubicBezTo>
                    <a:pt x="217" y="218"/>
                    <a:pt x="225" y="230"/>
                    <a:pt x="233" y="242"/>
                  </a:cubicBezTo>
                  <a:cubicBezTo>
                    <a:pt x="236" y="246"/>
                    <a:pt x="239" y="250"/>
                    <a:pt x="242" y="255"/>
                  </a:cubicBezTo>
                  <a:cubicBezTo>
                    <a:pt x="228" y="269"/>
                    <a:pt x="215" y="285"/>
                    <a:pt x="203" y="301"/>
                  </a:cubicBezTo>
                  <a:cubicBezTo>
                    <a:pt x="198" y="299"/>
                    <a:pt x="194" y="297"/>
                    <a:pt x="189" y="295"/>
                  </a:cubicBezTo>
                  <a:cubicBezTo>
                    <a:pt x="176" y="289"/>
                    <a:pt x="163" y="283"/>
                    <a:pt x="149" y="276"/>
                  </a:cubicBezTo>
                  <a:cubicBezTo>
                    <a:pt x="135" y="270"/>
                    <a:pt x="120" y="263"/>
                    <a:pt x="104" y="256"/>
                  </a:cubicBezTo>
                  <a:cubicBezTo>
                    <a:pt x="90" y="250"/>
                    <a:pt x="74" y="256"/>
                    <a:pt x="66" y="269"/>
                  </a:cubicBezTo>
                  <a:cubicBezTo>
                    <a:pt x="59" y="282"/>
                    <a:pt x="62" y="299"/>
                    <a:pt x="74" y="308"/>
                  </a:cubicBezTo>
                  <a:cubicBezTo>
                    <a:pt x="88" y="318"/>
                    <a:pt x="101" y="328"/>
                    <a:pt x="114" y="337"/>
                  </a:cubicBezTo>
                  <a:cubicBezTo>
                    <a:pt x="127" y="346"/>
                    <a:pt x="139" y="354"/>
                    <a:pt x="150" y="362"/>
                  </a:cubicBezTo>
                  <a:cubicBezTo>
                    <a:pt x="154" y="365"/>
                    <a:pt x="158" y="368"/>
                    <a:pt x="162" y="371"/>
                  </a:cubicBezTo>
                  <a:cubicBezTo>
                    <a:pt x="154" y="389"/>
                    <a:pt x="147" y="409"/>
                    <a:pt x="142" y="428"/>
                  </a:cubicBezTo>
                  <a:cubicBezTo>
                    <a:pt x="137" y="428"/>
                    <a:pt x="132" y="428"/>
                    <a:pt x="126" y="427"/>
                  </a:cubicBezTo>
                  <a:cubicBezTo>
                    <a:pt x="112" y="426"/>
                    <a:pt x="98" y="425"/>
                    <a:pt x="82" y="424"/>
                  </a:cubicBezTo>
                  <a:cubicBezTo>
                    <a:pt x="67" y="422"/>
                    <a:pt x="51" y="421"/>
                    <a:pt x="33" y="420"/>
                  </a:cubicBezTo>
                  <a:cubicBezTo>
                    <a:pt x="18" y="418"/>
                    <a:pt x="5" y="430"/>
                    <a:pt x="3" y="445"/>
                  </a:cubicBezTo>
                  <a:cubicBezTo>
                    <a:pt x="0" y="460"/>
                    <a:pt x="8" y="475"/>
                    <a:pt x="23" y="479"/>
                  </a:cubicBezTo>
                  <a:cubicBezTo>
                    <a:pt x="40" y="484"/>
                    <a:pt x="55" y="488"/>
                    <a:pt x="70" y="492"/>
                  </a:cubicBezTo>
                  <a:cubicBezTo>
                    <a:pt x="85" y="496"/>
                    <a:pt x="99" y="500"/>
                    <a:pt x="113" y="504"/>
                  </a:cubicBezTo>
                  <a:cubicBezTo>
                    <a:pt x="118" y="505"/>
                    <a:pt x="123" y="506"/>
                    <a:pt x="128" y="508"/>
                  </a:cubicBezTo>
                  <a:cubicBezTo>
                    <a:pt x="127" y="518"/>
                    <a:pt x="126" y="528"/>
                    <a:pt x="126" y="538"/>
                  </a:cubicBezTo>
                  <a:cubicBezTo>
                    <a:pt x="126" y="549"/>
                    <a:pt x="127" y="559"/>
                    <a:pt x="128" y="569"/>
                  </a:cubicBezTo>
                  <a:cubicBezTo>
                    <a:pt x="123" y="570"/>
                    <a:pt x="118" y="571"/>
                    <a:pt x="113" y="573"/>
                  </a:cubicBezTo>
                  <a:cubicBezTo>
                    <a:pt x="99" y="577"/>
                    <a:pt x="85" y="580"/>
                    <a:pt x="70" y="585"/>
                  </a:cubicBezTo>
                  <a:cubicBezTo>
                    <a:pt x="55" y="589"/>
                    <a:pt x="40" y="593"/>
                    <a:pt x="23" y="598"/>
                  </a:cubicBezTo>
                  <a:cubicBezTo>
                    <a:pt x="8" y="602"/>
                    <a:pt x="0" y="617"/>
                    <a:pt x="3" y="632"/>
                  </a:cubicBezTo>
                  <a:cubicBezTo>
                    <a:pt x="5" y="647"/>
                    <a:pt x="18" y="658"/>
                    <a:pt x="33" y="657"/>
                  </a:cubicBezTo>
                  <a:cubicBezTo>
                    <a:pt x="51" y="656"/>
                    <a:pt x="67" y="654"/>
                    <a:pt x="82" y="653"/>
                  </a:cubicBezTo>
                  <a:cubicBezTo>
                    <a:pt x="98" y="652"/>
                    <a:pt x="112" y="651"/>
                    <a:pt x="126" y="649"/>
                  </a:cubicBezTo>
                  <a:cubicBezTo>
                    <a:pt x="132" y="649"/>
                    <a:pt x="137" y="649"/>
                    <a:pt x="142" y="648"/>
                  </a:cubicBezTo>
                  <a:cubicBezTo>
                    <a:pt x="147" y="668"/>
                    <a:pt x="154" y="687"/>
                    <a:pt x="162" y="705"/>
                  </a:cubicBezTo>
                  <a:cubicBezTo>
                    <a:pt x="158" y="708"/>
                    <a:pt x="154" y="711"/>
                    <a:pt x="150" y="714"/>
                  </a:cubicBezTo>
                  <a:cubicBezTo>
                    <a:pt x="139" y="722"/>
                    <a:pt x="127" y="731"/>
                    <a:pt x="114" y="740"/>
                  </a:cubicBezTo>
                  <a:cubicBezTo>
                    <a:pt x="101" y="749"/>
                    <a:pt x="88" y="758"/>
                    <a:pt x="74" y="768"/>
                  </a:cubicBezTo>
                  <a:cubicBezTo>
                    <a:pt x="62" y="777"/>
                    <a:pt x="59" y="794"/>
                    <a:pt x="66" y="808"/>
                  </a:cubicBezTo>
                  <a:cubicBezTo>
                    <a:pt x="74" y="821"/>
                    <a:pt x="90" y="827"/>
                    <a:pt x="104" y="821"/>
                  </a:cubicBezTo>
                  <a:cubicBezTo>
                    <a:pt x="120" y="813"/>
                    <a:pt x="135" y="807"/>
                    <a:pt x="149" y="800"/>
                  </a:cubicBezTo>
                  <a:cubicBezTo>
                    <a:pt x="163" y="794"/>
                    <a:pt x="176" y="788"/>
                    <a:pt x="189" y="782"/>
                  </a:cubicBezTo>
                  <a:cubicBezTo>
                    <a:pt x="194" y="780"/>
                    <a:pt x="198" y="777"/>
                    <a:pt x="203" y="775"/>
                  </a:cubicBezTo>
                  <a:cubicBezTo>
                    <a:pt x="215" y="792"/>
                    <a:pt x="228" y="807"/>
                    <a:pt x="242" y="822"/>
                  </a:cubicBezTo>
                  <a:cubicBezTo>
                    <a:pt x="239" y="826"/>
                    <a:pt x="236" y="830"/>
                    <a:pt x="233" y="835"/>
                  </a:cubicBezTo>
                  <a:cubicBezTo>
                    <a:pt x="225" y="846"/>
                    <a:pt x="217" y="858"/>
                    <a:pt x="208" y="871"/>
                  </a:cubicBezTo>
                  <a:cubicBezTo>
                    <a:pt x="199" y="884"/>
                    <a:pt x="190" y="897"/>
                    <a:pt x="180" y="911"/>
                  </a:cubicBezTo>
                  <a:cubicBezTo>
                    <a:pt x="172" y="924"/>
                    <a:pt x="175" y="941"/>
                    <a:pt x="186" y="951"/>
                  </a:cubicBezTo>
                  <a:cubicBezTo>
                    <a:pt x="198" y="961"/>
                    <a:pt x="215" y="961"/>
                    <a:pt x="226" y="950"/>
                  </a:cubicBezTo>
                  <a:cubicBezTo>
                    <a:pt x="239" y="938"/>
                    <a:pt x="250" y="927"/>
                    <a:pt x="261" y="916"/>
                  </a:cubicBezTo>
                  <a:cubicBezTo>
                    <a:pt x="272" y="905"/>
                    <a:pt x="283" y="894"/>
                    <a:pt x="293" y="885"/>
                  </a:cubicBezTo>
                  <a:cubicBezTo>
                    <a:pt x="296" y="881"/>
                    <a:pt x="300" y="877"/>
                    <a:pt x="303" y="874"/>
                  </a:cubicBezTo>
                  <a:cubicBezTo>
                    <a:pt x="320" y="885"/>
                    <a:pt x="338" y="896"/>
                    <a:pt x="356" y="905"/>
                  </a:cubicBezTo>
                  <a:cubicBezTo>
                    <a:pt x="355" y="909"/>
                    <a:pt x="354" y="914"/>
                    <a:pt x="352" y="919"/>
                  </a:cubicBezTo>
                  <a:cubicBezTo>
                    <a:pt x="349" y="933"/>
                    <a:pt x="345" y="947"/>
                    <a:pt x="341" y="962"/>
                  </a:cubicBezTo>
                  <a:cubicBezTo>
                    <a:pt x="337" y="977"/>
                    <a:pt x="333" y="993"/>
                    <a:pt x="329" y="1010"/>
                  </a:cubicBezTo>
                  <a:cubicBezTo>
                    <a:pt x="325" y="1024"/>
                    <a:pt x="334" y="1039"/>
                    <a:pt x="348" y="1044"/>
                  </a:cubicBezTo>
                  <a:cubicBezTo>
                    <a:pt x="362" y="1050"/>
                    <a:pt x="379" y="1044"/>
                    <a:pt x="385" y="1030"/>
                  </a:cubicBezTo>
                  <a:cubicBezTo>
                    <a:pt x="393" y="1014"/>
                    <a:pt x="400" y="1000"/>
                    <a:pt x="406" y="986"/>
                  </a:cubicBezTo>
                  <a:cubicBezTo>
                    <a:pt x="413" y="972"/>
                    <a:pt x="419" y="958"/>
                    <a:pt x="425" y="946"/>
                  </a:cubicBezTo>
                  <a:cubicBezTo>
                    <a:pt x="428" y="941"/>
                    <a:pt x="430" y="937"/>
                    <a:pt x="432" y="932"/>
                  </a:cubicBezTo>
                  <a:cubicBezTo>
                    <a:pt x="451" y="937"/>
                    <a:pt x="471" y="941"/>
                    <a:pt x="492" y="943"/>
                  </a:cubicBezTo>
                  <a:cubicBezTo>
                    <a:pt x="492" y="948"/>
                    <a:pt x="493" y="953"/>
                    <a:pt x="493" y="958"/>
                  </a:cubicBezTo>
                  <a:cubicBezTo>
                    <a:pt x="494" y="972"/>
                    <a:pt x="496" y="986"/>
                    <a:pt x="497" y="1002"/>
                  </a:cubicBezTo>
                  <a:cubicBezTo>
                    <a:pt x="499" y="1017"/>
                    <a:pt x="500" y="1033"/>
                    <a:pt x="502" y="1051"/>
                  </a:cubicBezTo>
                  <a:cubicBezTo>
                    <a:pt x="503" y="1066"/>
                    <a:pt x="517" y="1077"/>
                    <a:pt x="532" y="1077"/>
                  </a:cubicBezTo>
                  <a:cubicBezTo>
                    <a:pt x="547" y="1077"/>
                    <a:pt x="561" y="1066"/>
                    <a:pt x="562" y="1051"/>
                  </a:cubicBezTo>
                  <a:cubicBezTo>
                    <a:pt x="564" y="1033"/>
                    <a:pt x="565" y="1017"/>
                    <a:pt x="567" y="1002"/>
                  </a:cubicBezTo>
                  <a:cubicBezTo>
                    <a:pt x="568" y="986"/>
                    <a:pt x="570" y="972"/>
                    <a:pt x="571" y="958"/>
                  </a:cubicBezTo>
                  <a:cubicBezTo>
                    <a:pt x="571" y="953"/>
                    <a:pt x="572" y="948"/>
                    <a:pt x="572" y="943"/>
                  </a:cubicBezTo>
                  <a:cubicBezTo>
                    <a:pt x="593" y="941"/>
                    <a:pt x="613" y="937"/>
                    <a:pt x="632" y="932"/>
                  </a:cubicBezTo>
                  <a:cubicBezTo>
                    <a:pt x="634" y="937"/>
                    <a:pt x="637" y="941"/>
                    <a:pt x="639" y="946"/>
                  </a:cubicBezTo>
                  <a:cubicBezTo>
                    <a:pt x="645" y="958"/>
                    <a:pt x="651" y="972"/>
                    <a:pt x="658" y="986"/>
                  </a:cubicBezTo>
                  <a:cubicBezTo>
                    <a:pt x="664" y="1000"/>
                    <a:pt x="671" y="1014"/>
                    <a:pt x="679" y="1030"/>
                  </a:cubicBezTo>
                  <a:cubicBezTo>
                    <a:pt x="685" y="1044"/>
                    <a:pt x="702" y="1050"/>
                    <a:pt x="716" y="1044"/>
                  </a:cubicBezTo>
                  <a:cubicBezTo>
                    <a:pt x="730" y="1039"/>
                    <a:pt x="739" y="1024"/>
                    <a:pt x="735" y="1010"/>
                  </a:cubicBezTo>
                  <a:cubicBezTo>
                    <a:pt x="731" y="993"/>
                    <a:pt x="727" y="977"/>
                    <a:pt x="723" y="962"/>
                  </a:cubicBezTo>
                  <a:cubicBezTo>
                    <a:pt x="719" y="947"/>
                    <a:pt x="715" y="933"/>
                    <a:pt x="712" y="919"/>
                  </a:cubicBezTo>
                  <a:cubicBezTo>
                    <a:pt x="710" y="914"/>
                    <a:pt x="709" y="909"/>
                    <a:pt x="708" y="905"/>
                  </a:cubicBezTo>
                  <a:cubicBezTo>
                    <a:pt x="726" y="896"/>
                    <a:pt x="744" y="885"/>
                    <a:pt x="761" y="874"/>
                  </a:cubicBezTo>
                  <a:cubicBezTo>
                    <a:pt x="764" y="877"/>
                    <a:pt x="768" y="881"/>
                    <a:pt x="771" y="885"/>
                  </a:cubicBezTo>
                  <a:cubicBezTo>
                    <a:pt x="781" y="894"/>
                    <a:pt x="792" y="905"/>
                    <a:pt x="803" y="916"/>
                  </a:cubicBezTo>
                  <a:cubicBezTo>
                    <a:pt x="814" y="927"/>
                    <a:pt x="825" y="938"/>
                    <a:pt x="838" y="950"/>
                  </a:cubicBezTo>
                  <a:cubicBezTo>
                    <a:pt x="849" y="961"/>
                    <a:pt x="866" y="961"/>
                    <a:pt x="878" y="951"/>
                  </a:cubicBezTo>
                  <a:cubicBezTo>
                    <a:pt x="889" y="941"/>
                    <a:pt x="893" y="924"/>
                    <a:pt x="884" y="911"/>
                  </a:cubicBezTo>
                  <a:cubicBezTo>
                    <a:pt x="874" y="897"/>
                    <a:pt x="865" y="884"/>
                    <a:pt x="856" y="871"/>
                  </a:cubicBezTo>
                  <a:cubicBezTo>
                    <a:pt x="847" y="858"/>
                    <a:pt x="839" y="846"/>
                    <a:pt x="831" y="835"/>
                  </a:cubicBezTo>
                  <a:cubicBezTo>
                    <a:pt x="828" y="830"/>
                    <a:pt x="825" y="826"/>
                    <a:pt x="822" y="822"/>
                  </a:cubicBezTo>
                  <a:cubicBezTo>
                    <a:pt x="836" y="807"/>
                    <a:pt x="849" y="792"/>
                    <a:pt x="861" y="775"/>
                  </a:cubicBezTo>
                  <a:cubicBezTo>
                    <a:pt x="866" y="777"/>
                    <a:pt x="870" y="780"/>
                    <a:pt x="875" y="782"/>
                  </a:cubicBezTo>
                  <a:cubicBezTo>
                    <a:pt x="888" y="788"/>
                    <a:pt x="901" y="794"/>
                    <a:pt x="915" y="800"/>
                  </a:cubicBezTo>
                  <a:cubicBezTo>
                    <a:pt x="929" y="807"/>
                    <a:pt x="944" y="813"/>
                    <a:pt x="960" y="821"/>
                  </a:cubicBezTo>
                  <a:cubicBezTo>
                    <a:pt x="974" y="827"/>
                    <a:pt x="990" y="821"/>
                    <a:pt x="998" y="808"/>
                  </a:cubicBezTo>
                  <a:cubicBezTo>
                    <a:pt x="1005" y="794"/>
                    <a:pt x="1002" y="777"/>
                    <a:pt x="990" y="768"/>
                  </a:cubicBezTo>
                  <a:cubicBezTo>
                    <a:pt x="976" y="758"/>
                    <a:pt x="963" y="749"/>
                    <a:pt x="950" y="740"/>
                  </a:cubicBezTo>
                  <a:cubicBezTo>
                    <a:pt x="937" y="731"/>
                    <a:pt x="926" y="722"/>
                    <a:pt x="914" y="714"/>
                  </a:cubicBezTo>
                  <a:cubicBezTo>
                    <a:pt x="910" y="711"/>
                    <a:pt x="906" y="708"/>
                    <a:pt x="902" y="705"/>
                  </a:cubicBezTo>
                  <a:cubicBezTo>
                    <a:pt x="910" y="687"/>
                    <a:pt x="917" y="668"/>
                    <a:pt x="923" y="648"/>
                  </a:cubicBezTo>
                  <a:cubicBezTo>
                    <a:pt x="928" y="649"/>
                    <a:pt x="932" y="649"/>
                    <a:pt x="938" y="649"/>
                  </a:cubicBezTo>
                  <a:cubicBezTo>
                    <a:pt x="952" y="651"/>
                    <a:pt x="966" y="652"/>
                    <a:pt x="982" y="653"/>
                  </a:cubicBezTo>
                  <a:cubicBezTo>
                    <a:pt x="997" y="654"/>
                    <a:pt x="1013" y="656"/>
                    <a:pt x="1031" y="657"/>
                  </a:cubicBezTo>
                  <a:cubicBezTo>
                    <a:pt x="1046" y="658"/>
                    <a:pt x="1059" y="647"/>
                    <a:pt x="1061" y="632"/>
                  </a:cubicBezTo>
                  <a:cubicBezTo>
                    <a:pt x="1064" y="617"/>
                    <a:pt x="1056" y="602"/>
                    <a:pt x="1041" y="598"/>
                  </a:cubicBezTo>
                  <a:close/>
                </a:path>
              </a:pathLst>
            </a:cu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58402" name="任意多边形 60"/>
            <p:cNvSpPr>
              <a:spLocks noChangeArrowheads="1"/>
            </p:cNvSpPr>
            <p:nvPr/>
          </p:nvSpPr>
          <p:spPr bwMode="auto">
            <a:xfrm>
              <a:off x="256904" y="256226"/>
              <a:ext cx="500074" cy="485133"/>
            </a:xfrm>
            <a:custGeom>
              <a:avLst/>
              <a:gdLst>
                <a:gd name="T0" fmla="*/ 253080 w 853662"/>
                <a:gd name="T1" fmla="*/ 107430 h 828157"/>
                <a:gd name="T2" fmla="*/ 423473 w 853662"/>
                <a:gd name="T3" fmla="*/ 265822 h 828157"/>
                <a:gd name="T4" fmla="*/ 423473 w 853662"/>
                <a:gd name="T5" fmla="*/ 466857 h 828157"/>
                <a:gd name="T6" fmla="*/ 417387 w 853662"/>
                <a:gd name="T7" fmla="*/ 485133 h 828157"/>
                <a:gd name="T8" fmla="*/ 399131 w 853662"/>
                <a:gd name="T9" fmla="*/ 485133 h 828157"/>
                <a:gd name="T10" fmla="*/ 307850 w 853662"/>
                <a:gd name="T11" fmla="*/ 485133 h 828157"/>
                <a:gd name="T12" fmla="*/ 301764 w 853662"/>
                <a:gd name="T13" fmla="*/ 485133 h 828157"/>
                <a:gd name="T14" fmla="*/ 295678 w 853662"/>
                <a:gd name="T15" fmla="*/ 479041 h 828157"/>
                <a:gd name="T16" fmla="*/ 295678 w 853662"/>
                <a:gd name="T17" fmla="*/ 381569 h 828157"/>
                <a:gd name="T18" fmla="*/ 204397 w 853662"/>
                <a:gd name="T19" fmla="*/ 381569 h 828157"/>
                <a:gd name="T20" fmla="*/ 204397 w 853662"/>
                <a:gd name="T21" fmla="*/ 479041 h 828157"/>
                <a:gd name="T22" fmla="*/ 204397 w 853662"/>
                <a:gd name="T23" fmla="*/ 485133 h 828157"/>
                <a:gd name="T24" fmla="*/ 192226 w 853662"/>
                <a:gd name="T25" fmla="*/ 485133 h 828157"/>
                <a:gd name="T26" fmla="*/ 100944 w 853662"/>
                <a:gd name="T27" fmla="*/ 485133 h 828157"/>
                <a:gd name="T28" fmla="*/ 88774 w 853662"/>
                <a:gd name="T29" fmla="*/ 485133 h 828157"/>
                <a:gd name="T30" fmla="*/ 76603 w 853662"/>
                <a:gd name="T31" fmla="*/ 466857 h 828157"/>
                <a:gd name="T32" fmla="*/ 76603 w 853662"/>
                <a:gd name="T33" fmla="*/ 265822 h 828157"/>
                <a:gd name="T34" fmla="*/ 250037 w 853662"/>
                <a:gd name="T35" fmla="*/ 0 h 828157"/>
                <a:gd name="T36" fmla="*/ 271382 w 853662"/>
                <a:gd name="T37" fmla="*/ 9164 h 828157"/>
                <a:gd name="T38" fmla="*/ 356760 w 853662"/>
                <a:gd name="T39" fmla="*/ 88587 h 828157"/>
                <a:gd name="T40" fmla="*/ 356760 w 853662"/>
                <a:gd name="T41" fmla="*/ 21383 h 828157"/>
                <a:gd name="T42" fmla="*/ 368958 w 853662"/>
                <a:gd name="T43" fmla="*/ 9164 h 828157"/>
                <a:gd name="T44" fmla="*/ 399450 w 853662"/>
                <a:gd name="T45" fmla="*/ 9164 h 828157"/>
                <a:gd name="T46" fmla="*/ 411647 w 853662"/>
                <a:gd name="T47" fmla="*/ 21383 h 828157"/>
                <a:gd name="T48" fmla="*/ 411647 w 853662"/>
                <a:gd name="T49" fmla="*/ 137463 h 828157"/>
                <a:gd name="T50" fmla="*/ 490927 w 853662"/>
                <a:gd name="T51" fmla="*/ 210777 h 828157"/>
                <a:gd name="T52" fmla="*/ 490927 w 853662"/>
                <a:gd name="T53" fmla="*/ 259653 h 828157"/>
                <a:gd name="T54" fmla="*/ 448237 w 853662"/>
                <a:gd name="T55" fmla="*/ 259653 h 828157"/>
                <a:gd name="T56" fmla="*/ 253086 w 853662"/>
                <a:gd name="T57" fmla="*/ 76368 h 828157"/>
                <a:gd name="T58" fmla="*/ 57935 w 853662"/>
                <a:gd name="T59" fmla="*/ 259653 h 828157"/>
                <a:gd name="T60" fmla="*/ 33541 w 853662"/>
                <a:gd name="T61" fmla="*/ 265763 h 828157"/>
                <a:gd name="T62" fmla="*/ 9147 w 853662"/>
                <a:gd name="T63" fmla="*/ 259653 h 828157"/>
                <a:gd name="T64" fmla="*/ 9147 w 853662"/>
                <a:gd name="T65" fmla="*/ 210777 h 828157"/>
                <a:gd name="T66" fmla="*/ 228692 w 853662"/>
                <a:gd name="T67" fmla="*/ 9164 h 828157"/>
                <a:gd name="T68" fmla="*/ 250037 w 853662"/>
                <a:gd name="T69" fmla="*/ 0 h 8281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3662"/>
                <a:gd name="T106" fmla="*/ 0 h 828157"/>
                <a:gd name="T107" fmla="*/ 853662 w 853662"/>
                <a:gd name="T108" fmla="*/ 828157 h 8281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3662" h="828157">
                  <a:moveTo>
                    <a:pt x="432026" y="183391"/>
                  </a:moveTo>
                  <a:cubicBezTo>
                    <a:pt x="432026" y="183391"/>
                    <a:pt x="432026" y="183391"/>
                    <a:pt x="722898" y="453777"/>
                  </a:cubicBezTo>
                  <a:cubicBezTo>
                    <a:pt x="722898" y="453777"/>
                    <a:pt x="722898" y="453777"/>
                    <a:pt x="722898" y="796959"/>
                  </a:cubicBezTo>
                  <a:cubicBezTo>
                    <a:pt x="722898" y="817758"/>
                    <a:pt x="712510" y="828157"/>
                    <a:pt x="712510" y="828157"/>
                  </a:cubicBezTo>
                  <a:cubicBezTo>
                    <a:pt x="702122" y="828157"/>
                    <a:pt x="691733" y="828157"/>
                    <a:pt x="681345" y="828157"/>
                  </a:cubicBezTo>
                  <a:cubicBezTo>
                    <a:pt x="681345" y="828157"/>
                    <a:pt x="681345" y="828157"/>
                    <a:pt x="525521" y="828157"/>
                  </a:cubicBezTo>
                  <a:cubicBezTo>
                    <a:pt x="525521" y="828157"/>
                    <a:pt x="515133" y="828157"/>
                    <a:pt x="515133" y="828157"/>
                  </a:cubicBezTo>
                  <a:cubicBezTo>
                    <a:pt x="515133" y="828157"/>
                    <a:pt x="504744" y="817758"/>
                    <a:pt x="504744" y="817758"/>
                  </a:cubicBezTo>
                  <a:cubicBezTo>
                    <a:pt x="504744" y="817758"/>
                    <a:pt x="504744" y="817758"/>
                    <a:pt x="504744" y="651366"/>
                  </a:cubicBezTo>
                  <a:cubicBezTo>
                    <a:pt x="504744" y="651366"/>
                    <a:pt x="504744" y="651366"/>
                    <a:pt x="348920" y="651366"/>
                  </a:cubicBezTo>
                  <a:cubicBezTo>
                    <a:pt x="348920" y="651366"/>
                    <a:pt x="348920" y="651366"/>
                    <a:pt x="348920" y="817758"/>
                  </a:cubicBezTo>
                  <a:cubicBezTo>
                    <a:pt x="348920" y="817758"/>
                    <a:pt x="348920" y="828157"/>
                    <a:pt x="348920" y="828157"/>
                  </a:cubicBezTo>
                  <a:cubicBezTo>
                    <a:pt x="338532" y="828157"/>
                    <a:pt x="338532" y="828157"/>
                    <a:pt x="328144" y="828157"/>
                  </a:cubicBezTo>
                  <a:cubicBezTo>
                    <a:pt x="328144" y="828157"/>
                    <a:pt x="328144" y="828157"/>
                    <a:pt x="172319" y="828157"/>
                  </a:cubicBezTo>
                  <a:cubicBezTo>
                    <a:pt x="161931" y="828157"/>
                    <a:pt x="161931" y="828157"/>
                    <a:pt x="151543" y="828157"/>
                  </a:cubicBezTo>
                  <a:cubicBezTo>
                    <a:pt x="141155" y="828157"/>
                    <a:pt x="130766" y="817758"/>
                    <a:pt x="130766" y="796959"/>
                  </a:cubicBezTo>
                  <a:cubicBezTo>
                    <a:pt x="130766" y="796959"/>
                    <a:pt x="130766" y="796959"/>
                    <a:pt x="130766" y="453777"/>
                  </a:cubicBezTo>
                  <a:close/>
                  <a:moveTo>
                    <a:pt x="426831" y="0"/>
                  </a:moveTo>
                  <a:cubicBezTo>
                    <a:pt x="439845" y="0"/>
                    <a:pt x="452858" y="5214"/>
                    <a:pt x="463268" y="15644"/>
                  </a:cubicBezTo>
                  <a:cubicBezTo>
                    <a:pt x="463268" y="15644"/>
                    <a:pt x="463268" y="15644"/>
                    <a:pt x="609015" y="151225"/>
                  </a:cubicBezTo>
                  <a:cubicBezTo>
                    <a:pt x="609015" y="151225"/>
                    <a:pt x="609015" y="151225"/>
                    <a:pt x="609015" y="36502"/>
                  </a:cubicBezTo>
                  <a:cubicBezTo>
                    <a:pt x="609015" y="26073"/>
                    <a:pt x="619426" y="15644"/>
                    <a:pt x="629837" y="15644"/>
                  </a:cubicBezTo>
                  <a:cubicBezTo>
                    <a:pt x="629837" y="15644"/>
                    <a:pt x="629837" y="15644"/>
                    <a:pt x="681889" y="15644"/>
                  </a:cubicBezTo>
                  <a:cubicBezTo>
                    <a:pt x="692300" y="15644"/>
                    <a:pt x="702710" y="26073"/>
                    <a:pt x="702710" y="36502"/>
                  </a:cubicBezTo>
                  <a:cubicBezTo>
                    <a:pt x="702710" y="36502"/>
                    <a:pt x="702710" y="36502"/>
                    <a:pt x="702710" y="234660"/>
                  </a:cubicBezTo>
                  <a:cubicBezTo>
                    <a:pt x="702710" y="234660"/>
                    <a:pt x="702710" y="234660"/>
                    <a:pt x="838047" y="359812"/>
                  </a:cubicBezTo>
                  <a:cubicBezTo>
                    <a:pt x="858868" y="380670"/>
                    <a:pt x="858868" y="411958"/>
                    <a:pt x="838047" y="443246"/>
                  </a:cubicBezTo>
                  <a:cubicBezTo>
                    <a:pt x="827637" y="464105"/>
                    <a:pt x="785995" y="464105"/>
                    <a:pt x="765173" y="443246"/>
                  </a:cubicBezTo>
                  <a:cubicBezTo>
                    <a:pt x="765173" y="443246"/>
                    <a:pt x="765173" y="443246"/>
                    <a:pt x="432036" y="130366"/>
                  </a:cubicBezTo>
                  <a:cubicBezTo>
                    <a:pt x="432036" y="130366"/>
                    <a:pt x="432036" y="130366"/>
                    <a:pt x="98899" y="443246"/>
                  </a:cubicBezTo>
                  <a:cubicBezTo>
                    <a:pt x="88489" y="453676"/>
                    <a:pt x="67667" y="453676"/>
                    <a:pt x="57257" y="453676"/>
                  </a:cubicBezTo>
                  <a:cubicBezTo>
                    <a:pt x="46846" y="453676"/>
                    <a:pt x="26025" y="453676"/>
                    <a:pt x="15615" y="443246"/>
                  </a:cubicBezTo>
                  <a:cubicBezTo>
                    <a:pt x="-5206" y="411958"/>
                    <a:pt x="-5206" y="380670"/>
                    <a:pt x="15615" y="359812"/>
                  </a:cubicBezTo>
                  <a:cubicBezTo>
                    <a:pt x="15615" y="359812"/>
                    <a:pt x="15615" y="359812"/>
                    <a:pt x="390394" y="15644"/>
                  </a:cubicBezTo>
                  <a:cubicBezTo>
                    <a:pt x="400805" y="5214"/>
                    <a:pt x="413818" y="0"/>
                    <a:pt x="426831" y="0"/>
                  </a:cubicBez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7175" name="Freeform 6"/>
          <p:cNvSpPr>
            <a:spLocks noEditPoints="1" noChangeArrowheads="1"/>
          </p:cNvSpPr>
          <p:nvPr/>
        </p:nvSpPr>
        <p:spPr bwMode="auto">
          <a:xfrm>
            <a:off x="4061223" y="3177779"/>
            <a:ext cx="1410890" cy="1502569"/>
          </a:xfrm>
          <a:custGeom>
            <a:avLst/>
            <a:gdLst>
              <a:gd name="T0" fmla="*/ 1460525 w 957"/>
              <a:gd name="T1" fmla="*/ 614777 h 1020"/>
              <a:gd name="T2" fmla="*/ 1486079 w 957"/>
              <a:gd name="T3" fmla="*/ 840653 h 1020"/>
              <a:gd name="T4" fmla="*/ 1383862 w 957"/>
              <a:gd name="T5" fmla="*/ 1007605 h 1020"/>
              <a:gd name="T6" fmla="*/ 1423176 w 957"/>
              <a:gd name="T7" fmla="*/ 669773 h 1020"/>
              <a:gd name="T8" fmla="*/ 1383862 w 957"/>
              <a:gd name="T9" fmla="*/ 298550 h 1020"/>
              <a:gd name="T10" fmla="*/ 1873324 w 957"/>
              <a:gd name="T11" fmla="*/ 1816832 h 1020"/>
              <a:gd name="T12" fmla="*/ 1383862 w 957"/>
              <a:gd name="T13" fmla="*/ 2003425 h 1020"/>
              <a:gd name="T14" fmla="*/ 939611 w 957"/>
              <a:gd name="T15" fmla="*/ 31426 h 1020"/>
              <a:gd name="T16" fmla="*/ 1383862 w 957"/>
              <a:gd name="T17" fmla="*/ 604956 h 1020"/>
              <a:gd name="T18" fmla="*/ 1334719 w 957"/>
              <a:gd name="T19" fmla="*/ 970286 h 1020"/>
              <a:gd name="T20" fmla="*/ 1383862 w 957"/>
              <a:gd name="T21" fmla="*/ 1007605 h 1020"/>
              <a:gd name="T22" fmla="*/ 1307199 w 957"/>
              <a:gd name="T23" fmla="*/ 1111705 h 1020"/>
              <a:gd name="T24" fmla="*/ 1344548 w 957"/>
              <a:gd name="T25" fmla="*/ 1420075 h 1020"/>
              <a:gd name="T26" fmla="*/ 1383862 w 957"/>
              <a:gd name="T27" fmla="*/ 2003425 h 1020"/>
              <a:gd name="T28" fmla="*/ 939611 w 957"/>
              <a:gd name="T29" fmla="*/ 1932716 h 1020"/>
              <a:gd name="T30" fmla="*/ 969096 w 957"/>
              <a:gd name="T31" fmla="*/ 1903254 h 1020"/>
              <a:gd name="T32" fmla="*/ 939611 w 957"/>
              <a:gd name="T33" fmla="*/ 1875756 h 1020"/>
              <a:gd name="T34" fmla="*/ 943542 w 957"/>
              <a:gd name="T35" fmla="*/ 1856114 h 1020"/>
              <a:gd name="T36" fmla="*/ 943542 w 957"/>
              <a:gd name="T37" fmla="*/ 1799154 h 1020"/>
              <a:gd name="T38" fmla="*/ 939611 w 957"/>
              <a:gd name="T39" fmla="*/ 1769692 h 1020"/>
              <a:gd name="T40" fmla="*/ 1157805 w 957"/>
              <a:gd name="T41" fmla="*/ 1302226 h 1020"/>
              <a:gd name="T42" fmla="*/ 941576 w 957"/>
              <a:gd name="T43" fmla="*/ 1392577 h 1020"/>
              <a:gd name="T44" fmla="*/ 939611 w 957"/>
              <a:gd name="T45" fmla="*/ 1204019 h 1020"/>
              <a:gd name="T46" fmla="*/ 1020205 w 957"/>
              <a:gd name="T47" fmla="*/ 1233481 h 1020"/>
              <a:gd name="T48" fmla="*/ 939611 w 957"/>
              <a:gd name="T49" fmla="*/ 1005641 h 1020"/>
              <a:gd name="T50" fmla="*/ 1153874 w 957"/>
              <a:gd name="T51" fmla="*/ 985999 h 1020"/>
              <a:gd name="T52" fmla="*/ 1305233 w 957"/>
              <a:gd name="T53" fmla="*/ 626561 h 1020"/>
              <a:gd name="T54" fmla="*/ 939611 w 957"/>
              <a:gd name="T55" fmla="*/ 31426 h 1020"/>
              <a:gd name="T56" fmla="*/ 776457 w 957"/>
              <a:gd name="T57" fmla="*/ 68745 h 1020"/>
              <a:gd name="T58" fmla="*/ 939611 w 957"/>
              <a:gd name="T59" fmla="*/ 31426 h 1020"/>
              <a:gd name="T60" fmla="*/ 835428 w 957"/>
              <a:gd name="T61" fmla="*/ 400685 h 1020"/>
              <a:gd name="T62" fmla="*/ 577920 w 957"/>
              <a:gd name="T63" fmla="*/ 557816 h 1020"/>
              <a:gd name="T64" fmla="*/ 711588 w 957"/>
              <a:gd name="T65" fmla="*/ 993856 h 1020"/>
              <a:gd name="T66" fmla="*/ 937645 w 957"/>
              <a:gd name="T67" fmla="*/ 938860 h 1020"/>
              <a:gd name="T68" fmla="*/ 939611 w 957"/>
              <a:gd name="T69" fmla="*/ 1005641 h 1020"/>
              <a:gd name="T70" fmla="*/ 860982 w 957"/>
              <a:gd name="T71" fmla="*/ 1233481 h 1020"/>
              <a:gd name="T72" fmla="*/ 939611 w 957"/>
              <a:gd name="T73" fmla="*/ 1392577 h 1020"/>
              <a:gd name="T74" fmla="*/ 727314 w 957"/>
              <a:gd name="T75" fmla="*/ 1306155 h 1020"/>
              <a:gd name="T76" fmla="*/ 939611 w 957"/>
              <a:gd name="T77" fmla="*/ 1769692 h 1020"/>
              <a:gd name="T78" fmla="*/ 939611 w 957"/>
              <a:gd name="T79" fmla="*/ 1799154 h 1020"/>
              <a:gd name="T80" fmla="*/ 939611 w 957"/>
              <a:gd name="T81" fmla="*/ 1856114 h 1020"/>
              <a:gd name="T82" fmla="*/ 916022 w 957"/>
              <a:gd name="T83" fmla="*/ 1903254 h 1020"/>
              <a:gd name="T84" fmla="*/ 939611 w 957"/>
              <a:gd name="T85" fmla="*/ 2003425 h 1020"/>
              <a:gd name="T86" fmla="*/ 497325 w 957"/>
              <a:gd name="T87" fmla="*/ 1433824 h 1020"/>
              <a:gd name="T88" fmla="*/ 672274 w 957"/>
              <a:gd name="T89" fmla="*/ 1257051 h 1020"/>
              <a:gd name="T90" fmla="*/ 520914 w 957"/>
              <a:gd name="T91" fmla="*/ 1019390 h 1020"/>
              <a:gd name="T92" fmla="*/ 497325 w 957"/>
              <a:gd name="T93" fmla="*/ 936896 h 1020"/>
              <a:gd name="T94" fmla="*/ 542537 w 957"/>
              <a:gd name="T95" fmla="*/ 669773 h 1020"/>
              <a:gd name="T96" fmla="*/ 497325 w 957"/>
              <a:gd name="T97" fmla="*/ 280872 h 1020"/>
              <a:gd name="T98" fmla="*/ 420663 w 957"/>
              <a:gd name="T99" fmla="*/ 614777 h 1020"/>
              <a:gd name="T100" fmla="*/ 497325 w 957"/>
              <a:gd name="T101" fmla="*/ 608884 h 1020"/>
              <a:gd name="T102" fmla="*/ 497325 w 957"/>
              <a:gd name="T103" fmla="*/ 936896 h 1020"/>
              <a:gd name="T104" fmla="*/ 446217 w 957"/>
              <a:gd name="T105" fmla="*/ 962430 h 1020"/>
              <a:gd name="T106" fmla="*/ 391177 w 957"/>
              <a:gd name="T107" fmla="*/ 705127 h 1020"/>
              <a:gd name="T108" fmla="*/ 497325 w 957"/>
              <a:gd name="T109" fmla="*/ 2003425 h 1020"/>
              <a:gd name="T110" fmla="*/ 5897 w 957"/>
              <a:gd name="T111" fmla="*/ 1816832 h 1020"/>
              <a:gd name="T112" fmla="*/ 497325 w 957"/>
              <a:gd name="T113" fmla="*/ 2003425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020"/>
              <a:gd name="T173" fmla="*/ 957 w 957"/>
              <a:gd name="T174" fmla="*/ 1020 h 10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500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5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ldLvl="0" autoUpdateAnimBg="0"/>
      <p:bldP spid="47109" grpId="0" bldLvl="0" autoUpdateAnimBg="0"/>
      <p:bldP spid="47136" grpId="0" bldLvl="0" autoUpdateAnimBg="0"/>
      <p:bldP spid="47137" grpId="0" bldLvl="0" autoUpdateAnimBg="0"/>
      <p:bldP spid="47138" grpId="0" bldLvl="0" autoUpdateAnimBg="0"/>
      <p:bldP spid="47139" grpId="0" bldLvl="0" autoUpdateAnimBg="0"/>
      <p:bldP spid="47140" grpId="0" bldLvl="0" autoUpdateAnimBg="0"/>
      <p:bldP spid="47141" grpId="0" bldLvl="0" autoUpdateAnimBg="0"/>
      <p:bldP spid="47142" grpId="0" bldLvl="0" autoUpdateAnimBg="0"/>
      <p:bldP spid="47143" grpId="0" bldLvl="0" autoUpdateAnimBg="0"/>
      <p:bldP spid="47144" grpId="0" bldLvl="0" autoUpdateAnimBg="0"/>
      <p:bldP spid="47145" grpId="0" bldLvl="0" autoUpdateAnimBg="0"/>
      <p:bldP spid="47146" grpId="0" bldLvl="0" autoUpdateAnimBg="0"/>
      <p:bldP spid="47147" grpId="0" bldLvl="0" autoUpdateAnimBg="0"/>
      <p:bldP spid="47175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8" name="TextBox 64"/>
          <p:cNvSpPr>
            <a:spLocks noChangeArrowheads="1"/>
          </p:cNvSpPr>
          <p:nvPr/>
        </p:nvSpPr>
        <p:spPr bwMode="auto">
          <a:xfrm>
            <a:off x="3555887" y="2590454"/>
            <a:ext cx="19793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dirty="0">
                <a:solidFill>
                  <a:srgbClr val="FFD8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03</a:t>
            </a:r>
          </a:p>
          <a:p>
            <a:pPr algn="ctr" eaLnBrk="1" hangingPunct="1"/>
            <a:r>
              <a:rPr lang="zh-CN" altLang="en-US" sz="3300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添加文字</a:t>
            </a:r>
            <a:endParaRPr lang="en-US" altLang="zh-CN" sz="3300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2700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About Us</a:t>
            </a:r>
            <a:endParaRPr lang="zh-CN" altLang="en-US" sz="2700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grpSp>
        <p:nvGrpSpPr>
          <p:cNvPr id="24" name="组合 155"/>
          <p:cNvGrpSpPr>
            <a:grpSpLocks/>
          </p:cNvGrpSpPr>
          <p:nvPr/>
        </p:nvGrpSpPr>
        <p:grpSpPr bwMode="auto">
          <a:xfrm>
            <a:off x="3845132" y="955852"/>
            <a:ext cx="1400858" cy="1400856"/>
            <a:chOff x="0" y="0"/>
            <a:chExt cx="784512" cy="784512"/>
          </a:xfrm>
        </p:grpSpPr>
        <p:sp>
          <p:nvSpPr>
            <p:cNvPr id="25" name="椭圆 15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FD860">
                <a:alpha val="29803"/>
              </a:srgbClr>
            </a:solidFill>
            <a:ln w="12700">
              <a:solidFill>
                <a:srgbClr val="FFD860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任意多边形 157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0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>
                                      <p:cBhvr>
                                        <p:cTn id="9" dur="3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8AE1E07-F292-4E5B-916C-EEC65485DBE1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16</a:t>
            </a:fld>
            <a:endParaRPr lang="zh-CN" altLang="en-US" sz="1350"/>
          </a:p>
        </p:txBody>
      </p:sp>
      <p:sp>
        <p:nvSpPr>
          <p:cNvPr id="57347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7348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46084" name="矩形 1"/>
          <p:cNvSpPr>
            <a:spLocks noChangeArrowheads="1"/>
          </p:cNvSpPr>
          <p:nvPr/>
        </p:nvSpPr>
        <p:spPr bwMode="auto">
          <a:xfrm>
            <a:off x="0" y="2531269"/>
            <a:ext cx="5054204" cy="276225"/>
          </a:xfrm>
          <a:prstGeom prst="rect">
            <a:avLst/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085" name="文本框 3"/>
          <p:cNvSpPr>
            <a:spLocks noChangeArrowheads="1"/>
          </p:cNvSpPr>
          <p:nvPr/>
        </p:nvSpPr>
        <p:spPr bwMode="auto">
          <a:xfrm>
            <a:off x="4687527" y="1497807"/>
            <a:ext cx="830983" cy="106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7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Step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CN" sz="4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01</a:t>
            </a:r>
            <a:endParaRPr lang="zh-CN" altLang="en-US" sz="4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4214813" y="1071563"/>
            <a:ext cx="1734741" cy="1735931"/>
            <a:chOff x="0" y="0"/>
            <a:chExt cx="1970470" cy="1970470"/>
          </a:xfrm>
        </p:grpSpPr>
        <p:sp>
          <p:nvSpPr>
            <p:cNvPr id="57373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57374" name="任意多边形 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46089" name="矩形 6"/>
          <p:cNvSpPr>
            <a:spLocks noChangeArrowheads="1"/>
          </p:cNvSpPr>
          <p:nvPr/>
        </p:nvSpPr>
        <p:spPr bwMode="auto">
          <a:xfrm flipV="1">
            <a:off x="0" y="3058717"/>
            <a:ext cx="3446860" cy="277415"/>
          </a:xfrm>
          <a:prstGeom prst="rect">
            <a:avLst/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090" name="文本框 16"/>
          <p:cNvSpPr>
            <a:spLocks noChangeArrowheads="1"/>
          </p:cNvSpPr>
          <p:nvPr/>
        </p:nvSpPr>
        <p:spPr bwMode="auto">
          <a:xfrm>
            <a:off x="3039702" y="3471863"/>
            <a:ext cx="830983" cy="106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7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Step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CN" sz="4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02</a:t>
            </a:r>
            <a:endParaRPr lang="zh-CN" altLang="en-US" sz="4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3" name="组合 8"/>
          <p:cNvGrpSpPr>
            <a:grpSpLocks/>
          </p:cNvGrpSpPr>
          <p:nvPr/>
        </p:nvGrpSpPr>
        <p:grpSpPr bwMode="auto">
          <a:xfrm flipV="1">
            <a:off x="2590801" y="3058717"/>
            <a:ext cx="1735931" cy="1734740"/>
            <a:chOff x="0" y="0"/>
            <a:chExt cx="1970470" cy="1970470"/>
          </a:xfrm>
        </p:grpSpPr>
        <p:sp>
          <p:nvSpPr>
            <p:cNvPr id="57371" name="任意多边形 9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57372" name="任意多边形 10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46094" name="矩形 11"/>
          <p:cNvSpPr>
            <a:spLocks noChangeArrowheads="1"/>
          </p:cNvSpPr>
          <p:nvPr/>
        </p:nvSpPr>
        <p:spPr bwMode="auto">
          <a:xfrm flipV="1">
            <a:off x="5243512" y="3058717"/>
            <a:ext cx="3900488" cy="277415"/>
          </a:xfrm>
          <a:prstGeom prst="rect">
            <a:avLst/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095" name="文本框 24"/>
          <p:cNvSpPr>
            <a:spLocks noChangeArrowheads="1"/>
          </p:cNvSpPr>
          <p:nvPr/>
        </p:nvSpPr>
        <p:spPr bwMode="auto">
          <a:xfrm>
            <a:off x="4908984" y="3483769"/>
            <a:ext cx="830983" cy="106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7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Step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CN" sz="4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03</a:t>
            </a:r>
            <a:endParaRPr lang="zh-CN" altLang="en-US" sz="4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4" name="组合 13"/>
          <p:cNvGrpSpPr>
            <a:grpSpLocks/>
          </p:cNvGrpSpPr>
          <p:nvPr/>
        </p:nvGrpSpPr>
        <p:grpSpPr bwMode="auto">
          <a:xfrm flipV="1">
            <a:off x="4424363" y="3058717"/>
            <a:ext cx="1734741" cy="1734740"/>
            <a:chOff x="0" y="0"/>
            <a:chExt cx="1970470" cy="1970470"/>
          </a:xfrm>
        </p:grpSpPr>
        <p:sp>
          <p:nvSpPr>
            <p:cNvPr id="57369" name="任意多边形 1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57370" name="任意多边形 1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46099" name="TextBox 59"/>
          <p:cNvSpPr>
            <a:spLocks noChangeArrowheads="1"/>
          </p:cNvSpPr>
          <p:nvPr/>
        </p:nvSpPr>
        <p:spPr bwMode="auto">
          <a:xfrm flipH="1">
            <a:off x="1980010" y="1406129"/>
            <a:ext cx="1941909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点击此处输入内容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100" name="矩形 17"/>
          <p:cNvSpPr>
            <a:spLocks noChangeArrowheads="1"/>
          </p:cNvSpPr>
          <p:nvPr/>
        </p:nvSpPr>
        <p:spPr bwMode="auto">
          <a:xfrm>
            <a:off x="1014412" y="1685925"/>
            <a:ext cx="2976563" cy="62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050">
              <a:solidFill>
                <a:srgbClr val="FFD86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6101" name="TextBox 59"/>
          <p:cNvSpPr>
            <a:spLocks noChangeArrowheads="1"/>
          </p:cNvSpPr>
          <p:nvPr/>
        </p:nvSpPr>
        <p:spPr bwMode="auto">
          <a:xfrm flipH="1">
            <a:off x="6179344" y="3451623"/>
            <a:ext cx="1940719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点击此处输入内容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102" name="矩形 17"/>
          <p:cNvSpPr>
            <a:spLocks noChangeArrowheads="1"/>
          </p:cNvSpPr>
          <p:nvPr/>
        </p:nvSpPr>
        <p:spPr bwMode="auto">
          <a:xfrm>
            <a:off x="6329363" y="3740944"/>
            <a:ext cx="1940719" cy="8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050">
              <a:solidFill>
                <a:srgbClr val="FFD86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6103" name="TextBox 59"/>
          <p:cNvSpPr>
            <a:spLocks noChangeArrowheads="1"/>
          </p:cNvSpPr>
          <p:nvPr/>
        </p:nvSpPr>
        <p:spPr bwMode="auto">
          <a:xfrm flipH="1">
            <a:off x="673894" y="3429000"/>
            <a:ext cx="1941910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点击输入内容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6104" name="矩形 17"/>
          <p:cNvSpPr>
            <a:spLocks noChangeArrowheads="1"/>
          </p:cNvSpPr>
          <p:nvPr/>
        </p:nvSpPr>
        <p:spPr bwMode="auto">
          <a:xfrm>
            <a:off x="1014412" y="3718323"/>
            <a:ext cx="1395413" cy="8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050">
              <a:solidFill>
                <a:srgbClr val="FFD86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6105" name="矩形 3"/>
          <p:cNvSpPr>
            <a:spLocks noChangeArrowheads="1"/>
          </p:cNvSpPr>
          <p:nvPr/>
        </p:nvSpPr>
        <p:spPr bwMode="auto">
          <a:xfrm>
            <a:off x="3293269" y="422673"/>
            <a:ext cx="1985145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46106" name="文本框 37"/>
          <p:cNvSpPr>
            <a:spLocks noChangeArrowheads="1"/>
          </p:cNvSpPr>
          <p:nvPr/>
        </p:nvSpPr>
        <p:spPr bwMode="auto">
          <a:xfrm>
            <a:off x="5311379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Add Your Title</a:t>
            </a:r>
            <a:endParaRPr lang="zh-CN" altLang="en-US" sz="1200" baseline="-30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5" name="组合 32"/>
          <p:cNvGrpSpPr>
            <a:grpSpLocks/>
          </p:cNvGrpSpPr>
          <p:nvPr/>
        </p:nvGrpSpPr>
        <p:grpSpPr bwMode="auto">
          <a:xfrm>
            <a:off x="2884885" y="464344"/>
            <a:ext cx="197644" cy="295275"/>
            <a:chOff x="0" y="0"/>
            <a:chExt cx="213756" cy="427512"/>
          </a:xfrm>
        </p:grpSpPr>
        <p:sp>
          <p:nvSpPr>
            <p:cNvPr id="57367" name="直接连接符 3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57368" name="直接连接符 3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1392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ldLvl="0" animBg="1" autoUpdateAnimBg="0"/>
      <p:bldP spid="46085" grpId="0" bldLvl="0" autoUpdateAnimBg="0"/>
      <p:bldP spid="46089" grpId="0" bldLvl="0" animBg="1" autoUpdateAnimBg="0"/>
      <p:bldP spid="46090" grpId="0" bldLvl="0" autoUpdateAnimBg="0"/>
      <p:bldP spid="46094" grpId="0" bldLvl="0" animBg="1" autoUpdateAnimBg="0"/>
      <p:bldP spid="46095" grpId="0" bldLvl="0" autoUpdateAnimBg="0"/>
      <p:bldP spid="46099" grpId="0" bldLvl="0" autoUpdateAnimBg="0"/>
      <p:bldP spid="46100" grpId="0" bldLvl="0" autoUpdateAnimBg="0"/>
      <p:bldP spid="46101" grpId="0" bldLvl="0" autoUpdateAnimBg="0"/>
      <p:bldP spid="46102" grpId="0" bldLvl="0" autoUpdateAnimBg="0"/>
      <p:bldP spid="46103" grpId="0" bldLvl="0" autoUpdateAnimBg="0"/>
      <p:bldP spid="46104" grpId="0" bldLvl="0" autoUpdateAnimBg="0"/>
      <p:bldP spid="46105" grpId="0" bldLvl="0" autoUpdateAnimBg="0"/>
      <p:bldP spid="46106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853CEE3-F6F9-458B-A818-C846D7F2F081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17</a:t>
            </a:fld>
            <a:endParaRPr lang="zh-CN" altLang="en-US" sz="1350"/>
          </a:p>
        </p:txBody>
      </p:sp>
      <p:sp>
        <p:nvSpPr>
          <p:cNvPr id="24579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3316" name="燕尾形箭头 2"/>
          <p:cNvSpPr>
            <a:spLocks noChangeArrowheads="1"/>
          </p:cNvSpPr>
          <p:nvPr/>
        </p:nvSpPr>
        <p:spPr bwMode="auto">
          <a:xfrm>
            <a:off x="1078706" y="2718197"/>
            <a:ext cx="7054454" cy="171450"/>
          </a:xfrm>
          <a:prstGeom prst="notchedRightArrow">
            <a:avLst>
              <a:gd name="adj1" fmla="val 50000"/>
              <a:gd name="adj2" fmla="val 49908"/>
            </a:avLst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13317" name="椭圆 8"/>
          <p:cNvSpPr>
            <a:spLocks noChangeArrowheads="1"/>
          </p:cNvSpPr>
          <p:nvPr/>
        </p:nvSpPr>
        <p:spPr bwMode="auto">
          <a:xfrm>
            <a:off x="3584973" y="2740819"/>
            <a:ext cx="125015" cy="125016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13318" name="椭圆 9"/>
          <p:cNvSpPr>
            <a:spLocks noChangeArrowheads="1"/>
          </p:cNvSpPr>
          <p:nvPr/>
        </p:nvSpPr>
        <p:spPr bwMode="auto">
          <a:xfrm>
            <a:off x="5456635" y="2740819"/>
            <a:ext cx="125015" cy="125016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13319" name="椭圆 10"/>
          <p:cNvSpPr>
            <a:spLocks noChangeArrowheads="1"/>
          </p:cNvSpPr>
          <p:nvPr/>
        </p:nvSpPr>
        <p:spPr bwMode="auto">
          <a:xfrm>
            <a:off x="7316392" y="2740819"/>
            <a:ext cx="125015" cy="125016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13320" name="椭圆 11"/>
          <p:cNvSpPr>
            <a:spLocks noChangeArrowheads="1"/>
          </p:cNvSpPr>
          <p:nvPr/>
        </p:nvSpPr>
        <p:spPr bwMode="auto">
          <a:xfrm>
            <a:off x="1724025" y="2740819"/>
            <a:ext cx="125016" cy="125016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ea typeface="方正兰亭黑_GBK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3336730" y="2022849"/>
            <a:ext cx="615545" cy="323165"/>
            <a:chOff x="70648" y="280955"/>
            <a:chExt cx="820724" cy="430885"/>
          </a:xfrm>
        </p:grpSpPr>
        <p:sp>
          <p:nvSpPr>
            <p:cNvPr id="24607" name="文本框 38"/>
            <p:cNvSpPr>
              <a:spLocks noChangeArrowheads="1"/>
            </p:cNvSpPr>
            <p:nvPr/>
          </p:nvSpPr>
          <p:spPr bwMode="auto">
            <a:xfrm>
              <a:off x="70648" y="280955"/>
              <a:ext cx="820724" cy="43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2013</a:t>
              </a:r>
              <a:endParaRPr lang="zh-CN" altLang="en-US" sz="15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4"/>
          <p:cNvGrpSpPr>
            <a:grpSpLocks/>
          </p:cNvGrpSpPr>
          <p:nvPr/>
        </p:nvGrpSpPr>
        <p:grpSpPr bwMode="auto">
          <a:xfrm>
            <a:off x="1463406" y="2001643"/>
            <a:ext cx="640301" cy="369332"/>
            <a:chOff x="54145" y="252681"/>
            <a:chExt cx="853730" cy="492440"/>
          </a:xfrm>
        </p:grpSpPr>
        <p:sp>
          <p:nvSpPr>
            <p:cNvPr id="24606" name="文本框 39"/>
            <p:cNvSpPr>
              <a:spLocks noChangeArrowheads="1"/>
            </p:cNvSpPr>
            <p:nvPr/>
          </p:nvSpPr>
          <p:spPr bwMode="auto">
            <a:xfrm>
              <a:off x="54145" y="252681"/>
              <a:ext cx="853730" cy="49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5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2012</a:t>
              </a:r>
              <a:endParaRPr lang="zh-CN" altLang="en-US" sz="15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14"/>
          <p:cNvGrpSpPr>
            <a:grpSpLocks/>
          </p:cNvGrpSpPr>
          <p:nvPr/>
        </p:nvGrpSpPr>
        <p:grpSpPr bwMode="auto">
          <a:xfrm>
            <a:off x="7070533" y="2044053"/>
            <a:ext cx="615545" cy="323165"/>
            <a:chOff x="70651" y="309227"/>
            <a:chExt cx="820724" cy="430885"/>
          </a:xfrm>
        </p:grpSpPr>
        <p:sp>
          <p:nvSpPr>
            <p:cNvPr id="24605" name="文本框 40"/>
            <p:cNvSpPr>
              <a:spLocks noChangeArrowheads="1"/>
            </p:cNvSpPr>
            <p:nvPr/>
          </p:nvSpPr>
          <p:spPr bwMode="auto">
            <a:xfrm>
              <a:off x="70651" y="309227"/>
              <a:ext cx="820724" cy="43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5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2015</a:t>
              </a:r>
              <a:endParaRPr lang="zh-CN" altLang="en-US" sz="15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5197206" y="2022849"/>
            <a:ext cx="640301" cy="369332"/>
            <a:chOff x="54145" y="280955"/>
            <a:chExt cx="853730" cy="492440"/>
          </a:xfrm>
        </p:grpSpPr>
        <p:sp>
          <p:nvSpPr>
            <p:cNvPr id="24604" name="文本框 41"/>
            <p:cNvSpPr>
              <a:spLocks noChangeArrowheads="1"/>
            </p:cNvSpPr>
            <p:nvPr/>
          </p:nvSpPr>
          <p:spPr bwMode="auto">
            <a:xfrm>
              <a:off x="54145" y="280955"/>
              <a:ext cx="853730" cy="49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5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2014</a:t>
              </a:r>
              <a:endParaRPr lang="zh-CN" altLang="en-US" sz="15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33" name="矩形 50"/>
          <p:cNvSpPr>
            <a:spLocks noChangeArrowheads="1"/>
          </p:cNvSpPr>
          <p:nvPr/>
        </p:nvSpPr>
        <p:spPr bwMode="auto">
          <a:xfrm>
            <a:off x="1271476" y="3112294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334" name="矩形 47"/>
          <p:cNvSpPr>
            <a:spLocks noChangeArrowheads="1"/>
          </p:cNvSpPr>
          <p:nvPr/>
        </p:nvSpPr>
        <p:spPr bwMode="auto">
          <a:xfrm>
            <a:off x="1038225" y="3403998"/>
            <a:ext cx="1452563" cy="111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13335" name="矩形 3"/>
          <p:cNvSpPr>
            <a:spLocks noChangeArrowheads="1"/>
          </p:cNvSpPr>
          <p:nvPr/>
        </p:nvSpPr>
        <p:spPr bwMode="auto">
          <a:xfrm>
            <a:off x="3598069" y="422673"/>
            <a:ext cx="1369592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发展历程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13336" name="文本框 37"/>
          <p:cNvSpPr>
            <a:spLocks noChangeArrowheads="1"/>
          </p:cNvSpPr>
          <p:nvPr/>
        </p:nvSpPr>
        <p:spPr bwMode="auto">
          <a:xfrm>
            <a:off x="5029200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Company</a:t>
            </a:r>
            <a:r>
              <a:rPr lang="zh-CN" altLang="en-US" sz="1200">
                <a:solidFill>
                  <a:srgbClr val="FFD860"/>
                </a:solidFill>
                <a:sym typeface="Arial" panose="020B0604020202020204" pitchFamily="34" charset="0"/>
              </a:rPr>
              <a:t> </a:t>
            </a:r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History</a:t>
            </a:r>
            <a:endParaRPr lang="zh-CN" altLang="en-US" sz="1200" baseline="-30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6" name="组合 37"/>
          <p:cNvGrpSpPr>
            <a:grpSpLocks/>
          </p:cNvGrpSpPr>
          <p:nvPr/>
        </p:nvGrpSpPr>
        <p:grpSpPr bwMode="auto">
          <a:xfrm>
            <a:off x="3189685" y="464344"/>
            <a:ext cx="197644" cy="295275"/>
            <a:chOff x="0" y="0"/>
            <a:chExt cx="213756" cy="427512"/>
          </a:xfrm>
        </p:grpSpPr>
        <p:sp>
          <p:nvSpPr>
            <p:cNvPr id="24602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4603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sp>
        <p:nvSpPr>
          <p:cNvPr id="13340" name="矩形 47"/>
          <p:cNvSpPr>
            <a:spLocks noChangeArrowheads="1"/>
          </p:cNvSpPr>
          <p:nvPr/>
        </p:nvSpPr>
        <p:spPr bwMode="auto">
          <a:xfrm>
            <a:off x="1002507" y="1171575"/>
            <a:ext cx="7184231" cy="4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在此录入上述图表的综合描述说明，在此录入上述图表的综合描述说明。在此录入上述图表的描述说明，在此录入上述图表的描述说明，在此录入上述图表的综合描述说明，在此录入上述图表的综合描述说明。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13341" name="矩形 45"/>
          <p:cNvSpPr>
            <a:spLocks noChangeArrowheads="1"/>
          </p:cNvSpPr>
          <p:nvPr/>
        </p:nvSpPr>
        <p:spPr bwMode="auto">
          <a:xfrm>
            <a:off x="3134804" y="3112294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342" name="矩形 47"/>
          <p:cNvSpPr>
            <a:spLocks noChangeArrowheads="1"/>
          </p:cNvSpPr>
          <p:nvPr/>
        </p:nvSpPr>
        <p:spPr bwMode="auto">
          <a:xfrm>
            <a:off x="2901553" y="3403998"/>
            <a:ext cx="1452563" cy="111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13343" name="矩形 47"/>
          <p:cNvSpPr>
            <a:spLocks noChangeArrowheads="1"/>
          </p:cNvSpPr>
          <p:nvPr/>
        </p:nvSpPr>
        <p:spPr bwMode="auto">
          <a:xfrm>
            <a:off x="5029089" y="3112294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344" name="矩形 47"/>
          <p:cNvSpPr>
            <a:spLocks noChangeArrowheads="1"/>
          </p:cNvSpPr>
          <p:nvPr/>
        </p:nvSpPr>
        <p:spPr bwMode="auto">
          <a:xfrm>
            <a:off x="4794647" y="3403998"/>
            <a:ext cx="1452563" cy="111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13345" name="矩形 49"/>
          <p:cNvSpPr>
            <a:spLocks noChangeArrowheads="1"/>
          </p:cNvSpPr>
          <p:nvPr/>
        </p:nvSpPr>
        <p:spPr bwMode="auto">
          <a:xfrm>
            <a:off x="6824551" y="3112294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346" name="矩形 47"/>
          <p:cNvSpPr>
            <a:spLocks noChangeArrowheads="1"/>
          </p:cNvSpPr>
          <p:nvPr/>
        </p:nvSpPr>
        <p:spPr bwMode="auto">
          <a:xfrm>
            <a:off x="6590110" y="3403998"/>
            <a:ext cx="1452563" cy="111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4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25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4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25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4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4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25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4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4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2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4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4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nimBg="1" autoUpdateAnimBg="0"/>
      <p:bldP spid="13317" grpId="0" bldLvl="0" animBg="1" autoUpdateAnimBg="0"/>
      <p:bldP spid="13318" grpId="0" bldLvl="0" animBg="1" autoUpdateAnimBg="0"/>
      <p:bldP spid="13319" grpId="0" bldLvl="0" animBg="1" autoUpdateAnimBg="0"/>
      <p:bldP spid="13320" grpId="0" bldLvl="0" animBg="1" autoUpdateAnimBg="0"/>
      <p:bldP spid="13333" grpId="0" bldLvl="0" autoUpdateAnimBg="0"/>
      <p:bldP spid="13334" grpId="0" bldLvl="0" autoUpdateAnimBg="0"/>
      <p:bldP spid="13335" grpId="0" bldLvl="0" autoUpdateAnimBg="0"/>
      <p:bldP spid="13336" grpId="0" bldLvl="0" autoUpdateAnimBg="0"/>
      <p:bldP spid="13340" grpId="0" bldLvl="0" autoUpdateAnimBg="0"/>
      <p:bldP spid="13341" grpId="0" bldLvl="0" autoUpdateAnimBg="0"/>
      <p:bldP spid="13342" grpId="0" bldLvl="0" autoUpdateAnimBg="0"/>
      <p:bldP spid="13343" grpId="0" bldLvl="0" autoUpdateAnimBg="0"/>
      <p:bldP spid="13344" grpId="0" bldLvl="0" autoUpdateAnimBg="0"/>
      <p:bldP spid="13345" grpId="0" bldLvl="0" autoUpdateAnimBg="0"/>
      <p:bldP spid="13346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91041BC-7EAC-4CD3-9C11-27FAECB9401C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18</a:t>
            </a:fld>
            <a:endParaRPr lang="zh-CN" altLang="en-US" sz="1350"/>
          </a:p>
        </p:txBody>
      </p:sp>
      <p:sp>
        <p:nvSpPr>
          <p:cNvPr id="59395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9396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1113235" y="2419350"/>
            <a:ext cx="2964656" cy="332185"/>
            <a:chOff x="0" y="0"/>
            <a:chExt cx="3952876" cy="441648"/>
          </a:xfrm>
        </p:grpSpPr>
        <p:sp>
          <p:nvSpPr>
            <p:cNvPr id="59433" name="圆角矩形 2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34" name="圆角矩形 3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35" name="圆角矩形 4"/>
            <p:cNvSpPr>
              <a:spLocks noChangeArrowheads="1"/>
            </p:cNvSpPr>
            <p:nvPr/>
          </p:nvSpPr>
          <p:spPr bwMode="auto">
            <a:xfrm>
              <a:off x="3128963" y="13023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36" name="文本框 34"/>
            <p:cNvSpPr>
              <a:spLocks noChangeArrowheads="1"/>
            </p:cNvSpPr>
            <p:nvPr/>
          </p:nvSpPr>
          <p:spPr bwMode="auto">
            <a:xfrm>
              <a:off x="1157180" y="45035"/>
              <a:ext cx="1648045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37" name="文本框 37"/>
            <p:cNvSpPr>
              <a:spLocks noChangeArrowheads="1"/>
            </p:cNvSpPr>
            <p:nvPr/>
          </p:nvSpPr>
          <p:spPr bwMode="auto">
            <a:xfrm>
              <a:off x="3128962" y="43112"/>
              <a:ext cx="823914" cy="36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75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60%</a:t>
              </a:r>
              <a:endParaRPr lang="zh-CN" altLang="en-US" sz="975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38" name="文本框 41"/>
            <p:cNvSpPr>
              <a:spLocks noChangeArrowheads="1"/>
            </p:cNvSpPr>
            <p:nvPr/>
          </p:nvSpPr>
          <p:spPr bwMode="auto">
            <a:xfrm>
              <a:off x="0" y="30087"/>
              <a:ext cx="823914" cy="36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75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40%</a:t>
              </a:r>
              <a:endParaRPr lang="zh-CN" altLang="en-US" sz="975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6"/>
          <p:cNvGrpSpPr>
            <a:grpSpLocks/>
          </p:cNvGrpSpPr>
          <p:nvPr/>
        </p:nvGrpSpPr>
        <p:grpSpPr bwMode="auto">
          <a:xfrm>
            <a:off x="1113235" y="2957513"/>
            <a:ext cx="2964656" cy="325041"/>
            <a:chOff x="0" y="0"/>
            <a:chExt cx="3952876" cy="433388"/>
          </a:xfrm>
        </p:grpSpPr>
        <p:sp>
          <p:nvSpPr>
            <p:cNvPr id="59427" name="圆角矩形 7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28" name="圆角矩形 8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29" name="圆角矩形 9"/>
            <p:cNvSpPr>
              <a:spLocks noChangeArrowheads="1"/>
            </p:cNvSpPr>
            <p:nvPr/>
          </p:nvSpPr>
          <p:spPr bwMode="auto">
            <a:xfrm>
              <a:off x="3128963" y="4763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30" name="文本框 32"/>
            <p:cNvSpPr>
              <a:spLocks noChangeArrowheads="1"/>
            </p:cNvSpPr>
            <p:nvPr/>
          </p:nvSpPr>
          <p:spPr bwMode="auto">
            <a:xfrm>
              <a:off x="1157180" y="45035"/>
              <a:ext cx="16480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31" name="文本框 38"/>
            <p:cNvSpPr>
              <a:spLocks noChangeArrowheads="1"/>
            </p:cNvSpPr>
            <p:nvPr/>
          </p:nvSpPr>
          <p:spPr bwMode="auto">
            <a:xfrm>
              <a:off x="3128962" y="34853"/>
              <a:ext cx="823914" cy="36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75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70%</a:t>
              </a:r>
              <a:endParaRPr lang="zh-CN" altLang="en-US" sz="975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32" name="文本框 42"/>
            <p:cNvSpPr>
              <a:spLocks noChangeArrowheads="1"/>
            </p:cNvSpPr>
            <p:nvPr/>
          </p:nvSpPr>
          <p:spPr bwMode="auto">
            <a:xfrm>
              <a:off x="0" y="30088"/>
              <a:ext cx="823914" cy="36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75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30%</a:t>
              </a:r>
              <a:endParaRPr lang="zh-CN" altLang="en-US" sz="975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16"/>
          <p:cNvGrpSpPr>
            <a:grpSpLocks/>
          </p:cNvGrpSpPr>
          <p:nvPr/>
        </p:nvGrpSpPr>
        <p:grpSpPr bwMode="auto">
          <a:xfrm>
            <a:off x="1113235" y="3488531"/>
            <a:ext cx="2964656" cy="325041"/>
            <a:chOff x="0" y="0"/>
            <a:chExt cx="3952876" cy="433388"/>
          </a:xfrm>
        </p:grpSpPr>
        <p:sp>
          <p:nvSpPr>
            <p:cNvPr id="59421" name="圆角矩形 10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22" name="圆角矩形 11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23" name="圆角矩形 12"/>
            <p:cNvSpPr>
              <a:spLocks noChangeArrowheads="1"/>
            </p:cNvSpPr>
            <p:nvPr/>
          </p:nvSpPr>
          <p:spPr bwMode="auto">
            <a:xfrm>
              <a:off x="3128963" y="4763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24" name="文本框 33"/>
            <p:cNvSpPr>
              <a:spLocks noChangeArrowheads="1"/>
            </p:cNvSpPr>
            <p:nvPr/>
          </p:nvSpPr>
          <p:spPr bwMode="auto">
            <a:xfrm>
              <a:off x="1157180" y="45035"/>
              <a:ext cx="16480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25" name="文本框 39"/>
            <p:cNvSpPr>
              <a:spLocks noChangeArrowheads="1"/>
            </p:cNvSpPr>
            <p:nvPr/>
          </p:nvSpPr>
          <p:spPr bwMode="auto">
            <a:xfrm>
              <a:off x="3128962" y="34853"/>
              <a:ext cx="823914" cy="36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75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20%</a:t>
              </a:r>
              <a:endParaRPr lang="zh-CN" altLang="en-US" sz="975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26" name="文本框 43"/>
            <p:cNvSpPr>
              <a:spLocks noChangeArrowheads="1"/>
            </p:cNvSpPr>
            <p:nvPr/>
          </p:nvSpPr>
          <p:spPr bwMode="auto">
            <a:xfrm>
              <a:off x="0" y="30091"/>
              <a:ext cx="823914" cy="36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75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80%</a:t>
              </a:r>
              <a:endParaRPr lang="zh-CN" altLang="en-US" sz="975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7"/>
          <p:cNvGrpSpPr>
            <a:grpSpLocks/>
          </p:cNvGrpSpPr>
          <p:nvPr/>
        </p:nvGrpSpPr>
        <p:grpSpPr bwMode="auto">
          <a:xfrm>
            <a:off x="1113235" y="4019550"/>
            <a:ext cx="2964656" cy="323850"/>
            <a:chOff x="0" y="0"/>
            <a:chExt cx="3952876" cy="431007"/>
          </a:xfrm>
        </p:grpSpPr>
        <p:sp>
          <p:nvSpPr>
            <p:cNvPr id="59415" name="圆角矩形 13"/>
            <p:cNvSpPr>
              <a:spLocks noChangeArrowheads="1"/>
            </p:cNvSpPr>
            <p:nvPr/>
          </p:nvSpPr>
          <p:spPr bwMode="auto">
            <a:xfrm>
              <a:off x="1004888" y="0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16" name="圆角矩形 14"/>
            <p:cNvSpPr>
              <a:spLocks noChangeArrowheads="1"/>
            </p:cNvSpPr>
            <p:nvPr/>
          </p:nvSpPr>
          <p:spPr bwMode="auto">
            <a:xfrm>
              <a:off x="0" y="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17" name="圆角矩形 15"/>
            <p:cNvSpPr>
              <a:spLocks noChangeArrowheads="1"/>
            </p:cNvSpPr>
            <p:nvPr/>
          </p:nvSpPr>
          <p:spPr bwMode="auto">
            <a:xfrm>
              <a:off x="3128963" y="2382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18" name="文本框 35"/>
            <p:cNvSpPr>
              <a:spLocks noChangeArrowheads="1"/>
            </p:cNvSpPr>
            <p:nvPr/>
          </p:nvSpPr>
          <p:spPr bwMode="auto">
            <a:xfrm>
              <a:off x="1157180" y="45034"/>
              <a:ext cx="1648045" cy="368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19" name="文本框 40"/>
            <p:cNvSpPr>
              <a:spLocks noChangeArrowheads="1"/>
            </p:cNvSpPr>
            <p:nvPr/>
          </p:nvSpPr>
          <p:spPr bwMode="auto">
            <a:xfrm>
              <a:off x="3128962" y="32472"/>
              <a:ext cx="823914" cy="36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75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50%</a:t>
              </a:r>
              <a:endParaRPr lang="zh-CN" altLang="en-US" sz="975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420" name="文本框 44"/>
            <p:cNvSpPr>
              <a:spLocks noChangeArrowheads="1"/>
            </p:cNvSpPr>
            <p:nvPr/>
          </p:nvSpPr>
          <p:spPr bwMode="auto">
            <a:xfrm>
              <a:off x="0" y="30089"/>
              <a:ext cx="823914" cy="36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975">
                  <a:solidFill>
                    <a:srgbClr val="323F4F"/>
                  </a:solidFill>
                  <a:ea typeface="方正兰亭黑_GBK" pitchFamily="2" charset="-122"/>
                  <a:sym typeface="Arial" panose="020B0604020202020204" pitchFamily="34" charset="0"/>
                </a:rPr>
                <a:t>50%</a:t>
              </a:r>
              <a:endParaRPr lang="zh-CN" altLang="en-US" sz="975" baseline="-3000">
                <a:solidFill>
                  <a:srgbClr val="323F4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160" name="矩形 47"/>
          <p:cNvSpPr>
            <a:spLocks noChangeArrowheads="1"/>
          </p:cNvSpPr>
          <p:nvPr/>
        </p:nvSpPr>
        <p:spPr bwMode="auto">
          <a:xfrm>
            <a:off x="1050132" y="1196579"/>
            <a:ext cx="7131844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8161" name="矩形 48"/>
          <p:cNvSpPr>
            <a:spLocks noChangeArrowheads="1"/>
          </p:cNvSpPr>
          <p:nvPr/>
        </p:nvSpPr>
        <p:spPr bwMode="auto">
          <a:xfrm>
            <a:off x="4455319" y="2350294"/>
            <a:ext cx="116324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8162" name="矩形 47"/>
          <p:cNvSpPr>
            <a:spLocks noChangeArrowheads="1"/>
          </p:cNvSpPr>
          <p:nvPr/>
        </p:nvSpPr>
        <p:spPr bwMode="auto">
          <a:xfrm>
            <a:off x="4455319" y="2665810"/>
            <a:ext cx="1793081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8163" name="矩形 50"/>
          <p:cNvSpPr>
            <a:spLocks noChangeArrowheads="1"/>
          </p:cNvSpPr>
          <p:nvPr/>
        </p:nvSpPr>
        <p:spPr bwMode="auto">
          <a:xfrm>
            <a:off x="6362700" y="2350294"/>
            <a:ext cx="116324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8164" name="矩形 47"/>
          <p:cNvSpPr>
            <a:spLocks noChangeArrowheads="1"/>
          </p:cNvSpPr>
          <p:nvPr/>
        </p:nvSpPr>
        <p:spPr bwMode="auto">
          <a:xfrm>
            <a:off x="6362701" y="2665810"/>
            <a:ext cx="1775222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8165" name="矩形 54"/>
          <p:cNvSpPr>
            <a:spLocks noChangeArrowheads="1"/>
          </p:cNvSpPr>
          <p:nvPr/>
        </p:nvSpPr>
        <p:spPr bwMode="auto">
          <a:xfrm>
            <a:off x="4455319" y="3463529"/>
            <a:ext cx="116324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8166" name="矩形 47"/>
          <p:cNvSpPr>
            <a:spLocks noChangeArrowheads="1"/>
          </p:cNvSpPr>
          <p:nvPr/>
        </p:nvSpPr>
        <p:spPr bwMode="auto">
          <a:xfrm>
            <a:off x="4455319" y="3779044"/>
            <a:ext cx="1793081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8167" name="矩形 56"/>
          <p:cNvSpPr>
            <a:spLocks noChangeArrowheads="1"/>
          </p:cNvSpPr>
          <p:nvPr/>
        </p:nvSpPr>
        <p:spPr bwMode="auto">
          <a:xfrm>
            <a:off x="6362700" y="3463529"/>
            <a:ext cx="116324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8168" name="矩形 47"/>
          <p:cNvSpPr>
            <a:spLocks noChangeArrowheads="1"/>
          </p:cNvSpPr>
          <p:nvPr/>
        </p:nvSpPr>
        <p:spPr bwMode="auto">
          <a:xfrm>
            <a:off x="6362701" y="3779044"/>
            <a:ext cx="1775222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8169" name="矩形 3"/>
          <p:cNvSpPr>
            <a:spLocks noChangeArrowheads="1"/>
          </p:cNvSpPr>
          <p:nvPr/>
        </p:nvSpPr>
        <p:spPr bwMode="auto">
          <a:xfrm>
            <a:off x="3293269" y="422673"/>
            <a:ext cx="1985145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48170" name="文本框 37"/>
          <p:cNvSpPr>
            <a:spLocks noChangeArrowheads="1"/>
          </p:cNvSpPr>
          <p:nvPr/>
        </p:nvSpPr>
        <p:spPr bwMode="auto">
          <a:xfrm>
            <a:off x="5311379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Add Your Title</a:t>
            </a:r>
            <a:endParaRPr lang="zh-CN" altLang="en-US" sz="1200" baseline="-30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6" name="组合 61"/>
          <p:cNvGrpSpPr>
            <a:grpSpLocks/>
          </p:cNvGrpSpPr>
          <p:nvPr/>
        </p:nvGrpSpPr>
        <p:grpSpPr bwMode="auto">
          <a:xfrm>
            <a:off x="2884885" y="464344"/>
            <a:ext cx="197644" cy="295275"/>
            <a:chOff x="0" y="0"/>
            <a:chExt cx="213756" cy="427512"/>
          </a:xfrm>
        </p:grpSpPr>
        <p:sp>
          <p:nvSpPr>
            <p:cNvPr id="59413" name="直接连接符 6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59414" name="直接连接符 6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154648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4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4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4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4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4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4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0" grpId="0" bldLvl="0" autoUpdateAnimBg="0"/>
      <p:bldP spid="48161" grpId="0" bldLvl="0" autoUpdateAnimBg="0"/>
      <p:bldP spid="48162" grpId="0" bldLvl="0" autoUpdateAnimBg="0"/>
      <p:bldP spid="48163" grpId="0" bldLvl="0" autoUpdateAnimBg="0"/>
      <p:bldP spid="48164" grpId="0" bldLvl="0" autoUpdateAnimBg="0"/>
      <p:bldP spid="48165" grpId="0" bldLvl="0" autoUpdateAnimBg="0"/>
      <p:bldP spid="48166" grpId="0" bldLvl="0" autoUpdateAnimBg="0"/>
      <p:bldP spid="48167" grpId="0" bldLvl="0" autoUpdateAnimBg="0"/>
      <p:bldP spid="48168" grpId="0" bldLvl="0" autoUpdateAnimBg="0"/>
      <p:bldP spid="48169" grpId="0" bldLvl="0" autoUpdateAnimBg="0"/>
      <p:bldP spid="48170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BE8DD5B-890E-4428-89D1-ABEB87C653B6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19</a:t>
            </a:fld>
            <a:endParaRPr lang="zh-CN" altLang="en-US" sz="1350"/>
          </a:p>
        </p:txBody>
      </p:sp>
      <p:sp>
        <p:nvSpPr>
          <p:cNvPr id="38915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916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2630091" y="1825228"/>
            <a:ext cx="4900613" cy="756047"/>
            <a:chOff x="0" y="0"/>
            <a:chExt cx="6535007" cy="1008202"/>
          </a:xfrm>
        </p:grpSpPr>
        <p:cxnSp>
          <p:nvCxnSpPr>
            <p:cNvPr id="38957" name="肘形连接符 151"/>
            <p:cNvCxnSpPr>
              <a:cxnSpLocks noChangeShapeType="1"/>
              <a:stCxn id="38958" idx="6"/>
              <a:endCxn id="27679" idx="2"/>
            </p:cNvCxnSpPr>
            <p:nvPr/>
          </p:nvCxnSpPr>
          <p:spPr bwMode="auto">
            <a:xfrm>
              <a:off x="756000" y="378000"/>
              <a:ext cx="5779007" cy="630202"/>
            </a:xfrm>
            <a:prstGeom prst="bentConnector3">
              <a:avLst>
                <a:gd name="adj1" fmla="val 46218"/>
              </a:avLst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58" name="椭圆 13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FD86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13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8959" name="组合 125"/>
            <p:cNvGrpSpPr>
              <a:grpSpLocks/>
            </p:cNvGrpSpPr>
            <p:nvPr/>
          </p:nvGrpSpPr>
          <p:grpSpPr bwMode="auto">
            <a:xfrm>
              <a:off x="153000" y="136763"/>
              <a:ext cx="450000" cy="434596"/>
              <a:chOff x="0" y="0"/>
              <a:chExt cx="583915" cy="496874"/>
            </a:xfrm>
          </p:grpSpPr>
          <p:sp>
            <p:nvSpPr>
              <p:cNvPr id="38960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avLst/>
                <a:gdLst>
                  <a:gd name="T0" fmla="*/ 247361 w 54"/>
                  <a:gd name="T1" fmla="*/ 8565 h 47"/>
                  <a:gd name="T2" fmla="*/ 204712 w 54"/>
                  <a:gd name="T3" fmla="*/ 8565 h 47"/>
                  <a:gd name="T4" fmla="*/ 17059 w 54"/>
                  <a:gd name="T5" fmla="*/ 128482 h 47"/>
                  <a:gd name="T6" fmla="*/ 0 w 54"/>
                  <a:gd name="T7" fmla="*/ 171309 h 47"/>
                  <a:gd name="T8" fmla="*/ 0 w 54"/>
                  <a:gd name="T9" fmla="*/ 376881 h 47"/>
                  <a:gd name="T10" fmla="*/ 25589 w 54"/>
                  <a:gd name="T11" fmla="*/ 402577 h 47"/>
                  <a:gd name="T12" fmla="*/ 110886 w 54"/>
                  <a:gd name="T13" fmla="*/ 402577 h 47"/>
                  <a:gd name="T14" fmla="*/ 136475 w 54"/>
                  <a:gd name="T15" fmla="*/ 376881 h 47"/>
                  <a:gd name="T16" fmla="*/ 136475 w 54"/>
                  <a:gd name="T17" fmla="*/ 231268 h 47"/>
                  <a:gd name="T18" fmla="*/ 162064 w 54"/>
                  <a:gd name="T19" fmla="*/ 205571 h 47"/>
                  <a:gd name="T20" fmla="*/ 298539 w 54"/>
                  <a:gd name="T21" fmla="*/ 205571 h 47"/>
                  <a:gd name="T22" fmla="*/ 324128 w 54"/>
                  <a:gd name="T23" fmla="*/ 231268 h 47"/>
                  <a:gd name="T24" fmla="*/ 324128 w 54"/>
                  <a:gd name="T25" fmla="*/ 376881 h 47"/>
                  <a:gd name="T26" fmla="*/ 349717 w 54"/>
                  <a:gd name="T27" fmla="*/ 402577 h 47"/>
                  <a:gd name="T28" fmla="*/ 435014 w 54"/>
                  <a:gd name="T29" fmla="*/ 402577 h 47"/>
                  <a:gd name="T30" fmla="*/ 460603 w 54"/>
                  <a:gd name="T31" fmla="*/ 376881 h 47"/>
                  <a:gd name="T32" fmla="*/ 460603 w 54"/>
                  <a:gd name="T33" fmla="*/ 171309 h 47"/>
                  <a:gd name="T34" fmla="*/ 443544 w 54"/>
                  <a:gd name="T35" fmla="*/ 137048 h 47"/>
                  <a:gd name="T36" fmla="*/ 247361 w 54"/>
                  <a:gd name="T37" fmla="*/ 8565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8961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avLst/>
                <a:gdLst>
                  <a:gd name="T0" fmla="*/ 549567 w 68"/>
                  <a:gd name="T1" fmla="*/ 172972 h 26"/>
                  <a:gd name="T2" fmla="*/ 523806 w 68"/>
                  <a:gd name="T3" fmla="*/ 129729 h 26"/>
                  <a:gd name="T4" fmla="*/ 523806 w 68"/>
                  <a:gd name="T5" fmla="*/ 86486 h 26"/>
                  <a:gd name="T6" fmla="*/ 498045 w 68"/>
                  <a:gd name="T7" fmla="*/ 60540 h 26"/>
                  <a:gd name="T8" fmla="*/ 489458 w 68"/>
                  <a:gd name="T9" fmla="*/ 60540 h 26"/>
                  <a:gd name="T10" fmla="*/ 463697 w 68"/>
                  <a:gd name="T11" fmla="*/ 86486 h 26"/>
                  <a:gd name="T12" fmla="*/ 463697 w 68"/>
                  <a:gd name="T13" fmla="*/ 86486 h 26"/>
                  <a:gd name="T14" fmla="*/ 446523 w 68"/>
                  <a:gd name="T15" fmla="*/ 103783 h 26"/>
                  <a:gd name="T16" fmla="*/ 309131 w 68"/>
                  <a:gd name="T17" fmla="*/ 8649 h 26"/>
                  <a:gd name="T18" fmla="*/ 283371 w 68"/>
                  <a:gd name="T19" fmla="*/ 0 h 26"/>
                  <a:gd name="T20" fmla="*/ 257610 w 68"/>
                  <a:gd name="T21" fmla="*/ 8649 h 26"/>
                  <a:gd name="T22" fmla="*/ 17174 w 68"/>
                  <a:gd name="T23" fmla="*/ 172972 h 26"/>
                  <a:gd name="T24" fmla="*/ 8587 w 68"/>
                  <a:gd name="T25" fmla="*/ 207566 h 26"/>
                  <a:gd name="T26" fmla="*/ 42935 w 68"/>
                  <a:gd name="T27" fmla="*/ 207566 h 26"/>
                  <a:gd name="T28" fmla="*/ 266196 w 68"/>
                  <a:gd name="T29" fmla="*/ 60540 h 26"/>
                  <a:gd name="T30" fmla="*/ 309131 w 68"/>
                  <a:gd name="T31" fmla="*/ 60540 h 26"/>
                  <a:gd name="T32" fmla="*/ 540980 w 68"/>
                  <a:gd name="T33" fmla="*/ 216214 h 26"/>
                  <a:gd name="T34" fmla="*/ 575328 w 68"/>
                  <a:gd name="T35" fmla="*/ 216214 h 26"/>
                  <a:gd name="T36" fmla="*/ 566741 w 68"/>
                  <a:gd name="T37" fmla="*/ 181620 h 26"/>
                  <a:gd name="T38" fmla="*/ 549567 w 68"/>
                  <a:gd name="T39" fmla="*/ 172972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4" name="组合 4"/>
          <p:cNvGrpSpPr>
            <a:grpSpLocks/>
          </p:cNvGrpSpPr>
          <p:nvPr/>
        </p:nvGrpSpPr>
        <p:grpSpPr bwMode="auto">
          <a:xfrm>
            <a:off x="2630092" y="3232547"/>
            <a:ext cx="3050381" cy="566738"/>
            <a:chOff x="0" y="0"/>
            <a:chExt cx="4066973" cy="756000"/>
          </a:xfrm>
        </p:grpSpPr>
        <p:cxnSp>
          <p:nvCxnSpPr>
            <p:cNvPr id="38954" name="肘形连接符 160"/>
            <p:cNvCxnSpPr>
              <a:cxnSpLocks noChangeShapeType="1"/>
              <a:stCxn id="38955" idx="6"/>
              <a:endCxn id="27681" idx="2"/>
            </p:cNvCxnSpPr>
            <p:nvPr/>
          </p:nvCxnSpPr>
          <p:spPr bwMode="auto">
            <a:xfrm>
              <a:off x="756000" y="378000"/>
              <a:ext cx="3310973" cy="376143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55" name="椭圆 140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FD86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13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8956" name="Freeform 277"/>
            <p:cNvSpPr>
              <a:spLocks noEditPoints="1" noChangeArrowheads="1"/>
            </p:cNvSpPr>
            <p:nvPr/>
          </p:nvSpPr>
          <p:spPr bwMode="auto">
            <a:xfrm>
              <a:off x="190444" y="121807"/>
              <a:ext cx="383972" cy="455826"/>
            </a:xfrm>
            <a:custGeom>
              <a:avLst/>
              <a:gdLst>
                <a:gd name="T0" fmla="*/ 330642 w 72"/>
                <a:gd name="T1" fmla="*/ 174910 h 86"/>
                <a:gd name="T2" fmla="*/ 303978 w 72"/>
                <a:gd name="T3" fmla="*/ 174910 h 86"/>
                <a:gd name="T4" fmla="*/ 303978 w 72"/>
                <a:gd name="T5" fmla="*/ 100706 h 86"/>
                <a:gd name="T6" fmla="*/ 202652 w 72"/>
                <a:gd name="T7" fmla="*/ 0 h 86"/>
                <a:gd name="T8" fmla="*/ 181320 w 72"/>
                <a:gd name="T9" fmla="*/ 0 h 86"/>
                <a:gd name="T10" fmla="*/ 79994 w 72"/>
                <a:gd name="T11" fmla="*/ 100706 h 86"/>
                <a:gd name="T12" fmla="*/ 79994 w 72"/>
                <a:gd name="T13" fmla="*/ 174910 h 86"/>
                <a:gd name="T14" fmla="*/ 53329 w 72"/>
                <a:gd name="T15" fmla="*/ 174910 h 86"/>
                <a:gd name="T16" fmla="*/ 0 w 72"/>
                <a:gd name="T17" fmla="*/ 227913 h 86"/>
                <a:gd name="T18" fmla="*/ 0 w 72"/>
                <a:gd name="T19" fmla="*/ 402823 h 86"/>
                <a:gd name="T20" fmla="*/ 53329 w 72"/>
                <a:gd name="T21" fmla="*/ 455826 h 86"/>
                <a:gd name="T22" fmla="*/ 330642 w 72"/>
                <a:gd name="T23" fmla="*/ 455826 h 86"/>
                <a:gd name="T24" fmla="*/ 383972 w 72"/>
                <a:gd name="T25" fmla="*/ 402823 h 86"/>
                <a:gd name="T26" fmla="*/ 383972 w 72"/>
                <a:gd name="T27" fmla="*/ 227913 h 86"/>
                <a:gd name="T28" fmla="*/ 330642 w 72"/>
                <a:gd name="T29" fmla="*/ 174910 h 86"/>
                <a:gd name="T30" fmla="*/ 223984 w 72"/>
                <a:gd name="T31" fmla="*/ 413424 h 86"/>
                <a:gd name="T32" fmla="*/ 165321 w 72"/>
                <a:gd name="T33" fmla="*/ 413424 h 86"/>
                <a:gd name="T34" fmla="*/ 170654 w 72"/>
                <a:gd name="T35" fmla="*/ 339219 h 86"/>
                <a:gd name="T36" fmla="*/ 154655 w 72"/>
                <a:gd name="T37" fmla="*/ 307418 h 86"/>
                <a:gd name="T38" fmla="*/ 191986 w 72"/>
                <a:gd name="T39" fmla="*/ 270315 h 86"/>
                <a:gd name="T40" fmla="*/ 229317 w 72"/>
                <a:gd name="T41" fmla="*/ 307418 h 86"/>
                <a:gd name="T42" fmla="*/ 213318 w 72"/>
                <a:gd name="T43" fmla="*/ 339219 h 86"/>
                <a:gd name="T44" fmla="*/ 223984 w 72"/>
                <a:gd name="T45" fmla="*/ 413424 h 86"/>
                <a:gd name="T46" fmla="*/ 266647 w 72"/>
                <a:gd name="T47" fmla="*/ 174910 h 86"/>
                <a:gd name="T48" fmla="*/ 117325 w 72"/>
                <a:gd name="T49" fmla="*/ 174910 h 86"/>
                <a:gd name="T50" fmla="*/ 117325 w 72"/>
                <a:gd name="T51" fmla="*/ 100706 h 86"/>
                <a:gd name="T52" fmla="*/ 181320 w 72"/>
                <a:gd name="T53" fmla="*/ 37102 h 86"/>
                <a:gd name="T54" fmla="*/ 202652 w 72"/>
                <a:gd name="T55" fmla="*/ 37102 h 86"/>
                <a:gd name="T56" fmla="*/ 266647 w 72"/>
                <a:gd name="T57" fmla="*/ 100706 h 86"/>
                <a:gd name="T58" fmla="*/ 266647 w 72"/>
                <a:gd name="T59" fmla="*/ 174910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86"/>
                <a:gd name="T92" fmla="*/ 72 w 72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2630091" y="2528888"/>
            <a:ext cx="3975497" cy="789385"/>
            <a:chOff x="0" y="0"/>
            <a:chExt cx="5300991" cy="1051895"/>
          </a:xfrm>
        </p:grpSpPr>
        <p:cxnSp>
          <p:nvCxnSpPr>
            <p:cNvPr id="38948" name="肘形连接符 154"/>
            <p:cNvCxnSpPr>
              <a:cxnSpLocks noChangeShapeType="1"/>
              <a:stCxn id="38949" idx="6"/>
              <a:endCxn id="27680" idx="2"/>
            </p:cNvCxnSpPr>
            <p:nvPr/>
          </p:nvCxnSpPr>
          <p:spPr bwMode="auto">
            <a:xfrm>
              <a:off x="756000" y="378000"/>
              <a:ext cx="4544991" cy="67389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49" name="椭圆 139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FD86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13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8950" name="Group 92"/>
            <p:cNvGrpSpPr>
              <a:grpSpLocks/>
            </p:cNvGrpSpPr>
            <p:nvPr/>
          </p:nvGrpSpPr>
          <p:grpSpPr bwMode="auto">
            <a:xfrm>
              <a:off x="153436" y="235588"/>
              <a:ext cx="474528" cy="295582"/>
              <a:chOff x="0" y="0"/>
              <a:chExt cx="471488" cy="293688"/>
            </a:xfrm>
          </p:grpSpPr>
          <p:sp>
            <p:nvSpPr>
              <p:cNvPr id="38951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426225 w 125"/>
                  <a:gd name="T1" fmla="*/ 67774 h 78"/>
                  <a:gd name="T2" fmla="*/ 426225 w 125"/>
                  <a:gd name="T3" fmla="*/ 0 h 78"/>
                  <a:gd name="T4" fmla="*/ 0 w 125"/>
                  <a:gd name="T5" fmla="*/ 0 h 78"/>
                  <a:gd name="T6" fmla="*/ 0 w 125"/>
                  <a:gd name="T7" fmla="*/ 293688 h 78"/>
                  <a:gd name="T8" fmla="*/ 426225 w 125"/>
                  <a:gd name="T9" fmla="*/ 293688 h 78"/>
                  <a:gd name="T10" fmla="*/ 426225 w 125"/>
                  <a:gd name="T11" fmla="*/ 225914 h 78"/>
                  <a:gd name="T12" fmla="*/ 471488 w 125"/>
                  <a:gd name="T13" fmla="*/ 203322 h 78"/>
                  <a:gd name="T14" fmla="*/ 471488 w 125"/>
                  <a:gd name="T15" fmla="*/ 97896 h 78"/>
                  <a:gd name="T16" fmla="*/ 426225 w 125"/>
                  <a:gd name="T17" fmla="*/ 67774 h 78"/>
                  <a:gd name="T18" fmla="*/ 392278 w 125"/>
                  <a:gd name="T19" fmla="*/ 259801 h 78"/>
                  <a:gd name="T20" fmla="*/ 37719 w 125"/>
                  <a:gd name="T21" fmla="*/ 259801 h 78"/>
                  <a:gd name="T22" fmla="*/ 37719 w 125"/>
                  <a:gd name="T23" fmla="*/ 37652 h 78"/>
                  <a:gd name="T24" fmla="*/ 392278 w 125"/>
                  <a:gd name="T25" fmla="*/ 37652 h 78"/>
                  <a:gd name="T26" fmla="*/ 392278 w 125"/>
                  <a:gd name="T27" fmla="*/ 259801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75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8952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75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8953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75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7" name="组合 3"/>
          <p:cNvGrpSpPr>
            <a:grpSpLocks/>
          </p:cNvGrpSpPr>
          <p:nvPr/>
        </p:nvGrpSpPr>
        <p:grpSpPr bwMode="auto">
          <a:xfrm>
            <a:off x="2630092" y="3936206"/>
            <a:ext cx="1840706" cy="566738"/>
            <a:chOff x="0" y="0"/>
            <a:chExt cx="2455131" cy="756000"/>
          </a:xfrm>
        </p:grpSpPr>
        <p:sp>
          <p:nvSpPr>
            <p:cNvPr id="38943" name="直接连接符 68"/>
            <p:cNvSpPr>
              <a:spLocks noChangeShapeType="1"/>
            </p:cNvSpPr>
            <p:nvPr/>
          </p:nvSpPr>
          <p:spPr bwMode="auto">
            <a:xfrm flipH="1">
              <a:off x="412977" y="378001"/>
              <a:ext cx="2042154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8944" name="椭圆 8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FFD860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13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8945" name="Group 9"/>
            <p:cNvGrpSpPr>
              <a:grpSpLocks/>
            </p:cNvGrpSpPr>
            <p:nvPr/>
          </p:nvGrpSpPr>
          <p:grpSpPr bwMode="auto">
            <a:xfrm>
              <a:off x="124976" y="198348"/>
              <a:ext cx="516045" cy="382660"/>
              <a:chOff x="0" y="0"/>
              <a:chExt cx="374651" cy="277813"/>
            </a:xfrm>
          </p:grpSpPr>
          <p:sp>
            <p:nvSpPr>
              <p:cNvPr id="38946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avLst/>
                <a:gdLst>
                  <a:gd name="T0" fmla="*/ 233363 w 89"/>
                  <a:gd name="T1" fmla="*/ 86019 h 81"/>
                  <a:gd name="T2" fmla="*/ 112748 w 89"/>
                  <a:gd name="T3" fmla="*/ 0 h 81"/>
                  <a:gd name="T4" fmla="*/ 104882 w 89"/>
                  <a:gd name="T5" fmla="*/ 2607 h 81"/>
                  <a:gd name="T6" fmla="*/ 112748 w 89"/>
                  <a:gd name="T7" fmla="*/ 28673 h 81"/>
                  <a:gd name="T8" fmla="*/ 0 w 89"/>
                  <a:gd name="T9" fmla="*/ 114692 h 81"/>
                  <a:gd name="T10" fmla="*/ 0 w 89"/>
                  <a:gd name="T11" fmla="*/ 114692 h 81"/>
                  <a:gd name="T12" fmla="*/ 104882 w 89"/>
                  <a:gd name="T13" fmla="*/ 169432 h 81"/>
                  <a:gd name="T14" fmla="*/ 194032 w 89"/>
                  <a:gd name="T15" fmla="*/ 211138 h 81"/>
                  <a:gd name="T16" fmla="*/ 167812 w 89"/>
                  <a:gd name="T17" fmla="*/ 161612 h 81"/>
                  <a:gd name="T18" fmla="*/ 233363 w 89"/>
                  <a:gd name="T19" fmla="*/ 86019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81"/>
                  <a:gd name="T32" fmla="*/ 89 w 8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013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8947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avLst/>
                <a:gdLst>
                  <a:gd name="T0" fmla="*/ 233432 w 92"/>
                  <a:gd name="T1" fmla="*/ 55007 h 80"/>
                  <a:gd name="T2" fmla="*/ 120650 w 92"/>
                  <a:gd name="T3" fmla="*/ 0 h 80"/>
                  <a:gd name="T4" fmla="*/ 0 w 92"/>
                  <a:gd name="T5" fmla="*/ 83820 h 80"/>
                  <a:gd name="T6" fmla="*/ 65571 w 92"/>
                  <a:gd name="T7" fmla="*/ 159782 h 80"/>
                  <a:gd name="T8" fmla="*/ 36720 w 92"/>
                  <a:gd name="T9" fmla="*/ 209550 h 80"/>
                  <a:gd name="T10" fmla="*/ 125896 w 92"/>
                  <a:gd name="T11" fmla="*/ 170259 h 80"/>
                  <a:gd name="T12" fmla="*/ 128518 w 92"/>
                  <a:gd name="T13" fmla="*/ 167640 h 80"/>
                  <a:gd name="T14" fmla="*/ 241300 w 92"/>
                  <a:gd name="T15" fmla="*/ 83820 h 80"/>
                  <a:gd name="T16" fmla="*/ 233432 w 92"/>
                  <a:gd name="T17" fmla="*/ 55007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80"/>
                  <a:gd name="T29" fmla="*/ 92 w 9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013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27675" name="任意多边形 56"/>
          <p:cNvSpPr>
            <a:spLocks noChangeArrowheads="1"/>
          </p:cNvSpPr>
          <p:nvPr/>
        </p:nvSpPr>
        <p:spPr bwMode="auto">
          <a:xfrm>
            <a:off x="7196138" y="1695451"/>
            <a:ext cx="885825" cy="2774156"/>
          </a:xfrm>
          <a:custGeom>
            <a:avLst/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6 h 3698875"/>
              <a:gd name="T10" fmla="*/ 48924 w 1181100"/>
              <a:gd name="T11" fmla="*/ 1697679 h 3698875"/>
              <a:gd name="T12" fmla="*/ 278759 w 1181100"/>
              <a:gd name="T13" fmla="*/ 1500789 h 3698875"/>
              <a:gd name="T14" fmla="*/ 453153 w 1181100"/>
              <a:gd name="T15" fmla="*/ 1330350 h 3698875"/>
              <a:gd name="T16" fmla="*/ 510936 w 1181100"/>
              <a:gd name="T17" fmla="*/ 1369308 h 3698875"/>
              <a:gd name="T18" fmla="*/ 590551 w 1181100"/>
              <a:gd name="T19" fmla="*/ 1385381 h 3698875"/>
              <a:gd name="T20" fmla="*/ 795088 w 1181100"/>
              <a:gd name="T21" fmla="*/ 1180844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FFD86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76" name="任意多边形 59"/>
          <p:cNvSpPr>
            <a:spLocks noChangeArrowheads="1"/>
          </p:cNvSpPr>
          <p:nvPr/>
        </p:nvSpPr>
        <p:spPr bwMode="auto">
          <a:xfrm>
            <a:off x="6271022" y="3028951"/>
            <a:ext cx="885825" cy="1441847"/>
          </a:xfrm>
          <a:custGeom>
            <a:avLst/>
            <a:gdLst>
              <a:gd name="T0" fmla="*/ 1181100 w 1181100"/>
              <a:gd name="T1" fmla="*/ 0 h 1921854"/>
              <a:gd name="T2" fmla="*/ 1181100 w 1181100"/>
              <a:gd name="T3" fmla="*/ 1922463 h 1921854"/>
              <a:gd name="T4" fmla="*/ 0 w 1181100"/>
              <a:gd name="T5" fmla="*/ 1922463 h 1921854"/>
              <a:gd name="T6" fmla="*/ 0 w 1181100"/>
              <a:gd name="T7" fmla="*/ 732198 h 1921854"/>
              <a:gd name="T8" fmla="*/ 319230 w 1181100"/>
              <a:gd name="T9" fmla="*/ 562431 h 1921854"/>
              <a:gd name="T10" fmla="*/ 425975 w 1181100"/>
              <a:gd name="T11" fmla="*/ 500448 h 1921854"/>
              <a:gd name="T12" fmla="*/ 445921 w 1181100"/>
              <a:gd name="T13" fmla="*/ 530040 h 1921854"/>
              <a:gd name="T14" fmla="*/ 590551 w 1181100"/>
              <a:gd name="T15" fmla="*/ 589966 h 1921854"/>
              <a:gd name="T16" fmla="*/ 795088 w 1181100"/>
              <a:gd name="T17" fmla="*/ 385364 h 1921854"/>
              <a:gd name="T18" fmla="*/ 779015 w 1181100"/>
              <a:gd name="T19" fmla="*/ 305724 h 1921854"/>
              <a:gd name="T20" fmla="*/ 768996 w 1181100"/>
              <a:gd name="T21" fmla="*/ 290859 h 1921854"/>
              <a:gd name="T22" fmla="*/ 952789 w 1181100"/>
              <a:gd name="T23" fmla="*/ 167598 h 1921854"/>
              <a:gd name="T24" fmla="*/ 1140954 w 1181100"/>
              <a:gd name="T25" fmla="*/ 3128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77" name="任意多边形 63"/>
          <p:cNvSpPr>
            <a:spLocks noChangeArrowheads="1"/>
          </p:cNvSpPr>
          <p:nvPr/>
        </p:nvSpPr>
        <p:spPr bwMode="auto">
          <a:xfrm>
            <a:off x="5344716" y="3599260"/>
            <a:ext cx="885825" cy="871538"/>
          </a:xfrm>
          <a:custGeom>
            <a:avLst/>
            <a:gdLst>
              <a:gd name="T0" fmla="*/ 1181100 w 1181100"/>
              <a:gd name="T1" fmla="*/ 0 h 1161755"/>
              <a:gd name="T2" fmla="*/ 1181100 w 1181100"/>
              <a:gd name="T3" fmla="*/ 1162050 h 1161755"/>
              <a:gd name="T4" fmla="*/ 0 w 1181100"/>
              <a:gd name="T5" fmla="*/ 1162050 h 1161755"/>
              <a:gd name="T6" fmla="*/ 0 w 1181100"/>
              <a:gd name="T7" fmla="*/ 517985 h 1161755"/>
              <a:gd name="T8" fmla="*/ 336342 w 1181100"/>
              <a:gd name="T9" fmla="*/ 385616 h 1161755"/>
              <a:gd name="T10" fmla="*/ 408490 w 1181100"/>
              <a:gd name="T11" fmla="*/ 354318 h 1161755"/>
              <a:gd name="T12" fmla="*/ 445921 w 1181100"/>
              <a:gd name="T13" fmla="*/ 409850 h 1161755"/>
              <a:gd name="T14" fmla="*/ 590551 w 1181100"/>
              <a:gd name="T15" fmla="*/ 469772 h 1161755"/>
              <a:gd name="T16" fmla="*/ 795088 w 1181100"/>
              <a:gd name="T17" fmla="*/ 265183 h 1161755"/>
              <a:gd name="T18" fmla="*/ 790933 w 1181100"/>
              <a:gd name="T19" fmla="*/ 223952 h 1161755"/>
              <a:gd name="T20" fmla="*/ 781056 w 1181100"/>
              <a:gd name="T21" fmla="*/ 192125 h 1161755"/>
              <a:gd name="T22" fmla="*/ 1174526 w 1181100"/>
              <a:gd name="T23" fmla="*/ 3496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FFD86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78" name="任意多边形 66"/>
          <p:cNvSpPr>
            <a:spLocks noChangeArrowheads="1"/>
          </p:cNvSpPr>
          <p:nvPr/>
        </p:nvSpPr>
        <p:spPr bwMode="auto">
          <a:xfrm>
            <a:off x="3852862" y="4002881"/>
            <a:ext cx="1452563" cy="466725"/>
          </a:xfrm>
          <a:custGeom>
            <a:avLst/>
            <a:gdLst>
              <a:gd name="T0" fmla="*/ 1936750 w 1936748"/>
              <a:gd name="T1" fmla="*/ 0 h 623080"/>
              <a:gd name="T2" fmla="*/ 1936750 w 1936748"/>
              <a:gd name="T3" fmla="*/ 622300 h 623080"/>
              <a:gd name="T4" fmla="*/ 0 w 1936748"/>
              <a:gd name="T5" fmla="*/ 622300 h 623080"/>
              <a:gd name="T6" fmla="*/ 0 w 1936748"/>
              <a:gd name="T7" fmla="*/ 613116 h 623080"/>
              <a:gd name="T8" fmla="*/ 352298 w 1936748"/>
              <a:gd name="T9" fmla="*/ 518876 h 623080"/>
              <a:gd name="T10" fmla="*/ 750618 w 1936748"/>
              <a:gd name="T11" fmla="*/ 402837 h 623080"/>
              <a:gd name="T12" fmla="*/ 791647 w 1936748"/>
              <a:gd name="T13" fmla="*/ 389991 h 623080"/>
              <a:gd name="T14" fmla="*/ 823746 w 1936748"/>
              <a:gd name="T15" fmla="*/ 437542 h 623080"/>
              <a:gd name="T16" fmla="*/ 968376 w 1936748"/>
              <a:gd name="T17" fmla="*/ 497374 h 623080"/>
              <a:gd name="T18" fmla="*/ 1172913 w 1936748"/>
              <a:gd name="T19" fmla="*/ 293093 h 623080"/>
              <a:gd name="T20" fmla="*/ 1170636 w 1936748"/>
              <a:gd name="T21" fmla="*/ 270530 h 623080"/>
              <a:gd name="T22" fmla="*/ 1509043 w 1936748"/>
              <a:gd name="T23" fmla="*/ 156703 h 623080"/>
              <a:gd name="T24" fmla="*/ 1868378 w 1936748"/>
              <a:gd name="T25" fmla="*/ 26868 h 623080"/>
              <a:gd name="T26" fmla="*/ 1936750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79" name="椭圆 51"/>
          <p:cNvSpPr>
            <a:spLocks noChangeArrowheads="1"/>
          </p:cNvSpPr>
          <p:nvPr/>
        </p:nvSpPr>
        <p:spPr bwMode="auto">
          <a:xfrm>
            <a:off x="7530704" y="2474119"/>
            <a:ext cx="216694" cy="215504"/>
          </a:xfrm>
          <a:prstGeom prst="ellipse">
            <a:avLst/>
          </a:prstGeom>
          <a:solidFill>
            <a:srgbClr val="FFD86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0" name="椭圆 52"/>
          <p:cNvSpPr>
            <a:spLocks noChangeArrowheads="1"/>
          </p:cNvSpPr>
          <p:nvPr/>
        </p:nvSpPr>
        <p:spPr bwMode="auto">
          <a:xfrm>
            <a:off x="6605588" y="3209925"/>
            <a:ext cx="216694" cy="216694"/>
          </a:xfrm>
          <a:prstGeom prst="ellipse">
            <a:avLst/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1" name="椭圆 53"/>
          <p:cNvSpPr>
            <a:spLocks noChangeArrowheads="1"/>
          </p:cNvSpPr>
          <p:nvPr/>
        </p:nvSpPr>
        <p:spPr bwMode="auto">
          <a:xfrm>
            <a:off x="5680473" y="3689748"/>
            <a:ext cx="215503" cy="216694"/>
          </a:xfrm>
          <a:prstGeom prst="ellipse">
            <a:avLst/>
          </a:prstGeom>
          <a:solidFill>
            <a:srgbClr val="FFD86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2" name="椭圆 54"/>
          <p:cNvSpPr>
            <a:spLocks noChangeArrowheads="1"/>
          </p:cNvSpPr>
          <p:nvPr/>
        </p:nvSpPr>
        <p:spPr bwMode="auto">
          <a:xfrm>
            <a:off x="4470798" y="4114800"/>
            <a:ext cx="216694" cy="216694"/>
          </a:xfrm>
          <a:prstGeom prst="ellipse">
            <a:avLst/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83" name="矩形 3"/>
          <p:cNvSpPr>
            <a:spLocks noChangeArrowheads="1"/>
          </p:cNvSpPr>
          <p:nvPr/>
        </p:nvSpPr>
        <p:spPr bwMode="auto">
          <a:xfrm>
            <a:off x="3293269" y="422673"/>
            <a:ext cx="1985145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27684" name="文本框 37"/>
          <p:cNvSpPr>
            <a:spLocks noChangeArrowheads="1"/>
          </p:cNvSpPr>
          <p:nvPr/>
        </p:nvSpPr>
        <p:spPr bwMode="auto">
          <a:xfrm>
            <a:off x="5311379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Add Your Title</a:t>
            </a:r>
            <a:endParaRPr lang="zh-CN" altLang="en-US" sz="1200" baseline="-30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9" name="组合 103"/>
          <p:cNvGrpSpPr>
            <a:grpSpLocks/>
          </p:cNvGrpSpPr>
          <p:nvPr/>
        </p:nvGrpSpPr>
        <p:grpSpPr bwMode="auto">
          <a:xfrm>
            <a:off x="2884885" y="464344"/>
            <a:ext cx="197644" cy="295275"/>
            <a:chOff x="0" y="0"/>
            <a:chExt cx="213756" cy="427512"/>
          </a:xfrm>
        </p:grpSpPr>
        <p:sp>
          <p:nvSpPr>
            <p:cNvPr id="38941" name="直接连接符 10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8942" name="直接连接符 10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sp>
        <p:nvSpPr>
          <p:cNvPr id="27688" name="矩形 47"/>
          <p:cNvSpPr>
            <a:spLocks noChangeArrowheads="1"/>
          </p:cNvSpPr>
          <p:nvPr/>
        </p:nvSpPr>
        <p:spPr bwMode="auto">
          <a:xfrm>
            <a:off x="977503" y="1106091"/>
            <a:ext cx="7204472" cy="4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7689" name="矩形 93"/>
          <p:cNvSpPr>
            <a:spLocks noChangeArrowheads="1"/>
          </p:cNvSpPr>
          <p:nvPr/>
        </p:nvSpPr>
        <p:spPr bwMode="auto">
          <a:xfrm>
            <a:off x="1628105" y="1866900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0" name="矩形 165"/>
          <p:cNvSpPr>
            <a:spLocks noChangeArrowheads="1"/>
          </p:cNvSpPr>
          <p:nvPr/>
        </p:nvSpPr>
        <p:spPr bwMode="auto">
          <a:xfrm>
            <a:off x="975989" y="2159794"/>
            <a:ext cx="1560043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27691" name="矩形 41"/>
          <p:cNvSpPr>
            <a:spLocks noChangeArrowheads="1"/>
          </p:cNvSpPr>
          <p:nvPr/>
        </p:nvSpPr>
        <p:spPr bwMode="auto">
          <a:xfrm>
            <a:off x="1628105" y="2563416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2" name="矩形 42"/>
          <p:cNvSpPr>
            <a:spLocks noChangeArrowheads="1"/>
          </p:cNvSpPr>
          <p:nvPr/>
        </p:nvSpPr>
        <p:spPr bwMode="auto">
          <a:xfrm>
            <a:off x="975989" y="2856310"/>
            <a:ext cx="1560043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27693" name="矩形 44"/>
          <p:cNvSpPr>
            <a:spLocks noChangeArrowheads="1"/>
          </p:cNvSpPr>
          <p:nvPr/>
        </p:nvSpPr>
        <p:spPr bwMode="auto">
          <a:xfrm>
            <a:off x="1628105" y="3271838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4" name="矩形 45"/>
          <p:cNvSpPr>
            <a:spLocks noChangeArrowheads="1"/>
          </p:cNvSpPr>
          <p:nvPr/>
        </p:nvSpPr>
        <p:spPr bwMode="auto">
          <a:xfrm>
            <a:off x="975989" y="3565922"/>
            <a:ext cx="1560043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</a:p>
        </p:txBody>
      </p:sp>
      <p:sp>
        <p:nvSpPr>
          <p:cNvPr id="27695" name="矩形 47"/>
          <p:cNvSpPr>
            <a:spLocks noChangeArrowheads="1"/>
          </p:cNvSpPr>
          <p:nvPr/>
        </p:nvSpPr>
        <p:spPr bwMode="auto">
          <a:xfrm>
            <a:off x="1628105" y="3965973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7696" name="矩形 48"/>
          <p:cNvSpPr>
            <a:spLocks noChangeArrowheads="1"/>
          </p:cNvSpPr>
          <p:nvPr/>
        </p:nvSpPr>
        <p:spPr bwMode="auto">
          <a:xfrm>
            <a:off x="975989" y="4260056"/>
            <a:ext cx="1560043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点击输入图表的描述说明</a:t>
            </a:r>
          </a:p>
        </p:txBody>
      </p:sp>
    </p:spTree>
    <p:extLst>
      <p:ext uri="{BB962C8B-B14F-4D97-AF65-F5344CB8AC3E}">
        <p14:creationId xmlns:p14="http://schemas.microsoft.com/office/powerpoint/2010/main" val="83018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4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6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9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25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25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25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25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7" dur="500" tmFilter="0, 0; .2, .5; .8, .5; 1, 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76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3" dur="500" tmFilter="0, 0; .2, .5; .8, .5; 1, 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7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9" dur="500" tmFilter="0, 0; .2, .5; .8, .5; 1, 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7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9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5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5" dur="500" tmFilter="0, 0; .2, .5; .8, .5; 1, 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7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5" grpId="0" bldLvl="0" animBg="1" autoUpdateAnimBg="0"/>
      <p:bldP spid="27676" grpId="0" bldLvl="0" animBg="1" autoUpdateAnimBg="0"/>
      <p:bldP spid="27677" grpId="0" bldLvl="0" animBg="1" autoUpdateAnimBg="0"/>
      <p:bldP spid="27678" grpId="0" bldLvl="0" animBg="1" autoUpdateAnimBg="0"/>
      <p:bldP spid="27679" grpId="0" bldLvl="0" animBg="1" autoUpdateAnimBg="0"/>
      <p:bldP spid="27679" grpId="1" bldLvl="0" animBg="1" autoUpdateAnimBg="0"/>
      <p:bldP spid="27680" grpId="0" bldLvl="0" animBg="1" autoUpdateAnimBg="0"/>
      <p:bldP spid="27680" grpId="1" bldLvl="0" animBg="1" autoUpdateAnimBg="0"/>
      <p:bldP spid="27681" grpId="0" bldLvl="0" animBg="1" autoUpdateAnimBg="0"/>
      <p:bldP spid="27681" grpId="1" bldLvl="0" animBg="1" autoUpdateAnimBg="0"/>
      <p:bldP spid="27682" grpId="0" bldLvl="0" animBg="1" autoUpdateAnimBg="0"/>
      <p:bldP spid="27682" grpId="1" bldLvl="0" animBg="1" autoUpdateAnimBg="0"/>
      <p:bldP spid="27683" grpId="0" bldLvl="0" autoUpdateAnimBg="0"/>
      <p:bldP spid="27684" grpId="0" bldLvl="0" autoUpdateAnimBg="0"/>
      <p:bldP spid="27688" grpId="0" bldLvl="0" autoUpdateAnimBg="0"/>
      <p:bldP spid="27689" grpId="0" bldLvl="0" autoUpdateAnimBg="0"/>
      <p:bldP spid="27690" grpId="0" bldLvl="0" autoUpdateAnimBg="0"/>
      <p:bldP spid="27691" grpId="0" bldLvl="0" autoUpdateAnimBg="0"/>
      <p:bldP spid="27692" grpId="0" bldLvl="0" autoUpdateAnimBg="0"/>
      <p:bldP spid="27693" grpId="0" bldLvl="0" autoUpdateAnimBg="0"/>
      <p:bldP spid="27694" grpId="0" bldLvl="0" autoUpdateAnimBg="0"/>
      <p:bldP spid="27695" grpId="0" bldLvl="0" autoUpdateAnimBg="0"/>
      <p:bldP spid="27696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7" name="矩形 99"/>
          <p:cNvSpPr>
            <a:spLocks noChangeArrowheads="1"/>
          </p:cNvSpPr>
          <p:nvPr/>
        </p:nvSpPr>
        <p:spPr bwMode="auto">
          <a:xfrm>
            <a:off x="2507457" y="2400301"/>
            <a:ext cx="1026319" cy="13097"/>
          </a:xfrm>
          <a:prstGeom prst="rect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TextBox 64"/>
          <p:cNvSpPr>
            <a:spLocks noChangeArrowheads="1"/>
          </p:cNvSpPr>
          <p:nvPr/>
        </p:nvSpPr>
        <p:spPr bwMode="auto">
          <a:xfrm>
            <a:off x="1579224" y="2789635"/>
            <a:ext cx="1268296" cy="75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13" dirty="0">
                <a:solidFill>
                  <a:srgbClr val="FFD8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01</a:t>
            </a:r>
          </a:p>
          <a:p>
            <a:pPr algn="ctr" eaLnBrk="1" hangingPunct="1"/>
            <a:r>
              <a:rPr lang="zh-CN" altLang="en-US" sz="2100" b="1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添加文字</a:t>
            </a:r>
            <a:endParaRPr lang="en-US" altLang="zh-CN" sz="2100" b="1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1200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About Us</a:t>
            </a:r>
            <a:endParaRPr lang="zh-CN" altLang="en-US" sz="1200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9" name="TextBox 65"/>
          <p:cNvSpPr>
            <a:spLocks noChangeArrowheads="1"/>
          </p:cNvSpPr>
          <p:nvPr/>
        </p:nvSpPr>
        <p:spPr bwMode="auto">
          <a:xfrm>
            <a:off x="3094597" y="2789635"/>
            <a:ext cx="1492717" cy="75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13" dirty="0">
                <a:solidFill>
                  <a:srgbClr val="FFD8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02</a:t>
            </a:r>
            <a:endParaRPr lang="zh-CN" altLang="en-US" sz="1013" dirty="0">
              <a:solidFill>
                <a:srgbClr val="FFD86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0" algn="ctr" eaLnBrk="1" hangingPunct="1"/>
            <a:r>
              <a:rPr lang="zh-CN" altLang="en-US" sz="2100" b="1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添加文字</a:t>
            </a:r>
            <a:endParaRPr lang="en-US" altLang="zh-CN" sz="2100" b="1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1200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Corporate Culture</a:t>
            </a:r>
            <a:endParaRPr lang="zh-CN" altLang="en-US" sz="1200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10" name="TextBox 66"/>
          <p:cNvSpPr>
            <a:spLocks noChangeArrowheads="1"/>
          </p:cNvSpPr>
          <p:nvPr/>
        </p:nvSpPr>
        <p:spPr bwMode="auto">
          <a:xfrm>
            <a:off x="4649554" y="2789635"/>
            <a:ext cx="1492717" cy="75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13" dirty="0">
                <a:solidFill>
                  <a:srgbClr val="FFD8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03</a:t>
            </a:r>
            <a:endParaRPr lang="zh-CN" altLang="en-US" sz="1013" dirty="0">
              <a:solidFill>
                <a:srgbClr val="FFD86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0" algn="ctr" eaLnBrk="1" hangingPunct="1"/>
            <a:r>
              <a:rPr lang="zh-CN" altLang="en-US" sz="2100" b="1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添加文字</a:t>
            </a:r>
            <a:endParaRPr lang="en-US" altLang="zh-CN" sz="2100" b="1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1200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Product &amp; Service</a:t>
            </a:r>
            <a:endParaRPr lang="zh-CN" altLang="en-US" sz="1200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11" name="TextBox 67"/>
          <p:cNvSpPr>
            <a:spLocks noChangeArrowheads="1"/>
          </p:cNvSpPr>
          <p:nvPr/>
        </p:nvSpPr>
        <p:spPr bwMode="auto">
          <a:xfrm>
            <a:off x="6462573" y="2789635"/>
            <a:ext cx="1268296" cy="75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13" dirty="0">
                <a:solidFill>
                  <a:srgbClr val="FFD8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04</a:t>
            </a:r>
            <a:endParaRPr lang="zh-CN" altLang="en-US" sz="1013" dirty="0">
              <a:solidFill>
                <a:srgbClr val="FFD86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lvl="0" algn="ctr" eaLnBrk="1" hangingPunct="1"/>
            <a:r>
              <a:rPr lang="zh-CN" altLang="en-US" sz="2100" b="1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添加文字</a:t>
            </a:r>
            <a:endParaRPr lang="en-US" altLang="zh-CN" sz="2100" b="1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1200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Look Ahead</a:t>
            </a:r>
            <a:endParaRPr lang="zh-CN" altLang="en-US" sz="1200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sp>
        <p:nvSpPr>
          <p:cNvPr id="12" name="矩形 91"/>
          <p:cNvSpPr>
            <a:spLocks noChangeArrowheads="1"/>
          </p:cNvSpPr>
          <p:nvPr/>
        </p:nvSpPr>
        <p:spPr bwMode="auto">
          <a:xfrm>
            <a:off x="1621632" y="2400301"/>
            <a:ext cx="297656" cy="13097"/>
          </a:xfrm>
          <a:prstGeom prst="rect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107"/>
          <p:cNvSpPr>
            <a:spLocks noChangeArrowheads="1"/>
          </p:cNvSpPr>
          <p:nvPr/>
        </p:nvSpPr>
        <p:spPr bwMode="auto">
          <a:xfrm>
            <a:off x="4112419" y="2400301"/>
            <a:ext cx="1025129" cy="13097"/>
          </a:xfrm>
          <a:prstGeom prst="rect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108"/>
          <p:cNvSpPr>
            <a:spLocks noChangeArrowheads="1"/>
          </p:cNvSpPr>
          <p:nvPr/>
        </p:nvSpPr>
        <p:spPr bwMode="auto">
          <a:xfrm>
            <a:off x="5734050" y="2400301"/>
            <a:ext cx="1026319" cy="13097"/>
          </a:xfrm>
          <a:prstGeom prst="rect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5" name="组合 125"/>
          <p:cNvGrpSpPr>
            <a:grpSpLocks/>
          </p:cNvGrpSpPr>
          <p:nvPr/>
        </p:nvGrpSpPr>
        <p:grpSpPr bwMode="auto">
          <a:xfrm>
            <a:off x="5135166" y="2112169"/>
            <a:ext cx="588169" cy="588169"/>
            <a:chOff x="0" y="0"/>
            <a:chExt cx="784512" cy="784512"/>
          </a:xfrm>
        </p:grpSpPr>
        <p:sp>
          <p:nvSpPr>
            <p:cNvPr id="16" name="椭圆 134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FD860">
                <a:alpha val="29803"/>
              </a:srgbClr>
            </a:solidFill>
            <a:ln w="12700">
              <a:solidFill>
                <a:srgbClr val="FFD860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Freeform 129"/>
            <p:cNvSpPr>
              <a:spLocks noChangeAspect="1" noEditPoints="1" noChangeArrowhead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avLst/>
              <a:gdLst>
                <a:gd name="T0" fmla="*/ 254360 w 97"/>
                <a:gd name="T1" fmla="*/ 0 h 97"/>
                <a:gd name="T2" fmla="*/ 264959 w 97"/>
                <a:gd name="T3" fmla="*/ 0 h 97"/>
                <a:gd name="T4" fmla="*/ 280856 w 97"/>
                <a:gd name="T5" fmla="*/ 143078 h 97"/>
                <a:gd name="T6" fmla="*/ 259660 w 97"/>
                <a:gd name="T7" fmla="*/ 174873 h 97"/>
                <a:gd name="T8" fmla="*/ 259660 w 97"/>
                <a:gd name="T9" fmla="*/ 180172 h 97"/>
                <a:gd name="T10" fmla="*/ 196070 w 97"/>
                <a:gd name="T11" fmla="*/ 211967 h 97"/>
                <a:gd name="T12" fmla="*/ 121881 w 97"/>
                <a:gd name="T13" fmla="*/ 243762 h 97"/>
                <a:gd name="T14" fmla="*/ 95385 w 97"/>
                <a:gd name="T15" fmla="*/ 227865 h 97"/>
                <a:gd name="T16" fmla="*/ 68889 w 97"/>
                <a:gd name="T17" fmla="*/ 238463 h 97"/>
                <a:gd name="T18" fmla="*/ 5299 w 97"/>
                <a:gd name="T19" fmla="*/ 201369 h 97"/>
                <a:gd name="T20" fmla="*/ 254360 w 97"/>
                <a:gd name="T21" fmla="*/ 0 h 97"/>
                <a:gd name="T22" fmla="*/ 302053 w 97"/>
                <a:gd name="T23" fmla="*/ 5299 h 97"/>
                <a:gd name="T24" fmla="*/ 429233 w 97"/>
                <a:gd name="T25" fmla="*/ 63590 h 97"/>
                <a:gd name="T26" fmla="*/ 323250 w 97"/>
                <a:gd name="T27" fmla="*/ 143078 h 97"/>
                <a:gd name="T28" fmla="*/ 317950 w 97"/>
                <a:gd name="T29" fmla="*/ 137779 h 97"/>
                <a:gd name="T30" fmla="*/ 302053 w 97"/>
                <a:gd name="T31" fmla="*/ 5299 h 97"/>
                <a:gd name="T32" fmla="*/ 455729 w 97"/>
                <a:gd name="T33" fmla="*/ 90086 h 97"/>
                <a:gd name="T34" fmla="*/ 344446 w 97"/>
                <a:gd name="T35" fmla="*/ 174873 h 97"/>
                <a:gd name="T36" fmla="*/ 344446 w 97"/>
                <a:gd name="T37" fmla="*/ 174873 h 97"/>
                <a:gd name="T38" fmla="*/ 312651 w 97"/>
                <a:gd name="T39" fmla="*/ 211967 h 97"/>
                <a:gd name="T40" fmla="*/ 312651 w 97"/>
                <a:gd name="T41" fmla="*/ 238463 h 97"/>
                <a:gd name="T42" fmla="*/ 302053 w 97"/>
                <a:gd name="T43" fmla="*/ 333848 h 97"/>
                <a:gd name="T44" fmla="*/ 317950 w 97"/>
                <a:gd name="T45" fmla="*/ 360344 h 97"/>
                <a:gd name="T46" fmla="*/ 471627 w 97"/>
                <a:gd name="T47" fmla="*/ 397438 h 97"/>
                <a:gd name="T48" fmla="*/ 514020 w 97"/>
                <a:gd name="T49" fmla="*/ 254360 h 97"/>
                <a:gd name="T50" fmla="*/ 455729 w 97"/>
                <a:gd name="T51" fmla="*/ 90086 h 97"/>
                <a:gd name="T52" fmla="*/ 450430 w 97"/>
                <a:gd name="T53" fmla="*/ 429233 h 97"/>
                <a:gd name="T54" fmla="*/ 259660 w 97"/>
                <a:gd name="T55" fmla="*/ 514020 h 97"/>
                <a:gd name="T56" fmla="*/ 286155 w 97"/>
                <a:gd name="T57" fmla="*/ 408037 h 97"/>
                <a:gd name="T58" fmla="*/ 307352 w 97"/>
                <a:gd name="T59" fmla="*/ 392139 h 97"/>
                <a:gd name="T60" fmla="*/ 450430 w 97"/>
                <a:gd name="T61" fmla="*/ 429233 h 97"/>
                <a:gd name="T62" fmla="*/ 222565 w 97"/>
                <a:gd name="T63" fmla="*/ 514020 h 97"/>
                <a:gd name="T64" fmla="*/ 5299 w 97"/>
                <a:gd name="T65" fmla="*/ 317950 h 97"/>
                <a:gd name="T66" fmla="*/ 63590 w 97"/>
                <a:gd name="T67" fmla="*/ 302053 h 97"/>
                <a:gd name="T68" fmla="*/ 95385 w 97"/>
                <a:gd name="T69" fmla="*/ 312651 h 97"/>
                <a:gd name="T70" fmla="*/ 111283 w 97"/>
                <a:gd name="T71" fmla="*/ 307352 h 97"/>
                <a:gd name="T72" fmla="*/ 238463 w 97"/>
                <a:gd name="T73" fmla="*/ 370942 h 97"/>
                <a:gd name="T74" fmla="*/ 254360 w 97"/>
                <a:gd name="T75" fmla="*/ 397438 h 97"/>
                <a:gd name="T76" fmla="*/ 222565 w 97"/>
                <a:gd name="T77" fmla="*/ 514020 h 97"/>
                <a:gd name="T78" fmla="*/ 0 w 97"/>
                <a:gd name="T79" fmla="*/ 280856 h 97"/>
                <a:gd name="T80" fmla="*/ 42393 w 97"/>
                <a:gd name="T81" fmla="*/ 270258 h 97"/>
                <a:gd name="T82" fmla="*/ 0 w 97"/>
                <a:gd name="T83" fmla="*/ 238463 h 97"/>
                <a:gd name="T84" fmla="*/ 0 w 97"/>
                <a:gd name="T85" fmla="*/ 254360 h 97"/>
                <a:gd name="T86" fmla="*/ 0 w 97"/>
                <a:gd name="T87" fmla="*/ 280856 h 97"/>
                <a:gd name="T88" fmla="*/ 275557 w 97"/>
                <a:gd name="T89" fmla="*/ 211967 h 97"/>
                <a:gd name="T90" fmla="*/ 211967 w 97"/>
                <a:gd name="T91" fmla="*/ 243762 h 97"/>
                <a:gd name="T92" fmla="*/ 132479 w 97"/>
                <a:gd name="T93" fmla="*/ 275557 h 97"/>
                <a:gd name="T94" fmla="*/ 132479 w 97"/>
                <a:gd name="T95" fmla="*/ 275557 h 97"/>
                <a:gd name="T96" fmla="*/ 254360 w 97"/>
                <a:gd name="T97" fmla="*/ 333848 h 97"/>
                <a:gd name="T98" fmla="*/ 264959 w 97"/>
                <a:gd name="T99" fmla="*/ 328549 h 97"/>
                <a:gd name="T100" fmla="*/ 275557 w 97"/>
                <a:gd name="T101" fmla="*/ 233164 h 97"/>
                <a:gd name="T102" fmla="*/ 275557 w 97"/>
                <a:gd name="T103" fmla="*/ 211967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13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44"/>
          <p:cNvGrpSpPr>
            <a:grpSpLocks/>
          </p:cNvGrpSpPr>
          <p:nvPr/>
        </p:nvGrpSpPr>
        <p:grpSpPr bwMode="auto">
          <a:xfrm>
            <a:off x="6742510" y="2112169"/>
            <a:ext cx="588169" cy="588169"/>
            <a:chOff x="0" y="0"/>
            <a:chExt cx="784512" cy="784512"/>
          </a:xfrm>
        </p:grpSpPr>
        <p:sp>
          <p:nvSpPr>
            <p:cNvPr id="19" name="椭圆 1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FD860">
                <a:alpha val="29803"/>
              </a:srgbClr>
            </a:solidFill>
            <a:ln w="12700">
              <a:solidFill>
                <a:srgbClr val="FFD860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任意多边形 146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avLst/>
              <a:gdLst>
                <a:gd name="T0" fmla="*/ 0 w 574972"/>
                <a:gd name="T1" fmla="*/ 0 h 399845"/>
                <a:gd name="T2" fmla="*/ 574972 w 574972"/>
                <a:gd name="T3" fmla="*/ 399845 h 399845"/>
              </a:gdLst>
              <a:ahLst/>
              <a:cxnLst/>
              <a:rect l="T0" t="T1" r="T2" b="T3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13">
                <a:solidFill>
                  <a:srgbClr val="00000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151"/>
          <p:cNvGrpSpPr>
            <a:grpSpLocks/>
          </p:cNvGrpSpPr>
          <p:nvPr/>
        </p:nvGrpSpPr>
        <p:grpSpPr bwMode="auto">
          <a:xfrm>
            <a:off x="3526632" y="2112169"/>
            <a:ext cx="588169" cy="588169"/>
            <a:chOff x="0" y="0"/>
            <a:chExt cx="784512" cy="784512"/>
          </a:xfrm>
        </p:grpSpPr>
        <p:sp>
          <p:nvSpPr>
            <p:cNvPr id="22" name="椭圆 153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FD860">
                <a:alpha val="29803"/>
              </a:srgbClr>
            </a:solidFill>
            <a:ln w="12700">
              <a:solidFill>
                <a:srgbClr val="FFD860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avLst/>
              <a:gdLst>
                <a:gd name="T0" fmla="*/ 21030 w 94"/>
                <a:gd name="T1" fmla="*/ 105618 h 81"/>
                <a:gd name="T2" fmla="*/ 241849 w 94"/>
                <a:gd name="T3" fmla="*/ 105618 h 81"/>
                <a:gd name="T4" fmla="*/ 262880 w 94"/>
                <a:gd name="T5" fmla="*/ 88942 h 81"/>
                <a:gd name="T6" fmla="*/ 383805 w 94"/>
                <a:gd name="T7" fmla="*/ 0 h 81"/>
                <a:gd name="T8" fmla="*/ 383805 w 94"/>
                <a:gd name="T9" fmla="*/ 183442 h 81"/>
                <a:gd name="T10" fmla="*/ 383805 w 94"/>
                <a:gd name="T11" fmla="*/ 366884 h 81"/>
                <a:gd name="T12" fmla="*/ 262880 w 94"/>
                <a:gd name="T13" fmla="*/ 272384 h 81"/>
                <a:gd name="T14" fmla="*/ 241849 w 94"/>
                <a:gd name="T15" fmla="*/ 261266 h 81"/>
                <a:gd name="T16" fmla="*/ 173501 w 94"/>
                <a:gd name="T17" fmla="*/ 261266 h 81"/>
                <a:gd name="T18" fmla="*/ 210304 w 94"/>
                <a:gd name="T19" fmla="*/ 389120 h 81"/>
                <a:gd name="T20" fmla="*/ 236592 w 94"/>
                <a:gd name="T21" fmla="*/ 389120 h 81"/>
                <a:gd name="T22" fmla="*/ 236592 w 94"/>
                <a:gd name="T23" fmla="*/ 450267 h 81"/>
                <a:gd name="T24" fmla="*/ 226077 w 94"/>
                <a:gd name="T25" fmla="*/ 450267 h 81"/>
                <a:gd name="T26" fmla="*/ 110410 w 94"/>
                <a:gd name="T27" fmla="*/ 450267 h 81"/>
                <a:gd name="T28" fmla="*/ 57834 w 94"/>
                <a:gd name="T29" fmla="*/ 261266 h 81"/>
                <a:gd name="T30" fmla="*/ 21030 w 94"/>
                <a:gd name="T31" fmla="*/ 261266 h 81"/>
                <a:gd name="T32" fmla="*/ 21030 w 94"/>
                <a:gd name="T33" fmla="*/ 105618 h 81"/>
                <a:gd name="T34" fmla="*/ 457411 w 94"/>
                <a:gd name="T35" fmla="*/ 127854 h 81"/>
                <a:gd name="T36" fmla="*/ 494214 w 94"/>
                <a:gd name="T37" fmla="*/ 183442 h 81"/>
                <a:gd name="T38" fmla="*/ 457411 w 94"/>
                <a:gd name="T39" fmla="*/ 239031 h 81"/>
                <a:gd name="T40" fmla="*/ 457411 w 94"/>
                <a:gd name="T41" fmla="*/ 366884 h 81"/>
                <a:gd name="T42" fmla="*/ 410092 w 94"/>
                <a:gd name="T43" fmla="*/ 366884 h 81"/>
                <a:gd name="T44" fmla="*/ 410092 w 94"/>
                <a:gd name="T45" fmla="*/ 0 h 81"/>
                <a:gd name="T46" fmla="*/ 457411 w 94"/>
                <a:gd name="T47" fmla="*/ 0 h 81"/>
                <a:gd name="T48" fmla="*/ 457411 w 94"/>
                <a:gd name="T49" fmla="*/ 127854 h 81"/>
                <a:gd name="T50" fmla="*/ 241849 w 94"/>
                <a:gd name="T51" fmla="*/ 272384 h 81"/>
                <a:gd name="T52" fmla="*/ 194531 w 94"/>
                <a:gd name="T53" fmla="*/ 272384 h 81"/>
                <a:gd name="T54" fmla="*/ 210304 w 94"/>
                <a:gd name="T55" fmla="*/ 339090 h 81"/>
                <a:gd name="T56" fmla="*/ 226077 w 94"/>
                <a:gd name="T57" fmla="*/ 339090 h 81"/>
                <a:gd name="T58" fmla="*/ 226077 w 94"/>
                <a:gd name="T59" fmla="*/ 316855 h 81"/>
                <a:gd name="T60" fmla="*/ 241849 w 94"/>
                <a:gd name="T61" fmla="*/ 272384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13">
                <a:solidFill>
                  <a:srgbClr val="00000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155"/>
          <p:cNvGrpSpPr>
            <a:grpSpLocks/>
          </p:cNvGrpSpPr>
          <p:nvPr/>
        </p:nvGrpSpPr>
        <p:grpSpPr bwMode="auto">
          <a:xfrm>
            <a:off x="1919288" y="2112169"/>
            <a:ext cx="588169" cy="588169"/>
            <a:chOff x="0" y="0"/>
            <a:chExt cx="784512" cy="784512"/>
          </a:xfrm>
        </p:grpSpPr>
        <p:sp>
          <p:nvSpPr>
            <p:cNvPr id="25" name="椭圆 15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FD860">
                <a:alpha val="29803"/>
              </a:srgbClr>
            </a:solidFill>
            <a:ln w="12700">
              <a:solidFill>
                <a:srgbClr val="FFD860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任意多边形 157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>
                                      <p:cBhvr>
                                        <p:cTn id="12" dur="3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Effect>
                                      <p:cBhvr>
                                        <p:cTn id="24" dur="3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animEffect>
                                      <p:cBhvr>
                                        <p:cTn id="36" dur="3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animEffect>
                                      <p:cBhvr>
                                        <p:cTn id="48" dur="3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  <p:bldP spid="12" grpId="0" bldLvl="0" animBg="1" autoUpdateAnimBg="0"/>
      <p:bldP spid="13" grpId="0" bldLvl="0" animBg="1" autoUpdateAnimBg="0"/>
      <p:bldP spid="14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E1BFEEA-809D-4553-AE99-FDBAC68B5D97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20</a:t>
            </a:fld>
            <a:endParaRPr lang="zh-CN" altLang="en-US" sz="1350"/>
          </a:p>
        </p:txBody>
      </p:sp>
      <p:sp>
        <p:nvSpPr>
          <p:cNvPr id="49155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156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7892" name="五边形 3"/>
          <p:cNvSpPr>
            <a:spLocks noChangeArrowheads="1"/>
          </p:cNvSpPr>
          <p:nvPr/>
        </p:nvSpPr>
        <p:spPr bwMode="auto">
          <a:xfrm>
            <a:off x="-47625" y="2452688"/>
            <a:ext cx="5326856" cy="875110"/>
          </a:xfrm>
          <a:prstGeom prst="homePlate">
            <a:avLst>
              <a:gd name="adj" fmla="val 47936"/>
            </a:avLst>
          </a:prstGeom>
          <a:noFill/>
          <a:ln w="12700">
            <a:solidFill>
              <a:srgbClr val="FFD86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3" name="燕尾形 2"/>
          <p:cNvSpPr>
            <a:spLocks noChangeArrowheads="1"/>
          </p:cNvSpPr>
          <p:nvPr/>
        </p:nvSpPr>
        <p:spPr bwMode="auto">
          <a:xfrm>
            <a:off x="717947" y="2459831"/>
            <a:ext cx="798909" cy="867966"/>
          </a:xfrm>
          <a:prstGeom prst="chevron">
            <a:avLst>
              <a:gd name="adj" fmla="val 54426"/>
            </a:avLst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4" name="燕尾形 4"/>
          <p:cNvSpPr>
            <a:spLocks noChangeArrowheads="1"/>
          </p:cNvSpPr>
          <p:nvPr/>
        </p:nvSpPr>
        <p:spPr bwMode="auto">
          <a:xfrm>
            <a:off x="1275160" y="2459831"/>
            <a:ext cx="798909" cy="867966"/>
          </a:xfrm>
          <a:prstGeom prst="chevron">
            <a:avLst>
              <a:gd name="adj" fmla="val 54426"/>
            </a:avLst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5" name="燕尾形 5"/>
          <p:cNvSpPr>
            <a:spLocks noChangeArrowheads="1"/>
          </p:cNvSpPr>
          <p:nvPr/>
        </p:nvSpPr>
        <p:spPr bwMode="auto">
          <a:xfrm>
            <a:off x="1832372" y="2459831"/>
            <a:ext cx="798909" cy="867966"/>
          </a:xfrm>
          <a:prstGeom prst="chevron">
            <a:avLst>
              <a:gd name="adj" fmla="val 54426"/>
            </a:avLst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6" name="燕尾形 6"/>
          <p:cNvSpPr>
            <a:spLocks noChangeArrowheads="1"/>
          </p:cNvSpPr>
          <p:nvPr/>
        </p:nvSpPr>
        <p:spPr bwMode="auto">
          <a:xfrm>
            <a:off x="2389585" y="2459831"/>
            <a:ext cx="798909" cy="867966"/>
          </a:xfrm>
          <a:prstGeom prst="chevron">
            <a:avLst>
              <a:gd name="adj" fmla="val 54426"/>
            </a:avLst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" name="组合 30"/>
          <p:cNvGrpSpPr>
            <a:grpSpLocks/>
          </p:cNvGrpSpPr>
          <p:nvPr/>
        </p:nvGrpSpPr>
        <p:grpSpPr bwMode="auto">
          <a:xfrm>
            <a:off x="3157537" y="2170510"/>
            <a:ext cx="1777604" cy="1695450"/>
            <a:chOff x="0" y="0"/>
            <a:chExt cx="533400" cy="487363"/>
          </a:xfrm>
          <a:solidFill>
            <a:srgbClr val="FFD860"/>
          </a:solidFill>
        </p:grpSpPr>
        <p:sp>
          <p:nvSpPr>
            <p:cNvPr id="37898" name="Oval 312"/>
            <p:cNvSpPr>
              <a:spLocks noChangeArrowheads="1"/>
            </p:cNvSpPr>
            <p:nvPr/>
          </p:nvSpPr>
          <p:spPr bwMode="auto">
            <a:xfrm>
              <a:off x="371475" y="0"/>
              <a:ext cx="93663" cy="88900"/>
            </a:xfrm>
            <a:prstGeom prst="ellipse">
              <a:avLst/>
            </a:prstGeom>
            <a:grpFill/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8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7899" name="Freeform 313"/>
            <p:cNvSpPr>
              <a:spLocks noChangeArrowheads="1"/>
            </p:cNvSpPr>
            <p:nvPr/>
          </p:nvSpPr>
          <p:spPr bwMode="auto">
            <a:xfrm>
              <a:off x="0" y="55563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2"/>
                <a:gd name="T106" fmla="*/ 0 h 115"/>
                <a:gd name="T107" fmla="*/ 142 w 14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18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7900" name="直接连接符 31"/>
          <p:cNvSpPr>
            <a:spLocks noChangeShapeType="1"/>
          </p:cNvSpPr>
          <p:nvPr/>
        </p:nvSpPr>
        <p:spPr bwMode="auto">
          <a:xfrm rot="5400000">
            <a:off x="4033243" y="2872384"/>
            <a:ext cx="3186113" cy="1190"/>
          </a:xfrm>
          <a:prstGeom prst="line">
            <a:avLst/>
          </a:prstGeom>
          <a:noFill/>
          <a:ln w="12700">
            <a:solidFill>
              <a:srgbClr val="FFD86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37901" name="直接连接符 24"/>
          <p:cNvSpPr>
            <a:spLocks noChangeShapeType="1"/>
          </p:cNvSpPr>
          <p:nvPr/>
        </p:nvSpPr>
        <p:spPr bwMode="auto">
          <a:xfrm rot="5400000">
            <a:off x="1550789" y="2169914"/>
            <a:ext cx="567929" cy="0"/>
          </a:xfrm>
          <a:prstGeom prst="line">
            <a:avLst/>
          </a:prstGeom>
          <a:noFill/>
          <a:ln w="12700">
            <a:solidFill>
              <a:srgbClr val="FFD860"/>
            </a:solidFill>
            <a:bevel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37902" name="直接连接符 32"/>
          <p:cNvSpPr>
            <a:spLocks noChangeShapeType="1"/>
          </p:cNvSpPr>
          <p:nvPr/>
        </p:nvSpPr>
        <p:spPr bwMode="auto">
          <a:xfrm rot="5400000">
            <a:off x="438745" y="2171105"/>
            <a:ext cx="566738" cy="1191"/>
          </a:xfrm>
          <a:prstGeom prst="line">
            <a:avLst/>
          </a:prstGeom>
          <a:noFill/>
          <a:ln w="12700">
            <a:solidFill>
              <a:srgbClr val="FFD860"/>
            </a:solidFill>
            <a:bevel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37903" name="直接连接符 34"/>
          <p:cNvSpPr>
            <a:spLocks noChangeShapeType="1"/>
          </p:cNvSpPr>
          <p:nvPr/>
        </p:nvSpPr>
        <p:spPr bwMode="auto">
          <a:xfrm rot="16200000" flipV="1">
            <a:off x="2106216" y="3629025"/>
            <a:ext cx="566738" cy="0"/>
          </a:xfrm>
          <a:prstGeom prst="line">
            <a:avLst/>
          </a:prstGeom>
          <a:noFill/>
          <a:ln w="12700">
            <a:solidFill>
              <a:srgbClr val="FFD860"/>
            </a:solidFill>
            <a:bevel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37904" name="直接连接符 33"/>
          <p:cNvSpPr>
            <a:spLocks noChangeShapeType="1"/>
          </p:cNvSpPr>
          <p:nvPr/>
        </p:nvSpPr>
        <p:spPr bwMode="auto">
          <a:xfrm rot="16200000" flipV="1">
            <a:off x="992386" y="3628430"/>
            <a:ext cx="566738" cy="1190"/>
          </a:xfrm>
          <a:prstGeom prst="line">
            <a:avLst/>
          </a:prstGeom>
          <a:noFill/>
          <a:ln w="12700">
            <a:solidFill>
              <a:srgbClr val="FFD860"/>
            </a:solidFill>
            <a:bevel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37905" name="直接连接符 9"/>
          <p:cNvSpPr>
            <a:spLocks noChangeShapeType="1"/>
          </p:cNvSpPr>
          <p:nvPr/>
        </p:nvSpPr>
        <p:spPr bwMode="auto">
          <a:xfrm>
            <a:off x="5881688" y="1976438"/>
            <a:ext cx="1918097" cy="0"/>
          </a:xfrm>
          <a:prstGeom prst="line">
            <a:avLst/>
          </a:prstGeom>
          <a:noFill/>
          <a:ln w="12700">
            <a:solidFill>
              <a:srgbClr val="FFD86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37906" name="直接连接符 20"/>
          <p:cNvSpPr>
            <a:spLocks noChangeShapeType="1"/>
          </p:cNvSpPr>
          <p:nvPr/>
        </p:nvSpPr>
        <p:spPr bwMode="auto">
          <a:xfrm>
            <a:off x="5881688" y="2964656"/>
            <a:ext cx="1918097" cy="0"/>
          </a:xfrm>
          <a:prstGeom prst="line">
            <a:avLst/>
          </a:prstGeom>
          <a:noFill/>
          <a:ln w="12700">
            <a:solidFill>
              <a:srgbClr val="FFD86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37907" name="直接连接符 42"/>
          <p:cNvSpPr>
            <a:spLocks noChangeShapeType="1"/>
          </p:cNvSpPr>
          <p:nvPr/>
        </p:nvSpPr>
        <p:spPr bwMode="auto">
          <a:xfrm>
            <a:off x="5881688" y="3774281"/>
            <a:ext cx="1918097" cy="0"/>
          </a:xfrm>
          <a:prstGeom prst="line">
            <a:avLst/>
          </a:prstGeom>
          <a:noFill/>
          <a:ln w="12700">
            <a:solidFill>
              <a:srgbClr val="FFD86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37908" name="矩形 43"/>
          <p:cNvSpPr>
            <a:spLocks noChangeArrowheads="1"/>
          </p:cNvSpPr>
          <p:nvPr/>
        </p:nvSpPr>
        <p:spPr bwMode="auto">
          <a:xfrm>
            <a:off x="5841206" y="1254919"/>
            <a:ext cx="110028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添加标题一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09" name="矩形 47"/>
          <p:cNvSpPr>
            <a:spLocks noChangeArrowheads="1"/>
          </p:cNvSpPr>
          <p:nvPr/>
        </p:nvSpPr>
        <p:spPr bwMode="auto">
          <a:xfrm>
            <a:off x="5841207" y="1498998"/>
            <a:ext cx="2364581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7910" name="矩形 45"/>
          <p:cNvSpPr>
            <a:spLocks noChangeArrowheads="1"/>
          </p:cNvSpPr>
          <p:nvPr/>
        </p:nvSpPr>
        <p:spPr bwMode="auto">
          <a:xfrm>
            <a:off x="5841206" y="3862388"/>
            <a:ext cx="110028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添加标题四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1" name="矩形 47"/>
          <p:cNvSpPr>
            <a:spLocks noChangeArrowheads="1"/>
          </p:cNvSpPr>
          <p:nvPr/>
        </p:nvSpPr>
        <p:spPr bwMode="auto">
          <a:xfrm>
            <a:off x="5841207" y="4107657"/>
            <a:ext cx="2364581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7912" name="矩形 47"/>
          <p:cNvSpPr>
            <a:spLocks noChangeArrowheads="1"/>
          </p:cNvSpPr>
          <p:nvPr/>
        </p:nvSpPr>
        <p:spPr bwMode="auto">
          <a:xfrm>
            <a:off x="5841206" y="2064544"/>
            <a:ext cx="110028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添加标题二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3" name="矩形 47"/>
          <p:cNvSpPr>
            <a:spLocks noChangeArrowheads="1"/>
          </p:cNvSpPr>
          <p:nvPr/>
        </p:nvSpPr>
        <p:spPr bwMode="auto">
          <a:xfrm>
            <a:off x="5841207" y="2309813"/>
            <a:ext cx="2364581" cy="60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7914" name="矩形 51"/>
          <p:cNvSpPr>
            <a:spLocks noChangeArrowheads="1"/>
          </p:cNvSpPr>
          <p:nvPr/>
        </p:nvSpPr>
        <p:spPr bwMode="auto">
          <a:xfrm>
            <a:off x="5841206" y="3052763"/>
            <a:ext cx="110028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添加标题三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5" name="矩形 47"/>
          <p:cNvSpPr>
            <a:spLocks noChangeArrowheads="1"/>
          </p:cNvSpPr>
          <p:nvPr/>
        </p:nvSpPr>
        <p:spPr bwMode="auto">
          <a:xfrm>
            <a:off x="5841207" y="3296842"/>
            <a:ext cx="2364581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7916" name="矩形 53"/>
          <p:cNvSpPr>
            <a:spLocks noChangeArrowheads="1"/>
          </p:cNvSpPr>
          <p:nvPr/>
        </p:nvSpPr>
        <p:spPr bwMode="auto">
          <a:xfrm>
            <a:off x="638175" y="1597819"/>
            <a:ext cx="907927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添加标题一</a:t>
            </a:r>
            <a:endParaRPr lang="en-US" altLang="zh-CN" sz="12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7" name="矩形 54"/>
          <p:cNvSpPr>
            <a:spLocks noChangeArrowheads="1"/>
          </p:cNvSpPr>
          <p:nvPr/>
        </p:nvSpPr>
        <p:spPr bwMode="auto">
          <a:xfrm>
            <a:off x="1739504" y="1597819"/>
            <a:ext cx="907927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添加标题三</a:t>
            </a:r>
            <a:endParaRPr lang="en-US" altLang="zh-CN" sz="12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8" name="矩形 55"/>
          <p:cNvSpPr>
            <a:spLocks noChangeArrowheads="1"/>
          </p:cNvSpPr>
          <p:nvPr/>
        </p:nvSpPr>
        <p:spPr bwMode="auto">
          <a:xfrm>
            <a:off x="1176338" y="3952876"/>
            <a:ext cx="907927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添加标题二</a:t>
            </a:r>
            <a:endParaRPr lang="en-US" altLang="zh-CN" sz="12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19" name="矩形 56"/>
          <p:cNvSpPr>
            <a:spLocks noChangeArrowheads="1"/>
          </p:cNvSpPr>
          <p:nvPr/>
        </p:nvSpPr>
        <p:spPr bwMode="auto">
          <a:xfrm>
            <a:off x="2277666" y="3952876"/>
            <a:ext cx="907927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添加标题四</a:t>
            </a:r>
            <a:endParaRPr lang="en-US" altLang="zh-CN" sz="12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7920" name="矩形 3"/>
          <p:cNvSpPr>
            <a:spLocks noChangeArrowheads="1"/>
          </p:cNvSpPr>
          <p:nvPr/>
        </p:nvSpPr>
        <p:spPr bwMode="auto">
          <a:xfrm>
            <a:off x="3611166" y="422673"/>
            <a:ext cx="1369592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服务流程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37921" name="文本框 37"/>
          <p:cNvSpPr>
            <a:spLocks noChangeArrowheads="1"/>
          </p:cNvSpPr>
          <p:nvPr/>
        </p:nvSpPr>
        <p:spPr bwMode="auto">
          <a:xfrm>
            <a:off x="5026819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Service Process</a:t>
            </a:r>
            <a:endParaRPr lang="zh-CN" altLang="en-US" sz="12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3" name="组合 49"/>
          <p:cNvGrpSpPr>
            <a:grpSpLocks/>
          </p:cNvGrpSpPr>
          <p:nvPr/>
        </p:nvGrpSpPr>
        <p:grpSpPr bwMode="auto">
          <a:xfrm>
            <a:off x="3201591" y="464344"/>
            <a:ext cx="197644" cy="295275"/>
            <a:chOff x="0" y="0"/>
            <a:chExt cx="213756" cy="427512"/>
          </a:xfrm>
        </p:grpSpPr>
        <p:sp>
          <p:nvSpPr>
            <p:cNvPr id="49186" name="直接连接符 50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9187" name="直接连接符 57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24204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4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4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4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4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4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4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4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4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4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4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4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4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4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4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4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4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4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4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4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4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0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ldLvl="0" animBg="1" autoUpdateAnimBg="0"/>
      <p:bldP spid="37893" grpId="0" bldLvl="0" animBg="1" autoUpdateAnimBg="0"/>
      <p:bldP spid="37894" grpId="0" bldLvl="0" animBg="1" autoUpdateAnimBg="0"/>
      <p:bldP spid="37895" grpId="0" bldLvl="0" animBg="1" autoUpdateAnimBg="0"/>
      <p:bldP spid="37896" grpId="0" bldLvl="0" animBg="1" autoUpdateAnimBg="0"/>
      <p:bldP spid="37908" grpId="0" bldLvl="0" autoUpdateAnimBg="0"/>
      <p:bldP spid="37909" grpId="0" bldLvl="0" autoUpdateAnimBg="0"/>
      <p:bldP spid="37910" grpId="0" bldLvl="0" autoUpdateAnimBg="0"/>
      <p:bldP spid="37911" grpId="0" bldLvl="0" autoUpdateAnimBg="0"/>
      <p:bldP spid="37912" grpId="0" bldLvl="0" autoUpdateAnimBg="0"/>
      <p:bldP spid="37913" grpId="0" bldLvl="0" autoUpdateAnimBg="0"/>
      <p:bldP spid="37914" grpId="0" bldLvl="0" autoUpdateAnimBg="0"/>
      <p:bldP spid="37915" grpId="0" bldLvl="0" autoUpdateAnimBg="0"/>
      <p:bldP spid="37916" grpId="0" bldLvl="0" autoUpdateAnimBg="0"/>
      <p:bldP spid="37917" grpId="0" bldLvl="0" autoUpdateAnimBg="0"/>
      <p:bldP spid="37918" grpId="0" bldLvl="0" autoUpdateAnimBg="0"/>
      <p:bldP spid="37919" grpId="0" bldLvl="0" autoUpdateAnimBg="0"/>
      <p:bldP spid="37920" grpId="0" bldLvl="0" autoUpdateAnimBg="0"/>
      <p:bldP spid="37921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8" name="TextBox 64"/>
          <p:cNvSpPr>
            <a:spLocks noChangeArrowheads="1"/>
          </p:cNvSpPr>
          <p:nvPr/>
        </p:nvSpPr>
        <p:spPr bwMode="auto">
          <a:xfrm>
            <a:off x="3555887" y="2590454"/>
            <a:ext cx="19793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dirty="0">
                <a:solidFill>
                  <a:srgbClr val="FFD8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04</a:t>
            </a:r>
          </a:p>
          <a:p>
            <a:pPr algn="ctr" eaLnBrk="1" hangingPunct="1"/>
            <a:r>
              <a:rPr lang="zh-CN" altLang="en-US" sz="3300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添加文字</a:t>
            </a:r>
            <a:endParaRPr lang="en-US" altLang="zh-CN" sz="3300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2700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About Us</a:t>
            </a:r>
            <a:endParaRPr lang="zh-CN" altLang="en-US" sz="2700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grpSp>
        <p:nvGrpSpPr>
          <p:cNvPr id="24" name="组合 155"/>
          <p:cNvGrpSpPr>
            <a:grpSpLocks/>
          </p:cNvGrpSpPr>
          <p:nvPr/>
        </p:nvGrpSpPr>
        <p:grpSpPr bwMode="auto">
          <a:xfrm>
            <a:off x="3845132" y="955852"/>
            <a:ext cx="1400858" cy="1400856"/>
            <a:chOff x="0" y="0"/>
            <a:chExt cx="784512" cy="784512"/>
          </a:xfrm>
        </p:grpSpPr>
        <p:sp>
          <p:nvSpPr>
            <p:cNvPr id="25" name="椭圆 15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FD860">
                <a:alpha val="29803"/>
              </a:srgbClr>
            </a:solidFill>
            <a:ln w="12700">
              <a:solidFill>
                <a:srgbClr val="FFD860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任意多边形 157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9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>
                                      <p:cBhvr>
                                        <p:cTn id="9" dur="3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AD84606-2A5A-4073-A7D9-78A8735A76BB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22</a:t>
            </a:fld>
            <a:endParaRPr lang="zh-CN" altLang="en-US" sz="1350"/>
          </a:p>
        </p:txBody>
      </p:sp>
      <p:sp>
        <p:nvSpPr>
          <p:cNvPr id="39939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40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8676" name="矩形 47"/>
          <p:cNvSpPr>
            <a:spLocks noChangeArrowheads="1"/>
          </p:cNvSpPr>
          <p:nvPr/>
        </p:nvSpPr>
        <p:spPr bwMode="auto">
          <a:xfrm>
            <a:off x="1026319" y="4068366"/>
            <a:ext cx="7106841" cy="4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。在此录入上述图表的综合描述说明，在此录入上述图表的综合描述说明，在此录入上述图表的综合描述说明，在此录入图表的综合描述说明，在此录入上述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8677" name="任意多边形 42"/>
          <p:cNvSpPr>
            <a:spLocks noChangeArrowheads="1"/>
          </p:cNvSpPr>
          <p:nvPr/>
        </p:nvSpPr>
        <p:spPr bwMode="auto">
          <a:xfrm>
            <a:off x="1513285" y="2651523"/>
            <a:ext cx="6118622" cy="1259681"/>
          </a:xfrm>
          <a:custGeom>
            <a:avLst/>
            <a:gdLst>
              <a:gd name="T0" fmla="*/ 0 w 19135506"/>
              <a:gd name="T1" fmla="*/ 0 h 3938179"/>
              <a:gd name="T2" fmla="*/ 19135506 w 19135506"/>
              <a:gd name="T3" fmla="*/ 3938179 h 3938179"/>
            </a:gdLst>
            <a:ahLst/>
            <a:cxnLst/>
            <a:rect l="T0" t="T1" r="T2" b="T3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close/>
              </a:path>
            </a:pathLst>
          </a:custGeom>
          <a:solidFill>
            <a:srgbClr val="FFD86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8" name="矩形 3"/>
          <p:cNvSpPr>
            <a:spLocks noChangeArrowheads="1"/>
          </p:cNvSpPr>
          <p:nvPr/>
        </p:nvSpPr>
        <p:spPr bwMode="auto">
          <a:xfrm>
            <a:off x="3293269" y="422673"/>
            <a:ext cx="1985145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28679" name="文本框 37"/>
          <p:cNvSpPr>
            <a:spLocks noChangeArrowheads="1"/>
          </p:cNvSpPr>
          <p:nvPr/>
        </p:nvSpPr>
        <p:spPr bwMode="auto">
          <a:xfrm>
            <a:off x="5311379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Add Your Title</a:t>
            </a:r>
            <a:endParaRPr lang="zh-CN" altLang="en-US" sz="1200" baseline="-30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2" name="组合 50"/>
          <p:cNvGrpSpPr>
            <a:grpSpLocks/>
          </p:cNvGrpSpPr>
          <p:nvPr/>
        </p:nvGrpSpPr>
        <p:grpSpPr bwMode="auto">
          <a:xfrm>
            <a:off x="2884885" y="464344"/>
            <a:ext cx="197644" cy="295275"/>
            <a:chOff x="0" y="0"/>
            <a:chExt cx="213756" cy="427512"/>
          </a:xfrm>
        </p:grpSpPr>
        <p:sp>
          <p:nvSpPr>
            <p:cNvPr id="39955" name="直接连接符 51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9956" name="直接连接符 52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sp>
        <p:nvSpPr>
          <p:cNvPr id="28683" name="文本框 44"/>
          <p:cNvSpPr>
            <a:spLocks noChangeArrowheads="1"/>
          </p:cNvSpPr>
          <p:nvPr/>
        </p:nvSpPr>
        <p:spPr bwMode="auto">
          <a:xfrm>
            <a:off x="2245519" y="1362075"/>
            <a:ext cx="1146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国际化视野</a:t>
            </a:r>
          </a:p>
        </p:txBody>
      </p:sp>
      <p:sp>
        <p:nvSpPr>
          <p:cNvPr id="28684" name="文本框 45"/>
          <p:cNvSpPr>
            <a:spLocks noChangeArrowheads="1"/>
          </p:cNvSpPr>
          <p:nvPr/>
        </p:nvSpPr>
        <p:spPr bwMode="auto">
          <a:xfrm>
            <a:off x="6574631" y="1504950"/>
            <a:ext cx="12618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拒绝平庸</a:t>
            </a:r>
          </a:p>
        </p:txBody>
      </p:sp>
      <p:sp>
        <p:nvSpPr>
          <p:cNvPr id="28685" name="文本框 46"/>
          <p:cNvSpPr>
            <a:spLocks noChangeArrowheads="1"/>
          </p:cNvSpPr>
          <p:nvPr/>
        </p:nvSpPr>
        <p:spPr bwMode="auto">
          <a:xfrm>
            <a:off x="3860007" y="1157287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F0B72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独立创新思维</a:t>
            </a:r>
          </a:p>
        </p:txBody>
      </p:sp>
      <p:sp>
        <p:nvSpPr>
          <p:cNvPr id="28686" name="文本框 47"/>
          <p:cNvSpPr>
            <a:spLocks noChangeArrowheads="1"/>
          </p:cNvSpPr>
          <p:nvPr/>
        </p:nvSpPr>
        <p:spPr bwMode="auto">
          <a:xfrm>
            <a:off x="5181600" y="1675210"/>
            <a:ext cx="1114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精益求精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8687" name="文本框 48"/>
          <p:cNvSpPr>
            <a:spLocks noChangeArrowheads="1"/>
          </p:cNvSpPr>
          <p:nvPr/>
        </p:nvSpPr>
        <p:spPr bwMode="auto">
          <a:xfrm>
            <a:off x="4202906" y="2191941"/>
            <a:ext cx="24929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0B72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产品与产品的差异在于细节</a:t>
            </a:r>
            <a:endParaRPr lang="zh-CN" altLang="en-US" sz="1013">
              <a:solidFill>
                <a:srgbClr val="F0B728"/>
              </a:solidFill>
            </a:endParaRPr>
          </a:p>
        </p:txBody>
      </p:sp>
      <p:sp>
        <p:nvSpPr>
          <p:cNvPr id="28688" name="文本框 53"/>
          <p:cNvSpPr>
            <a:spLocks noChangeArrowheads="1"/>
          </p:cNvSpPr>
          <p:nvPr/>
        </p:nvSpPr>
        <p:spPr bwMode="auto">
          <a:xfrm>
            <a:off x="6654404" y="2368154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良好沟通互动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8689" name="文本框 54"/>
          <p:cNvSpPr>
            <a:spLocks noChangeArrowheads="1"/>
          </p:cNvSpPr>
          <p:nvPr/>
        </p:nvSpPr>
        <p:spPr bwMode="auto">
          <a:xfrm>
            <a:off x="1766888" y="2463404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rgbClr val="F0B72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追求品质卓越</a:t>
            </a:r>
            <a:endParaRPr lang="zh-CN" altLang="en-US" sz="1013">
              <a:solidFill>
                <a:srgbClr val="F0B728"/>
              </a:solidFill>
            </a:endParaRPr>
          </a:p>
        </p:txBody>
      </p:sp>
      <p:sp>
        <p:nvSpPr>
          <p:cNvPr id="28690" name="文本框 55"/>
          <p:cNvSpPr>
            <a:spLocks noChangeArrowheads="1"/>
          </p:cNvSpPr>
          <p:nvPr/>
        </p:nvSpPr>
        <p:spPr bwMode="auto">
          <a:xfrm>
            <a:off x="2871788" y="1776412"/>
            <a:ext cx="134524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50" b="1">
                <a:solidFill>
                  <a:srgbClr val="F0B728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超越自我</a:t>
            </a:r>
          </a:p>
        </p:txBody>
      </p:sp>
      <p:sp>
        <p:nvSpPr>
          <p:cNvPr id="28691" name="文本框 56"/>
          <p:cNvSpPr>
            <a:spLocks noChangeArrowheads="1"/>
          </p:cNvSpPr>
          <p:nvPr/>
        </p:nvSpPr>
        <p:spPr bwMode="auto">
          <a:xfrm>
            <a:off x="801291" y="1841897"/>
            <a:ext cx="12618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共创明天</a:t>
            </a:r>
          </a:p>
        </p:txBody>
      </p:sp>
    </p:spTree>
    <p:extLst>
      <p:ext uri="{BB962C8B-B14F-4D97-AF65-F5344CB8AC3E}">
        <p14:creationId xmlns:p14="http://schemas.microsoft.com/office/powerpoint/2010/main" val="26872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 autoUpdateAnimBg="0"/>
      <p:bldP spid="28677" grpId="0" bldLvl="0" animBg="1" autoUpdateAnimBg="0"/>
      <p:bldP spid="28678" grpId="0" bldLvl="0" autoUpdateAnimBg="0"/>
      <p:bldP spid="28679" grpId="0" bldLvl="0" autoUpdateAnimBg="0"/>
      <p:bldP spid="28683" grpId="0" bldLvl="0" autoUpdateAnimBg="0"/>
      <p:bldP spid="28684" grpId="0" bldLvl="0" autoUpdateAnimBg="0"/>
      <p:bldP spid="28685" grpId="0" bldLvl="0" autoUpdateAnimBg="0"/>
      <p:bldP spid="28686" grpId="0" bldLvl="0" autoUpdateAnimBg="0"/>
      <p:bldP spid="28687" grpId="0" bldLvl="0" autoUpdateAnimBg="0"/>
      <p:bldP spid="28688" grpId="0" bldLvl="0" autoUpdateAnimBg="0"/>
      <p:bldP spid="28689" grpId="0" bldLvl="0" autoUpdateAnimBg="0"/>
      <p:bldP spid="28690" grpId="0" bldLvl="0" autoUpdateAnimBg="0"/>
      <p:bldP spid="28691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FF6B42D-BC2A-42D2-BBFF-08A613A60175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23</a:t>
            </a:fld>
            <a:endParaRPr lang="zh-CN" altLang="en-US" sz="1350"/>
          </a:p>
        </p:txBody>
      </p:sp>
      <p:sp>
        <p:nvSpPr>
          <p:cNvPr id="46083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4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4820" name="直接连接符 16"/>
          <p:cNvSpPr>
            <a:spLocks noChangeShapeType="1"/>
          </p:cNvSpPr>
          <p:nvPr/>
        </p:nvSpPr>
        <p:spPr bwMode="auto">
          <a:xfrm flipH="1">
            <a:off x="6003132" y="3375422"/>
            <a:ext cx="459581" cy="0"/>
          </a:xfrm>
          <a:prstGeom prst="line">
            <a:avLst/>
          </a:prstGeom>
          <a:noFill/>
          <a:ln w="12700">
            <a:solidFill>
              <a:srgbClr val="FFD86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grpSp>
        <p:nvGrpSpPr>
          <p:cNvPr id="2" name="组合 19"/>
          <p:cNvGrpSpPr>
            <a:grpSpLocks/>
          </p:cNvGrpSpPr>
          <p:nvPr/>
        </p:nvGrpSpPr>
        <p:grpSpPr bwMode="auto">
          <a:xfrm flipH="1" flipV="1">
            <a:off x="4827985" y="4279107"/>
            <a:ext cx="771525" cy="145256"/>
            <a:chOff x="0" y="0"/>
            <a:chExt cx="1505426" cy="262890"/>
          </a:xfrm>
        </p:grpSpPr>
        <p:sp>
          <p:nvSpPr>
            <p:cNvPr id="46139" name="直接连接符 20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6140" name="直接连接符 21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sp>
        <p:nvSpPr>
          <p:cNvPr id="34824" name="直接连接符 17"/>
          <p:cNvSpPr>
            <a:spLocks noChangeShapeType="1"/>
          </p:cNvSpPr>
          <p:nvPr/>
        </p:nvSpPr>
        <p:spPr bwMode="auto">
          <a:xfrm flipH="1" flipV="1">
            <a:off x="2676526" y="3375423"/>
            <a:ext cx="469106" cy="1190"/>
          </a:xfrm>
          <a:prstGeom prst="line">
            <a:avLst/>
          </a:prstGeom>
          <a:noFill/>
          <a:ln w="12700">
            <a:solidFill>
              <a:srgbClr val="FFD86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34825" name="直接连接符 14"/>
          <p:cNvSpPr>
            <a:spLocks noChangeShapeType="1"/>
          </p:cNvSpPr>
          <p:nvPr/>
        </p:nvSpPr>
        <p:spPr bwMode="auto">
          <a:xfrm flipH="1">
            <a:off x="2676525" y="2359819"/>
            <a:ext cx="458391" cy="0"/>
          </a:xfrm>
          <a:prstGeom prst="line">
            <a:avLst/>
          </a:prstGeom>
          <a:noFill/>
          <a:ln w="12700">
            <a:solidFill>
              <a:srgbClr val="FFD86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3412332" y="1208485"/>
            <a:ext cx="912019" cy="196453"/>
            <a:chOff x="0" y="0"/>
            <a:chExt cx="1505426" cy="262890"/>
          </a:xfrm>
        </p:grpSpPr>
        <p:sp>
          <p:nvSpPr>
            <p:cNvPr id="46137" name="直接连接符 9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6138" name="直接连接符 12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4" name="组合 11"/>
          <p:cNvGrpSpPr>
            <a:grpSpLocks/>
          </p:cNvGrpSpPr>
          <p:nvPr/>
        </p:nvGrpSpPr>
        <p:grpSpPr bwMode="auto">
          <a:xfrm>
            <a:off x="5112544" y="1964532"/>
            <a:ext cx="902494" cy="788194"/>
            <a:chOff x="0" y="0"/>
            <a:chExt cx="1203960" cy="1051560"/>
          </a:xfrm>
        </p:grpSpPr>
        <p:sp>
          <p:nvSpPr>
            <p:cNvPr id="46135" name="六边形 1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6136" name="文本框 43"/>
            <p:cNvSpPr>
              <a:spLocks noChangeArrowheads="1"/>
            </p:cNvSpPr>
            <p:nvPr/>
          </p:nvSpPr>
          <p:spPr bwMode="auto">
            <a:xfrm>
              <a:off x="181502" y="171837"/>
              <a:ext cx="820725" cy="7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0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02</a:t>
              </a:r>
              <a:endParaRPr lang="zh-CN" altLang="en-US" sz="30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0"/>
          <p:cNvGrpSpPr>
            <a:grpSpLocks/>
          </p:cNvGrpSpPr>
          <p:nvPr/>
        </p:nvGrpSpPr>
        <p:grpSpPr bwMode="auto">
          <a:xfrm>
            <a:off x="4124325" y="1395413"/>
            <a:ext cx="903685" cy="788194"/>
            <a:chOff x="0" y="0"/>
            <a:chExt cx="1203960" cy="1051560"/>
          </a:xfrm>
        </p:grpSpPr>
        <p:sp>
          <p:nvSpPr>
            <p:cNvPr id="46133" name="六边形 7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6134" name="文本框 44"/>
            <p:cNvSpPr>
              <a:spLocks noChangeArrowheads="1"/>
            </p:cNvSpPr>
            <p:nvPr/>
          </p:nvSpPr>
          <p:spPr bwMode="auto">
            <a:xfrm>
              <a:off x="160817" y="110283"/>
              <a:ext cx="882327" cy="86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30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01</a:t>
              </a:r>
              <a:endParaRPr lang="zh-CN" altLang="en-US" sz="30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18"/>
          <p:cNvGrpSpPr>
            <a:grpSpLocks/>
          </p:cNvGrpSpPr>
          <p:nvPr/>
        </p:nvGrpSpPr>
        <p:grpSpPr bwMode="auto">
          <a:xfrm>
            <a:off x="5100638" y="2981325"/>
            <a:ext cx="902494" cy="788194"/>
            <a:chOff x="0" y="0"/>
            <a:chExt cx="1203960" cy="1051560"/>
          </a:xfrm>
        </p:grpSpPr>
        <p:sp>
          <p:nvSpPr>
            <p:cNvPr id="46131" name="六边形 5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6132" name="文本框 45"/>
            <p:cNvSpPr>
              <a:spLocks noChangeArrowheads="1"/>
            </p:cNvSpPr>
            <p:nvPr/>
          </p:nvSpPr>
          <p:spPr bwMode="auto">
            <a:xfrm>
              <a:off x="138875" y="110283"/>
              <a:ext cx="926211" cy="86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30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03</a:t>
              </a:r>
              <a:endParaRPr lang="zh-CN" altLang="en-US" sz="30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1"/>
          <p:cNvGrpSpPr>
            <a:grpSpLocks/>
          </p:cNvGrpSpPr>
          <p:nvPr/>
        </p:nvGrpSpPr>
        <p:grpSpPr bwMode="auto">
          <a:xfrm>
            <a:off x="3145632" y="2982516"/>
            <a:ext cx="902494" cy="788194"/>
            <a:chOff x="0" y="0"/>
            <a:chExt cx="1203960" cy="1051560"/>
          </a:xfrm>
        </p:grpSpPr>
        <p:sp>
          <p:nvSpPr>
            <p:cNvPr id="46129" name="六边形 4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6130" name="文本框 46"/>
            <p:cNvSpPr>
              <a:spLocks noChangeArrowheads="1"/>
            </p:cNvSpPr>
            <p:nvPr/>
          </p:nvSpPr>
          <p:spPr bwMode="auto">
            <a:xfrm>
              <a:off x="191617" y="110283"/>
              <a:ext cx="820725" cy="86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30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05</a:t>
              </a:r>
              <a:endParaRPr lang="zh-CN" altLang="en-US" sz="30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22"/>
          <p:cNvGrpSpPr>
            <a:grpSpLocks/>
          </p:cNvGrpSpPr>
          <p:nvPr/>
        </p:nvGrpSpPr>
        <p:grpSpPr bwMode="auto">
          <a:xfrm>
            <a:off x="3134916" y="1964532"/>
            <a:ext cx="903684" cy="788194"/>
            <a:chOff x="0" y="0"/>
            <a:chExt cx="1203960" cy="1051560"/>
          </a:xfrm>
        </p:grpSpPr>
        <p:sp>
          <p:nvSpPr>
            <p:cNvPr id="46127" name="六边形 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6128" name="文本框 47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0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06</a:t>
              </a:r>
              <a:endParaRPr lang="zh-CN" altLang="en-US" sz="30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66"/>
          <p:cNvGrpSpPr>
            <a:grpSpLocks/>
          </p:cNvGrpSpPr>
          <p:nvPr/>
        </p:nvGrpSpPr>
        <p:grpSpPr bwMode="auto">
          <a:xfrm>
            <a:off x="4124325" y="3509963"/>
            <a:ext cx="903685" cy="789385"/>
            <a:chOff x="0" y="0"/>
            <a:chExt cx="1203960" cy="1051560"/>
          </a:xfrm>
        </p:grpSpPr>
        <p:sp>
          <p:nvSpPr>
            <p:cNvPr id="46125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6126" name="文本框 48"/>
            <p:cNvSpPr>
              <a:spLocks noChangeArrowheads="1"/>
            </p:cNvSpPr>
            <p:nvPr/>
          </p:nvSpPr>
          <p:spPr bwMode="auto">
            <a:xfrm>
              <a:off x="167429" y="171838"/>
              <a:ext cx="820723" cy="73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0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04</a:t>
              </a:r>
              <a:endParaRPr lang="zh-CN" altLang="en-US" sz="30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2"/>
          <p:cNvGrpSpPr>
            <a:grpSpLocks/>
          </p:cNvGrpSpPr>
          <p:nvPr/>
        </p:nvGrpSpPr>
        <p:grpSpPr bwMode="auto">
          <a:xfrm>
            <a:off x="3868341" y="2255044"/>
            <a:ext cx="1415653" cy="1194197"/>
            <a:chOff x="0" y="0"/>
            <a:chExt cx="1887055" cy="1592580"/>
          </a:xfrm>
        </p:grpSpPr>
        <p:sp>
          <p:nvSpPr>
            <p:cNvPr id="46117" name="六边形 6"/>
            <p:cNvSpPr>
              <a:spLocks noChangeArrowheads="1"/>
            </p:cNvSpPr>
            <p:nvPr/>
          </p:nvSpPr>
          <p:spPr bwMode="auto">
            <a:xfrm>
              <a:off x="0" y="0"/>
              <a:ext cx="1887055" cy="159258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46118" name="组合 49"/>
            <p:cNvGrpSpPr>
              <a:grpSpLocks/>
            </p:cNvGrpSpPr>
            <p:nvPr/>
          </p:nvGrpSpPr>
          <p:grpSpPr bwMode="auto">
            <a:xfrm>
              <a:off x="445971" y="443715"/>
              <a:ext cx="966085" cy="648000"/>
              <a:chOff x="0" y="0"/>
              <a:chExt cx="935038" cy="568325"/>
            </a:xfrm>
          </p:grpSpPr>
          <p:sp>
            <p:nvSpPr>
              <p:cNvPr id="46119" name="Freeform 8"/>
              <p:cNvSpPr>
                <a:spLocks noChangeArrowheads="1"/>
              </p:cNvSpPr>
              <p:nvPr/>
            </p:nvSpPr>
            <p:spPr bwMode="auto">
              <a:xfrm>
                <a:off x="87313" y="485775"/>
                <a:ext cx="112713" cy="82550"/>
              </a:xfrm>
              <a:custGeom>
                <a:avLst/>
                <a:gdLst>
                  <a:gd name="T0" fmla="*/ 112713 w 30"/>
                  <a:gd name="T1" fmla="*/ 71293 h 22"/>
                  <a:gd name="T2" fmla="*/ 112713 w 30"/>
                  <a:gd name="T3" fmla="*/ 0 h 22"/>
                  <a:gd name="T4" fmla="*/ 3757 w 30"/>
                  <a:gd name="T5" fmla="*/ 82550 h 22"/>
                  <a:gd name="T6" fmla="*/ 101442 w 30"/>
                  <a:gd name="T7" fmla="*/ 82550 h 22"/>
                  <a:gd name="T8" fmla="*/ 112713 w 30"/>
                  <a:gd name="T9" fmla="*/ 7129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"/>
                  <a:gd name="T17" fmla="*/ 30 w 3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120" name="Freeform 9"/>
              <p:cNvSpPr>
                <a:spLocks noChangeArrowheads="1"/>
              </p:cNvSpPr>
              <p:nvPr/>
            </p:nvSpPr>
            <p:spPr bwMode="auto">
              <a:xfrm>
                <a:off x="235744" y="368300"/>
                <a:ext cx="120650" cy="200025"/>
              </a:xfrm>
              <a:custGeom>
                <a:avLst/>
                <a:gdLst>
                  <a:gd name="T0" fmla="*/ 109339 w 32"/>
                  <a:gd name="T1" fmla="*/ 200025 h 53"/>
                  <a:gd name="T2" fmla="*/ 120650 w 32"/>
                  <a:gd name="T3" fmla="*/ 188703 h 53"/>
                  <a:gd name="T4" fmla="*/ 120650 w 32"/>
                  <a:gd name="T5" fmla="*/ 0 h 53"/>
                  <a:gd name="T6" fmla="*/ 0 w 32"/>
                  <a:gd name="T7" fmla="*/ 86803 h 53"/>
                  <a:gd name="T8" fmla="*/ 0 w 32"/>
                  <a:gd name="T9" fmla="*/ 90577 h 53"/>
                  <a:gd name="T10" fmla="*/ 0 w 32"/>
                  <a:gd name="T11" fmla="*/ 188703 h 53"/>
                  <a:gd name="T12" fmla="*/ 7541 w 32"/>
                  <a:gd name="T13" fmla="*/ 200025 h 53"/>
                  <a:gd name="T14" fmla="*/ 109339 w 32"/>
                  <a:gd name="T15" fmla="*/ 200025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121" name="Freeform 10"/>
              <p:cNvSpPr>
                <a:spLocks noChangeArrowheads="1"/>
              </p:cNvSpPr>
              <p:nvPr/>
            </p:nvSpPr>
            <p:spPr bwMode="auto">
              <a:xfrm>
                <a:off x="392112" y="274637"/>
                <a:ext cx="120650" cy="293688"/>
              </a:xfrm>
              <a:custGeom>
                <a:avLst/>
                <a:gdLst>
                  <a:gd name="T0" fmla="*/ 109339 w 32"/>
                  <a:gd name="T1" fmla="*/ 293688 h 78"/>
                  <a:gd name="T2" fmla="*/ 120650 w 32"/>
                  <a:gd name="T3" fmla="*/ 282392 h 78"/>
                  <a:gd name="T4" fmla="*/ 120650 w 32"/>
                  <a:gd name="T5" fmla="*/ 33887 h 78"/>
                  <a:gd name="T6" fmla="*/ 86717 w 32"/>
                  <a:gd name="T7" fmla="*/ 0 h 78"/>
                  <a:gd name="T8" fmla="*/ 37703 w 32"/>
                  <a:gd name="T9" fmla="*/ 37652 h 78"/>
                  <a:gd name="T10" fmla="*/ 0 w 32"/>
                  <a:gd name="T11" fmla="*/ 64009 h 78"/>
                  <a:gd name="T12" fmla="*/ 0 w 32"/>
                  <a:gd name="T13" fmla="*/ 282392 h 78"/>
                  <a:gd name="T14" fmla="*/ 11311 w 32"/>
                  <a:gd name="T15" fmla="*/ 293688 h 78"/>
                  <a:gd name="T16" fmla="*/ 109339 w 32"/>
                  <a:gd name="T17" fmla="*/ 29368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78"/>
                  <a:gd name="T29" fmla="*/ 32 w 32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122" name="Freeform 11"/>
              <p:cNvSpPr>
                <a:spLocks noChangeArrowheads="1"/>
              </p:cNvSpPr>
              <p:nvPr/>
            </p:nvSpPr>
            <p:spPr bwMode="auto">
              <a:xfrm>
                <a:off x="548481" y="315912"/>
                <a:ext cx="120650" cy="252413"/>
              </a:xfrm>
              <a:custGeom>
                <a:avLst/>
                <a:gdLst>
                  <a:gd name="T0" fmla="*/ 113109 w 32"/>
                  <a:gd name="T1" fmla="*/ 252413 h 67"/>
                  <a:gd name="T2" fmla="*/ 120650 w 32"/>
                  <a:gd name="T3" fmla="*/ 241111 h 67"/>
                  <a:gd name="T4" fmla="*/ 120650 w 32"/>
                  <a:gd name="T5" fmla="*/ 0 h 67"/>
                  <a:gd name="T6" fmla="*/ 75406 w 32"/>
                  <a:gd name="T7" fmla="*/ 37674 h 67"/>
                  <a:gd name="T8" fmla="*/ 60325 w 32"/>
                  <a:gd name="T9" fmla="*/ 48976 h 67"/>
                  <a:gd name="T10" fmla="*/ 18852 w 32"/>
                  <a:gd name="T11" fmla="*/ 45208 h 67"/>
                  <a:gd name="T12" fmla="*/ 15081 w 32"/>
                  <a:gd name="T13" fmla="*/ 41441 h 67"/>
                  <a:gd name="T14" fmla="*/ 0 w 32"/>
                  <a:gd name="T15" fmla="*/ 26372 h 67"/>
                  <a:gd name="T16" fmla="*/ 0 w 32"/>
                  <a:gd name="T17" fmla="*/ 241111 h 67"/>
                  <a:gd name="T18" fmla="*/ 11311 w 32"/>
                  <a:gd name="T19" fmla="*/ 252413 h 67"/>
                  <a:gd name="T20" fmla="*/ 113109 w 32"/>
                  <a:gd name="T21" fmla="*/ 252413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67"/>
                  <a:gd name="T35" fmla="*/ 32 w 32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123" name="Freeform 12"/>
              <p:cNvSpPr>
                <a:spLocks noChangeArrowheads="1"/>
              </p:cNvSpPr>
              <p:nvPr/>
            </p:nvSpPr>
            <p:spPr bwMode="auto">
              <a:xfrm>
                <a:off x="704850" y="195262"/>
                <a:ext cx="120650" cy="373063"/>
              </a:xfrm>
              <a:custGeom>
                <a:avLst/>
                <a:gdLst>
                  <a:gd name="T0" fmla="*/ 109339 w 32"/>
                  <a:gd name="T1" fmla="*/ 373063 h 99"/>
                  <a:gd name="T2" fmla="*/ 120650 w 32"/>
                  <a:gd name="T3" fmla="*/ 361758 h 99"/>
                  <a:gd name="T4" fmla="*/ 120650 w 32"/>
                  <a:gd name="T5" fmla="*/ 0 h 99"/>
                  <a:gd name="T6" fmla="*/ 49014 w 32"/>
                  <a:gd name="T7" fmla="*/ 56525 h 99"/>
                  <a:gd name="T8" fmla="*/ 0 w 32"/>
                  <a:gd name="T9" fmla="*/ 94208 h 99"/>
                  <a:gd name="T10" fmla="*/ 0 w 32"/>
                  <a:gd name="T11" fmla="*/ 361758 h 99"/>
                  <a:gd name="T12" fmla="*/ 11311 w 32"/>
                  <a:gd name="T13" fmla="*/ 373063 h 99"/>
                  <a:gd name="T14" fmla="*/ 109339 w 32"/>
                  <a:gd name="T15" fmla="*/ 373063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99"/>
                  <a:gd name="T26" fmla="*/ 32 w 32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124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5038" cy="541338"/>
              </a:xfrm>
              <a:custGeom>
                <a:avLst/>
                <a:gdLst>
                  <a:gd name="T0" fmla="*/ 935038 w 248"/>
                  <a:gd name="T1" fmla="*/ 30074 h 144"/>
                  <a:gd name="T2" fmla="*/ 923727 w 248"/>
                  <a:gd name="T3" fmla="*/ 7519 h 144"/>
                  <a:gd name="T4" fmla="*/ 901105 w 248"/>
                  <a:gd name="T5" fmla="*/ 0 h 144"/>
                  <a:gd name="T6" fmla="*/ 867172 w 248"/>
                  <a:gd name="T7" fmla="*/ 0 h 144"/>
                  <a:gd name="T8" fmla="*/ 754063 w 248"/>
                  <a:gd name="T9" fmla="*/ 0 h 144"/>
                  <a:gd name="T10" fmla="*/ 742752 w 248"/>
                  <a:gd name="T11" fmla="*/ 3759 h 144"/>
                  <a:gd name="T12" fmla="*/ 738982 w 248"/>
                  <a:gd name="T13" fmla="*/ 3759 h 144"/>
                  <a:gd name="T14" fmla="*/ 720130 w 248"/>
                  <a:gd name="T15" fmla="*/ 30074 h 144"/>
                  <a:gd name="T16" fmla="*/ 742752 w 248"/>
                  <a:gd name="T17" fmla="*/ 60149 h 144"/>
                  <a:gd name="T18" fmla="*/ 754063 w 248"/>
                  <a:gd name="T19" fmla="*/ 63908 h 144"/>
                  <a:gd name="T20" fmla="*/ 791766 w 248"/>
                  <a:gd name="T21" fmla="*/ 63908 h 144"/>
                  <a:gd name="T22" fmla="*/ 810618 w 248"/>
                  <a:gd name="T23" fmla="*/ 63908 h 144"/>
                  <a:gd name="T24" fmla="*/ 776685 w 248"/>
                  <a:gd name="T25" fmla="*/ 90223 h 144"/>
                  <a:gd name="T26" fmla="*/ 712589 w 248"/>
                  <a:gd name="T27" fmla="*/ 146612 h 144"/>
                  <a:gd name="T28" fmla="*/ 674886 w 248"/>
                  <a:gd name="T29" fmla="*/ 176687 h 144"/>
                  <a:gd name="T30" fmla="*/ 625872 w 248"/>
                  <a:gd name="T31" fmla="*/ 214280 h 144"/>
                  <a:gd name="T32" fmla="*/ 595710 w 248"/>
                  <a:gd name="T33" fmla="*/ 236835 h 144"/>
                  <a:gd name="T34" fmla="*/ 565547 w 248"/>
                  <a:gd name="T35" fmla="*/ 206761 h 144"/>
                  <a:gd name="T36" fmla="*/ 550466 w 248"/>
                  <a:gd name="T37" fmla="*/ 195483 h 144"/>
                  <a:gd name="T38" fmla="*/ 512763 w 248"/>
                  <a:gd name="T39" fmla="*/ 157890 h 144"/>
                  <a:gd name="T40" fmla="*/ 505222 w 248"/>
                  <a:gd name="T41" fmla="*/ 150372 h 144"/>
                  <a:gd name="T42" fmla="*/ 463749 w 248"/>
                  <a:gd name="T43" fmla="*/ 146612 h 144"/>
                  <a:gd name="T44" fmla="*/ 429816 w 248"/>
                  <a:gd name="T45" fmla="*/ 172927 h 144"/>
                  <a:gd name="T46" fmla="*/ 392113 w 248"/>
                  <a:gd name="T47" fmla="*/ 203002 h 144"/>
                  <a:gd name="T48" fmla="*/ 365721 w 248"/>
                  <a:gd name="T49" fmla="*/ 218039 h 144"/>
                  <a:gd name="T50" fmla="*/ 354410 w 248"/>
                  <a:gd name="T51" fmla="*/ 229317 h 144"/>
                  <a:gd name="T52" fmla="*/ 233760 w 248"/>
                  <a:gd name="T53" fmla="*/ 319540 h 144"/>
                  <a:gd name="T54" fmla="*/ 229989 w 248"/>
                  <a:gd name="T55" fmla="*/ 323299 h 144"/>
                  <a:gd name="T56" fmla="*/ 192286 w 248"/>
                  <a:gd name="T57" fmla="*/ 349614 h 144"/>
                  <a:gd name="T58" fmla="*/ 33933 w 248"/>
                  <a:gd name="T59" fmla="*/ 466152 h 144"/>
                  <a:gd name="T60" fmla="*/ 15081 w 248"/>
                  <a:gd name="T61" fmla="*/ 481189 h 144"/>
                  <a:gd name="T62" fmla="*/ 11311 w 248"/>
                  <a:gd name="T63" fmla="*/ 526301 h 144"/>
                  <a:gd name="T64" fmla="*/ 41473 w 248"/>
                  <a:gd name="T65" fmla="*/ 537579 h 144"/>
                  <a:gd name="T66" fmla="*/ 56555 w 248"/>
                  <a:gd name="T67" fmla="*/ 533819 h 144"/>
                  <a:gd name="T68" fmla="*/ 192286 w 248"/>
                  <a:gd name="T69" fmla="*/ 428559 h 144"/>
                  <a:gd name="T70" fmla="*/ 229989 w 248"/>
                  <a:gd name="T71" fmla="*/ 402244 h 144"/>
                  <a:gd name="T72" fmla="*/ 233760 w 248"/>
                  <a:gd name="T73" fmla="*/ 402244 h 144"/>
                  <a:gd name="T74" fmla="*/ 354410 w 248"/>
                  <a:gd name="T75" fmla="*/ 308262 h 144"/>
                  <a:gd name="T76" fmla="*/ 369491 w 248"/>
                  <a:gd name="T77" fmla="*/ 300743 h 144"/>
                  <a:gd name="T78" fmla="*/ 392113 w 248"/>
                  <a:gd name="T79" fmla="*/ 281947 h 144"/>
                  <a:gd name="T80" fmla="*/ 429816 w 248"/>
                  <a:gd name="T81" fmla="*/ 251873 h 144"/>
                  <a:gd name="T82" fmla="*/ 478830 w 248"/>
                  <a:gd name="T83" fmla="*/ 214280 h 144"/>
                  <a:gd name="T84" fmla="*/ 512763 w 248"/>
                  <a:gd name="T85" fmla="*/ 248113 h 144"/>
                  <a:gd name="T86" fmla="*/ 550466 w 248"/>
                  <a:gd name="T87" fmla="*/ 285706 h 144"/>
                  <a:gd name="T88" fmla="*/ 565547 w 248"/>
                  <a:gd name="T89" fmla="*/ 296984 h 144"/>
                  <a:gd name="T90" fmla="*/ 569318 w 248"/>
                  <a:gd name="T91" fmla="*/ 304503 h 144"/>
                  <a:gd name="T92" fmla="*/ 610791 w 248"/>
                  <a:gd name="T93" fmla="*/ 308262 h 144"/>
                  <a:gd name="T94" fmla="*/ 625872 w 248"/>
                  <a:gd name="T95" fmla="*/ 296984 h 144"/>
                  <a:gd name="T96" fmla="*/ 674886 w 248"/>
                  <a:gd name="T97" fmla="*/ 259391 h 144"/>
                  <a:gd name="T98" fmla="*/ 712589 w 248"/>
                  <a:gd name="T99" fmla="*/ 229317 h 144"/>
                  <a:gd name="T100" fmla="*/ 761604 w 248"/>
                  <a:gd name="T101" fmla="*/ 191724 h 144"/>
                  <a:gd name="T102" fmla="*/ 867172 w 248"/>
                  <a:gd name="T103" fmla="*/ 101501 h 144"/>
                  <a:gd name="T104" fmla="*/ 870943 w 248"/>
                  <a:gd name="T105" fmla="*/ 97742 h 144"/>
                  <a:gd name="T106" fmla="*/ 870943 w 248"/>
                  <a:gd name="T107" fmla="*/ 172927 h 144"/>
                  <a:gd name="T108" fmla="*/ 901105 w 248"/>
                  <a:gd name="T109" fmla="*/ 203002 h 144"/>
                  <a:gd name="T110" fmla="*/ 935038 w 248"/>
                  <a:gd name="T111" fmla="*/ 172927 h 144"/>
                  <a:gd name="T112" fmla="*/ 935038 w 248"/>
                  <a:gd name="T113" fmla="*/ 30074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144"/>
                  <a:gd name="T173" fmla="*/ 248 w 248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ea typeface="方正兰亭黑_GBK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4856" name="矩形 65"/>
          <p:cNvSpPr>
            <a:spLocks noChangeArrowheads="1"/>
          </p:cNvSpPr>
          <p:nvPr/>
        </p:nvSpPr>
        <p:spPr bwMode="auto">
          <a:xfrm>
            <a:off x="2487736" y="1033463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57" name="矩形 47"/>
          <p:cNvSpPr>
            <a:spLocks noChangeArrowheads="1"/>
          </p:cNvSpPr>
          <p:nvPr/>
        </p:nvSpPr>
        <p:spPr bwMode="auto">
          <a:xfrm>
            <a:off x="969169" y="1307307"/>
            <a:ext cx="2439591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4858" name="矩形 69"/>
          <p:cNvSpPr>
            <a:spLocks noChangeArrowheads="1"/>
          </p:cNvSpPr>
          <p:nvPr/>
        </p:nvSpPr>
        <p:spPr bwMode="auto">
          <a:xfrm>
            <a:off x="1709067" y="2050257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59" name="矩形 47"/>
          <p:cNvSpPr>
            <a:spLocks noChangeArrowheads="1"/>
          </p:cNvSpPr>
          <p:nvPr/>
        </p:nvSpPr>
        <p:spPr bwMode="auto">
          <a:xfrm>
            <a:off x="997744" y="2324101"/>
            <a:ext cx="1619250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4860" name="矩形 72"/>
          <p:cNvSpPr>
            <a:spLocks noChangeArrowheads="1"/>
          </p:cNvSpPr>
          <p:nvPr/>
        </p:nvSpPr>
        <p:spPr bwMode="auto">
          <a:xfrm>
            <a:off x="1709067" y="3114675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61" name="矩形 47"/>
          <p:cNvSpPr>
            <a:spLocks noChangeArrowheads="1"/>
          </p:cNvSpPr>
          <p:nvPr/>
        </p:nvSpPr>
        <p:spPr bwMode="auto">
          <a:xfrm>
            <a:off x="997744" y="3388519"/>
            <a:ext cx="1619250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4862" name="矩形 76"/>
          <p:cNvSpPr>
            <a:spLocks noChangeArrowheads="1"/>
          </p:cNvSpPr>
          <p:nvPr/>
        </p:nvSpPr>
        <p:spPr bwMode="auto">
          <a:xfrm>
            <a:off x="6530579" y="1606154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63" name="矩形 47"/>
          <p:cNvSpPr>
            <a:spLocks noChangeArrowheads="1"/>
          </p:cNvSpPr>
          <p:nvPr/>
        </p:nvSpPr>
        <p:spPr bwMode="auto">
          <a:xfrm>
            <a:off x="6510338" y="1891904"/>
            <a:ext cx="1654969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4864" name="矩形 78"/>
          <p:cNvSpPr>
            <a:spLocks noChangeArrowheads="1"/>
          </p:cNvSpPr>
          <p:nvPr/>
        </p:nvSpPr>
        <p:spPr bwMode="auto">
          <a:xfrm>
            <a:off x="6523435" y="2869407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65" name="矩形 47"/>
          <p:cNvSpPr>
            <a:spLocks noChangeArrowheads="1"/>
          </p:cNvSpPr>
          <p:nvPr/>
        </p:nvSpPr>
        <p:spPr bwMode="auto">
          <a:xfrm>
            <a:off x="6523435" y="3155157"/>
            <a:ext cx="1654969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4866" name="矩形 80"/>
          <p:cNvSpPr>
            <a:spLocks noChangeArrowheads="1"/>
          </p:cNvSpPr>
          <p:nvPr/>
        </p:nvSpPr>
        <p:spPr bwMode="auto">
          <a:xfrm>
            <a:off x="5656660" y="4029075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50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4867" name="矩形 47"/>
          <p:cNvSpPr>
            <a:spLocks noChangeArrowheads="1"/>
          </p:cNvSpPr>
          <p:nvPr/>
        </p:nvSpPr>
        <p:spPr bwMode="auto">
          <a:xfrm>
            <a:off x="5656660" y="4314826"/>
            <a:ext cx="2187178" cy="4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grpSp>
        <p:nvGrpSpPr>
          <p:cNvPr id="12" name="组合 61"/>
          <p:cNvGrpSpPr>
            <a:grpSpLocks/>
          </p:cNvGrpSpPr>
          <p:nvPr/>
        </p:nvGrpSpPr>
        <p:grpSpPr bwMode="auto">
          <a:xfrm flipH="1">
            <a:off x="5811441" y="1777604"/>
            <a:ext cx="663178" cy="196453"/>
            <a:chOff x="0" y="0"/>
            <a:chExt cx="1505426" cy="262890"/>
          </a:xfrm>
        </p:grpSpPr>
        <p:sp>
          <p:nvSpPr>
            <p:cNvPr id="46115" name="直接连接符 62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6116" name="直接连接符 63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sp>
        <p:nvSpPr>
          <p:cNvPr id="34871" name="矩形 3"/>
          <p:cNvSpPr>
            <a:spLocks noChangeArrowheads="1"/>
          </p:cNvSpPr>
          <p:nvPr/>
        </p:nvSpPr>
        <p:spPr bwMode="auto">
          <a:xfrm>
            <a:off x="3586162" y="422673"/>
            <a:ext cx="1369592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其他产品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34872" name="文本框 37"/>
          <p:cNvSpPr>
            <a:spLocks noChangeArrowheads="1"/>
          </p:cNvSpPr>
          <p:nvPr/>
        </p:nvSpPr>
        <p:spPr bwMode="auto">
          <a:xfrm>
            <a:off x="5035154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More Products</a:t>
            </a:r>
            <a:endParaRPr lang="zh-CN" altLang="en-US" sz="1200" baseline="-30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13" name="组合 71"/>
          <p:cNvGrpSpPr>
            <a:grpSpLocks/>
          </p:cNvGrpSpPr>
          <p:nvPr/>
        </p:nvGrpSpPr>
        <p:grpSpPr bwMode="auto">
          <a:xfrm>
            <a:off x="3176588" y="464344"/>
            <a:ext cx="197644" cy="295275"/>
            <a:chOff x="0" y="0"/>
            <a:chExt cx="213756" cy="427512"/>
          </a:xfrm>
        </p:grpSpPr>
        <p:sp>
          <p:nvSpPr>
            <p:cNvPr id="46113" name="直接连接符 7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6114" name="直接连接符 7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37168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4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4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4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4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35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4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4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4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5" dur="4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35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4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1" dur="4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35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4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7" dur="4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6" grpId="0" bldLvl="0" autoUpdateAnimBg="0"/>
      <p:bldP spid="34857" grpId="0" bldLvl="0" autoUpdateAnimBg="0"/>
      <p:bldP spid="34858" grpId="0" bldLvl="0" autoUpdateAnimBg="0"/>
      <p:bldP spid="34859" grpId="0" bldLvl="0" autoUpdateAnimBg="0"/>
      <p:bldP spid="34860" grpId="0" bldLvl="0" autoUpdateAnimBg="0"/>
      <p:bldP spid="34861" grpId="0" bldLvl="0" autoUpdateAnimBg="0"/>
      <p:bldP spid="34862" grpId="0" bldLvl="0" autoUpdateAnimBg="0"/>
      <p:bldP spid="34863" grpId="0" bldLvl="0" autoUpdateAnimBg="0"/>
      <p:bldP spid="34864" grpId="0" bldLvl="0" autoUpdateAnimBg="0"/>
      <p:bldP spid="34865" grpId="0" bldLvl="0" autoUpdateAnimBg="0"/>
      <p:bldP spid="34866" grpId="0" bldLvl="0" autoUpdateAnimBg="0"/>
      <p:bldP spid="34867" grpId="0" bldLvl="0" autoUpdateAnimBg="0"/>
      <p:bldP spid="34871" grpId="0" bldLvl="0" autoUpdateAnimBg="0"/>
      <p:bldP spid="34872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B11D7D6-74B7-4A9F-83A0-CC9ADC875907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24</a:t>
            </a:fld>
            <a:endParaRPr lang="zh-CN" altLang="en-US" sz="1350"/>
          </a:p>
        </p:txBody>
      </p:sp>
      <p:sp>
        <p:nvSpPr>
          <p:cNvPr id="50179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180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66850" y="2849167"/>
            <a:ext cx="952500" cy="953690"/>
            <a:chOff x="0" y="0"/>
            <a:chExt cx="1080120" cy="1080120"/>
          </a:xfrm>
        </p:grpSpPr>
        <p:grpSp>
          <p:nvGrpSpPr>
            <p:cNvPr id="50217" name="Group 6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0219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FFD860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50220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FD860">
                  <a:alpha val="29803"/>
                </a:srgbClr>
              </a:solidFill>
              <a:ln w="19050">
                <a:solidFill>
                  <a:srgbClr val="FFD86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50218" name="文本框 10"/>
            <p:cNvSpPr>
              <a:spLocks noChangeArrowheads="1"/>
            </p:cNvSpPr>
            <p:nvPr/>
          </p:nvSpPr>
          <p:spPr bwMode="auto">
            <a:xfrm>
              <a:off x="211675" y="365759"/>
              <a:ext cx="651129" cy="28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013">
                  <a:solidFill>
                    <a:srgbClr val="FFD86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 sz="1013">
                <a:solidFill>
                  <a:srgbClr val="FFD860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50306" y="1581150"/>
            <a:ext cx="1306116" cy="1306116"/>
            <a:chOff x="0" y="0"/>
            <a:chExt cx="1080120" cy="1080120"/>
          </a:xfrm>
        </p:grpSpPr>
        <p:grpSp>
          <p:nvGrpSpPr>
            <p:cNvPr id="50213" name="Group 11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0215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FFD860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50216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FD860">
                  <a:alpha val="29803"/>
                </a:srgbClr>
              </a:solidFill>
              <a:ln w="19050">
                <a:solidFill>
                  <a:srgbClr val="FFD86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50214" name="文本框 26"/>
            <p:cNvSpPr>
              <a:spLocks noChangeArrowheads="1"/>
            </p:cNvSpPr>
            <p:nvPr/>
          </p:nvSpPr>
          <p:spPr bwMode="auto">
            <a:xfrm>
              <a:off x="213161" y="400115"/>
              <a:ext cx="653804" cy="276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75">
                  <a:solidFill>
                    <a:srgbClr val="FFD86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 sz="1013">
                <a:solidFill>
                  <a:srgbClr val="FFD860"/>
                </a:solidFill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179094" y="2849166"/>
            <a:ext cx="1170385" cy="1170384"/>
            <a:chOff x="0" y="0"/>
            <a:chExt cx="1080120" cy="1080120"/>
          </a:xfrm>
        </p:grpSpPr>
        <p:grpSp>
          <p:nvGrpSpPr>
            <p:cNvPr id="50209" name="Group 16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0211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FFD860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50212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FD860">
                  <a:alpha val="29803"/>
                </a:srgbClr>
              </a:solidFill>
              <a:ln w="19050">
                <a:solidFill>
                  <a:srgbClr val="FFD86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50210" name="文本框 31"/>
            <p:cNvSpPr>
              <a:spLocks noChangeArrowheads="1"/>
            </p:cNvSpPr>
            <p:nvPr/>
          </p:nvSpPr>
          <p:spPr bwMode="auto">
            <a:xfrm>
              <a:off x="175248" y="398075"/>
              <a:ext cx="729627" cy="30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75">
                  <a:solidFill>
                    <a:srgbClr val="FFD86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 sz="1013">
                <a:solidFill>
                  <a:srgbClr val="FFD860"/>
                </a:solidFill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549504" y="1009650"/>
            <a:ext cx="1715690" cy="1714500"/>
            <a:chOff x="0" y="0"/>
            <a:chExt cx="1080120" cy="1080120"/>
          </a:xfrm>
        </p:grpSpPr>
        <p:grpSp>
          <p:nvGrpSpPr>
            <p:cNvPr id="50205" name="Group 21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0207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rgbClr val="FFD860">
                  <a:alpha val="2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50208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FFD860">
                  <a:alpha val="29803"/>
                </a:srgbClr>
              </a:solidFill>
              <a:ln w="19050">
                <a:solidFill>
                  <a:srgbClr val="FFD86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  <p:sp>
          <p:nvSpPr>
            <p:cNvPr id="50206" name="文本框 37"/>
            <p:cNvSpPr>
              <a:spLocks noChangeArrowheads="1"/>
            </p:cNvSpPr>
            <p:nvPr/>
          </p:nvSpPr>
          <p:spPr bwMode="auto">
            <a:xfrm>
              <a:off x="245783" y="414093"/>
              <a:ext cx="588553" cy="24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950">
                  <a:solidFill>
                    <a:srgbClr val="FFD86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rPr>
                <a:t>关键词</a:t>
              </a:r>
              <a:endParaRPr lang="zh-CN" altLang="en-US" sz="1013">
                <a:solidFill>
                  <a:srgbClr val="FFD860"/>
                </a:solidFill>
              </a:endParaRPr>
            </a:p>
          </p:txBody>
        </p:sp>
      </p:grpSp>
      <p:cxnSp>
        <p:nvCxnSpPr>
          <p:cNvPr id="38936" name="直接连接符 13"/>
          <p:cNvCxnSpPr>
            <a:cxnSpLocks noChangeShapeType="1"/>
            <a:stCxn id="50219" idx="7"/>
            <a:endCxn id="50215" idx="3"/>
          </p:cNvCxnSpPr>
          <p:nvPr/>
        </p:nvCxnSpPr>
        <p:spPr bwMode="auto">
          <a:xfrm flipV="1">
            <a:off x="2280047" y="2695575"/>
            <a:ext cx="360759" cy="292894"/>
          </a:xfrm>
          <a:prstGeom prst="line">
            <a:avLst/>
          </a:prstGeom>
          <a:noFill/>
          <a:ln w="28575">
            <a:solidFill>
              <a:srgbClr val="FFD8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7" name="直接连接符 17"/>
          <p:cNvSpPr>
            <a:spLocks noChangeShapeType="1"/>
          </p:cNvSpPr>
          <p:nvPr/>
        </p:nvSpPr>
        <p:spPr bwMode="auto">
          <a:xfrm>
            <a:off x="3669506" y="2530078"/>
            <a:ext cx="681038" cy="490538"/>
          </a:xfrm>
          <a:prstGeom prst="line">
            <a:avLst/>
          </a:prstGeom>
          <a:noFill/>
          <a:ln w="28575">
            <a:solidFill>
              <a:srgbClr val="FFD8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cxnSp>
        <p:nvCxnSpPr>
          <p:cNvPr id="38938" name="直接连接符 20"/>
          <p:cNvCxnSpPr>
            <a:cxnSpLocks noChangeShapeType="1"/>
            <a:stCxn id="50211" idx="7"/>
            <a:endCxn id="50207" idx="3"/>
          </p:cNvCxnSpPr>
          <p:nvPr/>
        </p:nvCxnSpPr>
        <p:spPr bwMode="auto">
          <a:xfrm flipV="1">
            <a:off x="5176837" y="2472929"/>
            <a:ext cx="623888" cy="548878"/>
          </a:xfrm>
          <a:prstGeom prst="line">
            <a:avLst/>
          </a:prstGeom>
          <a:noFill/>
          <a:ln w="28575">
            <a:solidFill>
              <a:srgbClr val="FFD8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9" name="直接连接符 23"/>
          <p:cNvCxnSpPr>
            <a:cxnSpLocks noChangeShapeType="1"/>
            <a:stCxn id="38948" idx="5"/>
            <a:endCxn id="50219" idx="1"/>
          </p:cNvCxnSpPr>
          <p:nvPr/>
        </p:nvCxnSpPr>
        <p:spPr bwMode="auto">
          <a:xfrm>
            <a:off x="1307307" y="2775347"/>
            <a:ext cx="298847" cy="213122"/>
          </a:xfrm>
          <a:prstGeom prst="line">
            <a:avLst/>
          </a:prstGeom>
          <a:noFill/>
          <a:ln w="28575">
            <a:solidFill>
              <a:srgbClr val="FFD8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0" name="直接连接符 43"/>
          <p:cNvCxnSpPr>
            <a:cxnSpLocks noChangeShapeType="1"/>
            <a:stCxn id="38949" idx="7"/>
            <a:endCxn id="50211" idx="3"/>
          </p:cNvCxnSpPr>
          <p:nvPr/>
        </p:nvCxnSpPr>
        <p:spPr bwMode="auto">
          <a:xfrm flipV="1">
            <a:off x="4049316" y="3848101"/>
            <a:ext cx="301228" cy="278606"/>
          </a:xfrm>
          <a:prstGeom prst="line">
            <a:avLst/>
          </a:prstGeom>
          <a:noFill/>
          <a:ln w="28575">
            <a:solidFill>
              <a:srgbClr val="FFD8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1" name="直接连接符 72"/>
          <p:cNvCxnSpPr>
            <a:cxnSpLocks noChangeShapeType="1"/>
            <a:stCxn id="50207" idx="6"/>
            <a:endCxn id="38950" idx="1"/>
          </p:cNvCxnSpPr>
          <p:nvPr/>
        </p:nvCxnSpPr>
        <p:spPr bwMode="auto">
          <a:xfrm>
            <a:off x="7265194" y="1866900"/>
            <a:ext cx="417910" cy="280988"/>
          </a:xfrm>
          <a:prstGeom prst="line">
            <a:avLst/>
          </a:prstGeom>
          <a:noFill/>
          <a:ln w="28575">
            <a:solidFill>
              <a:srgbClr val="FFD8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2" name="矩形 76"/>
          <p:cNvSpPr>
            <a:spLocks noChangeArrowheads="1"/>
          </p:cNvSpPr>
          <p:nvPr/>
        </p:nvSpPr>
        <p:spPr bwMode="auto">
          <a:xfrm>
            <a:off x="1221582" y="3811191"/>
            <a:ext cx="1365647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406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r>
              <a:rPr lang="en-US" altLang="zh-CN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975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43" name="矩形 80"/>
          <p:cNvSpPr>
            <a:spLocks noChangeArrowheads="1"/>
          </p:cNvSpPr>
          <p:nvPr/>
        </p:nvSpPr>
        <p:spPr bwMode="auto">
          <a:xfrm>
            <a:off x="2407444" y="2913460"/>
            <a:ext cx="1365647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406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r>
              <a:rPr lang="en-US" altLang="zh-CN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975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44" name="矩形 81"/>
          <p:cNvSpPr>
            <a:spLocks noChangeArrowheads="1"/>
          </p:cNvSpPr>
          <p:nvPr/>
        </p:nvSpPr>
        <p:spPr bwMode="auto">
          <a:xfrm>
            <a:off x="4099322" y="4055269"/>
            <a:ext cx="1365647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406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r>
              <a:rPr lang="en-US" altLang="zh-CN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 </a:t>
            </a:r>
            <a:endParaRPr lang="zh-CN" altLang="en-US" sz="975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45" name="矩形 82"/>
          <p:cNvSpPr>
            <a:spLocks noChangeArrowheads="1"/>
          </p:cNvSpPr>
          <p:nvPr/>
        </p:nvSpPr>
        <p:spPr bwMode="auto">
          <a:xfrm>
            <a:off x="5744766" y="2746772"/>
            <a:ext cx="1366838" cy="2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80645" tIns="40323" rIns="80645" bIns="40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406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点击添加描述总结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8946" name="矩形 85"/>
          <p:cNvSpPr>
            <a:spLocks noChangeArrowheads="1"/>
          </p:cNvSpPr>
          <p:nvPr/>
        </p:nvSpPr>
        <p:spPr bwMode="auto">
          <a:xfrm>
            <a:off x="5938838" y="3331369"/>
            <a:ext cx="2324100" cy="34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86406" tIns="43202" rIns="86406" bIns="432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添加主要观点</a:t>
            </a:r>
            <a:endParaRPr lang="zh-CN" altLang="en-US" sz="165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38947" name="文本框 13"/>
          <p:cNvSpPr>
            <a:spLocks noChangeArrowheads="1"/>
          </p:cNvSpPr>
          <p:nvPr/>
        </p:nvSpPr>
        <p:spPr bwMode="auto">
          <a:xfrm>
            <a:off x="5557838" y="3687366"/>
            <a:ext cx="2740819" cy="103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8948" name="椭圆 56"/>
          <p:cNvSpPr>
            <a:spLocks noChangeArrowheads="1"/>
          </p:cNvSpPr>
          <p:nvPr/>
        </p:nvSpPr>
        <p:spPr bwMode="auto">
          <a:xfrm rot="21019160">
            <a:off x="958453" y="2472929"/>
            <a:ext cx="384572" cy="383381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80645" tIns="40323" rIns="80645" bIns="4032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49" name="椭圆 58"/>
          <p:cNvSpPr>
            <a:spLocks noChangeArrowheads="1"/>
          </p:cNvSpPr>
          <p:nvPr/>
        </p:nvSpPr>
        <p:spPr bwMode="auto">
          <a:xfrm>
            <a:off x="3627835" y="4054079"/>
            <a:ext cx="492919" cy="494109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80645" tIns="40323" rIns="80645" bIns="4032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50" name="椭圆 70"/>
          <p:cNvSpPr>
            <a:spLocks noChangeArrowheads="1"/>
          </p:cNvSpPr>
          <p:nvPr/>
        </p:nvSpPr>
        <p:spPr bwMode="auto">
          <a:xfrm>
            <a:off x="7599760" y="2064544"/>
            <a:ext cx="570309" cy="570310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80645" tIns="40323" rIns="80645" bIns="4032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8951" name="矩形 3"/>
          <p:cNvSpPr>
            <a:spLocks noChangeArrowheads="1"/>
          </p:cNvSpPr>
          <p:nvPr/>
        </p:nvSpPr>
        <p:spPr bwMode="auto">
          <a:xfrm>
            <a:off x="3400426" y="422673"/>
            <a:ext cx="1677368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我们的优势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38952" name="文本框 37"/>
          <p:cNvSpPr>
            <a:spLocks noChangeArrowheads="1"/>
          </p:cNvSpPr>
          <p:nvPr/>
        </p:nvSpPr>
        <p:spPr bwMode="auto">
          <a:xfrm>
            <a:off x="5176838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Our Advantage</a:t>
            </a:r>
            <a:endParaRPr lang="zh-CN" altLang="en-US" sz="1200" baseline="-30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10" name="组合 66"/>
          <p:cNvGrpSpPr>
            <a:grpSpLocks/>
          </p:cNvGrpSpPr>
          <p:nvPr/>
        </p:nvGrpSpPr>
        <p:grpSpPr bwMode="auto">
          <a:xfrm>
            <a:off x="2992041" y="464344"/>
            <a:ext cx="197644" cy="295275"/>
            <a:chOff x="0" y="0"/>
            <a:chExt cx="213756" cy="427512"/>
          </a:xfrm>
        </p:grpSpPr>
        <p:sp>
          <p:nvSpPr>
            <p:cNvPr id="50203" name="直接连接符 67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50204" name="直接连接符 68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53890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35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6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4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35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45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4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45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4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4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35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4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8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>
                                      <p:cBhvr>
                                        <p:cTn id="8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>
                                      <p:cBhvr>
                                        <p:cTn id="8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>
                                      <p:cBhvr>
                                        <p:cTn id="8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75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2" grpId="0" bldLvl="0" autoUpdateAnimBg="0"/>
      <p:bldP spid="38943" grpId="0" bldLvl="0" autoUpdateAnimBg="0"/>
      <p:bldP spid="38944" grpId="0" bldLvl="0" autoUpdateAnimBg="0"/>
      <p:bldP spid="38945" grpId="0" bldLvl="0" autoUpdateAnimBg="0"/>
      <p:bldP spid="38946" grpId="0" bldLvl="0" autoUpdateAnimBg="0"/>
      <p:bldP spid="38947" grpId="0" bldLvl="0" autoUpdateAnimBg="0"/>
      <p:bldP spid="38948" grpId="0" bldLvl="0" animBg="1" autoUpdateAnimBg="0"/>
      <p:bldP spid="38949" grpId="0" bldLvl="0" animBg="1" autoUpdateAnimBg="0"/>
      <p:bldP spid="38950" grpId="0" bldLvl="0" animBg="1" autoUpdateAnimBg="0"/>
      <p:bldP spid="38951" grpId="0" bldLvl="0" autoUpdateAnimBg="0"/>
      <p:bldP spid="38952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86117AD-12B8-428F-8EB8-CE2D10013956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25</a:t>
            </a:fld>
            <a:endParaRPr lang="zh-CN" altLang="en-US" sz="1350"/>
          </a:p>
        </p:txBody>
      </p:sp>
      <p:sp>
        <p:nvSpPr>
          <p:cNvPr id="55299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5300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2864644" y="1310878"/>
            <a:ext cx="1918097" cy="681038"/>
            <a:chOff x="0" y="0"/>
            <a:chExt cx="2636520" cy="1447800"/>
          </a:xfrm>
        </p:grpSpPr>
        <p:sp>
          <p:nvSpPr>
            <p:cNvPr id="55326" name="任意多边形 5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5327" name="文本框 24"/>
            <p:cNvSpPr>
              <a:spLocks noChangeArrowheads="1"/>
            </p:cNvSpPr>
            <p:nvPr/>
          </p:nvSpPr>
          <p:spPr bwMode="auto">
            <a:xfrm>
              <a:off x="304995" y="380399"/>
              <a:ext cx="2230360" cy="68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输入内容</a:t>
              </a:r>
              <a:endParaRPr lang="zh-CN" altLang="en-US" sz="15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262063" y="1310878"/>
            <a:ext cx="1918097" cy="681038"/>
            <a:chOff x="0" y="0"/>
            <a:chExt cx="2636520" cy="1447800"/>
          </a:xfrm>
        </p:grpSpPr>
        <p:sp>
          <p:nvSpPr>
            <p:cNvPr id="55324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5325" name="文本框 25"/>
            <p:cNvSpPr>
              <a:spLocks noChangeArrowheads="1"/>
            </p:cNvSpPr>
            <p:nvPr/>
          </p:nvSpPr>
          <p:spPr bwMode="auto">
            <a:xfrm>
              <a:off x="272839" y="331324"/>
              <a:ext cx="2293960" cy="78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5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输入内容</a:t>
              </a:r>
              <a:endParaRPr lang="zh-CN" altLang="en-US" sz="15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23"/>
          <p:cNvGrpSpPr>
            <a:grpSpLocks/>
          </p:cNvGrpSpPr>
          <p:nvPr/>
        </p:nvGrpSpPr>
        <p:grpSpPr bwMode="auto">
          <a:xfrm>
            <a:off x="6072188" y="1310878"/>
            <a:ext cx="1916906" cy="681038"/>
            <a:chOff x="0" y="0"/>
            <a:chExt cx="2636520" cy="1447800"/>
          </a:xfrm>
        </p:grpSpPr>
        <p:sp>
          <p:nvSpPr>
            <p:cNvPr id="55322" name="任意多边形 7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5323" name="文本框 26"/>
            <p:cNvSpPr>
              <a:spLocks noChangeArrowheads="1"/>
            </p:cNvSpPr>
            <p:nvPr/>
          </p:nvSpPr>
          <p:spPr bwMode="auto">
            <a:xfrm>
              <a:off x="311563" y="380399"/>
              <a:ext cx="2230359" cy="68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输入内容</a:t>
              </a:r>
              <a:endParaRPr lang="zh-CN" altLang="en-US" sz="15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22"/>
          <p:cNvGrpSpPr>
            <a:grpSpLocks/>
          </p:cNvGrpSpPr>
          <p:nvPr/>
        </p:nvGrpSpPr>
        <p:grpSpPr bwMode="auto">
          <a:xfrm>
            <a:off x="4468416" y="1310878"/>
            <a:ext cx="1918097" cy="681038"/>
            <a:chOff x="0" y="0"/>
            <a:chExt cx="2636520" cy="1447800"/>
          </a:xfrm>
        </p:grpSpPr>
        <p:sp>
          <p:nvSpPr>
            <p:cNvPr id="55320" name="任意多边形 6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5321" name="文本框 27"/>
            <p:cNvSpPr>
              <a:spLocks noChangeArrowheads="1"/>
            </p:cNvSpPr>
            <p:nvPr/>
          </p:nvSpPr>
          <p:spPr bwMode="auto">
            <a:xfrm>
              <a:off x="330619" y="331328"/>
              <a:ext cx="2205655" cy="78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15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输入内容</a:t>
              </a:r>
              <a:endParaRPr lang="zh-CN" altLang="en-US" sz="15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048" name="矩形 47"/>
          <p:cNvSpPr>
            <a:spLocks noChangeArrowheads="1"/>
          </p:cNvSpPr>
          <p:nvPr/>
        </p:nvSpPr>
        <p:spPr bwMode="auto">
          <a:xfrm>
            <a:off x="950119" y="3795713"/>
            <a:ext cx="7219950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4049" name="矩形 32"/>
          <p:cNvSpPr>
            <a:spLocks noChangeArrowheads="1"/>
          </p:cNvSpPr>
          <p:nvPr/>
        </p:nvSpPr>
        <p:spPr bwMode="auto">
          <a:xfrm>
            <a:off x="1516745" y="2200275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4050" name="矩形 47"/>
          <p:cNvSpPr>
            <a:spLocks noChangeArrowheads="1"/>
          </p:cNvSpPr>
          <p:nvPr/>
        </p:nvSpPr>
        <p:spPr bwMode="auto">
          <a:xfrm>
            <a:off x="1296592" y="2559844"/>
            <a:ext cx="1431131" cy="103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4051" name="矩形 34"/>
          <p:cNvSpPr>
            <a:spLocks noChangeArrowheads="1"/>
          </p:cNvSpPr>
          <p:nvPr/>
        </p:nvSpPr>
        <p:spPr bwMode="auto">
          <a:xfrm>
            <a:off x="3196716" y="2200275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4052" name="矩形 47"/>
          <p:cNvSpPr>
            <a:spLocks noChangeArrowheads="1"/>
          </p:cNvSpPr>
          <p:nvPr/>
        </p:nvSpPr>
        <p:spPr bwMode="auto">
          <a:xfrm>
            <a:off x="3007519" y="2559844"/>
            <a:ext cx="1406129" cy="103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4053" name="矩形 36"/>
          <p:cNvSpPr>
            <a:spLocks noChangeArrowheads="1"/>
          </p:cNvSpPr>
          <p:nvPr/>
        </p:nvSpPr>
        <p:spPr bwMode="auto">
          <a:xfrm>
            <a:off x="4874307" y="2200275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4054" name="矩形 47"/>
          <p:cNvSpPr>
            <a:spLocks noChangeArrowheads="1"/>
          </p:cNvSpPr>
          <p:nvPr/>
        </p:nvSpPr>
        <p:spPr bwMode="auto">
          <a:xfrm>
            <a:off x="4693444" y="2559844"/>
            <a:ext cx="1419225" cy="103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4055" name="矩形 38"/>
          <p:cNvSpPr>
            <a:spLocks noChangeArrowheads="1"/>
          </p:cNvSpPr>
          <p:nvPr/>
        </p:nvSpPr>
        <p:spPr bwMode="auto">
          <a:xfrm>
            <a:off x="6553683" y="2200275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44056" name="矩形 47"/>
          <p:cNvSpPr>
            <a:spLocks noChangeArrowheads="1"/>
          </p:cNvSpPr>
          <p:nvPr/>
        </p:nvSpPr>
        <p:spPr bwMode="auto">
          <a:xfrm>
            <a:off x="6392466" y="2559844"/>
            <a:ext cx="1406128" cy="103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44057" name="直接连接符 8"/>
          <p:cNvSpPr>
            <a:spLocks noChangeShapeType="1"/>
          </p:cNvSpPr>
          <p:nvPr/>
        </p:nvSpPr>
        <p:spPr bwMode="auto">
          <a:xfrm>
            <a:off x="1062038" y="3693319"/>
            <a:ext cx="7019925" cy="1191"/>
          </a:xfrm>
          <a:prstGeom prst="line">
            <a:avLst/>
          </a:prstGeom>
          <a:noFill/>
          <a:ln w="6350">
            <a:solidFill>
              <a:srgbClr val="FFD86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44058" name="矩形 3"/>
          <p:cNvSpPr>
            <a:spLocks noChangeArrowheads="1"/>
          </p:cNvSpPr>
          <p:nvPr/>
        </p:nvSpPr>
        <p:spPr bwMode="auto">
          <a:xfrm>
            <a:off x="3293269" y="422673"/>
            <a:ext cx="1985145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44059" name="文本框 37"/>
          <p:cNvSpPr>
            <a:spLocks noChangeArrowheads="1"/>
          </p:cNvSpPr>
          <p:nvPr/>
        </p:nvSpPr>
        <p:spPr bwMode="auto">
          <a:xfrm>
            <a:off x="5311379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Add Your Title</a:t>
            </a:r>
            <a:endParaRPr lang="zh-CN" altLang="en-US" sz="1200" baseline="-30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6" name="组合 45"/>
          <p:cNvGrpSpPr>
            <a:grpSpLocks/>
          </p:cNvGrpSpPr>
          <p:nvPr/>
        </p:nvGrpSpPr>
        <p:grpSpPr bwMode="auto">
          <a:xfrm>
            <a:off x="2884885" y="464344"/>
            <a:ext cx="197644" cy="295275"/>
            <a:chOff x="0" y="0"/>
            <a:chExt cx="213756" cy="427512"/>
          </a:xfrm>
        </p:grpSpPr>
        <p:sp>
          <p:nvSpPr>
            <p:cNvPr id="55318" name="直接连接符 46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55319" name="直接连接符 47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32335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4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4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4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4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0" dur="4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4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3" dur="4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7" dur="4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75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bldLvl="0" autoUpdateAnimBg="0"/>
      <p:bldP spid="44049" grpId="0" bldLvl="0" autoUpdateAnimBg="0"/>
      <p:bldP spid="44050" grpId="0" bldLvl="0" autoUpdateAnimBg="0"/>
      <p:bldP spid="44051" grpId="0" bldLvl="0" autoUpdateAnimBg="0"/>
      <p:bldP spid="44052" grpId="0" bldLvl="0" autoUpdateAnimBg="0"/>
      <p:bldP spid="44053" grpId="0" bldLvl="0" autoUpdateAnimBg="0"/>
      <p:bldP spid="44054" grpId="0" bldLvl="0" autoUpdateAnimBg="0"/>
      <p:bldP spid="44055" grpId="0" bldLvl="0" autoUpdateAnimBg="0"/>
      <p:bldP spid="44056" grpId="0" bldLvl="0" autoUpdateAnimBg="0"/>
      <p:bldP spid="44058" grpId="0" bldLvl="0" autoUpdateAnimBg="0"/>
      <p:bldP spid="44059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0902B7-AD17-48CE-8128-82F15C180C8C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26</a:t>
            </a:fld>
            <a:endParaRPr lang="zh-CN" altLang="en-US" sz="1350"/>
          </a:p>
        </p:txBody>
      </p:sp>
      <p:sp>
        <p:nvSpPr>
          <p:cNvPr id="21507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8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977504" y="1189435"/>
            <a:ext cx="3961209" cy="3484959"/>
            <a:chOff x="0" y="0"/>
            <a:chExt cx="5407191" cy="4756567"/>
          </a:xfrm>
          <a:solidFill>
            <a:srgbClr val="FFD860"/>
          </a:solidFill>
        </p:grpSpPr>
        <p:sp>
          <p:nvSpPr>
            <p:cNvPr id="10245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46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47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48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49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0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1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2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3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4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5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6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7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8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59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0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1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2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3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4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5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6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7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8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69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0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1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2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3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4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5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276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10277" name="矩形 43"/>
          <p:cNvSpPr>
            <a:spLocks noChangeArrowheads="1"/>
          </p:cNvSpPr>
          <p:nvPr/>
        </p:nvSpPr>
        <p:spPr bwMode="auto">
          <a:xfrm>
            <a:off x="5828110" y="1521619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0278" name="矩形 47"/>
          <p:cNvSpPr>
            <a:spLocks noChangeArrowheads="1"/>
          </p:cNvSpPr>
          <p:nvPr/>
        </p:nvSpPr>
        <p:spPr bwMode="auto">
          <a:xfrm>
            <a:off x="5828110" y="1801416"/>
            <a:ext cx="2364581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1512" name="椭圆 46"/>
          <p:cNvSpPr>
            <a:spLocks noChangeArrowheads="1"/>
          </p:cNvSpPr>
          <p:nvPr/>
        </p:nvSpPr>
        <p:spPr bwMode="auto">
          <a:xfrm>
            <a:off x="3736182" y="2369344"/>
            <a:ext cx="359569" cy="36076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1513" name="矩形 47"/>
          <p:cNvSpPr>
            <a:spLocks noChangeArrowheads="1"/>
          </p:cNvSpPr>
          <p:nvPr/>
        </p:nvSpPr>
        <p:spPr bwMode="auto">
          <a:xfrm>
            <a:off x="3703727" y="2370535"/>
            <a:ext cx="441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>
                <a:solidFill>
                  <a:srgbClr val="FFD860"/>
                </a:solidFill>
                <a:sym typeface="Arial" panose="020B0604020202020204" pitchFamily="34" charset="0"/>
              </a:rPr>
              <a:t>01</a:t>
            </a:r>
            <a:endParaRPr lang="zh-CN" altLang="en-US" sz="18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21514" name="椭圆 49"/>
          <p:cNvSpPr>
            <a:spLocks noChangeArrowheads="1"/>
          </p:cNvSpPr>
          <p:nvPr/>
        </p:nvSpPr>
        <p:spPr bwMode="auto">
          <a:xfrm>
            <a:off x="4032647" y="3139679"/>
            <a:ext cx="360759" cy="35956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1515" name="矩形 50"/>
          <p:cNvSpPr>
            <a:spLocks noChangeArrowheads="1"/>
          </p:cNvSpPr>
          <p:nvPr/>
        </p:nvSpPr>
        <p:spPr bwMode="auto">
          <a:xfrm>
            <a:off x="3992454" y="3144441"/>
            <a:ext cx="441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>
                <a:solidFill>
                  <a:srgbClr val="FFD860"/>
                </a:solidFill>
                <a:sym typeface="Arial" panose="020B0604020202020204" pitchFamily="34" charset="0"/>
              </a:rPr>
              <a:t>02</a:t>
            </a:r>
            <a:endParaRPr lang="zh-CN" altLang="en-US" sz="18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21516" name="椭圆 52"/>
          <p:cNvSpPr>
            <a:spLocks noChangeArrowheads="1"/>
          </p:cNvSpPr>
          <p:nvPr/>
        </p:nvSpPr>
        <p:spPr bwMode="auto">
          <a:xfrm>
            <a:off x="2807494" y="3183732"/>
            <a:ext cx="360760" cy="359569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1517" name="矩形 53"/>
          <p:cNvSpPr>
            <a:spLocks noChangeArrowheads="1"/>
          </p:cNvSpPr>
          <p:nvPr/>
        </p:nvSpPr>
        <p:spPr bwMode="auto">
          <a:xfrm>
            <a:off x="2767300" y="3188494"/>
            <a:ext cx="441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>
                <a:solidFill>
                  <a:srgbClr val="FFD860"/>
                </a:solidFill>
                <a:sym typeface="Arial" panose="020B0604020202020204" pitchFamily="34" charset="0"/>
              </a:rPr>
              <a:t>03</a:t>
            </a:r>
            <a:endParaRPr lang="zh-CN" altLang="en-US" sz="18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21518" name="椭圆 55"/>
          <p:cNvSpPr>
            <a:spLocks noChangeArrowheads="1"/>
          </p:cNvSpPr>
          <p:nvPr/>
        </p:nvSpPr>
        <p:spPr bwMode="auto">
          <a:xfrm>
            <a:off x="5304235" y="1524000"/>
            <a:ext cx="401240" cy="400050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1519" name="矩形 56"/>
          <p:cNvSpPr>
            <a:spLocks noChangeArrowheads="1"/>
          </p:cNvSpPr>
          <p:nvPr/>
        </p:nvSpPr>
        <p:spPr bwMode="auto">
          <a:xfrm>
            <a:off x="5286663" y="1549004"/>
            <a:ext cx="441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>
                <a:sym typeface="Arial" panose="020B0604020202020204" pitchFamily="34" charset="0"/>
              </a:rPr>
              <a:t>01</a:t>
            </a:r>
            <a:endParaRPr lang="zh-CN" altLang="en-US" sz="1800">
              <a:sym typeface="Arial" panose="020B0604020202020204" pitchFamily="34" charset="0"/>
            </a:endParaRPr>
          </a:p>
        </p:txBody>
      </p:sp>
      <p:sp>
        <p:nvSpPr>
          <p:cNvPr id="10291" name="矩形 57"/>
          <p:cNvSpPr>
            <a:spLocks noChangeArrowheads="1"/>
          </p:cNvSpPr>
          <p:nvPr/>
        </p:nvSpPr>
        <p:spPr bwMode="auto">
          <a:xfrm>
            <a:off x="5828110" y="2547938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0292" name="矩形 47"/>
          <p:cNvSpPr>
            <a:spLocks noChangeArrowheads="1"/>
          </p:cNvSpPr>
          <p:nvPr/>
        </p:nvSpPr>
        <p:spPr bwMode="auto">
          <a:xfrm>
            <a:off x="5828110" y="2827735"/>
            <a:ext cx="2364581" cy="4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1522" name="椭圆 60"/>
          <p:cNvSpPr>
            <a:spLocks noChangeArrowheads="1"/>
          </p:cNvSpPr>
          <p:nvPr/>
        </p:nvSpPr>
        <p:spPr bwMode="auto">
          <a:xfrm>
            <a:off x="5304235" y="2551510"/>
            <a:ext cx="401240" cy="400050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1523" name="矩形 61"/>
          <p:cNvSpPr>
            <a:spLocks noChangeArrowheads="1"/>
          </p:cNvSpPr>
          <p:nvPr/>
        </p:nvSpPr>
        <p:spPr bwMode="auto">
          <a:xfrm>
            <a:off x="5284282" y="2576513"/>
            <a:ext cx="441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>
                <a:sym typeface="Arial" panose="020B0604020202020204" pitchFamily="34" charset="0"/>
              </a:rPr>
              <a:t>02</a:t>
            </a:r>
            <a:endParaRPr lang="zh-CN" altLang="en-US" sz="1800">
              <a:sym typeface="Arial" panose="020B0604020202020204" pitchFamily="34" charset="0"/>
            </a:endParaRPr>
          </a:p>
        </p:txBody>
      </p:sp>
      <p:sp>
        <p:nvSpPr>
          <p:cNvPr id="10296" name="矩形 62"/>
          <p:cNvSpPr>
            <a:spLocks noChangeArrowheads="1"/>
          </p:cNvSpPr>
          <p:nvPr/>
        </p:nvSpPr>
        <p:spPr bwMode="auto">
          <a:xfrm>
            <a:off x="5828110" y="3519488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0297" name="矩形 47"/>
          <p:cNvSpPr>
            <a:spLocks noChangeArrowheads="1"/>
          </p:cNvSpPr>
          <p:nvPr/>
        </p:nvSpPr>
        <p:spPr bwMode="auto">
          <a:xfrm>
            <a:off x="5828110" y="3798094"/>
            <a:ext cx="2364581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1526" name="椭圆 65"/>
          <p:cNvSpPr>
            <a:spLocks noChangeArrowheads="1"/>
          </p:cNvSpPr>
          <p:nvPr/>
        </p:nvSpPr>
        <p:spPr bwMode="auto">
          <a:xfrm>
            <a:off x="5304235" y="3521869"/>
            <a:ext cx="401240" cy="400050"/>
          </a:xfrm>
          <a:prstGeom prst="ellipse">
            <a:avLst/>
          </a:pr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8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1527" name="矩形 66"/>
          <p:cNvSpPr>
            <a:spLocks noChangeArrowheads="1"/>
          </p:cNvSpPr>
          <p:nvPr/>
        </p:nvSpPr>
        <p:spPr bwMode="auto">
          <a:xfrm>
            <a:off x="5284282" y="3546872"/>
            <a:ext cx="441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>
                <a:sym typeface="Arial" panose="020B0604020202020204" pitchFamily="34" charset="0"/>
              </a:rPr>
              <a:t>03</a:t>
            </a:r>
            <a:endParaRPr lang="zh-CN" altLang="en-US" sz="1800">
              <a:sym typeface="Arial" panose="020B0604020202020204" pitchFamily="34" charset="0"/>
            </a:endParaRPr>
          </a:p>
        </p:txBody>
      </p:sp>
      <p:sp>
        <p:nvSpPr>
          <p:cNvPr id="10301" name="矩形 3"/>
          <p:cNvSpPr>
            <a:spLocks noChangeArrowheads="1"/>
          </p:cNvSpPr>
          <p:nvPr/>
        </p:nvSpPr>
        <p:spPr bwMode="auto">
          <a:xfrm>
            <a:off x="3602831" y="422673"/>
            <a:ext cx="1369592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分支机构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10302" name="文本框 37"/>
          <p:cNvSpPr>
            <a:spLocks noChangeArrowheads="1"/>
          </p:cNvSpPr>
          <p:nvPr/>
        </p:nvSpPr>
        <p:spPr bwMode="auto">
          <a:xfrm>
            <a:off x="5017294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Branch</a:t>
            </a:r>
            <a:endParaRPr lang="zh-CN" altLang="en-US" sz="1200" baseline="-30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3" name="组合 74"/>
          <p:cNvGrpSpPr>
            <a:grpSpLocks/>
          </p:cNvGrpSpPr>
          <p:nvPr/>
        </p:nvGrpSpPr>
        <p:grpSpPr bwMode="auto">
          <a:xfrm>
            <a:off x="3193257" y="464344"/>
            <a:ext cx="197644" cy="295275"/>
            <a:chOff x="0" y="0"/>
            <a:chExt cx="213756" cy="427512"/>
          </a:xfrm>
        </p:grpSpPr>
        <p:sp>
          <p:nvSpPr>
            <p:cNvPr id="21531" name="直接连接符 75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1532" name="直接连接符 76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33533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 bldLvl="0" autoUpdateAnimBg="0"/>
      <p:bldP spid="10278" grpId="0" bldLvl="0" autoUpdateAnimBg="0"/>
      <p:bldP spid="10291" grpId="0" bldLvl="0" autoUpdateAnimBg="0"/>
      <p:bldP spid="10292" grpId="0" bldLvl="0" autoUpdateAnimBg="0"/>
      <p:bldP spid="10296" grpId="0" bldLvl="0" autoUpdateAnimBg="0"/>
      <p:bldP spid="10297" grpId="0" bldLvl="0" autoUpdateAnimBg="0"/>
      <p:bldP spid="10301" grpId="0" bldLvl="0" autoUpdateAnimBg="0"/>
      <p:bldP spid="10302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472711"/>
            <a:ext cx="6057900" cy="30962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84336" y="3568971"/>
            <a:ext cx="191590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50" b="1" dirty="0" smtClean="0">
                <a:solidFill>
                  <a:srgbClr val="F9DD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  <a:endParaRPr lang="zh-CN" altLang="en-US" sz="2250" b="1" dirty="0">
              <a:solidFill>
                <a:srgbClr val="F9DD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12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8" name="TextBox 64"/>
          <p:cNvSpPr>
            <a:spLocks noChangeArrowheads="1"/>
          </p:cNvSpPr>
          <p:nvPr/>
        </p:nvSpPr>
        <p:spPr bwMode="auto">
          <a:xfrm>
            <a:off x="3555887" y="2590454"/>
            <a:ext cx="19793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dirty="0">
                <a:solidFill>
                  <a:srgbClr val="FFD8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01</a:t>
            </a:r>
          </a:p>
          <a:p>
            <a:pPr algn="ctr" eaLnBrk="1" hangingPunct="1"/>
            <a:r>
              <a:rPr lang="zh-CN" altLang="en-US" sz="3300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添加文字</a:t>
            </a:r>
            <a:endParaRPr lang="en-US" altLang="zh-CN" sz="3300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2700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About Us</a:t>
            </a:r>
            <a:endParaRPr lang="zh-CN" altLang="en-US" sz="2700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grpSp>
        <p:nvGrpSpPr>
          <p:cNvPr id="24" name="组合 155"/>
          <p:cNvGrpSpPr>
            <a:grpSpLocks/>
          </p:cNvGrpSpPr>
          <p:nvPr/>
        </p:nvGrpSpPr>
        <p:grpSpPr bwMode="auto">
          <a:xfrm>
            <a:off x="3845132" y="955852"/>
            <a:ext cx="1400858" cy="1400856"/>
            <a:chOff x="0" y="0"/>
            <a:chExt cx="784512" cy="784512"/>
          </a:xfrm>
        </p:grpSpPr>
        <p:sp>
          <p:nvSpPr>
            <p:cNvPr id="25" name="椭圆 15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FD860">
                <a:alpha val="29803"/>
              </a:srgbClr>
            </a:solidFill>
            <a:ln w="12700">
              <a:solidFill>
                <a:srgbClr val="FFD860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任意多边形 157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>
                                      <p:cBhvr>
                                        <p:cTn id="9" dur="3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4221246-3164-4EFA-863B-6264CF7987CB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4</a:t>
            </a:fld>
            <a:endParaRPr lang="zh-CN" altLang="en-US" sz="1350"/>
          </a:p>
        </p:txBody>
      </p:sp>
      <p:sp>
        <p:nvSpPr>
          <p:cNvPr id="47107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08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5844" name="任意多边形 39"/>
          <p:cNvSpPr>
            <a:spLocks noChangeArrowheads="1"/>
          </p:cNvSpPr>
          <p:nvPr/>
        </p:nvSpPr>
        <p:spPr bwMode="auto">
          <a:xfrm>
            <a:off x="0" y="2039541"/>
            <a:ext cx="1681163" cy="894159"/>
          </a:xfrm>
          <a:custGeom>
            <a:avLst/>
            <a:gdLst>
              <a:gd name="T0" fmla="*/ 0 w 2242058"/>
              <a:gd name="T1" fmla="*/ 0 h 1191491"/>
              <a:gd name="T2" fmla="*/ 2241550 w 2242058"/>
              <a:gd name="T3" fmla="*/ 0 h 1191491"/>
              <a:gd name="T4" fmla="*/ 2222146 w 2242058"/>
              <a:gd name="T5" fmla="*/ 40310 h 1191491"/>
              <a:gd name="T6" fmla="*/ 2110030 w 2242058"/>
              <a:gd name="T7" fmla="*/ 596107 h 1191491"/>
              <a:gd name="T8" fmla="*/ 2222146 w 2242058"/>
              <a:gd name="T9" fmla="*/ 1151903 h 1191491"/>
              <a:gd name="T10" fmla="*/ 2241548 w 2242058"/>
              <a:gd name="T11" fmla="*/ 1192212 h 1191491"/>
              <a:gd name="T12" fmla="*/ 0 w 2242058"/>
              <a:gd name="T13" fmla="*/ 1192212 h 1191491"/>
              <a:gd name="T14" fmla="*/ 0 w 2242058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8"/>
              <a:gd name="T25" fmla="*/ 0 h 1191491"/>
              <a:gd name="T26" fmla="*/ 2242058 w 2242058"/>
              <a:gd name="T27" fmla="*/ 1191491 h 11914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8" h="1191491">
                <a:moveTo>
                  <a:pt x="0" y="0"/>
                </a:moveTo>
                <a:lnTo>
                  <a:pt x="2242058" y="0"/>
                </a:lnTo>
                <a:lnTo>
                  <a:pt x="2222651" y="40286"/>
                </a:lnTo>
                <a:cubicBezTo>
                  <a:pt x="2150440" y="211012"/>
                  <a:pt x="2110509" y="398716"/>
                  <a:pt x="2110509" y="595746"/>
                </a:cubicBezTo>
                <a:cubicBezTo>
                  <a:pt x="2110509" y="792776"/>
                  <a:pt x="2150440" y="980480"/>
                  <a:pt x="2222651" y="1151206"/>
                </a:cubicBezTo>
                <a:lnTo>
                  <a:pt x="2242057" y="1191491"/>
                </a:lnTo>
                <a:lnTo>
                  <a:pt x="0" y="1191491"/>
                </a:lnTo>
                <a:lnTo>
                  <a:pt x="0" y="0"/>
                </a:lnTo>
                <a:close/>
              </a:path>
            </a:pathLst>
          </a:custGeom>
          <a:solidFill>
            <a:srgbClr val="FFD860">
              <a:alpha val="39999"/>
            </a:srgbClr>
          </a:solidFill>
          <a:ln w="38100">
            <a:solidFill>
              <a:srgbClr val="FFD860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</a:endParaRPr>
          </a:p>
        </p:txBody>
      </p:sp>
      <p:sp>
        <p:nvSpPr>
          <p:cNvPr id="35845" name="任意多边形 70"/>
          <p:cNvSpPr>
            <a:spLocks noChangeArrowheads="1"/>
          </p:cNvSpPr>
          <p:nvPr/>
        </p:nvSpPr>
        <p:spPr bwMode="auto">
          <a:xfrm>
            <a:off x="7462837" y="2039541"/>
            <a:ext cx="1681163" cy="894159"/>
          </a:xfrm>
          <a:custGeom>
            <a:avLst/>
            <a:gdLst>
              <a:gd name="T0" fmla="*/ 0 w 2242056"/>
              <a:gd name="T1" fmla="*/ 0 h 1191491"/>
              <a:gd name="T2" fmla="*/ 2241550 w 2242056"/>
              <a:gd name="T3" fmla="*/ 0 h 1191491"/>
              <a:gd name="T4" fmla="*/ 2241550 w 2242056"/>
              <a:gd name="T5" fmla="*/ 1192212 h 1191491"/>
              <a:gd name="T6" fmla="*/ 1 w 2242056"/>
              <a:gd name="T7" fmla="*/ 1192212 h 1191491"/>
              <a:gd name="T8" fmla="*/ 19403 w 2242056"/>
              <a:gd name="T9" fmla="*/ 1151903 h 1191491"/>
              <a:gd name="T10" fmla="*/ 131519 w 2242056"/>
              <a:gd name="T11" fmla="*/ 596107 h 1191491"/>
              <a:gd name="T12" fmla="*/ 19403 w 2242056"/>
              <a:gd name="T13" fmla="*/ 40310 h 1191491"/>
              <a:gd name="T14" fmla="*/ 0 w 2242056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6"/>
              <a:gd name="T25" fmla="*/ 0 h 1191491"/>
              <a:gd name="T26" fmla="*/ 2242056 w 2242056"/>
              <a:gd name="T27" fmla="*/ 1191491 h 11914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6" h="1191491">
                <a:moveTo>
                  <a:pt x="0" y="0"/>
                </a:moveTo>
                <a:lnTo>
                  <a:pt x="2242056" y="0"/>
                </a:lnTo>
                <a:lnTo>
                  <a:pt x="2242056" y="1191491"/>
                </a:lnTo>
                <a:lnTo>
                  <a:pt x="1" y="1191491"/>
                </a:lnTo>
                <a:lnTo>
                  <a:pt x="19407" y="1151206"/>
                </a:lnTo>
                <a:cubicBezTo>
                  <a:pt x="91618" y="980480"/>
                  <a:pt x="131549" y="792776"/>
                  <a:pt x="131549" y="595746"/>
                </a:cubicBezTo>
                <a:cubicBezTo>
                  <a:pt x="131549" y="398716"/>
                  <a:pt x="91618" y="211012"/>
                  <a:pt x="19407" y="4028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D860">
              <a:alpha val="39999"/>
            </a:srgbClr>
          </a:solidFill>
          <a:ln w="38100">
            <a:solidFill>
              <a:srgbClr val="FFD860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</a:endParaRPr>
          </a:p>
        </p:txBody>
      </p:sp>
      <p:sp>
        <p:nvSpPr>
          <p:cNvPr id="35846" name="矩形 3"/>
          <p:cNvSpPr>
            <a:spLocks noChangeArrowheads="1"/>
          </p:cNvSpPr>
          <p:nvPr/>
        </p:nvSpPr>
        <p:spPr bwMode="auto">
          <a:xfrm>
            <a:off x="3608785" y="422673"/>
            <a:ext cx="1369592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主要服务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35847" name="文本框 37"/>
          <p:cNvSpPr>
            <a:spLocks noChangeArrowheads="1"/>
          </p:cNvSpPr>
          <p:nvPr/>
        </p:nvSpPr>
        <p:spPr bwMode="auto">
          <a:xfrm>
            <a:off x="5037535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Our Service</a:t>
            </a:r>
            <a:endParaRPr lang="zh-CN" altLang="en-US" sz="12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2" name="组合 42"/>
          <p:cNvGrpSpPr>
            <a:grpSpLocks/>
          </p:cNvGrpSpPr>
          <p:nvPr/>
        </p:nvGrpSpPr>
        <p:grpSpPr bwMode="auto">
          <a:xfrm>
            <a:off x="3199210" y="464344"/>
            <a:ext cx="197644" cy="295275"/>
            <a:chOff x="0" y="0"/>
            <a:chExt cx="213756" cy="427512"/>
          </a:xfrm>
        </p:grpSpPr>
        <p:sp>
          <p:nvSpPr>
            <p:cNvPr id="47126" name="直接连接符 4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7127" name="直接连接符 4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sp>
        <p:nvSpPr>
          <p:cNvPr id="35851" name="Oval 3"/>
          <p:cNvSpPr>
            <a:spLocks noChangeArrowheads="1"/>
          </p:cNvSpPr>
          <p:nvPr/>
        </p:nvSpPr>
        <p:spPr bwMode="auto">
          <a:xfrm>
            <a:off x="1583532" y="1416844"/>
            <a:ext cx="2140744" cy="2140744"/>
          </a:xfrm>
          <a:prstGeom prst="ellipse">
            <a:avLst/>
          </a:prstGeom>
          <a:solidFill>
            <a:srgbClr val="FFD860">
              <a:alpha val="39999"/>
            </a:srgbClr>
          </a:solidFill>
          <a:ln w="38100">
            <a:solidFill>
              <a:srgbClr val="FFD860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</a:endParaRPr>
          </a:p>
        </p:txBody>
      </p:sp>
      <p:sp>
        <p:nvSpPr>
          <p:cNvPr id="35852" name="Oval 4"/>
          <p:cNvSpPr>
            <a:spLocks noChangeArrowheads="1"/>
          </p:cNvSpPr>
          <p:nvPr/>
        </p:nvSpPr>
        <p:spPr bwMode="auto">
          <a:xfrm>
            <a:off x="3501629" y="1416844"/>
            <a:ext cx="2140744" cy="2140744"/>
          </a:xfrm>
          <a:prstGeom prst="ellipse">
            <a:avLst/>
          </a:prstGeom>
          <a:solidFill>
            <a:srgbClr val="FFD860">
              <a:alpha val="39999"/>
            </a:srgbClr>
          </a:solidFill>
          <a:ln w="38100">
            <a:solidFill>
              <a:srgbClr val="FFD860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</a:endParaRPr>
          </a:p>
        </p:txBody>
      </p:sp>
      <p:sp>
        <p:nvSpPr>
          <p:cNvPr id="35853" name="Oval 6"/>
          <p:cNvSpPr>
            <a:spLocks noChangeArrowheads="1"/>
          </p:cNvSpPr>
          <p:nvPr/>
        </p:nvSpPr>
        <p:spPr bwMode="auto">
          <a:xfrm>
            <a:off x="5420916" y="1416844"/>
            <a:ext cx="2140744" cy="2140744"/>
          </a:xfrm>
          <a:prstGeom prst="ellipse">
            <a:avLst/>
          </a:prstGeom>
          <a:solidFill>
            <a:srgbClr val="FFD860">
              <a:alpha val="39999"/>
            </a:srgbClr>
          </a:solidFill>
          <a:ln w="38100">
            <a:solidFill>
              <a:srgbClr val="FFD860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144566" y="2058591"/>
            <a:ext cx="854869" cy="856059"/>
            <a:chOff x="0" y="0"/>
            <a:chExt cx="490538" cy="490538"/>
          </a:xfrm>
          <a:solidFill>
            <a:srgbClr val="FFD860"/>
          </a:solidFill>
        </p:grpSpPr>
        <p:sp>
          <p:nvSpPr>
            <p:cNvPr id="35855" name="Freeform 5"/>
            <p:cNvSpPr>
              <a:spLocks noEditPoints="1" noChangeArrowheads="1"/>
            </p:cNvSpPr>
            <p:nvPr/>
          </p:nvSpPr>
          <p:spPr bwMode="auto">
            <a:xfrm>
              <a:off x="0" y="0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8"/>
                <a:gd name="T82" fmla="*/ 0 h 128"/>
                <a:gd name="T83" fmla="*/ 128 w 128"/>
                <a:gd name="T84" fmla="*/ 128 h 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56" name="Freeform 6"/>
            <p:cNvSpPr>
              <a:spLocks noChangeArrowheads="1"/>
            </p:cNvSpPr>
            <p:nvPr/>
          </p:nvSpPr>
          <p:spPr bwMode="auto">
            <a:xfrm>
              <a:off x="290513" y="18415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57" name="Freeform 7"/>
            <p:cNvSpPr>
              <a:spLocks noChangeArrowheads="1"/>
            </p:cNvSpPr>
            <p:nvPr/>
          </p:nvSpPr>
          <p:spPr bwMode="auto">
            <a:xfrm>
              <a:off x="290513" y="138112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58" name="Freeform 8"/>
            <p:cNvSpPr>
              <a:spLocks noChangeArrowheads="1"/>
            </p:cNvSpPr>
            <p:nvPr/>
          </p:nvSpPr>
          <p:spPr bwMode="auto">
            <a:xfrm>
              <a:off x="290513" y="92075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59" name="Freeform 9"/>
            <p:cNvSpPr>
              <a:spLocks noChangeArrowheads="1"/>
            </p:cNvSpPr>
            <p:nvPr/>
          </p:nvSpPr>
          <p:spPr bwMode="auto">
            <a:xfrm>
              <a:off x="122238" y="414337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60" name="Freeform 10"/>
            <p:cNvSpPr>
              <a:spLocks noChangeArrowheads="1"/>
            </p:cNvSpPr>
            <p:nvPr/>
          </p:nvSpPr>
          <p:spPr bwMode="auto">
            <a:xfrm>
              <a:off x="122238" y="36830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61" name="Freeform 11"/>
            <p:cNvSpPr>
              <a:spLocks noChangeArrowheads="1"/>
            </p:cNvSpPr>
            <p:nvPr/>
          </p:nvSpPr>
          <p:spPr bwMode="auto">
            <a:xfrm>
              <a:off x="122238" y="322262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62" name="Freeform 12"/>
            <p:cNvSpPr>
              <a:spLocks noChangeArrowheads="1"/>
            </p:cNvSpPr>
            <p:nvPr/>
          </p:nvSpPr>
          <p:spPr bwMode="auto">
            <a:xfrm>
              <a:off x="290513" y="414337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63" name="Freeform 13"/>
            <p:cNvSpPr>
              <a:spLocks noChangeArrowheads="1"/>
            </p:cNvSpPr>
            <p:nvPr/>
          </p:nvSpPr>
          <p:spPr bwMode="auto">
            <a:xfrm>
              <a:off x="290513" y="36830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64" name="Freeform 14"/>
            <p:cNvSpPr>
              <a:spLocks noChangeArrowheads="1"/>
            </p:cNvSpPr>
            <p:nvPr/>
          </p:nvSpPr>
          <p:spPr bwMode="auto">
            <a:xfrm>
              <a:off x="290513" y="322262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65" name="Freeform 15"/>
            <p:cNvSpPr>
              <a:spLocks noChangeArrowheads="1"/>
            </p:cNvSpPr>
            <p:nvPr/>
          </p:nvSpPr>
          <p:spPr bwMode="auto">
            <a:xfrm>
              <a:off x="122238" y="230187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66" name="Freeform 16"/>
            <p:cNvSpPr>
              <a:spLocks noChangeArrowheads="1"/>
            </p:cNvSpPr>
            <p:nvPr/>
          </p:nvSpPr>
          <p:spPr bwMode="auto">
            <a:xfrm>
              <a:off x="122238" y="27622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67" name="Freeform 17"/>
            <p:cNvSpPr>
              <a:spLocks noEditPoints="1" noChangeArrowheads="1"/>
            </p:cNvSpPr>
            <p:nvPr/>
          </p:nvSpPr>
          <p:spPr bwMode="auto">
            <a:xfrm>
              <a:off x="122238" y="60325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36"/>
                <a:gd name="T44" fmla="*/ 36 w 36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35868" name="Freeform 26"/>
          <p:cNvSpPr>
            <a:spLocks noEditPoints="1" noChangeArrowheads="1"/>
          </p:cNvSpPr>
          <p:nvPr/>
        </p:nvSpPr>
        <p:spPr bwMode="auto">
          <a:xfrm>
            <a:off x="6062663" y="1991916"/>
            <a:ext cx="973931" cy="937022"/>
          </a:xfrm>
          <a:custGeom>
            <a:avLst/>
            <a:gdLst>
              <a:gd name="T0" fmla="*/ 924743 w 132"/>
              <a:gd name="T1" fmla="*/ 0 h 128"/>
              <a:gd name="T2" fmla="*/ 550911 w 132"/>
              <a:gd name="T3" fmla="*/ 263537 h 128"/>
              <a:gd name="T4" fmla="*/ 541073 w 132"/>
              <a:gd name="T5" fmla="*/ 263537 h 128"/>
              <a:gd name="T6" fmla="*/ 137728 w 132"/>
              <a:gd name="T7" fmla="*/ 673484 h 128"/>
              <a:gd name="T8" fmla="*/ 9838 w 132"/>
              <a:gd name="T9" fmla="*/ 1073670 h 128"/>
              <a:gd name="T10" fmla="*/ 137728 w 132"/>
              <a:gd name="T11" fmla="*/ 1249362 h 128"/>
              <a:gd name="T12" fmla="*/ 521397 w 132"/>
              <a:gd name="T13" fmla="*/ 1151755 h 128"/>
              <a:gd name="T14" fmla="*/ 1180522 w 132"/>
              <a:gd name="T15" fmla="*/ 517314 h 128"/>
              <a:gd name="T16" fmla="*/ 629612 w 132"/>
              <a:gd name="T17" fmla="*/ 927261 h 128"/>
              <a:gd name="T18" fmla="*/ 973931 w 132"/>
              <a:gd name="T19" fmla="*/ 458750 h 128"/>
              <a:gd name="T20" fmla="*/ 934580 w 132"/>
              <a:gd name="T21" fmla="*/ 653963 h 128"/>
              <a:gd name="T22" fmla="*/ 629612 w 132"/>
              <a:gd name="T23" fmla="*/ 956543 h 128"/>
              <a:gd name="T24" fmla="*/ 580424 w 132"/>
              <a:gd name="T25" fmla="*/ 790612 h 128"/>
              <a:gd name="T26" fmla="*/ 452534 w 132"/>
              <a:gd name="T27" fmla="*/ 663724 h 128"/>
              <a:gd name="T28" fmla="*/ 905067 w 132"/>
              <a:gd name="T29" fmla="*/ 351383 h 128"/>
              <a:gd name="T30" fmla="*/ 580424 w 132"/>
              <a:gd name="T31" fmla="*/ 790612 h 128"/>
              <a:gd name="T32" fmla="*/ 295131 w 132"/>
              <a:gd name="T33" fmla="*/ 624681 h 128"/>
              <a:gd name="T34" fmla="*/ 787015 w 132"/>
              <a:gd name="T35" fmla="*/ 283059 h 128"/>
              <a:gd name="T36" fmla="*/ 167241 w 132"/>
              <a:gd name="T37" fmla="*/ 1161516 h 128"/>
              <a:gd name="T38" fmla="*/ 78702 w 132"/>
              <a:gd name="T39" fmla="*/ 1112713 h 128"/>
              <a:gd name="T40" fmla="*/ 127890 w 132"/>
              <a:gd name="T41" fmla="*/ 937021 h 128"/>
              <a:gd name="T42" fmla="*/ 314806 w 132"/>
              <a:gd name="T43" fmla="*/ 1132234 h 128"/>
              <a:gd name="T44" fmla="*/ 344319 w 132"/>
              <a:gd name="T45" fmla="*/ 1122473 h 128"/>
              <a:gd name="T46" fmla="*/ 137728 w 132"/>
              <a:gd name="T47" fmla="*/ 897979 h 128"/>
              <a:gd name="T48" fmla="*/ 186916 w 132"/>
              <a:gd name="T49" fmla="*/ 732048 h 128"/>
              <a:gd name="T50" fmla="*/ 511560 w 132"/>
              <a:gd name="T51" fmla="*/ 1073670 h 128"/>
              <a:gd name="T52" fmla="*/ 344319 w 132"/>
              <a:gd name="T53" fmla="*/ 1122473 h 128"/>
              <a:gd name="T54" fmla="*/ 1062470 w 132"/>
              <a:gd name="T55" fmla="*/ 527074 h 128"/>
              <a:gd name="T56" fmla="*/ 964093 w 132"/>
              <a:gd name="T57" fmla="*/ 292819 h 128"/>
              <a:gd name="T58" fmla="*/ 796853 w 132"/>
              <a:gd name="T59" fmla="*/ 126888 h 128"/>
              <a:gd name="T60" fmla="*/ 1101821 w 132"/>
              <a:gd name="T61" fmla="*/ 156170 h 128"/>
              <a:gd name="T62" fmla="*/ 1131334 w 132"/>
              <a:gd name="T63" fmla="*/ 458750 h 1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2"/>
              <a:gd name="T97" fmla="*/ 0 h 128"/>
              <a:gd name="T98" fmla="*/ 132 w 132"/>
              <a:gd name="T99" fmla="*/ 128 h 12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013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2271713" y="2051448"/>
            <a:ext cx="763191" cy="869156"/>
            <a:chOff x="0" y="0"/>
            <a:chExt cx="1017588" cy="1158875"/>
          </a:xfrm>
          <a:solidFill>
            <a:srgbClr val="FFD860"/>
          </a:solidFill>
        </p:grpSpPr>
        <p:sp>
          <p:nvSpPr>
            <p:cNvPr id="35870" name="Freeform 35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17588" cy="1158875"/>
            </a:xfrm>
            <a:custGeom>
              <a:avLst/>
              <a:gdLst>
                <a:gd name="T0" fmla="*/ 56 w 112"/>
                <a:gd name="T1" fmla="*/ 0 h 128"/>
                <a:gd name="T2" fmla="*/ 0 w 112"/>
                <a:gd name="T3" fmla="*/ 26 h 128"/>
                <a:gd name="T4" fmla="*/ 0 w 112"/>
                <a:gd name="T5" fmla="*/ 102 h 128"/>
                <a:gd name="T6" fmla="*/ 56 w 112"/>
                <a:gd name="T7" fmla="*/ 128 h 128"/>
                <a:gd name="T8" fmla="*/ 112 w 112"/>
                <a:gd name="T9" fmla="*/ 102 h 128"/>
                <a:gd name="T10" fmla="*/ 112 w 112"/>
                <a:gd name="T11" fmla="*/ 26 h 128"/>
                <a:gd name="T12" fmla="*/ 56 w 112"/>
                <a:gd name="T13" fmla="*/ 0 h 128"/>
                <a:gd name="T14" fmla="*/ 104 w 112"/>
                <a:gd name="T15" fmla="*/ 102 h 128"/>
                <a:gd name="T16" fmla="*/ 56 w 112"/>
                <a:gd name="T17" fmla="*/ 120 h 128"/>
                <a:gd name="T18" fmla="*/ 8 w 112"/>
                <a:gd name="T19" fmla="*/ 102 h 128"/>
                <a:gd name="T20" fmla="*/ 8 w 112"/>
                <a:gd name="T21" fmla="*/ 87 h 128"/>
                <a:gd name="T22" fmla="*/ 56 w 112"/>
                <a:gd name="T23" fmla="*/ 100 h 128"/>
                <a:gd name="T24" fmla="*/ 104 w 112"/>
                <a:gd name="T25" fmla="*/ 87 h 128"/>
                <a:gd name="T26" fmla="*/ 104 w 112"/>
                <a:gd name="T27" fmla="*/ 102 h 128"/>
                <a:gd name="T28" fmla="*/ 104 w 112"/>
                <a:gd name="T29" fmla="*/ 78 h 128"/>
                <a:gd name="T30" fmla="*/ 104 w 112"/>
                <a:gd name="T31" fmla="*/ 78 h 128"/>
                <a:gd name="T32" fmla="*/ 104 w 112"/>
                <a:gd name="T33" fmla="*/ 78 h 128"/>
                <a:gd name="T34" fmla="*/ 56 w 112"/>
                <a:gd name="T35" fmla="*/ 96 h 128"/>
                <a:gd name="T36" fmla="*/ 8 w 112"/>
                <a:gd name="T37" fmla="*/ 78 h 128"/>
                <a:gd name="T38" fmla="*/ 8 w 112"/>
                <a:gd name="T39" fmla="*/ 78 h 128"/>
                <a:gd name="T40" fmla="*/ 8 w 112"/>
                <a:gd name="T41" fmla="*/ 78 h 128"/>
                <a:gd name="T42" fmla="*/ 8 w 112"/>
                <a:gd name="T43" fmla="*/ 63 h 128"/>
                <a:gd name="T44" fmla="*/ 56 w 112"/>
                <a:gd name="T45" fmla="*/ 76 h 128"/>
                <a:gd name="T46" fmla="*/ 104 w 112"/>
                <a:gd name="T47" fmla="*/ 63 h 128"/>
                <a:gd name="T48" fmla="*/ 104 w 112"/>
                <a:gd name="T49" fmla="*/ 78 h 128"/>
                <a:gd name="T50" fmla="*/ 104 w 112"/>
                <a:gd name="T51" fmla="*/ 54 h 128"/>
                <a:gd name="T52" fmla="*/ 104 w 112"/>
                <a:gd name="T53" fmla="*/ 54 h 128"/>
                <a:gd name="T54" fmla="*/ 104 w 112"/>
                <a:gd name="T55" fmla="*/ 54 h 128"/>
                <a:gd name="T56" fmla="*/ 56 w 112"/>
                <a:gd name="T57" fmla="*/ 72 h 128"/>
                <a:gd name="T58" fmla="*/ 8 w 112"/>
                <a:gd name="T59" fmla="*/ 54 h 128"/>
                <a:gd name="T60" fmla="*/ 8 w 112"/>
                <a:gd name="T61" fmla="*/ 54 h 128"/>
                <a:gd name="T62" fmla="*/ 8 w 112"/>
                <a:gd name="T63" fmla="*/ 54 h 128"/>
                <a:gd name="T64" fmla="*/ 8 w 112"/>
                <a:gd name="T65" fmla="*/ 40 h 128"/>
                <a:gd name="T66" fmla="*/ 56 w 112"/>
                <a:gd name="T67" fmla="*/ 52 h 128"/>
                <a:gd name="T68" fmla="*/ 104 w 112"/>
                <a:gd name="T69" fmla="*/ 40 h 128"/>
                <a:gd name="T70" fmla="*/ 104 w 112"/>
                <a:gd name="T71" fmla="*/ 54 h 128"/>
                <a:gd name="T72" fmla="*/ 56 w 112"/>
                <a:gd name="T73" fmla="*/ 44 h 128"/>
                <a:gd name="T74" fmla="*/ 8 w 112"/>
                <a:gd name="T75" fmla="*/ 26 h 128"/>
                <a:gd name="T76" fmla="*/ 56 w 112"/>
                <a:gd name="T77" fmla="*/ 8 h 128"/>
                <a:gd name="T78" fmla="*/ 104 w 112"/>
                <a:gd name="T79" fmla="*/ 26 h 128"/>
                <a:gd name="T80" fmla="*/ 56 w 112"/>
                <a:gd name="T81" fmla="*/ 44 h 1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128"/>
                <a:gd name="T125" fmla="*/ 112 w 112"/>
                <a:gd name="T126" fmla="*/ 128 h 1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128">
                  <a:moveTo>
                    <a:pt x="56" y="0"/>
                  </a:moveTo>
                  <a:cubicBezTo>
                    <a:pt x="29" y="0"/>
                    <a:pt x="0" y="8"/>
                    <a:pt x="0" y="2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0"/>
                    <a:pt x="29" y="128"/>
                    <a:pt x="56" y="128"/>
                  </a:cubicBezTo>
                  <a:cubicBezTo>
                    <a:pt x="83" y="128"/>
                    <a:pt x="112" y="120"/>
                    <a:pt x="112" y="102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8"/>
                    <a:pt x="83" y="0"/>
                    <a:pt x="56" y="0"/>
                  </a:cubicBezTo>
                  <a:close/>
                  <a:moveTo>
                    <a:pt x="104" y="102"/>
                  </a:moveTo>
                  <a:cubicBezTo>
                    <a:pt x="104" y="112"/>
                    <a:pt x="83" y="120"/>
                    <a:pt x="56" y="120"/>
                  </a:cubicBezTo>
                  <a:cubicBezTo>
                    <a:pt x="29" y="120"/>
                    <a:pt x="8" y="112"/>
                    <a:pt x="8" y="10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6" y="96"/>
                    <a:pt x="36" y="100"/>
                    <a:pt x="56" y="100"/>
                  </a:cubicBezTo>
                  <a:cubicBezTo>
                    <a:pt x="76" y="100"/>
                    <a:pt x="96" y="96"/>
                    <a:pt x="104" y="87"/>
                  </a:cubicBezTo>
                  <a:lnTo>
                    <a:pt x="104" y="102"/>
                  </a:ln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8"/>
                    <a:pt x="83" y="96"/>
                    <a:pt x="56" y="96"/>
                  </a:cubicBezTo>
                  <a:cubicBezTo>
                    <a:pt x="29" y="96"/>
                    <a:pt x="8" y="8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72"/>
                    <a:pt x="36" y="76"/>
                    <a:pt x="56" y="76"/>
                  </a:cubicBezTo>
                  <a:cubicBezTo>
                    <a:pt x="76" y="76"/>
                    <a:pt x="96" y="72"/>
                    <a:pt x="104" y="63"/>
                  </a:cubicBezTo>
                  <a:lnTo>
                    <a:pt x="104" y="78"/>
                  </a:lnTo>
                  <a:close/>
                  <a:moveTo>
                    <a:pt x="104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64"/>
                    <a:pt x="83" y="72"/>
                    <a:pt x="56" y="72"/>
                  </a:cubicBezTo>
                  <a:cubicBezTo>
                    <a:pt x="29" y="72"/>
                    <a:pt x="8" y="6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8" y="48"/>
                    <a:pt x="38" y="52"/>
                    <a:pt x="56" y="52"/>
                  </a:cubicBezTo>
                  <a:cubicBezTo>
                    <a:pt x="74" y="52"/>
                    <a:pt x="94" y="48"/>
                    <a:pt x="104" y="40"/>
                  </a:cubicBezTo>
                  <a:lnTo>
                    <a:pt x="104" y="54"/>
                  </a:lnTo>
                  <a:close/>
                  <a:moveTo>
                    <a:pt x="56" y="44"/>
                  </a:moveTo>
                  <a:cubicBezTo>
                    <a:pt x="29" y="44"/>
                    <a:pt x="8" y="36"/>
                    <a:pt x="8" y="26"/>
                  </a:cubicBezTo>
                  <a:cubicBezTo>
                    <a:pt x="8" y="16"/>
                    <a:pt x="29" y="8"/>
                    <a:pt x="56" y="8"/>
                  </a:cubicBezTo>
                  <a:cubicBezTo>
                    <a:pt x="83" y="8"/>
                    <a:pt x="104" y="16"/>
                    <a:pt x="104" y="26"/>
                  </a:cubicBezTo>
                  <a:cubicBezTo>
                    <a:pt x="104" y="36"/>
                    <a:pt x="83" y="44"/>
                    <a:pt x="56" y="44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71" name="Oval 36"/>
            <p:cNvSpPr>
              <a:spLocks noChangeArrowheads="1"/>
            </p:cNvSpPr>
            <p:nvPr/>
          </p:nvSpPr>
          <p:spPr bwMode="auto">
            <a:xfrm>
              <a:off x="800100" y="904875"/>
              <a:ext cx="71438" cy="73025"/>
            </a:xfrm>
            <a:prstGeom prst="ellipse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72" name="Oval 37"/>
            <p:cNvSpPr>
              <a:spLocks noChangeArrowheads="1"/>
            </p:cNvSpPr>
            <p:nvPr/>
          </p:nvSpPr>
          <p:spPr bwMode="auto">
            <a:xfrm>
              <a:off x="800100" y="687388"/>
              <a:ext cx="71438" cy="73025"/>
            </a:xfrm>
            <a:prstGeom prst="ellipse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5873" name="Oval 38"/>
            <p:cNvSpPr>
              <a:spLocks noChangeArrowheads="1"/>
            </p:cNvSpPr>
            <p:nvPr/>
          </p:nvSpPr>
          <p:spPr bwMode="auto">
            <a:xfrm>
              <a:off x="800100" y="471488"/>
              <a:ext cx="71438" cy="71438"/>
            </a:xfrm>
            <a:prstGeom prst="ellipse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35874" name="矩形 143"/>
          <p:cNvSpPr>
            <a:spLocks noChangeArrowheads="1"/>
          </p:cNvSpPr>
          <p:nvPr/>
        </p:nvSpPr>
        <p:spPr bwMode="auto">
          <a:xfrm>
            <a:off x="2160873" y="3664744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5875" name="矩形 47"/>
          <p:cNvSpPr>
            <a:spLocks noChangeArrowheads="1"/>
          </p:cNvSpPr>
          <p:nvPr/>
        </p:nvSpPr>
        <p:spPr bwMode="auto">
          <a:xfrm>
            <a:off x="1856185" y="3955257"/>
            <a:ext cx="1593056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5876" name="矩形 145"/>
          <p:cNvSpPr>
            <a:spLocks noChangeArrowheads="1"/>
          </p:cNvSpPr>
          <p:nvPr/>
        </p:nvSpPr>
        <p:spPr bwMode="auto">
          <a:xfrm>
            <a:off x="4079565" y="3664744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5877" name="矩形 47"/>
          <p:cNvSpPr>
            <a:spLocks noChangeArrowheads="1"/>
          </p:cNvSpPr>
          <p:nvPr/>
        </p:nvSpPr>
        <p:spPr bwMode="auto">
          <a:xfrm>
            <a:off x="3775473" y="3955257"/>
            <a:ext cx="1593056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5878" name="矩形 147"/>
          <p:cNvSpPr>
            <a:spLocks noChangeArrowheads="1"/>
          </p:cNvSpPr>
          <p:nvPr/>
        </p:nvSpPr>
        <p:spPr bwMode="auto">
          <a:xfrm>
            <a:off x="5998257" y="3664744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5879" name="矩形 47"/>
          <p:cNvSpPr>
            <a:spLocks noChangeArrowheads="1"/>
          </p:cNvSpPr>
          <p:nvPr/>
        </p:nvSpPr>
        <p:spPr bwMode="auto">
          <a:xfrm>
            <a:off x="5694760" y="3955257"/>
            <a:ext cx="1593056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在此录入本图表的综合描述说明，在此录入本图表的综合描述说明。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25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ldLvl="0" animBg="1" autoUpdateAnimBg="0"/>
      <p:bldP spid="35845" grpId="0" bldLvl="0" animBg="1" autoUpdateAnimBg="0"/>
      <p:bldP spid="35846" grpId="0" bldLvl="0" autoUpdateAnimBg="0"/>
      <p:bldP spid="35847" grpId="0" bldLvl="0" autoUpdateAnimBg="0"/>
      <p:bldP spid="35851" grpId="0" bldLvl="0" animBg="1" autoUpdateAnimBg="0"/>
      <p:bldP spid="35852" grpId="0" bldLvl="0" animBg="1" autoUpdateAnimBg="0"/>
      <p:bldP spid="35853" grpId="0" bldLvl="0" animBg="1" autoUpdateAnimBg="0"/>
      <p:bldP spid="35868" grpId="0" bldLvl="0" animBg="1" autoUpdateAnimBg="0"/>
      <p:bldP spid="35874" grpId="0" bldLvl="0" autoUpdateAnimBg="0"/>
      <p:bldP spid="35875" grpId="0" bldLvl="0" autoUpdateAnimBg="0"/>
      <p:bldP spid="35876" grpId="0" bldLvl="0" autoUpdateAnimBg="0"/>
      <p:bldP spid="35877" grpId="0" bldLvl="0" autoUpdateAnimBg="0"/>
      <p:bldP spid="35878" grpId="0" bldLvl="0" autoUpdateAnimBg="0"/>
      <p:bldP spid="35879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4674899-7462-40C2-8CEA-6A823B1F0DB3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5</a:t>
            </a:fld>
            <a:endParaRPr lang="zh-CN" altLang="en-US" sz="1350"/>
          </a:p>
        </p:txBody>
      </p:sp>
      <p:sp>
        <p:nvSpPr>
          <p:cNvPr id="36867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868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cxnSp>
        <p:nvCxnSpPr>
          <p:cNvPr id="25604" name="肘形连接符 1"/>
          <p:cNvCxnSpPr>
            <a:cxnSpLocks noChangeShapeType="1"/>
          </p:cNvCxnSpPr>
          <p:nvPr/>
        </p:nvCxnSpPr>
        <p:spPr bwMode="auto">
          <a:xfrm flipH="1" flipV="1">
            <a:off x="4781550" y="1404938"/>
            <a:ext cx="2827735" cy="409575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FFD860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肘形连接符 2"/>
          <p:cNvCxnSpPr>
            <a:cxnSpLocks noChangeShapeType="1"/>
          </p:cNvCxnSpPr>
          <p:nvPr/>
        </p:nvCxnSpPr>
        <p:spPr bwMode="auto">
          <a:xfrm flipH="1">
            <a:off x="4781550" y="3976688"/>
            <a:ext cx="2827735" cy="408385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FFD860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肘形连接符 3"/>
          <p:cNvCxnSpPr>
            <a:cxnSpLocks noChangeShapeType="1"/>
          </p:cNvCxnSpPr>
          <p:nvPr/>
        </p:nvCxnSpPr>
        <p:spPr bwMode="auto">
          <a:xfrm flipV="1">
            <a:off x="1595438" y="1404938"/>
            <a:ext cx="2726531" cy="409575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FFD860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肘形连接符 4"/>
          <p:cNvCxnSpPr>
            <a:cxnSpLocks noChangeShapeType="1"/>
          </p:cNvCxnSpPr>
          <p:nvPr/>
        </p:nvCxnSpPr>
        <p:spPr bwMode="auto">
          <a:xfrm>
            <a:off x="1595438" y="3976688"/>
            <a:ext cx="2726531" cy="408385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rgbClr val="FFD860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文本框 5"/>
          <p:cNvSpPr>
            <a:spLocks noChangeArrowheads="1"/>
          </p:cNvSpPr>
          <p:nvPr/>
        </p:nvSpPr>
        <p:spPr bwMode="auto">
          <a:xfrm>
            <a:off x="2164556" y="3706416"/>
            <a:ext cx="21574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/>
          </a:p>
        </p:txBody>
      </p:sp>
      <p:sp>
        <p:nvSpPr>
          <p:cNvPr id="25609" name="文本框 6"/>
          <p:cNvSpPr>
            <a:spLocks noChangeArrowheads="1"/>
          </p:cNvSpPr>
          <p:nvPr/>
        </p:nvSpPr>
        <p:spPr bwMode="auto">
          <a:xfrm>
            <a:off x="2159794" y="4401741"/>
            <a:ext cx="9541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时间管理</a:t>
            </a:r>
            <a:endParaRPr lang="zh-CN" altLang="en-US" sz="1013">
              <a:solidFill>
                <a:srgbClr val="FFD860"/>
              </a:solidFill>
            </a:endParaRPr>
          </a:p>
        </p:txBody>
      </p:sp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1072754" y="2952750"/>
            <a:ext cx="1008459" cy="1009650"/>
            <a:chOff x="0" y="0"/>
            <a:chExt cx="1403797" cy="1403797"/>
          </a:xfrm>
        </p:grpSpPr>
        <p:sp>
          <p:nvSpPr>
            <p:cNvPr id="36908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5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grpSp>
          <p:nvGrpSpPr>
            <p:cNvPr id="36909" name="组合 9"/>
            <p:cNvGrpSpPr>
              <a:grpSpLocks/>
            </p:cNvGrpSpPr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36910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781246729 h 280"/>
                  <a:gd name="T2" fmla="*/ 463707212 w 166"/>
                  <a:gd name="T3" fmla="*/ 781246729 h 280"/>
                  <a:gd name="T4" fmla="*/ 463707212 w 166"/>
                  <a:gd name="T5" fmla="*/ 747764736 h 280"/>
                  <a:gd name="T6" fmla="*/ 463707212 w 166"/>
                  <a:gd name="T7" fmla="*/ 747764736 h 280"/>
                  <a:gd name="T8" fmla="*/ 458120271 w 166"/>
                  <a:gd name="T9" fmla="*/ 736604071 h 280"/>
                  <a:gd name="T10" fmla="*/ 446946608 w 166"/>
                  <a:gd name="T11" fmla="*/ 731023739 h 280"/>
                  <a:gd name="T12" fmla="*/ 16760501 w 166"/>
                  <a:gd name="T13" fmla="*/ 731023739 h 280"/>
                  <a:gd name="T14" fmla="*/ 16760501 w 166"/>
                  <a:gd name="T15" fmla="*/ 731023739 h 280"/>
                  <a:gd name="T16" fmla="*/ 5586833 w 166"/>
                  <a:gd name="T17" fmla="*/ 736604071 h 280"/>
                  <a:gd name="T18" fmla="*/ 0 w 166"/>
                  <a:gd name="T19" fmla="*/ 747764736 h 280"/>
                  <a:gd name="T20" fmla="*/ 0 w 166"/>
                  <a:gd name="T21" fmla="*/ 781246729 h 280"/>
                  <a:gd name="T22" fmla="*/ 0 w 166"/>
                  <a:gd name="T23" fmla="*/ 781246729 h 280"/>
                  <a:gd name="T24" fmla="*/ 0 w 166"/>
                  <a:gd name="T25" fmla="*/ 0 h 280"/>
                  <a:gd name="T26" fmla="*/ 463707212 w 166"/>
                  <a:gd name="T27" fmla="*/ 0 h 280"/>
                  <a:gd name="T28" fmla="*/ 463707212 w 166"/>
                  <a:gd name="T29" fmla="*/ 33482007 h 280"/>
                  <a:gd name="T30" fmla="*/ 463707212 w 166"/>
                  <a:gd name="T31" fmla="*/ 33482007 h 280"/>
                  <a:gd name="T32" fmla="*/ 458120271 w 166"/>
                  <a:gd name="T33" fmla="*/ 44642671 h 280"/>
                  <a:gd name="T34" fmla="*/ 446946608 w 166"/>
                  <a:gd name="T35" fmla="*/ 50223004 h 280"/>
                  <a:gd name="T36" fmla="*/ 16760501 w 166"/>
                  <a:gd name="T37" fmla="*/ 50223004 h 280"/>
                  <a:gd name="T38" fmla="*/ 16760501 w 166"/>
                  <a:gd name="T39" fmla="*/ 50223004 h 280"/>
                  <a:gd name="T40" fmla="*/ 5586833 w 166"/>
                  <a:gd name="T41" fmla="*/ 44642671 h 280"/>
                  <a:gd name="T42" fmla="*/ 0 w 166"/>
                  <a:gd name="T43" fmla="*/ 3348200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6911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39373033 w 138"/>
                  <a:gd name="T1" fmla="*/ 139271810 h 228"/>
                  <a:gd name="T2" fmla="*/ 39373033 w 138"/>
                  <a:gd name="T3" fmla="*/ 161555291 h 228"/>
                  <a:gd name="T4" fmla="*/ 56247185 w 138"/>
                  <a:gd name="T5" fmla="*/ 194980513 h 228"/>
                  <a:gd name="T6" fmla="*/ 134993265 w 138"/>
                  <a:gd name="T7" fmla="*/ 267401880 h 228"/>
                  <a:gd name="T8" fmla="*/ 157492134 w 138"/>
                  <a:gd name="T9" fmla="*/ 289685361 h 228"/>
                  <a:gd name="T10" fmla="*/ 163116851 w 138"/>
                  <a:gd name="T11" fmla="*/ 317539712 h 228"/>
                  <a:gd name="T12" fmla="*/ 134993265 w 138"/>
                  <a:gd name="T13" fmla="*/ 367677544 h 228"/>
                  <a:gd name="T14" fmla="*/ 67496633 w 138"/>
                  <a:gd name="T15" fmla="*/ 423386246 h 228"/>
                  <a:gd name="T16" fmla="*/ 44997750 w 138"/>
                  <a:gd name="T17" fmla="*/ 451240597 h 228"/>
                  <a:gd name="T18" fmla="*/ 39373033 w 138"/>
                  <a:gd name="T19" fmla="*/ 490236799 h 228"/>
                  <a:gd name="T20" fmla="*/ 0 w 138"/>
                  <a:gd name="T21" fmla="*/ 635079424 h 228"/>
                  <a:gd name="T22" fmla="*/ 0 w 138"/>
                  <a:gd name="T23" fmla="*/ 479095058 h 228"/>
                  <a:gd name="T24" fmla="*/ 5624719 w 138"/>
                  <a:gd name="T25" fmla="*/ 428957117 h 228"/>
                  <a:gd name="T26" fmla="*/ 39373033 w 138"/>
                  <a:gd name="T27" fmla="*/ 395531895 h 228"/>
                  <a:gd name="T28" fmla="*/ 101244935 w 138"/>
                  <a:gd name="T29" fmla="*/ 339823193 h 228"/>
                  <a:gd name="T30" fmla="*/ 118119114 w 138"/>
                  <a:gd name="T31" fmla="*/ 317539712 h 228"/>
                  <a:gd name="T32" fmla="*/ 101244935 w 138"/>
                  <a:gd name="T33" fmla="*/ 295256231 h 228"/>
                  <a:gd name="T34" fmla="*/ 39373033 w 138"/>
                  <a:gd name="T35" fmla="*/ 239547529 h 228"/>
                  <a:gd name="T36" fmla="*/ 5624719 w 138"/>
                  <a:gd name="T37" fmla="*/ 200551383 h 228"/>
                  <a:gd name="T38" fmla="*/ 0 w 138"/>
                  <a:gd name="T39" fmla="*/ 155984421 h 228"/>
                  <a:gd name="T40" fmla="*/ 39373033 w 138"/>
                  <a:gd name="T41" fmla="*/ 0 h 228"/>
                  <a:gd name="T42" fmla="*/ 348732570 w 138"/>
                  <a:gd name="T43" fmla="*/ 635079424 h 228"/>
                  <a:gd name="T44" fmla="*/ 348732570 w 138"/>
                  <a:gd name="T45" fmla="*/ 490236799 h 228"/>
                  <a:gd name="T46" fmla="*/ 343107852 w 138"/>
                  <a:gd name="T47" fmla="*/ 451240597 h 228"/>
                  <a:gd name="T48" fmla="*/ 320608984 w 138"/>
                  <a:gd name="T49" fmla="*/ 423386246 h 228"/>
                  <a:gd name="T50" fmla="*/ 253112379 w 138"/>
                  <a:gd name="T51" fmla="*/ 367677544 h 228"/>
                  <a:gd name="T52" fmla="*/ 224988738 w 138"/>
                  <a:gd name="T53" fmla="*/ 317539712 h 228"/>
                  <a:gd name="T54" fmla="*/ 230613456 w 138"/>
                  <a:gd name="T55" fmla="*/ 289685361 h 228"/>
                  <a:gd name="T56" fmla="*/ 320608984 w 138"/>
                  <a:gd name="T57" fmla="*/ 211693123 h 228"/>
                  <a:gd name="T58" fmla="*/ 331858418 w 138"/>
                  <a:gd name="T59" fmla="*/ 194980513 h 228"/>
                  <a:gd name="T60" fmla="*/ 348732570 w 138"/>
                  <a:gd name="T61" fmla="*/ 161555291 h 228"/>
                  <a:gd name="T62" fmla="*/ 348732570 w 138"/>
                  <a:gd name="T63" fmla="*/ 0 h 228"/>
                  <a:gd name="T64" fmla="*/ 388105589 w 138"/>
                  <a:gd name="T65" fmla="*/ 155984421 h 228"/>
                  <a:gd name="T66" fmla="*/ 388105589 w 138"/>
                  <a:gd name="T67" fmla="*/ 183838772 h 228"/>
                  <a:gd name="T68" fmla="*/ 371231438 w 138"/>
                  <a:gd name="T69" fmla="*/ 222834864 h 228"/>
                  <a:gd name="T70" fmla="*/ 286860682 w 138"/>
                  <a:gd name="T71" fmla="*/ 295256231 h 228"/>
                  <a:gd name="T72" fmla="*/ 275611248 w 138"/>
                  <a:gd name="T73" fmla="*/ 306397972 h 228"/>
                  <a:gd name="T74" fmla="*/ 275611248 w 138"/>
                  <a:gd name="T75" fmla="*/ 328681453 h 228"/>
                  <a:gd name="T76" fmla="*/ 348732570 w 138"/>
                  <a:gd name="T77" fmla="*/ 395531895 h 228"/>
                  <a:gd name="T78" fmla="*/ 371231438 w 138"/>
                  <a:gd name="T79" fmla="*/ 412244506 h 228"/>
                  <a:gd name="T80" fmla="*/ 388105589 w 138"/>
                  <a:gd name="T81" fmla="*/ 451240597 h 228"/>
                  <a:gd name="T82" fmla="*/ 388105589 w 138"/>
                  <a:gd name="T83" fmla="*/ 635079424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6912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443547440 h 160"/>
                  <a:gd name="T2" fmla="*/ 133836394 w 94"/>
                  <a:gd name="T3" fmla="*/ 443547440 h 160"/>
                  <a:gd name="T4" fmla="*/ 262096275 w 94"/>
                  <a:gd name="T5" fmla="*/ 443547440 h 160"/>
                  <a:gd name="T6" fmla="*/ 262096275 w 94"/>
                  <a:gd name="T7" fmla="*/ 371470999 h 160"/>
                  <a:gd name="T8" fmla="*/ 161718965 w 94"/>
                  <a:gd name="T9" fmla="*/ 271672849 h 160"/>
                  <a:gd name="T10" fmla="*/ 161718965 w 94"/>
                  <a:gd name="T11" fmla="*/ 271672849 h 160"/>
                  <a:gd name="T12" fmla="*/ 150565937 w 94"/>
                  <a:gd name="T13" fmla="*/ 260584166 h 160"/>
                  <a:gd name="T14" fmla="*/ 144989423 w 94"/>
                  <a:gd name="T15" fmla="*/ 249495483 h 160"/>
                  <a:gd name="T16" fmla="*/ 144989423 w 94"/>
                  <a:gd name="T17" fmla="*/ 216229378 h 160"/>
                  <a:gd name="T18" fmla="*/ 144989423 w 94"/>
                  <a:gd name="T19" fmla="*/ 121975571 h 160"/>
                  <a:gd name="T20" fmla="*/ 144989423 w 94"/>
                  <a:gd name="T21" fmla="*/ 121975571 h 160"/>
                  <a:gd name="T22" fmla="*/ 144989423 w 94"/>
                  <a:gd name="T23" fmla="*/ 105342518 h 160"/>
                  <a:gd name="T24" fmla="*/ 150565937 w 94"/>
                  <a:gd name="T25" fmla="*/ 88709493 h 160"/>
                  <a:gd name="T26" fmla="*/ 172871993 w 94"/>
                  <a:gd name="T27" fmla="*/ 60987785 h 160"/>
                  <a:gd name="T28" fmla="*/ 211907592 w 94"/>
                  <a:gd name="T29" fmla="*/ 27721715 h 160"/>
                  <a:gd name="T30" fmla="*/ 211907592 w 94"/>
                  <a:gd name="T31" fmla="*/ 27721715 h 160"/>
                  <a:gd name="T32" fmla="*/ 228637135 w 94"/>
                  <a:gd name="T33" fmla="*/ 16633032 h 160"/>
                  <a:gd name="T34" fmla="*/ 245366732 w 94"/>
                  <a:gd name="T35" fmla="*/ 0 h 160"/>
                  <a:gd name="T36" fmla="*/ 133836394 w 94"/>
                  <a:gd name="T37" fmla="*/ 0 h 160"/>
                  <a:gd name="T38" fmla="*/ 16729549 w 94"/>
                  <a:gd name="T39" fmla="*/ 0 h 160"/>
                  <a:gd name="T40" fmla="*/ 16729549 w 94"/>
                  <a:gd name="T41" fmla="*/ 0 h 160"/>
                  <a:gd name="T42" fmla="*/ 33459099 w 94"/>
                  <a:gd name="T43" fmla="*/ 16633032 h 160"/>
                  <a:gd name="T44" fmla="*/ 50188641 w 94"/>
                  <a:gd name="T45" fmla="*/ 27721715 h 160"/>
                  <a:gd name="T46" fmla="*/ 89224254 w 94"/>
                  <a:gd name="T47" fmla="*/ 60987785 h 160"/>
                  <a:gd name="T48" fmla="*/ 89224254 w 94"/>
                  <a:gd name="T49" fmla="*/ 60987785 h 160"/>
                  <a:gd name="T50" fmla="*/ 105953796 w 94"/>
                  <a:gd name="T51" fmla="*/ 88709493 h 160"/>
                  <a:gd name="T52" fmla="*/ 117106852 w 94"/>
                  <a:gd name="T53" fmla="*/ 105342518 h 160"/>
                  <a:gd name="T54" fmla="*/ 117106852 w 94"/>
                  <a:gd name="T55" fmla="*/ 121975571 h 160"/>
                  <a:gd name="T56" fmla="*/ 117106852 w 94"/>
                  <a:gd name="T57" fmla="*/ 216229378 h 160"/>
                  <a:gd name="T58" fmla="*/ 117106852 w 94"/>
                  <a:gd name="T59" fmla="*/ 216229378 h 160"/>
                  <a:gd name="T60" fmla="*/ 117106852 w 94"/>
                  <a:gd name="T61" fmla="*/ 249495483 h 160"/>
                  <a:gd name="T62" fmla="*/ 111530310 w 94"/>
                  <a:gd name="T63" fmla="*/ 260584166 h 160"/>
                  <a:gd name="T64" fmla="*/ 105953796 w 94"/>
                  <a:gd name="T65" fmla="*/ 271672849 h 160"/>
                  <a:gd name="T66" fmla="*/ 0 w 94"/>
                  <a:gd name="T67" fmla="*/ 371470999 h 160"/>
                  <a:gd name="T68" fmla="*/ 0 w 94"/>
                  <a:gd name="T69" fmla="*/ 44354744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</p:grpSp>
      <p:sp>
        <p:nvSpPr>
          <p:cNvPr id="25616" name="文本框 13"/>
          <p:cNvSpPr>
            <a:spLocks noChangeArrowheads="1"/>
          </p:cNvSpPr>
          <p:nvPr/>
        </p:nvSpPr>
        <p:spPr bwMode="auto">
          <a:xfrm>
            <a:off x="4837510" y="3694510"/>
            <a:ext cx="214907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/>
          </a:p>
        </p:txBody>
      </p:sp>
      <p:sp>
        <p:nvSpPr>
          <p:cNvPr id="25617" name="文本框 14"/>
          <p:cNvSpPr>
            <a:spLocks noChangeArrowheads="1"/>
          </p:cNvSpPr>
          <p:nvPr/>
        </p:nvSpPr>
        <p:spPr bwMode="auto">
          <a:xfrm>
            <a:off x="6005513" y="4401741"/>
            <a:ext cx="9541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得失管理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5618" name="文本框 15"/>
          <p:cNvSpPr>
            <a:spLocks noChangeArrowheads="1"/>
          </p:cNvSpPr>
          <p:nvPr/>
        </p:nvSpPr>
        <p:spPr bwMode="auto">
          <a:xfrm>
            <a:off x="2164556" y="1454944"/>
            <a:ext cx="2157413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/>
          </a:p>
        </p:txBody>
      </p:sp>
      <p:sp>
        <p:nvSpPr>
          <p:cNvPr id="25619" name="文本框 16"/>
          <p:cNvSpPr>
            <a:spLocks noChangeArrowheads="1"/>
          </p:cNvSpPr>
          <p:nvPr/>
        </p:nvSpPr>
        <p:spPr bwMode="auto">
          <a:xfrm>
            <a:off x="2169319" y="1097757"/>
            <a:ext cx="9541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团队管理</a:t>
            </a:r>
            <a:endParaRPr lang="zh-CN" altLang="en-US" sz="1013"/>
          </a:p>
        </p:txBody>
      </p:sp>
      <p:sp>
        <p:nvSpPr>
          <p:cNvPr id="25620" name="文本框 17"/>
          <p:cNvSpPr>
            <a:spLocks noChangeArrowheads="1"/>
          </p:cNvSpPr>
          <p:nvPr/>
        </p:nvSpPr>
        <p:spPr bwMode="auto">
          <a:xfrm>
            <a:off x="4837510" y="1454944"/>
            <a:ext cx="2149078" cy="8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</a:p>
          <a:p>
            <a:pPr eaLnBrk="1" hangingPunct="1">
              <a:lnSpc>
                <a:spcPct val="120000"/>
              </a:lnSpc>
            </a:pPr>
            <a:endParaRPr lang="zh-CN" altLang="en-US" sz="1050">
              <a:solidFill>
                <a:srgbClr val="595959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5621" name="文本框 18"/>
          <p:cNvSpPr>
            <a:spLocks noChangeArrowheads="1"/>
          </p:cNvSpPr>
          <p:nvPr/>
        </p:nvSpPr>
        <p:spPr bwMode="auto">
          <a:xfrm>
            <a:off x="6015038" y="1097757"/>
            <a:ext cx="9541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项目管理</a:t>
            </a:r>
            <a:endParaRPr lang="zh-CN" altLang="en-US" sz="1013"/>
          </a:p>
        </p:txBody>
      </p:sp>
      <p:grpSp>
        <p:nvGrpSpPr>
          <p:cNvPr id="4" name="组合 19"/>
          <p:cNvGrpSpPr>
            <a:grpSpLocks/>
          </p:cNvGrpSpPr>
          <p:nvPr/>
        </p:nvGrpSpPr>
        <p:grpSpPr bwMode="auto">
          <a:xfrm>
            <a:off x="7072313" y="2952750"/>
            <a:ext cx="1009650" cy="1009650"/>
            <a:chOff x="0" y="0"/>
            <a:chExt cx="1403797" cy="1403797"/>
          </a:xfrm>
        </p:grpSpPr>
        <p:sp>
          <p:nvSpPr>
            <p:cNvPr id="36906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5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6907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2147483647 w 408"/>
                <a:gd name="T1" fmla="*/ 2147483647 h 578"/>
                <a:gd name="T2" fmla="*/ 2147483647 w 408"/>
                <a:gd name="T3" fmla="*/ 2147483647 h 578"/>
                <a:gd name="T4" fmla="*/ 2147483647 w 408"/>
                <a:gd name="T5" fmla="*/ 2147483647 h 578"/>
                <a:gd name="T6" fmla="*/ 2147483647 w 408"/>
                <a:gd name="T7" fmla="*/ 2147483647 h 578"/>
                <a:gd name="T8" fmla="*/ 2147483647 w 408"/>
                <a:gd name="T9" fmla="*/ 2147483647 h 578"/>
                <a:gd name="T10" fmla="*/ 2147483647 w 408"/>
                <a:gd name="T11" fmla="*/ 2147483647 h 578"/>
                <a:gd name="T12" fmla="*/ 2147483647 w 408"/>
                <a:gd name="T13" fmla="*/ 2147483647 h 578"/>
                <a:gd name="T14" fmla="*/ 2147483647 w 408"/>
                <a:gd name="T15" fmla="*/ 2147483647 h 578"/>
                <a:gd name="T16" fmla="*/ 2147483647 w 408"/>
                <a:gd name="T17" fmla="*/ 2147483647 h 578"/>
                <a:gd name="T18" fmla="*/ 2147483647 w 408"/>
                <a:gd name="T19" fmla="*/ 2147483647 h 578"/>
                <a:gd name="T20" fmla="*/ 2147483647 w 408"/>
                <a:gd name="T21" fmla="*/ 2147483647 h 578"/>
                <a:gd name="T22" fmla="*/ 2147483647 w 408"/>
                <a:gd name="T23" fmla="*/ 2147483647 h 578"/>
                <a:gd name="T24" fmla="*/ 2147483647 w 408"/>
                <a:gd name="T25" fmla="*/ 2147483647 h 578"/>
                <a:gd name="T26" fmla="*/ 2147483647 w 408"/>
                <a:gd name="T27" fmla="*/ 2147483647 h 578"/>
                <a:gd name="T28" fmla="*/ 2147483647 w 408"/>
                <a:gd name="T29" fmla="*/ 2147483647 h 578"/>
                <a:gd name="T30" fmla="*/ 2147483647 w 408"/>
                <a:gd name="T31" fmla="*/ 2147483647 h 578"/>
                <a:gd name="T32" fmla="*/ 1060602027 w 408"/>
                <a:gd name="T33" fmla="*/ 2147483647 h 578"/>
                <a:gd name="T34" fmla="*/ 0 w 408"/>
                <a:gd name="T35" fmla="*/ 2147483647 h 578"/>
                <a:gd name="T36" fmla="*/ 2147483647 w 408"/>
                <a:gd name="T37" fmla="*/ 2147483647 h 578"/>
                <a:gd name="T38" fmla="*/ 2147483647 w 408"/>
                <a:gd name="T39" fmla="*/ 2147483647 h 578"/>
                <a:gd name="T40" fmla="*/ 2147483647 w 408"/>
                <a:gd name="T41" fmla="*/ 2147483647 h 578"/>
                <a:gd name="T42" fmla="*/ 2147483647 w 408"/>
                <a:gd name="T43" fmla="*/ 2147483647 h 578"/>
                <a:gd name="T44" fmla="*/ 2147483647 w 408"/>
                <a:gd name="T45" fmla="*/ 0 h 578"/>
                <a:gd name="T46" fmla="*/ 2147483647 w 408"/>
                <a:gd name="T47" fmla="*/ 2116668924 h 578"/>
                <a:gd name="T48" fmla="*/ 2147483647 w 408"/>
                <a:gd name="T49" fmla="*/ 2147483647 h 578"/>
                <a:gd name="T50" fmla="*/ 2147483647 w 408"/>
                <a:gd name="T51" fmla="*/ 2147483647 h 578"/>
                <a:gd name="T52" fmla="*/ 2147483647 w 408"/>
                <a:gd name="T53" fmla="*/ 2147483647 h 578"/>
                <a:gd name="T54" fmla="*/ 2147483647 w 408"/>
                <a:gd name="T55" fmla="*/ 2147483647 h 578"/>
                <a:gd name="T56" fmla="*/ 2147483647 w 408"/>
                <a:gd name="T57" fmla="*/ 2147483647 h 578"/>
                <a:gd name="T58" fmla="*/ 2147483647 w 408"/>
                <a:gd name="T59" fmla="*/ 2147483647 h 578"/>
                <a:gd name="T60" fmla="*/ 2147483647 w 408"/>
                <a:gd name="T61" fmla="*/ 2147483647 h 578"/>
                <a:gd name="T62" fmla="*/ 2147483647 w 408"/>
                <a:gd name="T63" fmla="*/ 2147483647 h 578"/>
                <a:gd name="T64" fmla="*/ 2147483647 w 408"/>
                <a:gd name="T65" fmla="*/ 2147483647 h 578"/>
                <a:gd name="T66" fmla="*/ 2147483647 w 408"/>
                <a:gd name="T67" fmla="*/ 2147483647 h 578"/>
                <a:gd name="T68" fmla="*/ 2147483647 w 408"/>
                <a:gd name="T69" fmla="*/ 2147483647 h 578"/>
                <a:gd name="T70" fmla="*/ 2147483647 w 408"/>
                <a:gd name="T71" fmla="*/ 2147483647 h 578"/>
                <a:gd name="T72" fmla="*/ 2147483647 w 408"/>
                <a:gd name="T73" fmla="*/ 2147483647 h 578"/>
                <a:gd name="T74" fmla="*/ 2147483647 w 408"/>
                <a:gd name="T75" fmla="*/ 2147483647 h 578"/>
                <a:gd name="T76" fmla="*/ 2147483647 w 408"/>
                <a:gd name="T77" fmla="*/ 2147483647 h 578"/>
                <a:gd name="T78" fmla="*/ 2147483647 w 408"/>
                <a:gd name="T79" fmla="*/ 2147483647 h 578"/>
                <a:gd name="T80" fmla="*/ 2147483647 w 408"/>
                <a:gd name="T81" fmla="*/ 2147483647 h 578"/>
                <a:gd name="T82" fmla="*/ 2147483647 w 408"/>
                <a:gd name="T83" fmla="*/ 2147483647 h 578"/>
                <a:gd name="T84" fmla="*/ 2147483647 w 408"/>
                <a:gd name="T85" fmla="*/ 2147483647 h 578"/>
                <a:gd name="T86" fmla="*/ 2147483647 w 408"/>
                <a:gd name="T87" fmla="*/ 2147483647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5" name="组合 22"/>
          <p:cNvGrpSpPr>
            <a:grpSpLocks/>
          </p:cNvGrpSpPr>
          <p:nvPr/>
        </p:nvGrpSpPr>
        <p:grpSpPr bwMode="auto">
          <a:xfrm>
            <a:off x="1072754" y="1826419"/>
            <a:ext cx="1008459" cy="1008460"/>
            <a:chOff x="0" y="0"/>
            <a:chExt cx="1403797" cy="1403797"/>
          </a:xfrm>
        </p:grpSpPr>
        <p:sp>
          <p:nvSpPr>
            <p:cNvPr id="36902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5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grpSp>
          <p:nvGrpSpPr>
            <p:cNvPr id="36903" name="组合 24"/>
            <p:cNvGrpSpPr>
              <a:grpSpLocks/>
            </p:cNvGrpSpPr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36904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350879 w 52"/>
                  <a:gd name="T1" fmla="*/ 186463 h 52"/>
                  <a:gd name="T2" fmla="*/ 316479 w 52"/>
                  <a:gd name="T3" fmla="*/ 158839 h 52"/>
                  <a:gd name="T4" fmla="*/ 357759 w 52"/>
                  <a:gd name="T5" fmla="*/ 138121 h 52"/>
                  <a:gd name="T6" fmla="*/ 337119 w 52"/>
                  <a:gd name="T7" fmla="*/ 89779 h 52"/>
                  <a:gd name="T8" fmla="*/ 323359 w 52"/>
                  <a:gd name="T9" fmla="*/ 82872 h 52"/>
                  <a:gd name="T10" fmla="*/ 275199 w 52"/>
                  <a:gd name="T11" fmla="*/ 89779 h 52"/>
                  <a:gd name="T12" fmla="*/ 295839 w 52"/>
                  <a:gd name="T13" fmla="*/ 48342 h 52"/>
                  <a:gd name="T14" fmla="*/ 254559 w 52"/>
                  <a:gd name="T15" fmla="*/ 13812 h 52"/>
                  <a:gd name="T16" fmla="*/ 220159 w 52"/>
                  <a:gd name="T17" fmla="*/ 48342 h 52"/>
                  <a:gd name="T18" fmla="*/ 199519 w 52"/>
                  <a:gd name="T19" fmla="*/ 6906 h 52"/>
                  <a:gd name="T20" fmla="*/ 185759 w 52"/>
                  <a:gd name="T21" fmla="*/ 0 h 52"/>
                  <a:gd name="T22" fmla="*/ 130720 w 52"/>
                  <a:gd name="T23" fmla="*/ 13812 h 52"/>
                  <a:gd name="T24" fmla="*/ 123840 w 52"/>
                  <a:gd name="T25" fmla="*/ 62154 h 52"/>
                  <a:gd name="T26" fmla="*/ 82560 w 52"/>
                  <a:gd name="T27" fmla="*/ 27624 h 52"/>
                  <a:gd name="T28" fmla="*/ 41280 w 52"/>
                  <a:gd name="T29" fmla="*/ 69060 h 52"/>
                  <a:gd name="T30" fmla="*/ 68800 w 52"/>
                  <a:gd name="T31" fmla="*/ 103591 h 52"/>
                  <a:gd name="T32" fmla="*/ 20640 w 52"/>
                  <a:gd name="T33" fmla="*/ 110497 h 52"/>
                  <a:gd name="T34" fmla="*/ 13760 w 52"/>
                  <a:gd name="T35" fmla="*/ 117403 h 52"/>
                  <a:gd name="T36" fmla="*/ 0 w 52"/>
                  <a:gd name="T37" fmla="*/ 172651 h 52"/>
                  <a:gd name="T38" fmla="*/ 48160 w 52"/>
                  <a:gd name="T39" fmla="*/ 186463 h 52"/>
                  <a:gd name="T40" fmla="*/ 13760 w 52"/>
                  <a:gd name="T41" fmla="*/ 214087 h 52"/>
                  <a:gd name="T42" fmla="*/ 27520 w 52"/>
                  <a:gd name="T43" fmla="*/ 269336 h 52"/>
                  <a:gd name="T44" fmla="*/ 41280 w 52"/>
                  <a:gd name="T45" fmla="*/ 276242 h 52"/>
                  <a:gd name="T46" fmla="*/ 82560 w 52"/>
                  <a:gd name="T47" fmla="*/ 276242 h 52"/>
                  <a:gd name="T48" fmla="*/ 68800 w 52"/>
                  <a:gd name="T49" fmla="*/ 324584 h 52"/>
                  <a:gd name="T50" fmla="*/ 116960 w 52"/>
                  <a:gd name="T51" fmla="*/ 345302 h 52"/>
                  <a:gd name="T52" fmla="*/ 144480 w 52"/>
                  <a:gd name="T53" fmla="*/ 310772 h 52"/>
                  <a:gd name="T54" fmla="*/ 158240 w 52"/>
                  <a:gd name="T55" fmla="*/ 352208 h 52"/>
                  <a:gd name="T56" fmla="*/ 165120 w 52"/>
                  <a:gd name="T57" fmla="*/ 359114 h 52"/>
                  <a:gd name="T58" fmla="*/ 220159 w 52"/>
                  <a:gd name="T59" fmla="*/ 359114 h 52"/>
                  <a:gd name="T60" fmla="*/ 227039 w 52"/>
                  <a:gd name="T61" fmla="*/ 345302 h 52"/>
                  <a:gd name="T62" fmla="*/ 240799 w 52"/>
                  <a:gd name="T63" fmla="*/ 303866 h 52"/>
                  <a:gd name="T64" fmla="*/ 275199 w 52"/>
                  <a:gd name="T65" fmla="*/ 331490 h 52"/>
                  <a:gd name="T66" fmla="*/ 316479 w 52"/>
                  <a:gd name="T67" fmla="*/ 296960 h 52"/>
                  <a:gd name="T68" fmla="*/ 316479 w 52"/>
                  <a:gd name="T69" fmla="*/ 283148 h 52"/>
                  <a:gd name="T70" fmla="*/ 295839 w 52"/>
                  <a:gd name="T71" fmla="*/ 241711 h 52"/>
                  <a:gd name="T72" fmla="*/ 343999 w 52"/>
                  <a:gd name="T73" fmla="*/ 248617 h 52"/>
                  <a:gd name="T74" fmla="*/ 357759 w 52"/>
                  <a:gd name="T75" fmla="*/ 200275 h 52"/>
                  <a:gd name="T76" fmla="*/ 227039 w 52"/>
                  <a:gd name="T77" fmla="*/ 193369 h 52"/>
                  <a:gd name="T78" fmla="*/ 130720 w 52"/>
                  <a:gd name="T79" fmla="*/ 172651 h 52"/>
                  <a:gd name="T80" fmla="*/ 227039 w 52"/>
                  <a:gd name="T81" fmla="*/ 193369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6905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226941 w 37"/>
                  <a:gd name="T1" fmla="*/ 200620 h 37"/>
                  <a:gd name="T2" fmla="*/ 213187 w 37"/>
                  <a:gd name="T3" fmla="*/ 166031 h 37"/>
                  <a:gd name="T4" fmla="*/ 247572 w 37"/>
                  <a:gd name="T5" fmla="*/ 172949 h 37"/>
                  <a:gd name="T6" fmla="*/ 254449 w 37"/>
                  <a:gd name="T7" fmla="*/ 138359 h 37"/>
                  <a:gd name="T8" fmla="*/ 247572 w 37"/>
                  <a:gd name="T9" fmla="*/ 124523 h 37"/>
                  <a:gd name="T10" fmla="*/ 220064 w 37"/>
                  <a:gd name="T11" fmla="*/ 110687 h 37"/>
                  <a:gd name="T12" fmla="*/ 254449 w 37"/>
                  <a:gd name="T13" fmla="*/ 96851 h 37"/>
                  <a:gd name="T14" fmla="*/ 240695 w 37"/>
                  <a:gd name="T15" fmla="*/ 62262 h 37"/>
                  <a:gd name="T16" fmla="*/ 206310 w 37"/>
                  <a:gd name="T17" fmla="*/ 69179 h 37"/>
                  <a:gd name="T18" fmla="*/ 213187 w 37"/>
                  <a:gd name="T19" fmla="*/ 34590 h 37"/>
                  <a:gd name="T20" fmla="*/ 206310 w 37"/>
                  <a:gd name="T21" fmla="*/ 27672 h 37"/>
                  <a:gd name="T22" fmla="*/ 165048 w 37"/>
                  <a:gd name="T23" fmla="*/ 13836 h 37"/>
                  <a:gd name="T24" fmla="*/ 144417 w 37"/>
                  <a:gd name="T25" fmla="*/ 34590 h 37"/>
                  <a:gd name="T26" fmla="*/ 130663 w 37"/>
                  <a:gd name="T27" fmla="*/ 0 h 37"/>
                  <a:gd name="T28" fmla="*/ 96278 w 37"/>
                  <a:gd name="T29" fmla="*/ 6918 h 37"/>
                  <a:gd name="T30" fmla="*/ 96278 w 37"/>
                  <a:gd name="T31" fmla="*/ 34590 h 37"/>
                  <a:gd name="T32" fmla="*/ 68770 w 37"/>
                  <a:gd name="T33" fmla="*/ 20754 h 37"/>
                  <a:gd name="T34" fmla="*/ 55016 w 37"/>
                  <a:gd name="T35" fmla="*/ 20754 h 37"/>
                  <a:gd name="T36" fmla="*/ 27508 w 37"/>
                  <a:gd name="T37" fmla="*/ 48426 h 37"/>
                  <a:gd name="T38" fmla="*/ 48139 w 37"/>
                  <a:gd name="T39" fmla="*/ 76097 h 37"/>
                  <a:gd name="T40" fmla="*/ 20631 w 37"/>
                  <a:gd name="T41" fmla="*/ 76097 h 37"/>
                  <a:gd name="T42" fmla="*/ 0 w 37"/>
                  <a:gd name="T43" fmla="*/ 117605 h 37"/>
                  <a:gd name="T44" fmla="*/ 6877 w 37"/>
                  <a:gd name="T45" fmla="*/ 124523 h 37"/>
                  <a:gd name="T46" fmla="*/ 34385 w 37"/>
                  <a:gd name="T47" fmla="*/ 138359 h 37"/>
                  <a:gd name="T48" fmla="*/ 6877 w 37"/>
                  <a:gd name="T49" fmla="*/ 159113 h 37"/>
                  <a:gd name="T50" fmla="*/ 27508 w 37"/>
                  <a:gd name="T51" fmla="*/ 193702 h 37"/>
                  <a:gd name="T52" fmla="*/ 55016 w 37"/>
                  <a:gd name="T53" fmla="*/ 186785 h 37"/>
                  <a:gd name="T54" fmla="*/ 48139 w 37"/>
                  <a:gd name="T55" fmla="*/ 214456 h 37"/>
                  <a:gd name="T56" fmla="*/ 48139 w 37"/>
                  <a:gd name="T57" fmla="*/ 228292 h 37"/>
                  <a:gd name="T58" fmla="*/ 82524 w 37"/>
                  <a:gd name="T59" fmla="*/ 242128 h 37"/>
                  <a:gd name="T60" fmla="*/ 89401 w 37"/>
                  <a:gd name="T61" fmla="*/ 242128 h 37"/>
                  <a:gd name="T62" fmla="*/ 116909 w 37"/>
                  <a:gd name="T63" fmla="*/ 221374 h 37"/>
                  <a:gd name="T64" fmla="*/ 116909 w 37"/>
                  <a:gd name="T65" fmla="*/ 255964 h 37"/>
                  <a:gd name="T66" fmla="*/ 158171 w 37"/>
                  <a:gd name="T67" fmla="*/ 249046 h 37"/>
                  <a:gd name="T68" fmla="*/ 165048 w 37"/>
                  <a:gd name="T69" fmla="*/ 242128 h 37"/>
                  <a:gd name="T70" fmla="*/ 171925 w 37"/>
                  <a:gd name="T71" fmla="*/ 214456 h 37"/>
                  <a:gd name="T72" fmla="*/ 192556 w 37"/>
                  <a:gd name="T73" fmla="*/ 235210 h 37"/>
                  <a:gd name="T74" fmla="*/ 226941 w 37"/>
                  <a:gd name="T75" fmla="*/ 207538 h 37"/>
                  <a:gd name="T76" fmla="*/ 151294 w 37"/>
                  <a:gd name="T77" fmla="*/ 152195 h 37"/>
                  <a:gd name="T78" fmla="*/ 103155 w 37"/>
                  <a:gd name="T79" fmla="*/ 103769 h 37"/>
                  <a:gd name="T80" fmla="*/ 151294 w 37"/>
                  <a:gd name="T81" fmla="*/ 152195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18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</p:grpSp>
      <p:grpSp>
        <p:nvGrpSpPr>
          <p:cNvPr id="7" name="组合 27"/>
          <p:cNvGrpSpPr>
            <a:grpSpLocks/>
          </p:cNvGrpSpPr>
          <p:nvPr/>
        </p:nvGrpSpPr>
        <p:grpSpPr bwMode="auto">
          <a:xfrm>
            <a:off x="7072313" y="1826419"/>
            <a:ext cx="1009650" cy="1008460"/>
            <a:chOff x="0" y="0"/>
            <a:chExt cx="1403797" cy="1403797"/>
          </a:xfrm>
        </p:grpSpPr>
        <p:sp>
          <p:nvSpPr>
            <p:cNvPr id="36900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975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6901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25633" name="矩形 47"/>
          <p:cNvSpPr>
            <a:spLocks noChangeArrowheads="1"/>
          </p:cNvSpPr>
          <p:nvPr/>
        </p:nvSpPr>
        <p:spPr bwMode="auto">
          <a:xfrm>
            <a:off x="2600325" y="2565798"/>
            <a:ext cx="3943350" cy="82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51430" tIns="25715" rIns="51430" bIns="2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595959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013"/>
          </a:p>
        </p:txBody>
      </p:sp>
      <p:sp>
        <p:nvSpPr>
          <p:cNvPr id="25634" name="矩形 3"/>
          <p:cNvSpPr>
            <a:spLocks noChangeArrowheads="1"/>
          </p:cNvSpPr>
          <p:nvPr/>
        </p:nvSpPr>
        <p:spPr bwMode="auto">
          <a:xfrm>
            <a:off x="3394472" y="422673"/>
            <a:ext cx="1369592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7F7F7F"/>
                </a:solidFill>
                <a:ea typeface="方正兰亭黑_GBK" pitchFamily="2" charset="-122"/>
                <a:sym typeface="Arial" panose="020B0604020202020204" pitchFamily="34" charset="0"/>
              </a:rPr>
              <a:t>管理理念</a:t>
            </a:r>
            <a:endParaRPr lang="zh-CN" altLang="en-US" sz="2400">
              <a:solidFill>
                <a:srgbClr val="7F7F7F"/>
              </a:solidFill>
              <a:sym typeface="Arial" panose="020B0604020202020204" pitchFamily="34" charset="0"/>
            </a:endParaRPr>
          </a:p>
        </p:txBody>
      </p:sp>
      <p:sp>
        <p:nvSpPr>
          <p:cNvPr id="25635" name="文本框 37"/>
          <p:cNvSpPr>
            <a:spLocks noChangeArrowheads="1"/>
          </p:cNvSpPr>
          <p:nvPr/>
        </p:nvSpPr>
        <p:spPr bwMode="auto">
          <a:xfrm>
            <a:off x="4862513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7F7F7F"/>
                </a:solidFill>
                <a:sym typeface="Arial" panose="020B0604020202020204" pitchFamily="34" charset="0"/>
              </a:rPr>
              <a:t>Management Concept</a:t>
            </a:r>
            <a:endParaRPr lang="zh-CN" altLang="en-US" sz="1200">
              <a:solidFill>
                <a:srgbClr val="7F7F7F"/>
              </a:solidFill>
              <a:sym typeface="Arial" panose="020B0604020202020204" pitchFamily="34" charset="0"/>
            </a:endParaRPr>
          </a:p>
        </p:txBody>
      </p:sp>
      <p:grpSp>
        <p:nvGrpSpPr>
          <p:cNvPr id="8" name="组合 41"/>
          <p:cNvGrpSpPr>
            <a:grpSpLocks/>
          </p:cNvGrpSpPr>
          <p:nvPr/>
        </p:nvGrpSpPr>
        <p:grpSpPr bwMode="auto">
          <a:xfrm>
            <a:off x="2986088" y="464344"/>
            <a:ext cx="197644" cy="295275"/>
            <a:chOff x="0" y="0"/>
            <a:chExt cx="213756" cy="427512"/>
          </a:xfrm>
        </p:grpSpPr>
        <p:sp>
          <p:nvSpPr>
            <p:cNvPr id="36898" name="直接连接符 4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6899" name="直接连接符 4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sp>
        <p:nvSpPr>
          <p:cNvPr id="25639" name="文本框 36"/>
          <p:cNvSpPr>
            <a:spLocks noChangeArrowheads="1"/>
          </p:cNvSpPr>
          <p:nvPr/>
        </p:nvSpPr>
        <p:spPr bwMode="auto">
          <a:xfrm>
            <a:off x="2159794" y="3709987"/>
            <a:ext cx="21574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5640" name="文本框 37"/>
          <p:cNvSpPr>
            <a:spLocks noChangeArrowheads="1"/>
          </p:cNvSpPr>
          <p:nvPr/>
        </p:nvSpPr>
        <p:spPr bwMode="auto">
          <a:xfrm>
            <a:off x="4832748" y="3698081"/>
            <a:ext cx="214907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5641" name="文本框 44"/>
          <p:cNvSpPr>
            <a:spLocks noChangeArrowheads="1"/>
          </p:cNvSpPr>
          <p:nvPr/>
        </p:nvSpPr>
        <p:spPr bwMode="auto">
          <a:xfrm>
            <a:off x="2159794" y="1457326"/>
            <a:ext cx="2157413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5642" name="文本框 45"/>
          <p:cNvSpPr>
            <a:spLocks noChangeArrowheads="1"/>
          </p:cNvSpPr>
          <p:nvPr/>
        </p:nvSpPr>
        <p:spPr bwMode="auto">
          <a:xfrm>
            <a:off x="2164557" y="1101329"/>
            <a:ext cx="9541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团队管理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5643" name="文本框 46"/>
          <p:cNvSpPr>
            <a:spLocks noChangeArrowheads="1"/>
          </p:cNvSpPr>
          <p:nvPr/>
        </p:nvSpPr>
        <p:spPr bwMode="auto">
          <a:xfrm>
            <a:off x="4832748" y="1457325"/>
            <a:ext cx="2149078" cy="8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</a:p>
          <a:p>
            <a:pPr eaLnBrk="1" hangingPunct="1">
              <a:lnSpc>
                <a:spcPct val="120000"/>
              </a:lnSpc>
            </a:pPr>
            <a:endParaRPr lang="zh-CN" altLang="en-US" sz="10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5644" name="文本框 47"/>
          <p:cNvSpPr>
            <a:spLocks noChangeArrowheads="1"/>
          </p:cNvSpPr>
          <p:nvPr/>
        </p:nvSpPr>
        <p:spPr bwMode="auto">
          <a:xfrm>
            <a:off x="6010276" y="1101329"/>
            <a:ext cx="9541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项目管理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5645" name="矩形 47"/>
          <p:cNvSpPr>
            <a:spLocks noChangeArrowheads="1"/>
          </p:cNvSpPr>
          <p:nvPr/>
        </p:nvSpPr>
        <p:spPr bwMode="auto">
          <a:xfrm>
            <a:off x="2595563" y="2569369"/>
            <a:ext cx="3943350" cy="82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51430" tIns="25715" rIns="51430" bIns="2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5646" name="矩形 3"/>
          <p:cNvSpPr>
            <a:spLocks noChangeArrowheads="1"/>
          </p:cNvSpPr>
          <p:nvPr/>
        </p:nvSpPr>
        <p:spPr bwMode="auto">
          <a:xfrm>
            <a:off x="3389710" y="426244"/>
            <a:ext cx="1369592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管理理念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25647" name="文本框 37"/>
          <p:cNvSpPr>
            <a:spLocks noChangeArrowheads="1"/>
          </p:cNvSpPr>
          <p:nvPr/>
        </p:nvSpPr>
        <p:spPr bwMode="auto">
          <a:xfrm>
            <a:off x="4857750" y="610792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Management Concept</a:t>
            </a:r>
            <a:endParaRPr lang="zh-CN" altLang="en-US" sz="12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3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6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  <p:bldP spid="25608" grpId="0" bldLvl="0" autoUpdateAnimBg="0"/>
      <p:bldP spid="25609" grpId="0" bldLvl="0" autoUpdateAnimBg="0"/>
      <p:bldP spid="25616" grpId="0" bldLvl="0" autoUpdateAnimBg="0"/>
      <p:bldP spid="25617" grpId="0" bldLvl="0" autoUpdateAnimBg="0"/>
      <p:bldP spid="25618" grpId="0" bldLvl="0" autoUpdateAnimBg="0"/>
      <p:bldP spid="25619" grpId="0" bldLvl="0" autoUpdateAnimBg="0"/>
      <p:bldP spid="25620" grpId="0" bldLvl="0" autoUpdateAnimBg="0"/>
      <p:bldP spid="25621" grpId="0" bldLvl="0" autoUpdateAnimBg="0"/>
      <p:bldP spid="25633" grpId="0" bldLvl="0" autoUpdateAnimBg="0"/>
      <p:bldP spid="25634" grpId="0" bldLvl="0" autoUpdateAnimBg="0"/>
      <p:bldP spid="25635" grpId="0" bldLvl="0" autoUpdateAnimBg="0"/>
      <p:bldP spid="25639" grpId="0" bldLvl="0" autoUpdateAnimBg="0"/>
      <p:bldP spid="25640" grpId="0" bldLvl="0" autoUpdateAnimBg="0"/>
      <p:bldP spid="25641" grpId="0" bldLvl="0" autoUpdateAnimBg="0"/>
      <p:bldP spid="25642" grpId="0" bldLvl="0" autoUpdateAnimBg="0"/>
      <p:bldP spid="25643" grpId="0" bldLvl="0" autoUpdateAnimBg="0"/>
      <p:bldP spid="25644" grpId="0" bldLvl="0" autoUpdateAnimBg="0"/>
      <p:bldP spid="25645" grpId="0" bldLvl="0" autoUpdateAnimBg="0"/>
      <p:bldP spid="25646" grpId="0" bldLvl="0" autoUpdateAnimBg="0"/>
      <p:bldP spid="25647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4485C2-38F2-4EBB-909D-C4476155CDDD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6</a:t>
            </a:fld>
            <a:endParaRPr lang="zh-CN" altLang="en-US" sz="1350"/>
          </a:p>
        </p:txBody>
      </p:sp>
      <p:sp>
        <p:nvSpPr>
          <p:cNvPr id="28675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6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2" name="组合 184"/>
          <p:cNvGrpSpPr>
            <a:grpSpLocks/>
          </p:cNvGrpSpPr>
          <p:nvPr/>
        </p:nvGrpSpPr>
        <p:grpSpPr bwMode="auto">
          <a:xfrm>
            <a:off x="2655094" y="895350"/>
            <a:ext cx="3963591" cy="3090863"/>
            <a:chOff x="0" y="0"/>
            <a:chExt cx="5407191" cy="4756567"/>
          </a:xfrm>
          <a:solidFill>
            <a:srgbClr val="FFD860"/>
          </a:solidFill>
        </p:grpSpPr>
        <p:sp>
          <p:nvSpPr>
            <p:cNvPr id="17413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14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15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16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17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18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19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0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1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2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3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4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5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6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7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8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29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0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1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2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3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4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5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6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7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8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39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40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41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42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43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444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9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17445" name="矩形 3"/>
          <p:cNvSpPr>
            <a:spLocks noChangeArrowheads="1"/>
          </p:cNvSpPr>
          <p:nvPr/>
        </p:nvSpPr>
        <p:spPr bwMode="auto">
          <a:xfrm>
            <a:off x="3602831" y="422673"/>
            <a:ext cx="1369592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业务分布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17446" name="文本框 37"/>
          <p:cNvSpPr>
            <a:spLocks noChangeArrowheads="1"/>
          </p:cNvSpPr>
          <p:nvPr/>
        </p:nvSpPr>
        <p:spPr bwMode="auto">
          <a:xfrm>
            <a:off x="5017294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Business Distribution</a:t>
            </a:r>
            <a:endParaRPr lang="zh-CN" altLang="en-US" sz="12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3" name="组合 81"/>
          <p:cNvGrpSpPr>
            <a:grpSpLocks/>
          </p:cNvGrpSpPr>
          <p:nvPr/>
        </p:nvGrpSpPr>
        <p:grpSpPr bwMode="auto">
          <a:xfrm>
            <a:off x="3193257" y="464344"/>
            <a:ext cx="197644" cy="295275"/>
            <a:chOff x="0" y="0"/>
            <a:chExt cx="213756" cy="427512"/>
          </a:xfrm>
        </p:grpSpPr>
        <p:sp>
          <p:nvSpPr>
            <p:cNvPr id="28711" name="直接连接符 82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28712" name="直接连接符 83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sp>
        <p:nvSpPr>
          <p:cNvPr id="17451" name="Text Box 10"/>
          <p:cNvSpPr>
            <a:spLocks noChangeArrowheads="1"/>
          </p:cNvSpPr>
          <p:nvPr/>
        </p:nvSpPr>
        <p:spPr bwMode="auto">
          <a:xfrm>
            <a:off x="2359819" y="4057650"/>
            <a:ext cx="638175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b="1">
                <a:solidFill>
                  <a:srgbClr val="FFD86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55%</a:t>
            </a:r>
            <a:endParaRPr lang="en-US" altLang="zh-CN" sz="1200">
              <a:solidFill>
                <a:srgbClr val="FFD860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453" name="Text Box 10"/>
          <p:cNvSpPr>
            <a:spLocks noChangeArrowheads="1"/>
          </p:cNvSpPr>
          <p:nvPr/>
        </p:nvSpPr>
        <p:spPr bwMode="auto">
          <a:xfrm>
            <a:off x="1165622" y="4057650"/>
            <a:ext cx="636984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b="1">
                <a:solidFill>
                  <a:srgbClr val="FFD86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35%</a:t>
            </a:r>
            <a:endParaRPr lang="en-US" altLang="zh-CN" sz="1200">
              <a:solidFill>
                <a:srgbClr val="FFD860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455" name="Text Box 10"/>
          <p:cNvSpPr>
            <a:spLocks noChangeArrowheads="1"/>
          </p:cNvSpPr>
          <p:nvPr/>
        </p:nvSpPr>
        <p:spPr bwMode="auto">
          <a:xfrm>
            <a:off x="3686175" y="4057650"/>
            <a:ext cx="636985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b="1">
                <a:solidFill>
                  <a:srgbClr val="FFD86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21%</a:t>
            </a:r>
            <a:endParaRPr lang="en-US" altLang="zh-CN" sz="1200">
              <a:solidFill>
                <a:srgbClr val="FFD860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457" name="Text Box 10"/>
          <p:cNvSpPr>
            <a:spLocks noChangeArrowheads="1"/>
          </p:cNvSpPr>
          <p:nvPr/>
        </p:nvSpPr>
        <p:spPr bwMode="auto">
          <a:xfrm>
            <a:off x="5068491" y="4057650"/>
            <a:ext cx="636984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b="1">
                <a:solidFill>
                  <a:srgbClr val="FFD86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42%</a:t>
            </a:r>
            <a:endParaRPr lang="en-US" altLang="zh-CN" sz="1200">
              <a:solidFill>
                <a:srgbClr val="FFD860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459" name="Text Box 10"/>
          <p:cNvSpPr>
            <a:spLocks noChangeArrowheads="1"/>
          </p:cNvSpPr>
          <p:nvPr/>
        </p:nvSpPr>
        <p:spPr bwMode="auto">
          <a:xfrm>
            <a:off x="6367463" y="4057650"/>
            <a:ext cx="636985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b="1">
                <a:solidFill>
                  <a:srgbClr val="FFD86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94%</a:t>
            </a:r>
            <a:endParaRPr lang="en-US" altLang="zh-CN" sz="1200">
              <a:solidFill>
                <a:srgbClr val="FFD860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461" name="Text Box 10"/>
          <p:cNvSpPr>
            <a:spLocks noChangeArrowheads="1"/>
          </p:cNvSpPr>
          <p:nvPr/>
        </p:nvSpPr>
        <p:spPr bwMode="auto">
          <a:xfrm>
            <a:off x="7515225" y="4057650"/>
            <a:ext cx="638175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75" b="1">
                <a:solidFill>
                  <a:srgbClr val="FFD86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89%</a:t>
            </a:r>
            <a:endParaRPr lang="en-US" altLang="zh-CN" sz="1200">
              <a:solidFill>
                <a:srgbClr val="FFD860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462" name="Oval 302"/>
          <p:cNvSpPr>
            <a:spLocks noChangeArrowheads="1"/>
          </p:cNvSpPr>
          <p:nvPr/>
        </p:nvSpPr>
        <p:spPr bwMode="auto">
          <a:xfrm>
            <a:off x="3420667" y="1702594"/>
            <a:ext cx="88106" cy="89297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63" name="Oval 303"/>
          <p:cNvSpPr>
            <a:spLocks noChangeArrowheads="1"/>
          </p:cNvSpPr>
          <p:nvPr/>
        </p:nvSpPr>
        <p:spPr bwMode="auto">
          <a:xfrm>
            <a:off x="3211117" y="2511029"/>
            <a:ext cx="88106" cy="88106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64" name="Oval 304"/>
          <p:cNvSpPr>
            <a:spLocks noChangeArrowheads="1"/>
          </p:cNvSpPr>
          <p:nvPr/>
        </p:nvSpPr>
        <p:spPr bwMode="auto">
          <a:xfrm>
            <a:off x="4550569" y="2818210"/>
            <a:ext cx="88106" cy="88106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65" name="Oval 305"/>
          <p:cNvSpPr>
            <a:spLocks noChangeArrowheads="1"/>
          </p:cNvSpPr>
          <p:nvPr/>
        </p:nvSpPr>
        <p:spPr bwMode="auto">
          <a:xfrm>
            <a:off x="4948238" y="2546747"/>
            <a:ext cx="89297" cy="89297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66" name="Oval 306"/>
          <p:cNvSpPr>
            <a:spLocks noChangeArrowheads="1"/>
          </p:cNvSpPr>
          <p:nvPr/>
        </p:nvSpPr>
        <p:spPr bwMode="auto">
          <a:xfrm>
            <a:off x="5503069" y="2080022"/>
            <a:ext cx="89297" cy="89297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67" name="Oval 307"/>
          <p:cNvSpPr>
            <a:spLocks noChangeArrowheads="1"/>
          </p:cNvSpPr>
          <p:nvPr/>
        </p:nvSpPr>
        <p:spPr bwMode="auto">
          <a:xfrm>
            <a:off x="5895976" y="2757488"/>
            <a:ext cx="88106" cy="89297"/>
          </a:xfrm>
          <a:prstGeom prst="ellipse">
            <a:avLst/>
          </a:prstGeom>
          <a:solidFill>
            <a:srgbClr val="262626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17468" name="Straight Arrow Connector 568"/>
          <p:cNvCxnSpPr>
            <a:cxnSpLocks noChangeShapeType="1"/>
          </p:cNvCxnSpPr>
          <p:nvPr/>
        </p:nvCxnSpPr>
        <p:spPr bwMode="auto">
          <a:xfrm>
            <a:off x="1490663" y="1747838"/>
            <a:ext cx="0" cy="1982391"/>
          </a:xfrm>
          <a:prstGeom prst="straightConnector1">
            <a:avLst/>
          </a:prstGeom>
          <a:noFill/>
          <a:ln w="12700">
            <a:solidFill>
              <a:srgbClr val="A5A5A5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69" name="Straight Connector 571"/>
          <p:cNvSpPr>
            <a:spLocks noChangeShapeType="1"/>
          </p:cNvSpPr>
          <p:nvPr/>
        </p:nvSpPr>
        <p:spPr bwMode="auto">
          <a:xfrm flipH="1">
            <a:off x="1490662" y="1747838"/>
            <a:ext cx="1930004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cxnSp>
        <p:nvCxnSpPr>
          <p:cNvPr id="17470" name="Straight Arrow Connector 573"/>
          <p:cNvCxnSpPr>
            <a:cxnSpLocks noChangeShapeType="1"/>
          </p:cNvCxnSpPr>
          <p:nvPr/>
        </p:nvCxnSpPr>
        <p:spPr bwMode="auto">
          <a:xfrm>
            <a:off x="2665810" y="2550319"/>
            <a:ext cx="0" cy="1179910"/>
          </a:xfrm>
          <a:prstGeom prst="straightConnector1">
            <a:avLst/>
          </a:prstGeom>
          <a:noFill/>
          <a:ln w="12700">
            <a:solidFill>
              <a:srgbClr val="A5A5A5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1" name="Straight Connector 576"/>
          <p:cNvSpPr>
            <a:spLocks noChangeShapeType="1"/>
          </p:cNvSpPr>
          <p:nvPr/>
        </p:nvSpPr>
        <p:spPr bwMode="auto">
          <a:xfrm flipH="1">
            <a:off x="2665810" y="2555081"/>
            <a:ext cx="545306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cxnSp>
        <p:nvCxnSpPr>
          <p:cNvPr id="17472" name="Straight Arrow Connector 585"/>
          <p:cNvCxnSpPr>
            <a:cxnSpLocks noChangeShapeType="1"/>
          </p:cNvCxnSpPr>
          <p:nvPr/>
        </p:nvCxnSpPr>
        <p:spPr bwMode="auto">
          <a:xfrm>
            <a:off x="4002881" y="2862263"/>
            <a:ext cx="0" cy="859631"/>
          </a:xfrm>
          <a:prstGeom prst="straightConnector1">
            <a:avLst/>
          </a:prstGeom>
          <a:noFill/>
          <a:ln w="12700">
            <a:solidFill>
              <a:srgbClr val="A5A5A5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3" name="Straight Connector 586"/>
          <p:cNvSpPr>
            <a:spLocks noChangeShapeType="1"/>
          </p:cNvSpPr>
          <p:nvPr/>
        </p:nvSpPr>
        <p:spPr bwMode="auto">
          <a:xfrm flipH="1">
            <a:off x="4001691" y="2862263"/>
            <a:ext cx="548878" cy="0"/>
          </a:xfrm>
          <a:prstGeom prst="line">
            <a:avLst/>
          </a:prstGeom>
          <a:noFill/>
          <a:ln w="635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cxnSp>
        <p:nvCxnSpPr>
          <p:cNvPr id="17474" name="Straight Arrow Connector 596"/>
          <p:cNvCxnSpPr>
            <a:cxnSpLocks noChangeShapeType="1"/>
          </p:cNvCxnSpPr>
          <p:nvPr/>
        </p:nvCxnSpPr>
        <p:spPr bwMode="auto">
          <a:xfrm>
            <a:off x="5385197" y="2590800"/>
            <a:ext cx="0" cy="1131094"/>
          </a:xfrm>
          <a:prstGeom prst="straightConnector1">
            <a:avLst/>
          </a:prstGeom>
          <a:noFill/>
          <a:ln w="12700">
            <a:solidFill>
              <a:srgbClr val="A5A5A5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5" name="Straight Connector 597"/>
          <p:cNvSpPr>
            <a:spLocks noChangeShapeType="1"/>
          </p:cNvSpPr>
          <p:nvPr/>
        </p:nvSpPr>
        <p:spPr bwMode="auto">
          <a:xfrm>
            <a:off x="5037535" y="2590800"/>
            <a:ext cx="347663" cy="1191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cxnSp>
        <p:nvCxnSpPr>
          <p:cNvPr id="17476" name="Straight Arrow Connector 604"/>
          <p:cNvCxnSpPr>
            <a:cxnSpLocks noChangeShapeType="1"/>
          </p:cNvCxnSpPr>
          <p:nvPr/>
        </p:nvCxnSpPr>
        <p:spPr bwMode="auto">
          <a:xfrm>
            <a:off x="6685360" y="2124075"/>
            <a:ext cx="1190" cy="1597819"/>
          </a:xfrm>
          <a:prstGeom prst="straightConnector1">
            <a:avLst/>
          </a:prstGeom>
          <a:noFill/>
          <a:ln w="12700">
            <a:solidFill>
              <a:srgbClr val="A5A5A5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7" name="Straight Connector 605"/>
          <p:cNvSpPr>
            <a:spLocks noChangeShapeType="1"/>
          </p:cNvSpPr>
          <p:nvPr/>
        </p:nvSpPr>
        <p:spPr bwMode="auto">
          <a:xfrm flipH="1">
            <a:off x="5592366" y="2124075"/>
            <a:ext cx="1092994" cy="1191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cxnSp>
        <p:nvCxnSpPr>
          <p:cNvPr id="17478" name="Straight Arrow Connector 608"/>
          <p:cNvCxnSpPr>
            <a:cxnSpLocks noChangeShapeType="1"/>
          </p:cNvCxnSpPr>
          <p:nvPr/>
        </p:nvCxnSpPr>
        <p:spPr bwMode="auto">
          <a:xfrm>
            <a:off x="7822406" y="2807494"/>
            <a:ext cx="0" cy="914400"/>
          </a:xfrm>
          <a:prstGeom prst="straightConnector1">
            <a:avLst/>
          </a:prstGeom>
          <a:noFill/>
          <a:ln w="12700">
            <a:solidFill>
              <a:srgbClr val="A5A5A5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79" name="Straight Connector 609"/>
          <p:cNvSpPr>
            <a:spLocks noChangeShapeType="1"/>
          </p:cNvSpPr>
          <p:nvPr/>
        </p:nvSpPr>
        <p:spPr bwMode="auto">
          <a:xfrm flipH="1">
            <a:off x="5984081" y="2802731"/>
            <a:ext cx="1838325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17480" name="TextBox 159"/>
          <p:cNvSpPr>
            <a:spLocks noChangeArrowheads="1"/>
          </p:cNvSpPr>
          <p:nvPr/>
        </p:nvSpPr>
        <p:spPr bwMode="auto">
          <a:xfrm>
            <a:off x="964808" y="4583906"/>
            <a:ext cx="99258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</a:p>
        </p:txBody>
      </p:sp>
      <p:sp>
        <p:nvSpPr>
          <p:cNvPr id="17481" name="TextBox 159"/>
          <p:cNvSpPr>
            <a:spLocks noChangeArrowheads="1"/>
          </p:cNvSpPr>
          <p:nvPr/>
        </p:nvSpPr>
        <p:spPr bwMode="auto">
          <a:xfrm>
            <a:off x="2145908" y="4583906"/>
            <a:ext cx="99258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</a:p>
        </p:txBody>
      </p:sp>
      <p:sp>
        <p:nvSpPr>
          <p:cNvPr id="17482" name="TextBox 159"/>
          <p:cNvSpPr>
            <a:spLocks noChangeArrowheads="1"/>
          </p:cNvSpPr>
          <p:nvPr/>
        </p:nvSpPr>
        <p:spPr bwMode="auto">
          <a:xfrm>
            <a:off x="3480599" y="4583906"/>
            <a:ext cx="99258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</a:p>
        </p:txBody>
      </p:sp>
      <p:sp>
        <p:nvSpPr>
          <p:cNvPr id="17483" name="TextBox 159"/>
          <p:cNvSpPr>
            <a:spLocks noChangeArrowheads="1"/>
          </p:cNvSpPr>
          <p:nvPr/>
        </p:nvSpPr>
        <p:spPr bwMode="auto">
          <a:xfrm>
            <a:off x="4865295" y="4583906"/>
            <a:ext cx="99258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</a:p>
        </p:txBody>
      </p:sp>
      <p:sp>
        <p:nvSpPr>
          <p:cNvPr id="17484" name="TextBox 159"/>
          <p:cNvSpPr>
            <a:spLocks noChangeArrowheads="1"/>
          </p:cNvSpPr>
          <p:nvPr/>
        </p:nvSpPr>
        <p:spPr bwMode="auto">
          <a:xfrm>
            <a:off x="6165458" y="4583906"/>
            <a:ext cx="99258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</a:p>
        </p:txBody>
      </p:sp>
      <p:sp>
        <p:nvSpPr>
          <p:cNvPr id="17485" name="TextBox 159"/>
          <p:cNvSpPr>
            <a:spLocks noChangeArrowheads="1"/>
          </p:cNvSpPr>
          <p:nvPr/>
        </p:nvSpPr>
        <p:spPr bwMode="auto">
          <a:xfrm>
            <a:off x="7314411" y="4583906"/>
            <a:ext cx="99258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点击输入文字</a:t>
            </a:r>
          </a:p>
        </p:txBody>
      </p:sp>
    </p:spTree>
    <p:extLst>
      <p:ext uri="{BB962C8B-B14F-4D97-AF65-F5344CB8AC3E}">
        <p14:creationId xmlns:p14="http://schemas.microsoft.com/office/powerpoint/2010/main" val="41727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5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35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4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5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25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35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4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15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15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35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400"/>
                                        <p:tgtEl>
                                          <p:spTgt spid="1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8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15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2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5" dur="35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4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5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25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25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5" dur="35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4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5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35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25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5" dur="35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9" dur="4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5" grpId="0" bldLvl="0" autoUpdateAnimBg="0"/>
      <p:bldP spid="17446" grpId="0" bldLvl="0" autoUpdateAnimBg="0"/>
      <p:bldP spid="17451" grpId="0" bldLvl="0" autoUpdateAnimBg="0"/>
      <p:bldP spid="17453" grpId="0" bldLvl="0" autoUpdateAnimBg="0"/>
      <p:bldP spid="17455" grpId="0" bldLvl="0" autoUpdateAnimBg="0"/>
      <p:bldP spid="17457" grpId="0" bldLvl="0" autoUpdateAnimBg="0"/>
      <p:bldP spid="17459" grpId="0" bldLvl="0" autoUpdateAnimBg="0"/>
      <p:bldP spid="17461" grpId="0" bldLvl="0" autoUpdateAnimBg="0"/>
      <p:bldP spid="17462" grpId="0" bldLvl="0" animBg="1" autoUpdateAnimBg="0"/>
      <p:bldP spid="17463" grpId="0" bldLvl="0" animBg="1" autoUpdateAnimBg="0"/>
      <p:bldP spid="17464" grpId="0" bldLvl="0" animBg="1" autoUpdateAnimBg="0"/>
      <p:bldP spid="17465" grpId="0" bldLvl="0" animBg="1" autoUpdateAnimBg="0"/>
      <p:bldP spid="17466" grpId="0" bldLvl="0" animBg="1" autoUpdateAnimBg="0"/>
      <p:bldP spid="17467" grpId="0" bldLvl="0" animBg="1" autoUpdateAnimBg="0"/>
      <p:bldP spid="17468" grpId="0" animBg="1"/>
      <p:bldP spid="17470" grpId="0" animBg="1"/>
      <p:bldP spid="17472" grpId="0" animBg="1"/>
      <p:bldP spid="17474" grpId="0" animBg="1"/>
      <p:bldP spid="17476" grpId="0" animBg="1"/>
      <p:bldP spid="17478" grpId="0" animBg="1"/>
      <p:bldP spid="17480" grpId="0" bldLvl="0" autoUpdateAnimBg="0"/>
      <p:bldP spid="17481" grpId="0" bldLvl="0" autoUpdateAnimBg="0"/>
      <p:bldP spid="17482" grpId="0" bldLvl="0" autoUpdateAnimBg="0"/>
      <p:bldP spid="17483" grpId="0" bldLvl="0" autoUpdateAnimBg="0"/>
      <p:bldP spid="17484" grpId="0" bldLvl="0" autoUpdateAnimBg="0"/>
      <p:bldP spid="17485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62FE1BC-9605-4B81-B582-BCF0DC10DE2F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7</a:t>
            </a:fld>
            <a:endParaRPr lang="zh-CN" altLang="en-US" sz="1350"/>
          </a:p>
        </p:txBody>
      </p:sp>
      <p:sp>
        <p:nvSpPr>
          <p:cNvPr id="48131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8132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36868" name="直接连接符 8"/>
          <p:cNvSpPr>
            <a:spLocks noChangeShapeType="1"/>
          </p:cNvSpPr>
          <p:nvPr/>
        </p:nvSpPr>
        <p:spPr bwMode="auto">
          <a:xfrm>
            <a:off x="1107281" y="2368154"/>
            <a:ext cx="1490663" cy="1190"/>
          </a:xfrm>
          <a:prstGeom prst="line">
            <a:avLst/>
          </a:prstGeom>
          <a:noFill/>
          <a:ln w="12700">
            <a:solidFill>
              <a:srgbClr val="FFD86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36869" name="直接连接符 9"/>
          <p:cNvSpPr>
            <a:spLocks noChangeShapeType="1"/>
          </p:cNvSpPr>
          <p:nvPr/>
        </p:nvSpPr>
        <p:spPr bwMode="auto">
          <a:xfrm>
            <a:off x="1107281" y="3449242"/>
            <a:ext cx="1490663" cy="1190"/>
          </a:xfrm>
          <a:prstGeom prst="line">
            <a:avLst/>
          </a:prstGeom>
          <a:noFill/>
          <a:ln w="12700">
            <a:solidFill>
              <a:srgbClr val="FFD86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36870" name="矩形 50"/>
          <p:cNvSpPr>
            <a:spLocks noChangeArrowheads="1"/>
          </p:cNvSpPr>
          <p:nvPr/>
        </p:nvSpPr>
        <p:spPr bwMode="auto">
          <a:xfrm>
            <a:off x="1035844" y="1322785"/>
            <a:ext cx="1102519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6871" name="矩形 47"/>
          <p:cNvSpPr>
            <a:spLocks noChangeArrowheads="1"/>
          </p:cNvSpPr>
          <p:nvPr/>
        </p:nvSpPr>
        <p:spPr bwMode="auto">
          <a:xfrm>
            <a:off x="1038226" y="1633538"/>
            <a:ext cx="1699022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6872" name="矩形 54"/>
          <p:cNvSpPr>
            <a:spLocks noChangeArrowheads="1"/>
          </p:cNvSpPr>
          <p:nvPr/>
        </p:nvSpPr>
        <p:spPr bwMode="auto">
          <a:xfrm>
            <a:off x="1035844" y="2428875"/>
            <a:ext cx="1102519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6873" name="矩形 47"/>
          <p:cNvSpPr>
            <a:spLocks noChangeArrowheads="1"/>
          </p:cNvSpPr>
          <p:nvPr/>
        </p:nvSpPr>
        <p:spPr bwMode="auto">
          <a:xfrm>
            <a:off x="1038226" y="2738438"/>
            <a:ext cx="1699022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6874" name="矩形 56"/>
          <p:cNvSpPr>
            <a:spLocks noChangeArrowheads="1"/>
          </p:cNvSpPr>
          <p:nvPr/>
        </p:nvSpPr>
        <p:spPr bwMode="auto">
          <a:xfrm>
            <a:off x="1035844" y="3533775"/>
            <a:ext cx="1102519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36875" name="矩形 47"/>
          <p:cNvSpPr>
            <a:spLocks noChangeArrowheads="1"/>
          </p:cNvSpPr>
          <p:nvPr/>
        </p:nvSpPr>
        <p:spPr bwMode="auto">
          <a:xfrm>
            <a:off x="1038226" y="3844529"/>
            <a:ext cx="1699022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36876" name="矩形 3"/>
          <p:cNvSpPr>
            <a:spLocks noChangeArrowheads="1"/>
          </p:cNvSpPr>
          <p:nvPr/>
        </p:nvSpPr>
        <p:spPr bwMode="auto">
          <a:xfrm>
            <a:off x="3293269" y="422673"/>
            <a:ext cx="1985145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点击添加标题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36877" name="文本框 37"/>
          <p:cNvSpPr>
            <a:spLocks noChangeArrowheads="1"/>
          </p:cNvSpPr>
          <p:nvPr/>
        </p:nvSpPr>
        <p:spPr bwMode="auto">
          <a:xfrm>
            <a:off x="5311379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Add Your Title</a:t>
            </a:r>
            <a:endParaRPr lang="zh-CN" altLang="en-US" sz="1200" baseline="-30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2" name="组合 62"/>
          <p:cNvGrpSpPr>
            <a:grpSpLocks/>
          </p:cNvGrpSpPr>
          <p:nvPr/>
        </p:nvGrpSpPr>
        <p:grpSpPr bwMode="auto">
          <a:xfrm>
            <a:off x="2884885" y="464344"/>
            <a:ext cx="197644" cy="295275"/>
            <a:chOff x="0" y="0"/>
            <a:chExt cx="213756" cy="427512"/>
          </a:xfrm>
        </p:grpSpPr>
        <p:sp>
          <p:nvSpPr>
            <p:cNvPr id="48177" name="直接连接符 63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8178" name="直接连接符 64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3" name="组合 97"/>
          <p:cNvGrpSpPr>
            <a:grpSpLocks/>
          </p:cNvGrpSpPr>
          <p:nvPr/>
        </p:nvGrpSpPr>
        <p:grpSpPr bwMode="auto">
          <a:xfrm>
            <a:off x="2843213" y="2975373"/>
            <a:ext cx="1635919" cy="1420415"/>
            <a:chOff x="0" y="0"/>
            <a:chExt cx="2331720" cy="1752600"/>
          </a:xfrm>
        </p:grpSpPr>
        <p:sp>
          <p:nvSpPr>
            <p:cNvPr id="48171" name="文本框 98"/>
            <p:cNvSpPr>
              <a:spLocks noChangeArrowheads="1"/>
            </p:cNvSpPr>
            <p:nvPr/>
          </p:nvSpPr>
          <p:spPr bwMode="auto">
            <a:xfrm>
              <a:off x="121860" y="719623"/>
              <a:ext cx="2088000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72" name="文本框 99"/>
            <p:cNvSpPr>
              <a:spLocks noChangeArrowheads="1"/>
            </p:cNvSpPr>
            <p:nvPr/>
          </p:nvSpPr>
          <p:spPr bwMode="auto">
            <a:xfrm>
              <a:off x="121860" y="1260485"/>
              <a:ext cx="2088000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73" name="文本框 100"/>
            <p:cNvSpPr>
              <a:spLocks noChangeArrowheads="1"/>
            </p:cNvSpPr>
            <p:nvPr/>
          </p:nvSpPr>
          <p:spPr bwMode="auto">
            <a:xfrm>
              <a:off x="121860" y="178764"/>
              <a:ext cx="2088000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74" name="矩形 101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75" name="直接连接符 102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8176" name="直接连接符 103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4" name="组合 104"/>
          <p:cNvGrpSpPr>
            <a:grpSpLocks/>
          </p:cNvGrpSpPr>
          <p:nvPr/>
        </p:nvGrpSpPr>
        <p:grpSpPr bwMode="auto">
          <a:xfrm>
            <a:off x="4697017" y="2975373"/>
            <a:ext cx="1629965" cy="1420415"/>
            <a:chOff x="0" y="0"/>
            <a:chExt cx="2331720" cy="1752600"/>
          </a:xfrm>
        </p:grpSpPr>
        <p:sp>
          <p:nvSpPr>
            <p:cNvPr id="48165" name="文本框 105"/>
            <p:cNvSpPr>
              <a:spLocks noChangeArrowheads="1"/>
            </p:cNvSpPr>
            <p:nvPr/>
          </p:nvSpPr>
          <p:spPr bwMode="auto">
            <a:xfrm>
              <a:off x="121860" y="719624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66" name="文本框 106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67" name="文本框 107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68" name="矩形 108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69" name="直接连接符 109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8170" name="直接连接符 110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5" name="组合 111"/>
          <p:cNvGrpSpPr>
            <a:grpSpLocks/>
          </p:cNvGrpSpPr>
          <p:nvPr/>
        </p:nvGrpSpPr>
        <p:grpSpPr bwMode="auto">
          <a:xfrm>
            <a:off x="6493669" y="2975373"/>
            <a:ext cx="1639491" cy="1420415"/>
            <a:chOff x="0" y="0"/>
            <a:chExt cx="2331720" cy="1752600"/>
          </a:xfrm>
        </p:grpSpPr>
        <p:sp>
          <p:nvSpPr>
            <p:cNvPr id="48159" name="文本框 112"/>
            <p:cNvSpPr>
              <a:spLocks noChangeArrowheads="1"/>
            </p:cNvSpPr>
            <p:nvPr/>
          </p:nvSpPr>
          <p:spPr bwMode="auto">
            <a:xfrm>
              <a:off x="121860" y="719624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60" name="文本框 113"/>
            <p:cNvSpPr>
              <a:spLocks noChangeArrowheads="1"/>
            </p:cNvSpPr>
            <p:nvPr/>
          </p:nvSpPr>
          <p:spPr bwMode="auto">
            <a:xfrm>
              <a:off x="121860" y="1260485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61" name="文本框 114"/>
            <p:cNvSpPr>
              <a:spLocks noChangeArrowheads="1"/>
            </p:cNvSpPr>
            <p:nvPr/>
          </p:nvSpPr>
          <p:spPr bwMode="auto">
            <a:xfrm>
              <a:off x="121860" y="178764"/>
              <a:ext cx="2088001" cy="34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200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62" name="矩形 115"/>
            <p:cNvSpPr>
              <a:spLocks noChangeArrowheads="1"/>
            </p:cNvSpPr>
            <p:nvPr/>
          </p:nvSpPr>
          <p:spPr bwMode="auto">
            <a:xfrm>
              <a:off x="0" y="0"/>
              <a:ext cx="2331720" cy="1752600"/>
            </a:xfrm>
            <a:prstGeom prst="rect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63" name="直接连接符 116"/>
            <p:cNvSpPr>
              <a:spLocks noChangeShapeType="1"/>
            </p:cNvSpPr>
            <p:nvPr/>
          </p:nvSpPr>
          <p:spPr bwMode="auto">
            <a:xfrm>
              <a:off x="121860" y="604882"/>
              <a:ext cx="2088000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48164" name="直接连接符 117"/>
            <p:cNvSpPr>
              <a:spLocks noChangeShapeType="1"/>
            </p:cNvSpPr>
            <p:nvPr/>
          </p:nvSpPr>
          <p:spPr bwMode="auto">
            <a:xfrm>
              <a:off x="121860" y="1150992"/>
              <a:ext cx="2088000" cy="1"/>
            </a:xfrm>
            <a:prstGeom prst="lin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6" name="组合 118"/>
          <p:cNvGrpSpPr>
            <a:grpSpLocks/>
          </p:cNvGrpSpPr>
          <p:nvPr/>
        </p:nvGrpSpPr>
        <p:grpSpPr bwMode="auto">
          <a:xfrm>
            <a:off x="2843213" y="1419225"/>
            <a:ext cx="1645444" cy="1557338"/>
            <a:chOff x="0" y="0"/>
            <a:chExt cx="2331720" cy="1920240"/>
          </a:xfrm>
        </p:grpSpPr>
        <p:sp>
          <p:nvSpPr>
            <p:cNvPr id="48156" name="矩形 119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F3F3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57" name="Freeform 151"/>
            <p:cNvSpPr>
              <a:spLocks noEditPoints="1" noChangeArrowheads="1"/>
            </p:cNvSpPr>
            <p:nvPr/>
          </p:nvSpPr>
          <p:spPr bwMode="auto">
            <a:xfrm>
              <a:off x="656771" y="337024"/>
              <a:ext cx="984095" cy="863594"/>
            </a:xfrm>
            <a:custGeom>
              <a:avLst/>
              <a:gdLst>
                <a:gd name="T0" fmla="*/ 744072 w 123"/>
                <a:gd name="T1" fmla="*/ 863594 h 129"/>
                <a:gd name="T2" fmla="*/ 496048 w 123"/>
                <a:gd name="T3" fmla="*/ 743092 h 129"/>
                <a:gd name="T4" fmla="*/ 712069 w 123"/>
                <a:gd name="T5" fmla="*/ 562340 h 129"/>
                <a:gd name="T6" fmla="*/ 728070 w 123"/>
                <a:gd name="T7" fmla="*/ 656064 h 129"/>
                <a:gd name="T8" fmla="*/ 888086 w 123"/>
                <a:gd name="T9" fmla="*/ 468617 h 129"/>
                <a:gd name="T10" fmla="*/ 872084 w 123"/>
                <a:gd name="T11" fmla="*/ 415061 h 129"/>
                <a:gd name="T12" fmla="*/ 912088 w 123"/>
                <a:gd name="T13" fmla="*/ 394977 h 129"/>
                <a:gd name="T14" fmla="*/ 976094 w 123"/>
                <a:gd name="T15" fmla="*/ 528868 h 129"/>
                <a:gd name="T16" fmla="*/ 736071 w 123"/>
                <a:gd name="T17" fmla="*/ 789954 h 129"/>
                <a:gd name="T18" fmla="*/ 744072 w 123"/>
                <a:gd name="T19" fmla="*/ 863594 h 129"/>
                <a:gd name="T20" fmla="*/ 0 w 123"/>
                <a:gd name="T21" fmla="*/ 388282 h 129"/>
                <a:gd name="T22" fmla="*/ 240023 w 123"/>
                <a:gd name="T23" fmla="*/ 254392 h 129"/>
                <a:gd name="T24" fmla="*/ 336032 w 123"/>
                <a:gd name="T25" fmla="*/ 495395 h 129"/>
                <a:gd name="T26" fmla="*/ 232022 w 123"/>
                <a:gd name="T27" fmla="*/ 461922 h 129"/>
                <a:gd name="T28" fmla="*/ 360035 w 123"/>
                <a:gd name="T29" fmla="*/ 662758 h 129"/>
                <a:gd name="T30" fmla="*/ 424041 w 123"/>
                <a:gd name="T31" fmla="*/ 676147 h 129"/>
                <a:gd name="T32" fmla="*/ 424041 w 123"/>
                <a:gd name="T33" fmla="*/ 716314 h 129"/>
                <a:gd name="T34" fmla="*/ 264026 w 123"/>
                <a:gd name="T35" fmla="*/ 702925 h 129"/>
                <a:gd name="T36" fmla="*/ 88009 w 123"/>
                <a:gd name="T37" fmla="*/ 415061 h 129"/>
                <a:gd name="T38" fmla="*/ 0 w 123"/>
                <a:gd name="T39" fmla="*/ 388282 h 129"/>
                <a:gd name="T40" fmla="*/ 888086 w 123"/>
                <a:gd name="T41" fmla="*/ 60251 h 129"/>
                <a:gd name="T42" fmla="*/ 816079 w 123"/>
                <a:gd name="T43" fmla="*/ 107112 h 129"/>
                <a:gd name="T44" fmla="*/ 432042 w 123"/>
                <a:gd name="T45" fmla="*/ 80334 h 129"/>
                <a:gd name="T46" fmla="*/ 328032 w 123"/>
                <a:gd name="T47" fmla="*/ 187447 h 129"/>
                <a:gd name="T48" fmla="*/ 368036 w 123"/>
                <a:gd name="T49" fmla="*/ 214225 h 129"/>
                <a:gd name="T50" fmla="*/ 416040 w 123"/>
                <a:gd name="T51" fmla="*/ 174058 h 129"/>
                <a:gd name="T52" fmla="*/ 688066 w 123"/>
                <a:gd name="T53" fmla="*/ 187447 h 129"/>
                <a:gd name="T54" fmla="*/ 600058 w 123"/>
                <a:gd name="T55" fmla="*/ 247697 h 129"/>
                <a:gd name="T56" fmla="*/ 896087 w 123"/>
                <a:gd name="T57" fmla="*/ 307948 h 129"/>
                <a:gd name="T58" fmla="*/ 888086 w 123"/>
                <a:gd name="T59" fmla="*/ 60251 h 1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3"/>
                <a:gd name="T91" fmla="*/ 0 h 129"/>
                <a:gd name="T92" fmla="*/ 123 w 123"/>
                <a:gd name="T93" fmla="*/ 129 h 12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3F3F3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58" name="文本框 121"/>
            <p:cNvSpPr>
              <a:spLocks noChangeArrowheads="1"/>
            </p:cNvSpPr>
            <p:nvPr/>
          </p:nvSpPr>
          <p:spPr bwMode="auto">
            <a:xfrm>
              <a:off x="121860" y="1442827"/>
              <a:ext cx="2088001" cy="30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13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013" baseline="-30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122"/>
          <p:cNvGrpSpPr>
            <a:grpSpLocks/>
          </p:cNvGrpSpPr>
          <p:nvPr/>
        </p:nvGrpSpPr>
        <p:grpSpPr bwMode="auto">
          <a:xfrm>
            <a:off x="4692254" y="1419225"/>
            <a:ext cx="1646634" cy="1557338"/>
            <a:chOff x="0" y="0"/>
            <a:chExt cx="2331720" cy="1920240"/>
          </a:xfrm>
        </p:grpSpPr>
        <p:sp>
          <p:nvSpPr>
            <p:cNvPr id="48154" name="矩形 123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55" name="文本框 124"/>
            <p:cNvSpPr>
              <a:spLocks noChangeArrowheads="1"/>
            </p:cNvSpPr>
            <p:nvPr/>
          </p:nvSpPr>
          <p:spPr bwMode="auto">
            <a:xfrm>
              <a:off x="106620" y="1442825"/>
              <a:ext cx="2088000" cy="30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13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013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125"/>
          <p:cNvGrpSpPr>
            <a:grpSpLocks/>
          </p:cNvGrpSpPr>
          <p:nvPr/>
        </p:nvGrpSpPr>
        <p:grpSpPr bwMode="auto">
          <a:xfrm>
            <a:off x="6492479" y="1419225"/>
            <a:ext cx="1646634" cy="1557338"/>
            <a:chOff x="0" y="0"/>
            <a:chExt cx="2331720" cy="1920240"/>
          </a:xfrm>
        </p:grpSpPr>
        <p:sp>
          <p:nvSpPr>
            <p:cNvPr id="48151" name="矩形 126"/>
            <p:cNvSpPr>
              <a:spLocks noChangeArrowheads="1"/>
            </p:cNvSpPr>
            <p:nvPr/>
          </p:nvSpPr>
          <p:spPr bwMode="auto">
            <a:xfrm>
              <a:off x="0" y="0"/>
              <a:ext cx="2331720" cy="1920240"/>
            </a:xfrm>
            <a:prstGeom prst="rect">
              <a:avLst/>
            </a:prstGeom>
            <a:solidFill>
              <a:srgbClr val="FFD86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3F3F3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52" name="Freeform 145"/>
            <p:cNvSpPr>
              <a:spLocks noEditPoints="1" noChangeArrowheads="1"/>
            </p:cNvSpPr>
            <p:nvPr/>
          </p:nvSpPr>
          <p:spPr bwMode="auto">
            <a:xfrm>
              <a:off x="686559" y="373833"/>
              <a:ext cx="958600" cy="826785"/>
            </a:xfrm>
            <a:custGeom>
              <a:avLst/>
              <a:gdLst>
                <a:gd name="T0" fmla="*/ 820423 w 111"/>
                <a:gd name="T1" fmla="*/ 119176 h 111"/>
                <a:gd name="T2" fmla="*/ 820423 w 111"/>
                <a:gd name="T3" fmla="*/ 700160 h 111"/>
                <a:gd name="T4" fmla="*/ 138177 w 111"/>
                <a:gd name="T5" fmla="*/ 700160 h 111"/>
                <a:gd name="T6" fmla="*/ 138177 w 111"/>
                <a:gd name="T7" fmla="*/ 119176 h 111"/>
                <a:gd name="T8" fmla="*/ 440438 w 111"/>
                <a:gd name="T9" fmla="*/ 744851 h 111"/>
                <a:gd name="T10" fmla="*/ 328169 w 111"/>
                <a:gd name="T11" fmla="*/ 633124 h 111"/>
                <a:gd name="T12" fmla="*/ 440438 w 111"/>
                <a:gd name="T13" fmla="*/ 744851 h 111"/>
                <a:gd name="T14" fmla="*/ 440438 w 111"/>
                <a:gd name="T15" fmla="*/ 446911 h 111"/>
                <a:gd name="T16" fmla="*/ 302261 w 111"/>
                <a:gd name="T17" fmla="*/ 558639 h 111"/>
                <a:gd name="T18" fmla="*/ 440438 w 111"/>
                <a:gd name="T19" fmla="*/ 372426 h 111"/>
                <a:gd name="T20" fmla="*/ 302261 w 111"/>
                <a:gd name="T21" fmla="*/ 268147 h 111"/>
                <a:gd name="T22" fmla="*/ 440438 w 111"/>
                <a:gd name="T23" fmla="*/ 372426 h 111"/>
                <a:gd name="T24" fmla="*/ 440438 w 111"/>
                <a:gd name="T25" fmla="*/ 74485 h 111"/>
                <a:gd name="T26" fmla="*/ 328169 w 111"/>
                <a:gd name="T27" fmla="*/ 186213 h 111"/>
                <a:gd name="T28" fmla="*/ 526798 w 111"/>
                <a:gd name="T29" fmla="*/ 74485 h 111"/>
                <a:gd name="T30" fmla="*/ 630431 w 111"/>
                <a:gd name="T31" fmla="*/ 186213 h 111"/>
                <a:gd name="T32" fmla="*/ 526798 w 111"/>
                <a:gd name="T33" fmla="*/ 74485 h 111"/>
                <a:gd name="T34" fmla="*/ 526798 w 111"/>
                <a:gd name="T35" fmla="*/ 372426 h 111"/>
                <a:gd name="T36" fmla="*/ 664975 w 111"/>
                <a:gd name="T37" fmla="*/ 268147 h 111"/>
                <a:gd name="T38" fmla="*/ 526798 w 111"/>
                <a:gd name="T39" fmla="*/ 446911 h 111"/>
                <a:gd name="T40" fmla="*/ 664975 w 111"/>
                <a:gd name="T41" fmla="*/ 558639 h 111"/>
                <a:gd name="T42" fmla="*/ 526798 w 111"/>
                <a:gd name="T43" fmla="*/ 446911 h 111"/>
                <a:gd name="T44" fmla="*/ 526798 w 111"/>
                <a:gd name="T45" fmla="*/ 744851 h 111"/>
                <a:gd name="T46" fmla="*/ 630431 w 111"/>
                <a:gd name="T47" fmla="*/ 633124 h 111"/>
                <a:gd name="T48" fmla="*/ 94996 w 111"/>
                <a:gd name="T49" fmla="*/ 372426 h 111"/>
                <a:gd name="T50" fmla="*/ 207265 w 111"/>
                <a:gd name="T51" fmla="*/ 290492 h 111"/>
                <a:gd name="T52" fmla="*/ 94996 w 111"/>
                <a:gd name="T53" fmla="*/ 372426 h 111"/>
                <a:gd name="T54" fmla="*/ 863604 w 111"/>
                <a:gd name="T55" fmla="*/ 372426 h 111"/>
                <a:gd name="T56" fmla="*/ 751335 w 111"/>
                <a:gd name="T57" fmla="*/ 290492 h 111"/>
                <a:gd name="T58" fmla="*/ 863604 w 111"/>
                <a:gd name="T59" fmla="*/ 446911 h 111"/>
                <a:gd name="T60" fmla="*/ 751335 w 111"/>
                <a:gd name="T61" fmla="*/ 528845 h 111"/>
                <a:gd name="T62" fmla="*/ 863604 w 111"/>
                <a:gd name="T63" fmla="*/ 446911 h 111"/>
                <a:gd name="T64" fmla="*/ 94996 w 111"/>
                <a:gd name="T65" fmla="*/ 446911 h 111"/>
                <a:gd name="T66" fmla="*/ 207265 w 111"/>
                <a:gd name="T67" fmla="*/ 528845 h 111"/>
                <a:gd name="T68" fmla="*/ 829059 w 111"/>
                <a:gd name="T69" fmla="*/ 573536 h 111"/>
                <a:gd name="T70" fmla="*/ 725427 w 111"/>
                <a:gd name="T71" fmla="*/ 610778 h 111"/>
                <a:gd name="T72" fmla="*/ 682247 w 111"/>
                <a:gd name="T73" fmla="*/ 707609 h 111"/>
                <a:gd name="T74" fmla="*/ 829059 w 111"/>
                <a:gd name="T75" fmla="*/ 573536 h 111"/>
                <a:gd name="T76" fmla="*/ 155449 w 111"/>
                <a:gd name="T77" fmla="*/ 580984 h 111"/>
                <a:gd name="T78" fmla="*/ 198629 w 111"/>
                <a:gd name="T79" fmla="*/ 655469 h 111"/>
                <a:gd name="T80" fmla="*/ 276353 w 111"/>
                <a:gd name="T81" fmla="*/ 692712 h 111"/>
                <a:gd name="T82" fmla="*/ 129541 w 111"/>
                <a:gd name="T83" fmla="*/ 245801 h 111"/>
                <a:gd name="T84" fmla="*/ 233173 w 111"/>
                <a:gd name="T85" fmla="*/ 208558 h 111"/>
                <a:gd name="T86" fmla="*/ 284989 w 111"/>
                <a:gd name="T87" fmla="*/ 119176 h 111"/>
                <a:gd name="T88" fmla="*/ 129541 w 111"/>
                <a:gd name="T89" fmla="*/ 245801 h 111"/>
                <a:gd name="T90" fmla="*/ 811787 w 111"/>
                <a:gd name="T91" fmla="*/ 238352 h 111"/>
                <a:gd name="T92" fmla="*/ 759971 w 111"/>
                <a:gd name="T93" fmla="*/ 171316 h 111"/>
                <a:gd name="T94" fmla="*/ 690883 w 111"/>
                <a:gd name="T95" fmla="*/ 126625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1"/>
                <a:gd name="T145" fmla="*/ 0 h 111"/>
                <a:gd name="T146" fmla="*/ 111 w 11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rgbClr val="3F3F3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53" name="文本框 128"/>
            <p:cNvSpPr>
              <a:spLocks noChangeArrowheads="1"/>
            </p:cNvSpPr>
            <p:nvPr/>
          </p:nvSpPr>
          <p:spPr bwMode="auto">
            <a:xfrm>
              <a:off x="114240" y="1442825"/>
              <a:ext cx="2088000" cy="30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13">
                  <a:solidFill>
                    <a:srgbClr val="FFD860"/>
                  </a:solidFill>
                  <a:ea typeface="方正兰亭黑_GBK" pitchFamily="2" charset="-122"/>
                  <a:sym typeface="Arial" panose="020B0604020202020204" pitchFamily="34" charset="0"/>
                </a:rPr>
                <a:t>TEXT HERE</a:t>
              </a:r>
              <a:endParaRPr lang="zh-CN" altLang="en-US" sz="1013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913" name="Freeform 123"/>
          <p:cNvSpPr>
            <a:spLocks noEditPoints="1" noChangeArrowheads="1"/>
          </p:cNvSpPr>
          <p:nvPr/>
        </p:nvSpPr>
        <p:spPr bwMode="auto">
          <a:xfrm>
            <a:off x="5212556" y="1857375"/>
            <a:ext cx="604838" cy="427435"/>
          </a:xfrm>
          <a:custGeom>
            <a:avLst/>
            <a:gdLst>
              <a:gd name="T0" fmla="*/ 0 w 61"/>
              <a:gd name="T1" fmla="*/ 71239 h 40"/>
              <a:gd name="T2" fmla="*/ 0 w 61"/>
              <a:gd name="T3" fmla="*/ 71239 h 40"/>
              <a:gd name="T4" fmla="*/ 0 w 61"/>
              <a:gd name="T5" fmla="*/ 498674 h 40"/>
              <a:gd name="T6" fmla="*/ 0 w 61"/>
              <a:gd name="T7" fmla="*/ 498674 h 40"/>
              <a:gd name="T8" fmla="*/ 211528 w 61"/>
              <a:gd name="T9" fmla="*/ 284957 h 40"/>
              <a:gd name="T10" fmla="*/ 0 w 61"/>
              <a:gd name="T11" fmla="*/ 71239 h 40"/>
              <a:gd name="T12" fmla="*/ 251189 w 61"/>
              <a:gd name="T13" fmla="*/ 242213 h 40"/>
              <a:gd name="T14" fmla="*/ 290851 w 61"/>
              <a:gd name="T15" fmla="*/ 284957 h 40"/>
              <a:gd name="T16" fmla="*/ 343733 w 61"/>
              <a:gd name="T17" fmla="*/ 327700 h 40"/>
              <a:gd name="T18" fmla="*/ 409835 w 61"/>
              <a:gd name="T19" fmla="*/ 356196 h 40"/>
              <a:gd name="T20" fmla="*/ 475938 w 61"/>
              <a:gd name="T21" fmla="*/ 327700 h 40"/>
              <a:gd name="T22" fmla="*/ 502379 w 61"/>
              <a:gd name="T23" fmla="*/ 299204 h 40"/>
              <a:gd name="T24" fmla="*/ 555261 w 61"/>
              <a:gd name="T25" fmla="*/ 242213 h 40"/>
              <a:gd name="T26" fmla="*/ 766789 w 61"/>
              <a:gd name="T27" fmla="*/ 28496 h 40"/>
              <a:gd name="T28" fmla="*/ 780009 w 61"/>
              <a:gd name="T29" fmla="*/ 0 h 40"/>
              <a:gd name="T30" fmla="*/ 26441 w 61"/>
              <a:gd name="T31" fmla="*/ 0 h 40"/>
              <a:gd name="T32" fmla="*/ 39661 w 61"/>
              <a:gd name="T33" fmla="*/ 14248 h 40"/>
              <a:gd name="T34" fmla="*/ 251189 w 61"/>
              <a:gd name="T35" fmla="*/ 242213 h 40"/>
              <a:gd name="T36" fmla="*/ 555261 w 61"/>
              <a:gd name="T37" fmla="*/ 341948 h 40"/>
              <a:gd name="T38" fmla="*/ 502379 w 61"/>
              <a:gd name="T39" fmla="*/ 384691 h 40"/>
              <a:gd name="T40" fmla="*/ 409835 w 61"/>
              <a:gd name="T41" fmla="*/ 427435 h 40"/>
              <a:gd name="T42" fmla="*/ 304071 w 61"/>
              <a:gd name="T43" fmla="*/ 384691 h 40"/>
              <a:gd name="T44" fmla="*/ 251189 w 61"/>
              <a:gd name="T45" fmla="*/ 327700 h 40"/>
              <a:gd name="T46" fmla="*/ 39661 w 61"/>
              <a:gd name="T47" fmla="*/ 555665 h 40"/>
              <a:gd name="T48" fmla="*/ 26441 w 61"/>
              <a:gd name="T49" fmla="*/ 569913 h 40"/>
              <a:gd name="T50" fmla="*/ 780009 w 61"/>
              <a:gd name="T51" fmla="*/ 569913 h 40"/>
              <a:gd name="T52" fmla="*/ 766789 w 61"/>
              <a:gd name="T53" fmla="*/ 555665 h 40"/>
              <a:gd name="T54" fmla="*/ 555261 w 61"/>
              <a:gd name="T55" fmla="*/ 341948 h 40"/>
              <a:gd name="T56" fmla="*/ 793230 w 61"/>
              <a:gd name="T57" fmla="*/ 85487 h 40"/>
              <a:gd name="T58" fmla="*/ 594922 w 61"/>
              <a:gd name="T59" fmla="*/ 299204 h 40"/>
              <a:gd name="T60" fmla="*/ 793230 w 61"/>
              <a:gd name="T61" fmla="*/ 512922 h 40"/>
              <a:gd name="T62" fmla="*/ 806450 w 61"/>
              <a:gd name="T63" fmla="*/ 512922 h 40"/>
              <a:gd name="T64" fmla="*/ 806450 w 61"/>
              <a:gd name="T65" fmla="*/ 71239 h 40"/>
              <a:gd name="T66" fmla="*/ 793230 w 61"/>
              <a:gd name="T67" fmla="*/ 85487 h 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1"/>
              <a:gd name="T103" fmla="*/ 0 h 40"/>
              <a:gd name="T104" fmla="*/ 61 w 61"/>
              <a:gd name="T105" fmla="*/ 40 h 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1" h="40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rgbClr val="FFD8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41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5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ldLvl="0" autoUpdateAnimBg="0"/>
      <p:bldP spid="36871" grpId="0" bldLvl="0" autoUpdateAnimBg="0"/>
      <p:bldP spid="36872" grpId="0" bldLvl="0" autoUpdateAnimBg="0"/>
      <p:bldP spid="36873" grpId="0" bldLvl="0" autoUpdateAnimBg="0"/>
      <p:bldP spid="36874" grpId="0" bldLvl="0" autoUpdateAnimBg="0"/>
      <p:bldP spid="36875" grpId="0" bldLvl="0" autoUpdateAnimBg="0"/>
      <p:bldP spid="36876" grpId="0" bldLvl="0" autoUpdateAnimBg="0"/>
      <p:bldP spid="36877" grpId="0" bldLvl="0" autoUpdateAnimBg="0"/>
      <p:bldP spid="36913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CE5B58F-C153-4000-BD40-F792549DEF4D}" type="slidenum">
              <a:rPr lang="zh-CN" altLang="en-US">
                <a:solidFill>
                  <a:srgbClr val="898989"/>
                </a:solidFill>
                <a:latin typeface="方正兰亭黑_GBK" pitchFamily="2" charset="-122"/>
                <a:ea typeface="方正兰亭黑_GBK" pitchFamily="2" charset="-122"/>
              </a:rPr>
              <a:pPr eaLnBrk="1" hangingPunct="1"/>
              <a:t>8</a:t>
            </a:fld>
            <a:endParaRPr lang="zh-CN" altLang="en-US" sz="1350"/>
          </a:p>
        </p:txBody>
      </p:sp>
      <p:sp>
        <p:nvSpPr>
          <p:cNvPr id="33795" name="任意多边形 4"/>
          <p:cNvSpPr>
            <a:spLocks noChangeArrowheads="1"/>
          </p:cNvSpPr>
          <p:nvPr/>
        </p:nvSpPr>
        <p:spPr bwMode="auto">
          <a:xfrm>
            <a:off x="8743950" y="4622006"/>
            <a:ext cx="476250" cy="300038"/>
          </a:xfrm>
          <a:custGeom>
            <a:avLst/>
            <a:gdLst>
              <a:gd name="T0" fmla="*/ 196547 w 808522"/>
              <a:gd name="T1" fmla="*/ 0 h 510140"/>
              <a:gd name="T2" fmla="*/ 200328 w 808522"/>
              <a:gd name="T3" fmla="*/ 0 h 510140"/>
              <a:gd name="T4" fmla="*/ 635000 w 808522"/>
              <a:gd name="T5" fmla="*/ 0 h 510140"/>
              <a:gd name="T6" fmla="*/ 635000 w 808522"/>
              <a:gd name="T7" fmla="*/ 400049 h 510140"/>
              <a:gd name="T8" fmla="*/ 200336 w 808522"/>
              <a:gd name="T9" fmla="*/ 400049 h 510140"/>
              <a:gd name="T10" fmla="*/ 200328 w 808522"/>
              <a:gd name="T11" fmla="*/ 400050 h 510140"/>
              <a:gd name="T12" fmla="*/ 200320 w 808522"/>
              <a:gd name="T13" fmla="*/ 400049 h 510140"/>
              <a:gd name="T14" fmla="*/ 196547 w 808522"/>
              <a:gd name="T15" fmla="*/ 400049 h 510140"/>
              <a:gd name="T16" fmla="*/ 196547 w 808522"/>
              <a:gd name="T17" fmla="*/ 399670 h 510140"/>
              <a:gd name="T18" fmla="*/ 159954 w 808522"/>
              <a:gd name="T19" fmla="*/ 395986 h 510140"/>
              <a:gd name="T20" fmla="*/ 0 w 808522"/>
              <a:gd name="T21" fmla="*/ 200025 h 510140"/>
              <a:gd name="T22" fmla="*/ 159954 w 808522"/>
              <a:gd name="T23" fmla="*/ 4064 h 510140"/>
              <a:gd name="T24" fmla="*/ 196547 w 808522"/>
              <a:gd name="T25" fmla="*/ 380 h 510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522"/>
              <a:gd name="T40" fmla="*/ 0 h 510140"/>
              <a:gd name="T41" fmla="*/ 808522 w 808522"/>
              <a:gd name="T42" fmla="*/ 510140 h 510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F2F2F2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6" name="TextBox 15"/>
          <p:cNvSpPr>
            <a:spLocks noChangeArrowheads="1"/>
          </p:cNvSpPr>
          <p:nvPr/>
        </p:nvSpPr>
        <p:spPr bwMode="auto">
          <a:xfrm>
            <a:off x="8803482" y="4656535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3592116" y="422673"/>
            <a:ext cx="1369592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D860"/>
                </a:solidFill>
                <a:ea typeface="方正兰亭黑_GBK" pitchFamily="2" charset="-122"/>
                <a:sym typeface="Arial" panose="020B0604020202020204" pitchFamily="34" charset="0"/>
              </a:rPr>
              <a:t>品牌价值</a:t>
            </a:r>
            <a:endParaRPr lang="zh-CN" altLang="en-US" sz="24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sp>
        <p:nvSpPr>
          <p:cNvPr id="22533" name="文本框 37"/>
          <p:cNvSpPr>
            <a:spLocks noChangeArrowheads="1"/>
          </p:cNvSpPr>
          <p:nvPr/>
        </p:nvSpPr>
        <p:spPr bwMode="auto">
          <a:xfrm>
            <a:off x="5047060" y="607219"/>
            <a:ext cx="1731169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FFD860"/>
                </a:solidFill>
                <a:sym typeface="Arial" panose="020B0604020202020204" pitchFamily="34" charset="0"/>
              </a:rPr>
              <a:t>The Brand</a:t>
            </a:r>
            <a:endParaRPr lang="zh-CN" altLang="en-US" sz="1200">
              <a:solidFill>
                <a:srgbClr val="FFD860"/>
              </a:solidFill>
              <a:sym typeface="Arial" panose="020B0604020202020204" pitchFamily="34" charset="0"/>
            </a:endParaRPr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3183732" y="464344"/>
            <a:ext cx="197644" cy="295275"/>
            <a:chOff x="0" y="0"/>
            <a:chExt cx="213756" cy="427512"/>
          </a:xfrm>
        </p:grpSpPr>
        <p:sp>
          <p:nvSpPr>
            <p:cNvPr id="33825" name="直接连接符 4"/>
            <p:cNvSpPr>
              <a:spLocks noChangeShapeType="1"/>
            </p:cNvSpPr>
            <p:nvPr/>
          </p:nvSpPr>
          <p:spPr bwMode="auto">
            <a:xfrm>
              <a:off x="0" y="0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33826" name="直接连接符 5"/>
            <p:cNvSpPr>
              <a:spLocks noChangeShapeType="1"/>
            </p:cNvSpPr>
            <p:nvPr/>
          </p:nvSpPr>
          <p:spPr bwMode="auto">
            <a:xfrm flipH="1">
              <a:off x="0" y="213756"/>
              <a:ext cx="213756" cy="213756"/>
            </a:xfrm>
            <a:prstGeom prst="line">
              <a:avLst/>
            </a:prstGeom>
            <a:noFill/>
            <a:ln w="19050">
              <a:solidFill>
                <a:srgbClr val="FFD860"/>
              </a:solidFill>
              <a:bevel/>
              <a:headEnd type="oval" w="med" len="med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2899172" y="1600200"/>
            <a:ext cx="3352800" cy="963216"/>
          </a:xfrm>
          <a:prstGeom prst="rect">
            <a:avLst/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2899172" y="2675335"/>
            <a:ext cx="3352800" cy="963215"/>
          </a:xfrm>
          <a:prstGeom prst="rect">
            <a:avLst/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2899172" y="3749279"/>
            <a:ext cx="3352800" cy="963215"/>
          </a:xfrm>
          <a:prstGeom prst="rect">
            <a:avLst/>
          </a:prstGeom>
          <a:solidFill>
            <a:srgbClr val="FFD86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57813" y="2936081"/>
            <a:ext cx="647700" cy="481013"/>
            <a:chOff x="0" y="0"/>
            <a:chExt cx="374651" cy="277813"/>
          </a:xfrm>
          <a:solidFill>
            <a:srgbClr val="FFD860"/>
          </a:solidFill>
        </p:grpSpPr>
        <p:sp>
          <p:nvSpPr>
            <p:cNvPr id="22541" name="Freeform 17"/>
            <p:cNvSpPr>
              <a:spLocks noChangeArrowheads="1"/>
            </p:cNvSpPr>
            <p:nvPr/>
          </p:nvSpPr>
          <p:spPr bwMode="auto">
            <a:xfrm>
              <a:off x="141288" y="66675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81"/>
                <a:gd name="T32" fmla="*/ 89 w 89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22542" name="Freeform 18"/>
            <p:cNvSpPr>
              <a:spLocks noChangeArrowheads="1"/>
            </p:cNvSpPr>
            <p:nvPr/>
          </p:nvSpPr>
          <p:spPr bwMode="auto">
            <a:xfrm>
              <a:off x="0" y="0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80"/>
                <a:gd name="T29" fmla="*/ 92 w 92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190876" y="3964781"/>
            <a:ext cx="545306" cy="533400"/>
            <a:chOff x="0" y="0"/>
            <a:chExt cx="249238" cy="244475"/>
          </a:xfrm>
          <a:solidFill>
            <a:srgbClr val="FFD860"/>
          </a:solidFill>
        </p:grpSpPr>
        <p:sp>
          <p:nvSpPr>
            <p:cNvPr id="22544" name="Freeform 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249238" cy="244475"/>
            </a:xfrm>
            <a:custGeom>
              <a:avLst/>
              <a:gdLst>
                <a:gd name="T0" fmla="*/ 82 w 95"/>
                <a:gd name="T1" fmla="*/ 58 h 93"/>
                <a:gd name="T2" fmla="*/ 95 w 95"/>
                <a:gd name="T3" fmla="*/ 52 h 93"/>
                <a:gd name="T4" fmla="*/ 95 w 95"/>
                <a:gd name="T5" fmla="*/ 42 h 93"/>
                <a:gd name="T6" fmla="*/ 82 w 95"/>
                <a:gd name="T7" fmla="*/ 36 h 93"/>
                <a:gd name="T8" fmla="*/ 79 w 95"/>
                <a:gd name="T9" fmla="*/ 31 h 93"/>
                <a:gd name="T10" fmla="*/ 84 w 95"/>
                <a:gd name="T11" fmla="*/ 18 h 93"/>
                <a:gd name="T12" fmla="*/ 77 w 95"/>
                <a:gd name="T13" fmla="*/ 10 h 93"/>
                <a:gd name="T14" fmla="*/ 64 w 95"/>
                <a:gd name="T15" fmla="*/ 16 h 93"/>
                <a:gd name="T16" fmla="*/ 58 w 95"/>
                <a:gd name="T17" fmla="*/ 13 h 93"/>
                <a:gd name="T18" fmla="*/ 52 w 95"/>
                <a:gd name="T19" fmla="*/ 0 h 93"/>
                <a:gd name="T20" fmla="*/ 42 w 95"/>
                <a:gd name="T21" fmla="*/ 0 h 93"/>
                <a:gd name="T22" fmla="*/ 36 w 95"/>
                <a:gd name="T23" fmla="*/ 13 h 93"/>
                <a:gd name="T24" fmla="*/ 31 w 95"/>
                <a:gd name="T25" fmla="*/ 16 h 93"/>
                <a:gd name="T26" fmla="*/ 17 w 95"/>
                <a:gd name="T27" fmla="*/ 11 h 93"/>
                <a:gd name="T28" fmla="*/ 10 w 95"/>
                <a:gd name="T29" fmla="*/ 18 h 93"/>
                <a:gd name="T30" fmla="*/ 15 w 95"/>
                <a:gd name="T31" fmla="*/ 31 h 93"/>
                <a:gd name="T32" fmla="*/ 13 w 95"/>
                <a:gd name="T33" fmla="*/ 36 h 93"/>
                <a:gd name="T34" fmla="*/ 0 w 95"/>
                <a:gd name="T35" fmla="*/ 42 h 93"/>
                <a:gd name="T36" fmla="*/ 0 w 95"/>
                <a:gd name="T37" fmla="*/ 52 h 93"/>
                <a:gd name="T38" fmla="*/ 13 w 95"/>
                <a:gd name="T39" fmla="*/ 58 h 93"/>
                <a:gd name="T40" fmla="*/ 15 w 95"/>
                <a:gd name="T41" fmla="*/ 63 h 93"/>
                <a:gd name="T42" fmla="*/ 10 w 95"/>
                <a:gd name="T43" fmla="*/ 76 h 93"/>
                <a:gd name="T44" fmla="*/ 18 w 95"/>
                <a:gd name="T45" fmla="*/ 84 h 93"/>
                <a:gd name="T46" fmla="*/ 31 w 95"/>
                <a:gd name="T47" fmla="*/ 78 h 93"/>
                <a:gd name="T48" fmla="*/ 37 w 95"/>
                <a:gd name="T49" fmla="*/ 81 h 93"/>
                <a:gd name="T50" fmla="*/ 42 w 95"/>
                <a:gd name="T51" fmla="*/ 93 h 93"/>
                <a:gd name="T52" fmla="*/ 53 w 95"/>
                <a:gd name="T53" fmla="*/ 93 h 93"/>
                <a:gd name="T54" fmla="*/ 58 w 95"/>
                <a:gd name="T55" fmla="*/ 81 h 93"/>
                <a:gd name="T56" fmla="*/ 64 w 95"/>
                <a:gd name="T57" fmla="*/ 78 h 93"/>
                <a:gd name="T58" fmla="*/ 77 w 95"/>
                <a:gd name="T59" fmla="*/ 83 h 93"/>
                <a:gd name="T60" fmla="*/ 85 w 95"/>
                <a:gd name="T61" fmla="*/ 76 h 93"/>
                <a:gd name="T62" fmla="*/ 79 w 95"/>
                <a:gd name="T63" fmla="*/ 63 h 93"/>
                <a:gd name="T64" fmla="*/ 82 w 95"/>
                <a:gd name="T65" fmla="*/ 58 h 93"/>
                <a:gd name="T66" fmla="*/ 47 w 95"/>
                <a:gd name="T67" fmla="*/ 62 h 93"/>
                <a:gd name="T68" fmla="*/ 32 w 95"/>
                <a:gd name="T69" fmla="*/ 47 h 93"/>
                <a:gd name="T70" fmla="*/ 47 w 95"/>
                <a:gd name="T71" fmla="*/ 32 h 93"/>
                <a:gd name="T72" fmla="*/ 63 w 95"/>
                <a:gd name="T73" fmla="*/ 47 h 93"/>
                <a:gd name="T74" fmla="*/ 47 w 95"/>
                <a:gd name="T75" fmla="*/ 62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93"/>
                <a:gd name="T116" fmla="*/ 95 w 95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93">
                  <a:moveTo>
                    <a:pt x="82" y="58"/>
                  </a:moveTo>
                  <a:cubicBezTo>
                    <a:pt x="82" y="58"/>
                    <a:pt x="95" y="53"/>
                    <a:pt x="95" y="5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1"/>
                    <a:pt x="82" y="36"/>
                    <a:pt x="82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85" y="18"/>
                    <a:pt x="84" y="1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64" y="16"/>
                    <a:pt x="64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3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6" y="13"/>
                    <a:pt x="36" y="13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18" y="10"/>
                    <a:pt x="17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5" y="31"/>
                    <a:pt x="15" y="3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3" y="58"/>
                    <a:pt x="13" y="5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0" y="76"/>
                    <a:pt x="10" y="76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4"/>
                    <a:pt x="31" y="78"/>
                    <a:pt x="31" y="78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42" y="93"/>
                    <a:pt x="42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8" y="81"/>
                    <a:pt x="58" y="81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4"/>
                    <a:pt x="77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6"/>
                    <a:pt x="79" y="63"/>
                    <a:pt x="79" y="63"/>
                  </a:cubicBezTo>
                  <a:lnTo>
                    <a:pt x="82" y="58"/>
                  </a:lnTo>
                  <a:close/>
                  <a:moveTo>
                    <a:pt x="47" y="62"/>
                  </a:moveTo>
                  <a:cubicBezTo>
                    <a:pt x="39" y="62"/>
                    <a:pt x="32" y="55"/>
                    <a:pt x="32" y="47"/>
                  </a:cubicBezTo>
                  <a:cubicBezTo>
                    <a:pt x="32" y="39"/>
                    <a:pt x="39" y="32"/>
                    <a:pt x="47" y="32"/>
                  </a:cubicBezTo>
                  <a:cubicBezTo>
                    <a:pt x="56" y="32"/>
                    <a:pt x="63" y="39"/>
                    <a:pt x="63" y="47"/>
                  </a:cubicBezTo>
                  <a:cubicBezTo>
                    <a:pt x="63" y="55"/>
                    <a:pt x="56" y="62"/>
                    <a:pt x="47" y="62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22545" name="Oval 51"/>
            <p:cNvSpPr>
              <a:spLocks noChangeArrowheads="1"/>
            </p:cNvSpPr>
            <p:nvPr/>
          </p:nvSpPr>
          <p:spPr bwMode="auto">
            <a:xfrm>
              <a:off x="100013" y="100012"/>
              <a:ext cx="49213" cy="47625"/>
            </a:xfrm>
            <a:prstGeom prst="ellipse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163491" y="1850231"/>
            <a:ext cx="646509" cy="477441"/>
            <a:chOff x="0" y="0"/>
            <a:chExt cx="346075" cy="255588"/>
          </a:xfrm>
          <a:solidFill>
            <a:srgbClr val="FFD860"/>
          </a:solidFill>
        </p:grpSpPr>
        <p:sp>
          <p:nvSpPr>
            <p:cNvPr id="22547" name="Freeform 108"/>
            <p:cNvSpPr>
              <a:spLocks noChangeArrowheads="1"/>
            </p:cNvSpPr>
            <p:nvPr/>
          </p:nvSpPr>
          <p:spPr bwMode="auto">
            <a:xfrm>
              <a:off x="122237" y="177800"/>
              <a:ext cx="100013" cy="77788"/>
            </a:xfrm>
            <a:custGeom>
              <a:avLst/>
              <a:gdLst>
                <a:gd name="T0" fmla="*/ 36 w 38"/>
                <a:gd name="T1" fmla="*/ 11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1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0"/>
                <a:gd name="T20" fmla="*/ 38 w 3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0">
                  <a:moveTo>
                    <a:pt x="36" y="11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37" y="11"/>
                    <a:pt x="36" y="11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22548" name="Freeform 109"/>
            <p:cNvSpPr>
              <a:spLocks noChangeArrowheads="1"/>
            </p:cNvSpPr>
            <p:nvPr/>
          </p:nvSpPr>
          <p:spPr bwMode="auto">
            <a:xfrm>
              <a:off x="57150" y="88900"/>
              <a:ext cx="230188" cy="101600"/>
            </a:xfrm>
            <a:custGeom>
              <a:avLst/>
              <a:gdLst>
                <a:gd name="T0" fmla="*/ 87 w 88"/>
                <a:gd name="T1" fmla="*/ 24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39"/>
                <a:gd name="T32" fmla="*/ 88 w 88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39">
                  <a:moveTo>
                    <a:pt x="87" y="24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22549" name="Freeform 110"/>
            <p:cNvSpPr>
              <a:spLocks noChangeArrowheads="1"/>
            </p:cNvSpPr>
            <p:nvPr/>
          </p:nvSpPr>
          <p:spPr bwMode="auto">
            <a:xfrm>
              <a:off x="0" y="0"/>
              <a:ext cx="346075" cy="134938"/>
            </a:xfrm>
            <a:custGeom>
              <a:avLst/>
              <a:gdLst>
                <a:gd name="T0" fmla="*/ 131 w 132"/>
                <a:gd name="T1" fmla="*/ 36 h 52"/>
                <a:gd name="T2" fmla="*/ 131 w 132"/>
                <a:gd name="T3" fmla="*/ 36 h 52"/>
                <a:gd name="T4" fmla="*/ 1 w 132"/>
                <a:gd name="T5" fmla="*/ 36 h 52"/>
                <a:gd name="T6" fmla="*/ 1 w 132"/>
                <a:gd name="T7" fmla="*/ 38 h 52"/>
                <a:gd name="T8" fmla="*/ 13 w 132"/>
                <a:gd name="T9" fmla="*/ 51 h 52"/>
                <a:gd name="T10" fmla="*/ 16 w 132"/>
                <a:gd name="T11" fmla="*/ 51 h 52"/>
                <a:gd name="T12" fmla="*/ 116 w 132"/>
                <a:gd name="T13" fmla="*/ 51 h 52"/>
                <a:gd name="T14" fmla="*/ 118 w 132"/>
                <a:gd name="T15" fmla="*/ 51 h 52"/>
                <a:gd name="T16" fmla="*/ 131 w 132"/>
                <a:gd name="T17" fmla="*/ 38 h 52"/>
                <a:gd name="T18" fmla="*/ 131 w 132"/>
                <a:gd name="T19" fmla="*/ 38 h 52"/>
                <a:gd name="T20" fmla="*/ 131 w 132"/>
                <a:gd name="T21" fmla="*/ 36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52"/>
                <a:gd name="T35" fmla="*/ 132 w 132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5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8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5" y="52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2"/>
                    <a:pt x="118" y="52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8"/>
                    <a:pt x="132" y="37"/>
                    <a:pt x="131" y="36"/>
                  </a:cubicBez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zh-CN" altLang="zh-CN" sz="2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" name="组合 6"/>
          <p:cNvGrpSpPr>
            <a:grpSpLocks/>
          </p:cNvGrpSpPr>
          <p:nvPr/>
        </p:nvGrpSpPr>
        <p:grpSpPr bwMode="auto">
          <a:xfrm>
            <a:off x="7012781" y="2190750"/>
            <a:ext cx="828675" cy="829866"/>
            <a:chOff x="0" y="0"/>
            <a:chExt cx="1106281" cy="1106281"/>
          </a:xfrm>
        </p:grpSpPr>
        <p:sp>
          <p:nvSpPr>
            <p:cNvPr id="33821" name="Oval 20"/>
            <p:cNvSpPr>
              <a:spLocks noChangeArrowheads="1"/>
            </p:cNvSpPr>
            <p:nvPr/>
          </p:nvSpPr>
          <p:spPr bwMode="auto">
            <a:xfrm>
              <a:off x="0" y="0"/>
              <a:ext cx="1106281" cy="1106281"/>
            </a:xfrm>
            <a:prstGeom prst="ellips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33822" name="组合 40"/>
            <p:cNvGrpSpPr>
              <a:grpSpLocks/>
            </p:cNvGrpSpPr>
            <p:nvPr/>
          </p:nvGrpSpPr>
          <p:grpSpPr bwMode="auto">
            <a:xfrm>
              <a:off x="330005" y="238378"/>
              <a:ext cx="446271" cy="582632"/>
              <a:chOff x="0" y="0"/>
              <a:chExt cx="425020" cy="554888"/>
            </a:xfrm>
          </p:grpSpPr>
          <p:sp>
            <p:nvSpPr>
              <p:cNvPr id="33823" name="Freeform 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25020" cy="554888"/>
              </a:xfrm>
              <a:custGeom>
                <a:avLst/>
                <a:gdLst>
                  <a:gd name="T0" fmla="*/ 401624 w 109"/>
                  <a:gd name="T1" fmla="*/ 265721 h 142"/>
                  <a:gd name="T2" fmla="*/ 374330 w 109"/>
                  <a:gd name="T3" fmla="*/ 265721 h 142"/>
                  <a:gd name="T4" fmla="*/ 374330 w 109"/>
                  <a:gd name="T5" fmla="*/ 171937 h 142"/>
                  <a:gd name="T6" fmla="*/ 327538 w 109"/>
                  <a:gd name="T7" fmla="*/ 50800 h 142"/>
                  <a:gd name="T8" fmla="*/ 210560 w 109"/>
                  <a:gd name="T9" fmla="*/ 0 h 142"/>
                  <a:gd name="T10" fmla="*/ 97482 w 109"/>
                  <a:gd name="T11" fmla="*/ 50800 h 142"/>
                  <a:gd name="T12" fmla="*/ 50690 w 109"/>
                  <a:gd name="T13" fmla="*/ 171937 h 142"/>
                  <a:gd name="T14" fmla="*/ 50690 w 109"/>
                  <a:gd name="T15" fmla="*/ 265721 h 142"/>
                  <a:gd name="T16" fmla="*/ 19496 w 109"/>
                  <a:gd name="T17" fmla="*/ 265721 h 142"/>
                  <a:gd name="T18" fmla="*/ 0 w 109"/>
                  <a:gd name="T19" fmla="*/ 285259 h 142"/>
                  <a:gd name="T20" fmla="*/ 0 w 109"/>
                  <a:gd name="T21" fmla="*/ 535350 h 142"/>
                  <a:gd name="T22" fmla="*/ 19496 w 109"/>
                  <a:gd name="T23" fmla="*/ 554888 h 142"/>
                  <a:gd name="T24" fmla="*/ 401624 w 109"/>
                  <a:gd name="T25" fmla="*/ 554888 h 142"/>
                  <a:gd name="T26" fmla="*/ 425020 w 109"/>
                  <a:gd name="T27" fmla="*/ 535350 h 142"/>
                  <a:gd name="T28" fmla="*/ 425020 w 109"/>
                  <a:gd name="T29" fmla="*/ 285259 h 142"/>
                  <a:gd name="T30" fmla="*/ 401624 w 109"/>
                  <a:gd name="T31" fmla="*/ 265721 h 142"/>
                  <a:gd name="T32" fmla="*/ 257352 w 109"/>
                  <a:gd name="T33" fmla="*/ 484550 h 142"/>
                  <a:gd name="T34" fmla="*/ 210560 w 109"/>
                  <a:gd name="T35" fmla="*/ 531442 h 142"/>
                  <a:gd name="T36" fmla="*/ 163769 w 109"/>
                  <a:gd name="T37" fmla="*/ 484550 h 142"/>
                  <a:gd name="T38" fmla="*/ 163769 w 109"/>
                  <a:gd name="T39" fmla="*/ 398581 h 142"/>
                  <a:gd name="T40" fmla="*/ 210560 w 109"/>
                  <a:gd name="T41" fmla="*/ 355597 h 142"/>
                  <a:gd name="T42" fmla="*/ 257352 w 109"/>
                  <a:gd name="T43" fmla="*/ 398581 h 142"/>
                  <a:gd name="T44" fmla="*/ 257352 w 109"/>
                  <a:gd name="T45" fmla="*/ 484550 h 142"/>
                  <a:gd name="T46" fmla="*/ 296344 w 109"/>
                  <a:gd name="T47" fmla="*/ 265721 h 142"/>
                  <a:gd name="T48" fmla="*/ 124777 w 109"/>
                  <a:gd name="T49" fmla="*/ 265721 h 142"/>
                  <a:gd name="T50" fmla="*/ 124777 w 109"/>
                  <a:gd name="T51" fmla="*/ 171937 h 142"/>
                  <a:gd name="T52" fmla="*/ 152071 w 109"/>
                  <a:gd name="T53" fmla="*/ 105507 h 142"/>
                  <a:gd name="T54" fmla="*/ 210560 w 109"/>
                  <a:gd name="T55" fmla="*/ 78153 h 142"/>
                  <a:gd name="T56" fmla="*/ 272949 w 109"/>
                  <a:gd name="T57" fmla="*/ 105507 h 142"/>
                  <a:gd name="T58" fmla="*/ 296344 w 109"/>
                  <a:gd name="T59" fmla="*/ 171937 h 142"/>
                  <a:gd name="T60" fmla="*/ 296344 w 109"/>
                  <a:gd name="T61" fmla="*/ 265721 h 1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9"/>
                  <a:gd name="T94" fmla="*/ 0 h 142"/>
                  <a:gd name="T95" fmla="*/ 109 w 109"/>
                  <a:gd name="T96" fmla="*/ 142 h 14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3824" name="Freeform 38"/>
              <p:cNvSpPr>
                <a:spLocks noChangeArrowheads="1"/>
              </p:cNvSpPr>
              <p:nvPr/>
            </p:nvSpPr>
            <p:spPr bwMode="auto">
              <a:xfrm>
                <a:off x="184176" y="377796"/>
                <a:ext cx="56669" cy="125146"/>
              </a:xfrm>
              <a:custGeom>
                <a:avLst/>
                <a:gdLst>
                  <a:gd name="T0" fmla="*/ 28335 w 14"/>
                  <a:gd name="T1" fmla="*/ 0 h 32"/>
                  <a:gd name="T2" fmla="*/ 0 w 14"/>
                  <a:gd name="T3" fmla="*/ 27376 h 32"/>
                  <a:gd name="T4" fmla="*/ 0 w 14"/>
                  <a:gd name="T5" fmla="*/ 97770 h 32"/>
                  <a:gd name="T6" fmla="*/ 28335 w 14"/>
                  <a:gd name="T7" fmla="*/ 125146 h 32"/>
                  <a:gd name="T8" fmla="*/ 56669 w 14"/>
                  <a:gd name="T9" fmla="*/ 97770 h 32"/>
                  <a:gd name="T10" fmla="*/ 56669 w 14"/>
                  <a:gd name="T11" fmla="*/ 27376 h 32"/>
                  <a:gd name="T12" fmla="*/ 28335 w 14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32"/>
                  <a:gd name="T23" fmla="*/ 14 w 14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rgbClr val="FFD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22555" name="矩形 47"/>
          <p:cNvSpPr>
            <a:spLocks noChangeArrowheads="1"/>
          </p:cNvSpPr>
          <p:nvPr/>
        </p:nvSpPr>
        <p:spPr bwMode="auto">
          <a:xfrm>
            <a:off x="1014413" y="1071563"/>
            <a:ext cx="7142560" cy="4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综合描述说明，在此录入上述图表的描述说明。在此录入上述图表的综合描述说明，在此录入上述图表的综合描述说明，在此录入上述图表的综合描述说明，在此录入上述图表的综合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grpSp>
        <p:nvGrpSpPr>
          <p:cNvPr id="8" name="组合 44"/>
          <p:cNvGrpSpPr>
            <a:grpSpLocks/>
          </p:cNvGrpSpPr>
          <p:nvPr/>
        </p:nvGrpSpPr>
        <p:grpSpPr bwMode="auto">
          <a:xfrm>
            <a:off x="1291829" y="2190750"/>
            <a:ext cx="829865" cy="829866"/>
            <a:chOff x="0" y="0"/>
            <a:chExt cx="1106281" cy="1106281"/>
          </a:xfrm>
        </p:grpSpPr>
        <p:sp>
          <p:nvSpPr>
            <p:cNvPr id="33819" name="Oval 25"/>
            <p:cNvSpPr>
              <a:spLocks noChangeArrowheads="1"/>
            </p:cNvSpPr>
            <p:nvPr/>
          </p:nvSpPr>
          <p:spPr bwMode="auto">
            <a:xfrm>
              <a:off x="0" y="0"/>
              <a:ext cx="1106281" cy="1106281"/>
            </a:xfrm>
            <a:prstGeom prst="ellipse">
              <a:avLst/>
            </a:prstGeom>
            <a:noFill/>
            <a:ln w="12700">
              <a:solidFill>
                <a:srgbClr val="FFD86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820" name="任意多边形 39"/>
            <p:cNvSpPr>
              <a:spLocks noChangeArrowheads="1"/>
            </p:cNvSpPr>
            <p:nvPr/>
          </p:nvSpPr>
          <p:spPr bwMode="auto">
            <a:xfrm>
              <a:off x="227782" y="237503"/>
              <a:ext cx="650717" cy="631275"/>
            </a:xfrm>
            <a:custGeom>
              <a:avLst/>
              <a:gdLst>
                <a:gd name="T0" fmla="*/ 329318 w 703391"/>
                <a:gd name="T1" fmla="*/ 139792 h 682375"/>
                <a:gd name="T2" fmla="*/ 551039 w 703391"/>
                <a:gd name="T3" fmla="*/ 345898 h 682375"/>
                <a:gd name="T4" fmla="*/ 551039 w 703391"/>
                <a:gd name="T5" fmla="*/ 607494 h 682375"/>
                <a:gd name="T6" fmla="*/ 543121 w 703391"/>
                <a:gd name="T7" fmla="*/ 631275 h 682375"/>
                <a:gd name="T8" fmla="*/ 519365 w 703391"/>
                <a:gd name="T9" fmla="*/ 631275 h 682375"/>
                <a:gd name="T10" fmla="*/ 400585 w 703391"/>
                <a:gd name="T11" fmla="*/ 631275 h 682375"/>
                <a:gd name="T12" fmla="*/ 392667 w 703391"/>
                <a:gd name="T13" fmla="*/ 631275 h 682375"/>
                <a:gd name="T14" fmla="*/ 384748 w 703391"/>
                <a:gd name="T15" fmla="*/ 623348 h 682375"/>
                <a:gd name="T16" fmla="*/ 384748 w 703391"/>
                <a:gd name="T17" fmla="*/ 496514 h 682375"/>
                <a:gd name="T18" fmla="*/ 265969 w 703391"/>
                <a:gd name="T19" fmla="*/ 496514 h 682375"/>
                <a:gd name="T20" fmla="*/ 265969 w 703391"/>
                <a:gd name="T21" fmla="*/ 623348 h 682375"/>
                <a:gd name="T22" fmla="*/ 265969 w 703391"/>
                <a:gd name="T23" fmla="*/ 631275 h 682375"/>
                <a:gd name="T24" fmla="*/ 250131 w 703391"/>
                <a:gd name="T25" fmla="*/ 631275 h 682375"/>
                <a:gd name="T26" fmla="*/ 131352 w 703391"/>
                <a:gd name="T27" fmla="*/ 631275 h 682375"/>
                <a:gd name="T28" fmla="*/ 115514 w 703391"/>
                <a:gd name="T29" fmla="*/ 631275 h 682375"/>
                <a:gd name="T30" fmla="*/ 99677 w 703391"/>
                <a:gd name="T31" fmla="*/ 607494 h 682375"/>
                <a:gd name="T32" fmla="*/ 99677 w 703391"/>
                <a:gd name="T33" fmla="*/ 345898 h 682375"/>
                <a:gd name="T34" fmla="*/ 325359 w 703391"/>
                <a:gd name="T35" fmla="*/ 0 h 682375"/>
                <a:gd name="T36" fmla="*/ 353133 w 703391"/>
                <a:gd name="T37" fmla="*/ 11925 h 682375"/>
                <a:gd name="T38" fmla="*/ 464232 w 703391"/>
                <a:gd name="T39" fmla="*/ 115274 h 682375"/>
                <a:gd name="T40" fmla="*/ 464232 w 703391"/>
                <a:gd name="T41" fmla="*/ 27825 h 682375"/>
                <a:gd name="T42" fmla="*/ 480102 w 703391"/>
                <a:gd name="T43" fmla="*/ 11925 h 682375"/>
                <a:gd name="T44" fmla="*/ 519780 w 703391"/>
                <a:gd name="T45" fmla="*/ 11925 h 682375"/>
                <a:gd name="T46" fmla="*/ 535651 w 703391"/>
                <a:gd name="T47" fmla="*/ 27825 h 682375"/>
                <a:gd name="T48" fmla="*/ 535651 w 703391"/>
                <a:gd name="T49" fmla="*/ 178873 h 682375"/>
                <a:gd name="T50" fmla="*/ 638814 w 703391"/>
                <a:gd name="T51" fmla="*/ 274272 h 682375"/>
                <a:gd name="T52" fmla="*/ 638814 w 703391"/>
                <a:gd name="T53" fmla="*/ 337871 h 682375"/>
                <a:gd name="T54" fmla="*/ 583265 w 703391"/>
                <a:gd name="T55" fmla="*/ 337871 h 682375"/>
                <a:gd name="T56" fmla="*/ 329327 w 703391"/>
                <a:gd name="T57" fmla="*/ 99374 h 682375"/>
                <a:gd name="T58" fmla="*/ 75388 w 703391"/>
                <a:gd name="T59" fmla="*/ 337871 h 682375"/>
                <a:gd name="T60" fmla="*/ 43646 w 703391"/>
                <a:gd name="T61" fmla="*/ 345822 h 682375"/>
                <a:gd name="T62" fmla="*/ 11903 w 703391"/>
                <a:gd name="T63" fmla="*/ 337871 h 682375"/>
                <a:gd name="T64" fmla="*/ 11903 w 703391"/>
                <a:gd name="T65" fmla="*/ 274272 h 682375"/>
                <a:gd name="T66" fmla="*/ 297584 w 703391"/>
                <a:gd name="T67" fmla="*/ 11925 h 682375"/>
                <a:gd name="T68" fmla="*/ 325359 w 703391"/>
                <a:gd name="T69" fmla="*/ 0 h 6823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3391"/>
                <a:gd name="T106" fmla="*/ 0 h 682375"/>
                <a:gd name="T107" fmla="*/ 703391 w 703391"/>
                <a:gd name="T108" fmla="*/ 682375 h 6823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3391" h="682375">
                  <a:moveTo>
                    <a:pt x="355975" y="151108"/>
                  </a:moveTo>
                  <a:cubicBezTo>
                    <a:pt x="355975" y="151108"/>
                    <a:pt x="355975" y="151108"/>
                    <a:pt x="595644" y="373898"/>
                  </a:cubicBezTo>
                  <a:cubicBezTo>
                    <a:pt x="595644" y="373898"/>
                    <a:pt x="595644" y="373898"/>
                    <a:pt x="595644" y="656669"/>
                  </a:cubicBezTo>
                  <a:cubicBezTo>
                    <a:pt x="595644" y="673806"/>
                    <a:pt x="587085" y="682375"/>
                    <a:pt x="587085" y="682375"/>
                  </a:cubicBezTo>
                  <a:cubicBezTo>
                    <a:pt x="578525" y="682375"/>
                    <a:pt x="569965" y="682375"/>
                    <a:pt x="561406" y="682375"/>
                  </a:cubicBezTo>
                  <a:cubicBezTo>
                    <a:pt x="561406" y="682375"/>
                    <a:pt x="561406" y="682375"/>
                    <a:pt x="433011" y="682375"/>
                  </a:cubicBezTo>
                  <a:cubicBezTo>
                    <a:pt x="433011" y="682375"/>
                    <a:pt x="424452" y="682375"/>
                    <a:pt x="424452" y="682375"/>
                  </a:cubicBezTo>
                  <a:cubicBezTo>
                    <a:pt x="424452" y="682375"/>
                    <a:pt x="415892" y="673806"/>
                    <a:pt x="415892" y="673806"/>
                  </a:cubicBezTo>
                  <a:cubicBezTo>
                    <a:pt x="415892" y="673806"/>
                    <a:pt x="415892" y="673806"/>
                    <a:pt x="415892" y="536705"/>
                  </a:cubicBezTo>
                  <a:cubicBezTo>
                    <a:pt x="415892" y="536705"/>
                    <a:pt x="415892" y="536705"/>
                    <a:pt x="287498" y="536705"/>
                  </a:cubicBezTo>
                  <a:cubicBezTo>
                    <a:pt x="287498" y="536705"/>
                    <a:pt x="287498" y="536705"/>
                    <a:pt x="287498" y="673806"/>
                  </a:cubicBezTo>
                  <a:cubicBezTo>
                    <a:pt x="287498" y="673806"/>
                    <a:pt x="287498" y="682375"/>
                    <a:pt x="287498" y="682375"/>
                  </a:cubicBezTo>
                  <a:cubicBezTo>
                    <a:pt x="278938" y="682375"/>
                    <a:pt x="278938" y="682375"/>
                    <a:pt x="270379" y="682375"/>
                  </a:cubicBezTo>
                  <a:cubicBezTo>
                    <a:pt x="270379" y="682375"/>
                    <a:pt x="270379" y="682375"/>
                    <a:pt x="141985" y="682375"/>
                  </a:cubicBezTo>
                  <a:cubicBezTo>
                    <a:pt x="133425" y="682375"/>
                    <a:pt x="133425" y="682375"/>
                    <a:pt x="124865" y="682375"/>
                  </a:cubicBezTo>
                  <a:cubicBezTo>
                    <a:pt x="116306" y="682375"/>
                    <a:pt x="107746" y="673806"/>
                    <a:pt x="107746" y="656669"/>
                  </a:cubicBezTo>
                  <a:cubicBezTo>
                    <a:pt x="107746" y="656669"/>
                    <a:pt x="107746" y="656669"/>
                    <a:pt x="107746" y="373898"/>
                  </a:cubicBezTo>
                  <a:close/>
                  <a:moveTo>
                    <a:pt x="351696" y="0"/>
                  </a:moveTo>
                  <a:cubicBezTo>
                    <a:pt x="362418" y="0"/>
                    <a:pt x="373140" y="4296"/>
                    <a:pt x="381718" y="12890"/>
                  </a:cubicBezTo>
                  <a:cubicBezTo>
                    <a:pt x="381718" y="12890"/>
                    <a:pt x="381718" y="12890"/>
                    <a:pt x="501810" y="124605"/>
                  </a:cubicBezTo>
                  <a:cubicBezTo>
                    <a:pt x="501810" y="124605"/>
                    <a:pt x="501810" y="124605"/>
                    <a:pt x="501810" y="30077"/>
                  </a:cubicBezTo>
                  <a:cubicBezTo>
                    <a:pt x="501810" y="21483"/>
                    <a:pt x="510388" y="12890"/>
                    <a:pt x="518965" y="12890"/>
                  </a:cubicBezTo>
                  <a:cubicBezTo>
                    <a:pt x="518965" y="12890"/>
                    <a:pt x="518965" y="12890"/>
                    <a:pt x="561855" y="12890"/>
                  </a:cubicBezTo>
                  <a:cubicBezTo>
                    <a:pt x="570433" y="12890"/>
                    <a:pt x="579011" y="21483"/>
                    <a:pt x="579011" y="30077"/>
                  </a:cubicBezTo>
                  <a:cubicBezTo>
                    <a:pt x="579011" y="30077"/>
                    <a:pt x="579011" y="30077"/>
                    <a:pt x="579011" y="193352"/>
                  </a:cubicBezTo>
                  <a:cubicBezTo>
                    <a:pt x="579011" y="193352"/>
                    <a:pt x="579011" y="193352"/>
                    <a:pt x="690524" y="296474"/>
                  </a:cubicBezTo>
                  <a:cubicBezTo>
                    <a:pt x="707680" y="313661"/>
                    <a:pt x="707680" y="339441"/>
                    <a:pt x="690524" y="365221"/>
                  </a:cubicBezTo>
                  <a:cubicBezTo>
                    <a:pt x="681946" y="382408"/>
                    <a:pt x="647635" y="382408"/>
                    <a:pt x="630479" y="365221"/>
                  </a:cubicBezTo>
                  <a:cubicBezTo>
                    <a:pt x="630479" y="365221"/>
                    <a:pt x="630479" y="365221"/>
                    <a:pt x="355985" y="107418"/>
                  </a:cubicBezTo>
                  <a:cubicBezTo>
                    <a:pt x="355985" y="107418"/>
                    <a:pt x="355985" y="107418"/>
                    <a:pt x="81490" y="365221"/>
                  </a:cubicBezTo>
                  <a:cubicBezTo>
                    <a:pt x="72912" y="373815"/>
                    <a:pt x="55757" y="373815"/>
                    <a:pt x="47179" y="373815"/>
                  </a:cubicBezTo>
                  <a:cubicBezTo>
                    <a:pt x="38601" y="373815"/>
                    <a:pt x="21445" y="373815"/>
                    <a:pt x="12867" y="365221"/>
                  </a:cubicBezTo>
                  <a:cubicBezTo>
                    <a:pt x="-4289" y="339441"/>
                    <a:pt x="-4289" y="313661"/>
                    <a:pt x="12867" y="296474"/>
                  </a:cubicBezTo>
                  <a:cubicBezTo>
                    <a:pt x="12867" y="296474"/>
                    <a:pt x="12867" y="296474"/>
                    <a:pt x="321673" y="12890"/>
                  </a:cubicBezTo>
                  <a:cubicBezTo>
                    <a:pt x="330251" y="4296"/>
                    <a:pt x="340973" y="0"/>
                    <a:pt x="351696" y="0"/>
                  </a:cubicBez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59" name="矩形 42"/>
          <p:cNvSpPr>
            <a:spLocks noChangeArrowheads="1"/>
          </p:cNvSpPr>
          <p:nvPr/>
        </p:nvSpPr>
        <p:spPr bwMode="auto">
          <a:xfrm>
            <a:off x="1139429" y="3137298"/>
            <a:ext cx="116443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0" name="矩形 47"/>
          <p:cNvSpPr>
            <a:spLocks noChangeArrowheads="1"/>
          </p:cNvSpPr>
          <p:nvPr/>
        </p:nvSpPr>
        <p:spPr bwMode="auto">
          <a:xfrm>
            <a:off x="982267" y="3452813"/>
            <a:ext cx="1478756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2561" name="矩形 45"/>
          <p:cNvSpPr>
            <a:spLocks noChangeArrowheads="1"/>
          </p:cNvSpPr>
          <p:nvPr/>
        </p:nvSpPr>
        <p:spPr bwMode="auto">
          <a:xfrm>
            <a:off x="6844904" y="3137298"/>
            <a:ext cx="116443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2" name="矩形 47"/>
          <p:cNvSpPr>
            <a:spLocks noChangeArrowheads="1"/>
          </p:cNvSpPr>
          <p:nvPr/>
        </p:nvSpPr>
        <p:spPr bwMode="auto">
          <a:xfrm>
            <a:off x="6687742" y="3452813"/>
            <a:ext cx="1478756" cy="65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0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2563" name="矩形 47"/>
          <p:cNvSpPr>
            <a:spLocks noChangeArrowheads="1"/>
          </p:cNvSpPr>
          <p:nvPr/>
        </p:nvSpPr>
        <p:spPr bwMode="auto">
          <a:xfrm>
            <a:off x="3870723" y="1632348"/>
            <a:ext cx="116443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4" name="矩形 47"/>
          <p:cNvSpPr>
            <a:spLocks noChangeArrowheads="1"/>
          </p:cNvSpPr>
          <p:nvPr/>
        </p:nvSpPr>
        <p:spPr bwMode="auto">
          <a:xfrm>
            <a:off x="3870723" y="1947863"/>
            <a:ext cx="2301478" cy="56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2565" name="矩形 49"/>
          <p:cNvSpPr>
            <a:spLocks noChangeArrowheads="1"/>
          </p:cNvSpPr>
          <p:nvPr/>
        </p:nvSpPr>
        <p:spPr bwMode="auto">
          <a:xfrm>
            <a:off x="3870723" y="3789760"/>
            <a:ext cx="116443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6" name="矩形 47"/>
          <p:cNvSpPr>
            <a:spLocks noChangeArrowheads="1"/>
          </p:cNvSpPr>
          <p:nvPr/>
        </p:nvSpPr>
        <p:spPr bwMode="auto">
          <a:xfrm>
            <a:off x="3870723" y="4105276"/>
            <a:ext cx="2301478" cy="56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  <p:sp>
        <p:nvSpPr>
          <p:cNvPr id="22567" name="矩形 51"/>
          <p:cNvSpPr>
            <a:spLocks noChangeArrowheads="1"/>
          </p:cNvSpPr>
          <p:nvPr/>
        </p:nvSpPr>
        <p:spPr bwMode="auto">
          <a:xfrm>
            <a:off x="3034904" y="2715816"/>
            <a:ext cx="116443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50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添加标题</a:t>
            </a:r>
            <a:endParaRPr lang="en-US" altLang="zh-CN" sz="1650">
              <a:solidFill>
                <a:srgbClr val="FFD860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22568" name="矩形 47"/>
          <p:cNvSpPr>
            <a:spLocks noChangeArrowheads="1"/>
          </p:cNvSpPr>
          <p:nvPr/>
        </p:nvSpPr>
        <p:spPr bwMode="auto">
          <a:xfrm>
            <a:off x="3034904" y="3031332"/>
            <a:ext cx="2301478" cy="56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975">
                <a:solidFill>
                  <a:srgbClr val="FFD86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013">
              <a:solidFill>
                <a:srgbClr val="FFD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8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4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4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4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4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7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4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4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4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4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4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4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 autoUpdateAnimBg="0"/>
      <p:bldP spid="22533" grpId="0" bldLvl="0" autoUpdateAnimBg="0"/>
      <p:bldP spid="22537" grpId="0" bldLvl="0" animBg="1" autoUpdateAnimBg="0"/>
      <p:bldP spid="22538" grpId="0" bldLvl="0" animBg="1" autoUpdateAnimBg="0"/>
      <p:bldP spid="22539" grpId="0" bldLvl="0" animBg="1" autoUpdateAnimBg="0"/>
      <p:bldP spid="22555" grpId="0" bldLvl="0" autoUpdateAnimBg="0"/>
      <p:bldP spid="22559" grpId="0" bldLvl="0" autoUpdateAnimBg="0"/>
      <p:bldP spid="22560" grpId="0" bldLvl="0" autoUpdateAnimBg="0"/>
      <p:bldP spid="22561" grpId="0" bldLvl="0" autoUpdateAnimBg="0"/>
      <p:bldP spid="22562" grpId="0" bldLvl="0" autoUpdateAnimBg="0"/>
      <p:bldP spid="22563" grpId="0" bldLvl="0" autoUpdateAnimBg="0"/>
      <p:bldP spid="22564" grpId="0" bldLvl="0" autoUpdateAnimBg="0"/>
      <p:bldP spid="22565" grpId="0" bldLvl="0" autoUpdateAnimBg="0"/>
      <p:bldP spid="22566" grpId="0" bldLvl="0" autoUpdateAnimBg="0"/>
      <p:bldP spid="22567" grpId="0" bldLvl="0" autoUpdateAnimBg="0"/>
      <p:bldP spid="22568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8" name="TextBox 64"/>
          <p:cNvSpPr>
            <a:spLocks noChangeArrowheads="1"/>
          </p:cNvSpPr>
          <p:nvPr/>
        </p:nvSpPr>
        <p:spPr bwMode="auto">
          <a:xfrm>
            <a:off x="3555887" y="2590454"/>
            <a:ext cx="19793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dirty="0">
                <a:solidFill>
                  <a:srgbClr val="FFD8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 02</a:t>
            </a:r>
          </a:p>
          <a:p>
            <a:pPr algn="ctr" eaLnBrk="1" hangingPunct="1"/>
            <a:r>
              <a:rPr lang="zh-CN" altLang="en-US" sz="3300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添加文字</a:t>
            </a:r>
            <a:endParaRPr lang="en-US" altLang="zh-CN" sz="3300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zh-CN" sz="2700" dirty="0">
                <a:solidFill>
                  <a:srgbClr val="FFD860"/>
                </a:solidFill>
                <a:latin typeface="AvantGarde LT Book" pitchFamily="2" charset="0"/>
                <a:ea typeface="方正兰亭黑_GBK" pitchFamily="2" charset="-122"/>
                <a:sym typeface="Arial" panose="020B0604020202020204" pitchFamily="34" charset="0"/>
              </a:rPr>
              <a:t>About Us</a:t>
            </a:r>
            <a:endParaRPr lang="zh-CN" altLang="en-US" sz="2700" dirty="0">
              <a:solidFill>
                <a:srgbClr val="FFD860"/>
              </a:solidFill>
              <a:latin typeface="AvantGarde LT Book" pitchFamily="2" charset="0"/>
              <a:ea typeface="方正兰亭黑_GBK" pitchFamily="2" charset="-122"/>
              <a:sym typeface="Arial" panose="020B0604020202020204" pitchFamily="34" charset="0"/>
            </a:endParaRPr>
          </a:p>
        </p:txBody>
      </p:sp>
      <p:grpSp>
        <p:nvGrpSpPr>
          <p:cNvPr id="24" name="组合 155"/>
          <p:cNvGrpSpPr>
            <a:grpSpLocks/>
          </p:cNvGrpSpPr>
          <p:nvPr/>
        </p:nvGrpSpPr>
        <p:grpSpPr bwMode="auto">
          <a:xfrm>
            <a:off x="3845132" y="955852"/>
            <a:ext cx="1400858" cy="1400856"/>
            <a:chOff x="0" y="0"/>
            <a:chExt cx="784512" cy="784512"/>
          </a:xfrm>
        </p:grpSpPr>
        <p:sp>
          <p:nvSpPr>
            <p:cNvPr id="25" name="椭圆 15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solidFill>
              <a:srgbClr val="FFD860">
                <a:alpha val="29803"/>
              </a:srgbClr>
            </a:solidFill>
            <a:ln w="12700">
              <a:solidFill>
                <a:srgbClr val="FFD860"/>
              </a:solidFill>
              <a:bevel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任意多边形 157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2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>
                                      <p:cBhvr>
                                        <p:cTn id="9" dur="3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7B50269-4C43-4AF8-9678-E06CCA76C8C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  <p:tag name="ISPRING_PRESENTATION_TITLE" val="5856aba67e098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2454</Words>
  <Application>Microsoft Office PowerPoint</Application>
  <PresentationFormat>全屏显示(16:9)</PresentationFormat>
  <Paragraphs>357</Paragraphs>
  <Slides>27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5856aba67e098</dc:title>
  <cp:lastModifiedBy>User</cp:lastModifiedBy>
  <cp:revision>3</cp:revision>
  <dcterms:created xsi:type="dcterms:W3CDTF">2016-12-18T14:11:35Z</dcterms:created>
  <dcterms:modified xsi:type="dcterms:W3CDTF">2017-08-03T07:11:39Z</dcterms:modified>
</cp:coreProperties>
</file>