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88" r:id="rId2"/>
    <p:sldId id="282" r:id="rId3"/>
    <p:sldId id="258" r:id="rId4"/>
    <p:sldId id="259" r:id="rId5"/>
    <p:sldId id="261" r:id="rId6"/>
    <p:sldId id="260" r:id="rId7"/>
    <p:sldId id="262" r:id="rId8"/>
    <p:sldId id="263" r:id="rId9"/>
    <p:sldId id="264" r:id="rId10"/>
    <p:sldId id="293" r:id="rId11"/>
    <p:sldId id="266" r:id="rId12"/>
    <p:sldId id="267" r:id="rId13"/>
    <p:sldId id="268" r:id="rId14"/>
    <p:sldId id="269" r:id="rId15"/>
    <p:sldId id="270" r:id="rId16"/>
    <p:sldId id="272" r:id="rId17"/>
    <p:sldId id="295" r:id="rId18"/>
    <p:sldId id="273" r:id="rId19"/>
    <p:sldId id="274" r:id="rId20"/>
    <p:sldId id="275" r:id="rId21"/>
    <p:sldId id="294" r:id="rId22"/>
    <p:sldId id="277" r:id="rId23"/>
    <p:sldId id="278" r:id="rId24"/>
    <p:sldId id="279" r:id="rId25"/>
    <p:sldId id="280" r:id="rId26"/>
    <p:sldId id="296"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3" d="100"/>
          <a:sy n="73" d="100"/>
        </p:scale>
        <p:origin x="-582" y="186"/>
      </p:cViewPr>
      <p:guideLst>
        <p:guide orient="horz" pos="2160"/>
        <p:guide pos="384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3576C-6425-45AB-9486-3A2928617779}" type="datetimeFigureOut">
              <a:rPr lang="zh-CN" altLang="en-US" smtClean="0"/>
              <a:t>2017/7/28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A2B4C-E6A4-47E3-93F8-76C79E7F7C26}" type="slidenum">
              <a:rPr lang="zh-CN" altLang="en-US" smtClean="0"/>
              <a:t>‹#›</a:t>
            </a:fld>
            <a:endParaRPr lang="zh-CN" altLang="en-US"/>
          </a:p>
        </p:txBody>
      </p:sp>
    </p:spTree>
    <p:extLst>
      <p:ext uri="{BB962C8B-B14F-4D97-AF65-F5344CB8AC3E}">
        <p14:creationId xmlns:p14="http://schemas.microsoft.com/office/powerpoint/2010/main" val="1235710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A2B4C-E6A4-47E3-93F8-76C79E7F7C26}" type="slidenum">
              <a:rPr lang="zh-CN" altLang="en-US" smtClean="0"/>
              <a:t>1</a:t>
            </a:fld>
            <a:endParaRPr lang="zh-CN" altLang="en-US"/>
          </a:p>
        </p:txBody>
      </p:sp>
    </p:spTree>
    <p:extLst>
      <p:ext uri="{BB962C8B-B14F-4D97-AF65-F5344CB8AC3E}">
        <p14:creationId xmlns:p14="http://schemas.microsoft.com/office/powerpoint/2010/main" val="2575326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0FE5C2-D1EC-4819-B76E-6707E9461EAA}" type="slidenum">
              <a:rPr lang="zh-CN" altLang="en-US" smtClean="0"/>
              <a:t>10</a:t>
            </a:fld>
            <a:endParaRPr lang="zh-CN" altLang="en-US"/>
          </a:p>
        </p:txBody>
      </p:sp>
    </p:spTree>
    <p:extLst>
      <p:ext uri="{BB962C8B-B14F-4D97-AF65-F5344CB8AC3E}">
        <p14:creationId xmlns:p14="http://schemas.microsoft.com/office/powerpoint/2010/main" val="717857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ln>
            <a:miter lim="800000"/>
            <a:headEnd/>
            <a:tailEnd/>
          </a:ln>
        </p:spPr>
        <p:txBody>
          <a:bodyPr/>
          <a:lstStyle/>
          <a:p>
            <a:fld id="{248B78FB-F81F-4C22-99D3-2F6E34FB2DF0}" type="slidenum">
              <a:rPr lang="zh-CN" altLang="en-US"/>
              <a:pPr/>
              <a:t>11</a:t>
            </a:fld>
            <a:endParaRPr lang="zh-CN" altLang="en-US"/>
          </a:p>
        </p:txBody>
      </p:sp>
    </p:spTree>
    <p:extLst>
      <p:ext uri="{BB962C8B-B14F-4D97-AF65-F5344CB8AC3E}">
        <p14:creationId xmlns:p14="http://schemas.microsoft.com/office/powerpoint/2010/main" val="2711621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ln>
            <a:miter lim="800000"/>
            <a:headEnd/>
            <a:tailEnd/>
          </a:ln>
        </p:spPr>
        <p:txBody>
          <a:bodyPr/>
          <a:lstStyle/>
          <a:p>
            <a:fld id="{F65EBD1B-78BD-494E-ADFB-858D27D1B1AC}" type="slidenum">
              <a:rPr lang="zh-CN" altLang="en-US"/>
              <a:pPr/>
              <a:t>12</a:t>
            </a:fld>
            <a:endParaRPr lang="zh-CN" altLang="en-US"/>
          </a:p>
        </p:txBody>
      </p:sp>
    </p:spTree>
    <p:extLst>
      <p:ext uri="{BB962C8B-B14F-4D97-AF65-F5344CB8AC3E}">
        <p14:creationId xmlns:p14="http://schemas.microsoft.com/office/powerpoint/2010/main" val="1995100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0FE5C2-D1EC-4819-B76E-6707E9461EAA}" type="slidenum">
              <a:rPr lang="zh-CN" altLang="en-US" smtClean="0"/>
              <a:t>13</a:t>
            </a:fld>
            <a:endParaRPr lang="zh-CN" altLang="en-US"/>
          </a:p>
        </p:txBody>
      </p:sp>
    </p:spTree>
    <p:extLst>
      <p:ext uri="{BB962C8B-B14F-4D97-AF65-F5344CB8AC3E}">
        <p14:creationId xmlns:p14="http://schemas.microsoft.com/office/powerpoint/2010/main" val="1426858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ln>
            <a:miter lim="800000"/>
            <a:headEnd/>
            <a:tailEnd/>
          </a:ln>
        </p:spPr>
        <p:txBody>
          <a:bodyPr/>
          <a:lstStyle/>
          <a:p>
            <a:fld id="{7990D452-7223-4C24-AB46-0E4BD093CAD4}" type="slidenum">
              <a:rPr lang="zh-CN" altLang="en-US"/>
              <a:pPr/>
              <a:t>14</a:t>
            </a:fld>
            <a:endParaRPr lang="zh-CN" altLang="en-US"/>
          </a:p>
        </p:txBody>
      </p:sp>
    </p:spTree>
    <p:extLst>
      <p:ext uri="{BB962C8B-B14F-4D97-AF65-F5344CB8AC3E}">
        <p14:creationId xmlns:p14="http://schemas.microsoft.com/office/powerpoint/2010/main" val="1780901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ln>
            <a:miter lim="800000"/>
            <a:headEnd/>
            <a:tailEnd/>
          </a:ln>
        </p:spPr>
        <p:txBody>
          <a:bodyPr/>
          <a:lstStyle/>
          <a:p>
            <a:fld id="{60F4A0D4-40C6-4BFE-AB5F-2824FF1C2138}" type="slidenum">
              <a:rPr lang="zh-CN" altLang="en-US"/>
              <a:pPr/>
              <a:t>15</a:t>
            </a:fld>
            <a:endParaRPr lang="zh-CN" altLang="en-US"/>
          </a:p>
        </p:txBody>
      </p:sp>
    </p:spTree>
    <p:extLst>
      <p:ext uri="{BB962C8B-B14F-4D97-AF65-F5344CB8AC3E}">
        <p14:creationId xmlns:p14="http://schemas.microsoft.com/office/powerpoint/2010/main" val="1818667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ln>
            <a:miter lim="800000"/>
            <a:headEnd/>
            <a:tailEnd/>
          </a:ln>
        </p:spPr>
        <p:txBody>
          <a:bodyPr/>
          <a:lstStyle/>
          <a:p>
            <a:fld id="{F694DF38-F6AB-449D-AC09-A411CAC89016}" type="slidenum">
              <a:rPr lang="zh-CN" altLang="en-US"/>
              <a:pPr/>
              <a:t>16</a:t>
            </a:fld>
            <a:endParaRPr lang="zh-CN" altLang="en-US"/>
          </a:p>
        </p:txBody>
      </p:sp>
    </p:spTree>
    <p:extLst>
      <p:ext uri="{BB962C8B-B14F-4D97-AF65-F5344CB8AC3E}">
        <p14:creationId xmlns:p14="http://schemas.microsoft.com/office/powerpoint/2010/main" val="364610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0FE5C2-D1EC-4819-B76E-6707E9461EAA}" type="slidenum">
              <a:rPr lang="zh-CN" altLang="en-US" smtClean="0"/>
              <a:t>17</a:t>
            </a:fld>
            <a:endParaRPr lang="zh-CN" altLang="en-US"/>
          </a:p>
        </p:txBody>
      </p:sp>
    </p:spTree>
    <p:extLst>
      <p:ext uri="{BB962C8B-B14F-4D97-AF65-F5344CB8AC3E}">
        <p14:creationId xmlns:p14="http://schemas.microsoft.com/office/powerpoint/2010/main" val="2410183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ln>
            <a:miter lim="800000"/>
            <a:headEnd/>
            <a:tailEnd/>
          </a:ln>
        </p:spPr>
        <p:txBody>
          <a:bodyPr/>
          <a:lstStyle/>
          <a:p>
            <a:fld id="{F3C7F0B8-C271-40D9-B878-79B8A8336632}" type="slidenum">
              <a:rPr lang="zh-CN" altLang="en-US"/>
              <a:pPr/>
              <a:t>18</a:t>
            </a:fld>
            <a:endParaRPr lang="en-US" altLang="zh-CN"/>
          </a:p>
        </p:txBody>
      </p:sp>
    </p:spTree>
    <p:extLst>
      <p:ext uri="{BB962C8B-B14F-4D97-AF65-F5344CB8AC3E}">
        <p14:creationId xmlns:p14="http://schemas.microsoft.com/office/powerpoint/2010/main" val="40139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ln>
            <a:miter lim="800000"/>
            <a:headEnd/>
            <a:tailEnd/>
          </a:ln>
        </p:spPr>
        <p:txBody>
          <a:bodyPr/>
          <a:lstStyle/>
          <a:p>
            <a:fld id="{F8DF83F4-C152-4A70-8300-CAAA23377361}" type="slidenum">
              <a:rPr lang="zh-CN" altLang="en-US"/>
              <a:pPr/>
              <a:t>19</a:t>
            </a:fld>
            <a:endParaRPr lang="zh-CN" altLang="en-US"/>
          </a:p>
        </p:txBody>
      </p:sp>
    </p:spTree>
    <p:extLst>
      <p:ext uri="{BB962C8B-B14F-4D97-AF65-F5344CB8AC3E}">
        <p14:creationId xmlns:p14="http://schemas.microsoft.com/office/powerpoint/2010/main" val="1737381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A2B4C-E6A4-47E3-93F8-76C79E7F7C26}" type="slidenum">
              <a:rPr lang="zh-CN" altLang="en-US" smtClean="0"/>
              <a:t>2</a:t>
            </a:fld>
            <a:endParaRPr lang="zh-CN" altLang="en-US"/>
          </a:p>
        </p:txBody>
      </p:sp>
    </p:spTree>
    <p:extLst>
      <p:ext uri="{BB962C8B-B14F-4D97-AF65-F5344CB8AC3E}">
        <p14:creationId xmlns:p14="http://schemas.microsoft.com/office/powerpoint/2010/main" val="4109175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ln>
            <a:miter lim="800000"/>
            <a:headEnd/>
            <a:tailEnd/>
          </a:ln>
        </p:spPr>
        <p:txBody>
          <a:bodyPr/>
          <a:lstStyle/>
          <a:p>
            <a:fld id="{11E4AE5C-2B33-4CFD-9021-D0D3A014D951}" type="slidenum">
              <a:rPr lang="zh-CN" altLang="en-US"/>
              <a:pPr/>
              <a:t>20</a:t>
            </a:fld>
            <a:endParaRPr lang="zh-CN" altLang="en-US"/>
          </a:p>
        </p:txBody>
      </p:sp>
    </p:spTree>
    <p:extLst>
      <p:ext uri="{BB962C8B-B14F-4D97-AF65-F5344CB8AC3E}">
        <p14:creationId xmlns:p14="http://schemas.microsoft.com/office/powerpoint/2010/main" val="3824869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0FE5C2-D1EC-4819-B76E-6707E9461EAA}" type="slidenum">
              <a:rPr lang="zh-CN" altLang="en-US" smtClean="0"/>
              <a:t>21</a:t>
            </a:fld>
            <a:endParaRPr lang="zh-CN" altLang="en-US"/>
          </a:p>
        </p:txBody>
      </p:sp>
    </p:spTree>
    <p:extLst>
      <p:ext uri="{BB962C8B-B14F-4D97-AF65-F5344CB8AC3E}">
        <p14:creationId xmlns:p14="http://schemas.microsoft.com/office/powerpoint/2010/main" val="51267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ln>
            <a:miter lim="800000"/>
            <a:headEnd/>
            <a:tailEnd/>
          </a:ln>
        </p:spPr>
        <p:txBody>
          <a:bodyPr/>
          <a:lstStyle/>
          <a:p>
            <a:fld id="{19CBFA64-013C-4C52-A825-B45650440816}" type="slidenum">
              <a:rPr lang="zh-CN" altLang="en-US"/>
              <a:pPr/>
              <a:t>22</a:t>
            </a:fld>
            <a:endParaRPr lang="en-US" altLang="zh-CN"/>
          </a:p>
        </p:txBody>
      </p:sp>
    </p:spTree>
    <p:extLst>
      <p:ext uri="{BB962C8B-B14F-4D97-AF65-F5344CB8AC3E}">
        <p14:creationId xmlns:p14="http://schemas.microsoft.com/office/powerpoint/2010/main" val="2588760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ln>
            <a:miter lim="800000"/>
            <a:headEnd/>
            <a:tailEnd/>
          </a:ln>
        </p:spPr>
        <p:txBody>
          <a:bodyPr/>
          <a:lstStyle/>
          <a:p>
            <a:fld id="{C36B5EA6-75D3-4BC6-BC97-C6AC9E189E30}" type="slidenum">
              <a:rPr lang="zh-CN" altLang="en-US"/>
              <a:pPr/>
              <a:t>23</a:t>
            </a:fld>
            <a:endParaRPr lang="zh-CN" altLang="en-US"/>
          </a:p>
        </p:txBody>
      </p:sp>
    </p:spTree>
    <p:extLst>
      <p:ext uri="{BB962C8B-B14F-4D97-AF65-F5344CB8AC3E}">
        <p14:creationId xmlns:p14="http://schemas.microsoft.com/office/powerpoint/2010/main" val="918023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ln>
            <a:miter lim="800000"/>
            <a:headEnd/>
            <a:tailEnd/>
          </a:ln>
        </p:spPr>
        <p:txBody>
          <a:bodyPr/>
          <a:lstStyle/>
          <a:p>
            <a:fld id="{CFDAB141-ACAB-497F-9BF9-34CF146A4BD3}" type="slidenum">
              <a:rPr lang="zh-CN" altLang="en-US"/>
              <a:pPr/>
              <a:t>24</a:t>
            </a:fld>
            <a:endParaRPr lang="zh-CN" altLang="en-US"/>
          </a:p>
        </p:txBody>
      </p:sp>
    </p:spTree>
    <p:extLst>
      <p:ext uri="{BB962C8B-B14F-4D97-AF65-F5344CB8AC3E}">
        <p14:creationId xmlns:p14="http://schemas.microsoft.com/office/powerpoint/2010/main" val="3212715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ln>
            <a:miter lim="800000"/>
            <a:headEnd/>
            <a:tailEnd/>
          </a:ln>
        </p:spPr>
        <p:txBody>
          <a:bodyPr/>
          <a:lstStyle/>
          <a:p>
            <a:fld id="{448377DC-45CD-4943-A0FA-F9DEEFC66EB5}" type="slidenum">
              <a:rPr lang="zh-CN" altLang="en-US"/>
              <a:pPr/>
              <a:t>25</a:t>
            </a:fld>
            <a:endParaRPr lang="zh-CN" altLang="en-US"/>
          </a:p>
        </p:txBody>
      </p:sp>
    </p:spTree>
    <p:extLst>
      <p:ext uri="{BB962C8B-B14F-4D97-AF65-F5344CB8AC3E}">
        <p14:creationId xmlns:p14="http://schemas.microsoft.com/office/powerpoint/2010/main" val="3019880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A2B4C-E6A4-47E3-93F8-76C79E7F7C26}" type="slidenum">
              <a:rPr lang="zh-CN" altLang="en-US" smtClean="0"/>
              <a:t>26</a:t>
            </a:fld>
            <a:endParaRPr lang="zh-CN" altLang="en-US"/>
          </a:p>
        </p:txBody>
      </p:sp>
    </p:spTree>
    <p:extLst>
      <p:ext uri="{BB962C8B-B14F-4D97-AF65-F5344CB8AC3E}">
        <p14:creationId xmlns:p14="http://schemas.microsoft.com/office/powerpoint/2010/main" val="3435096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D82B6E9-0666-4E7E-B502-612ED3F2704A}" type="slidenum">
              <a:rPr lang="zh-CN" altLang="en-US" smtClean="0">
                <a:latin typeface="Calibri" panose="020F0502020204030204" pitchFamily="34" charset="0"/>
              </a:rPr>
              <a:pPr/>
              <a:t>3</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315417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0FE5C2-D1EC-4819-B76E-6707E9461EAA}" type="slidenum">
              <a:rPr lang="zh-CN" altLang="en-US" smtClean="0"/>
              <a:t>4</a:t>
            </a:fld>
            <a:endParaRPr lang="zh-CN" altLang="en-US"/>
          </a:p>
        </p:txBody>
      </p:sp>
    </p:spTree>
    <p:extLst>
      <p:ext uri="{BB962C8B-B14F-4D97-AF65-F5344CB8AC3E}">
        <p14:creationId xmlns:p14="http://schemas.microsoft.com/office/powerpoint/2010/main" val="2129023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ln>
            <a:miter lim="800000"/>
            <a:headEnd/>
            <a:tailEnd/>
          </a:ln>
        </p:spPr>
        <p:txBody>
          <a:bodyPr/>
          <a:lstStyle/>
          <a:p>
            <a:fld id="{1EA3C65F-61D7-43FC-BAAC-1C8E3F1B4A7F}" type="slidenum">
              <a:rPr lang="zh-CN" altLang="en-US"/>
              <a:pPr/>
              <a:t>5</a:t>
            </a:fld>
            <a:endParaRPr lang="zh-CN" altLang="en-US"/>
          </a:p>
        </p:txBody>
      </p:sp>
    </p:spTree>
    <p:extLst>
      <p:ext uri="{BB962C8B-B14F-4D97-AF65-F5344CB8AC3E}">
        <p14:creationId xmlns:p14="http://schemas.microsoft.com/office/powerpoint/2010/main" val="361815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0FE5C2-D1EC-4819-B76E-6707E9461EAA}" type="slidenum">
              <a:rPr lang="zh-CN" altLang="en-US" smtClean="0"/>
              <a:t>6</a:t>
            </a:fld>
            <a:endParaRPr lang="zh-CN" altLang="en-US"/>
          </a:p>
        </p:txBody>
      </p:sp>
    </p:spTree>
    <p:extLst>
      <p:ext uri="{BB962C8B-B14F-4D97-AF65-F5344CB8AC3E}">
        <p14:creationId xmlns:p14="http://schemas.microsoft.com/office/powerpoint/2010/main" val="337967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ln>
            <a:miter lim="800000"/>
            <a:headEnd/>
            <a:tailEnd/>
          </a:ln>
        </p:spPr>
        <p:txBody>
          <a:bodyPr/>
          <a:lstStyle/>
          <a:p>
            <a:fld id="{0A0934BC-67DF-447D-AB68-57821F853BFC}" type="slidenum">
              <a:rPr lang="zh-CN" altLang="en-US"/>
              <a:pPr/>
              <a:t>7</a:t>
            </a:fld>
            <a:endParaRPr lang="zh-CN" altLang="en-US"/>
          </a:p>
        </p:txBody>
      </p:sp>
    </p:spTree>
    <p:extLst>
      <p:ext uri="{BB962C8B-B14F-4D97-AF65-F5344CB8AC3E}">
        <p14:creationId xmlns:p14="http://schemas.microsoft.com/office/powerpoint/2010/main" val="378889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ln>
            <a:miter lim="800000"/>
            <a:headEnd/>
            <a:tailEnd/>
          </a:ln>
        </p:spPr>
        <p:txBody>
          <a:bodyPr/>
          <a:lstStyle/>
          <a:p>
            <a:fld id="{5657D9BB-6A7B-4AB0-94D7-0045C2CF414A}" type="slidenum">
              <a:rPr lang="zh-CN" altLang="en-US"/>
              <a:pPr/>
              <a:t>8</a:t>
            </a:fld>
            <a:endParaRPr lang="zh-CN" altLang="en-US"/>
          </a:p>
        </p:txBody>
      </p:sp>
    </p:spTree>
    <p:extLst>
      <p:ext uri="{BB962C8B-B14F-4D97-AF65-F5344CB8AC3E}">
        <p14:creationId xmlns:p14="http://schemas.microsoft.com/office/powerpoint/2010/main" val="2842508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ln>
            <a:miter lim="800000"/>
            <a:headEnd/>
            <a:tailEnd/>
          </a:ln>
        </p:spPr>
        <p:txBody>
          <a:bodyPr/>
          <a:lstStyle/>
          <a:p>
            <a:fld id="{2B9BF07D-6379-4D2F-82CC-B60B8EFA50A8}" type="slidenum">
              <a:rPr lang="zh-CN" altLang="en-US"/>
              <a:pPr/>
              <a:t>9</a:t>
            </a:fld>
            <a:endParaRPr lang="zh-CN" altLang="en-US"/>
          </a:p>
        </p:txBody>
      </p:sp>
    </p:spTree>
    <p:extLst>
      <p:ext uri="{BB962C8B-B14F-4D97-AF65-F5344CB8AC3E}">
        <p14:creationId xmlns:p14="http://schemas.microsoft.com/office/powerpoint/2010/main" val="414840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884E026-7055-4F79-95FD-F92D7616B95A}" type="datetimeFigureOut">
              <a:rPr lang="zh-CN" altLang="en-US" smtClean="0"/>
              <a:t>2017/7/28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8E3844-3435-42D6-9EE5-8F3515C6C812}" type="slidenum">
              <a:rPr lang="zh-CN" altLang="en-US" smtClean="0"/>
              <a:t>‹#›</a:t>
            </a:fld>
            <a:endParaRPr lang="zh-CN" altLang="en-US"/>
          </a:p>
        </p:txBody>
      </p:sp>
    </p:spTree>
    <p:extLst>
      <p:ext uri="{BB962C8B-B14F-4D97-AF65-F5344CB8AC3E}">
        <p14:creationId xmlns:p14="http://schemas.microsoft.com/office/powerpoint/2010/main" val="2086335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84E026-7055-4F79-95FD-F92D7616B95A}" type="datetimeFigureOut">
              <a:rPr lang="zh-CN" altLang="en-US" smtClean="0"/>
              <a:t>2017/7/28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8E3844-3435-42D6-9EE5-8F3515C6C812}" type="slidenum">
              <a:rPr lang="zh-CN" altLang="en-US" smtClean="0"/>
              <a:t>‹#›</a:t>
            </a:fld>
            <a:endParaRPr lang="zh-CN" altLang="en-US"/>
          </a:p>
        </p:txBody>
      </p:sp>
    </p:spTree>
    <p:extLst>
      <p:ext uri="{BB962C8B-B14F-4D97-AF65-F5344CB8AC3E}">
        <p14:creationId xmlns:p14="http://schemas.microsoft.com/office/powerpoint/2010/main" val="366849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84E026-7055-4F79-95FD-F92D7616B95A}" type="datetimeFigureOut">
              <a:rPr lang="zh-CN" altLang="en-US" smtClean="0"/>
              <a:t>2017/7/28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8E3844-3435-42D6-9EE5-8F3515C6C812}" type="slidenum">
              <a:rPr lang="zh-CN" altLang="en-US" smtClean="0"/>
              <a:t>‹#›</a:t>
            </a:fld>
            <a:endParaRPr lang="zh-CN" altLang="en-US"/>
          </a:p>
        </p:txBody>
      </p:sp>
    </p:spTree>
    <p:extLst>
      <p:ext uri="{BB962C8B-B14F-4D97-AF65-F5344CB8AC3E}">
        <p14:creationId xmlns:p14="http://schemas.microsoft.com/office/powerpoint/2010/main" val="367850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84E026-7055-4F79-95FD-F92D7616B95A}" type="datetimeFigureOut">
              <a:rPr lang="zh-CN" altLang="en-US" smtClean="0"/>
              <a:t>2017/7/28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8E3844-3435-42D6-9EE5-8F3515C6C812}" type="slidenum">
              <a:rPr lang="zh-CN" altLang="en-US" smtClean="0"/>
              <a:t>‹#›</a:t>
            </a:fld>
            <a:endParaRPr lang="zh-CN" altLang="en-US"/>
          </a:p>
        </p:txBody>
      </p:sp>
    </p:spTree>
    <p:extLst>
      <p:ext uri="{BB962C8B-B14F-4D97-AF65-F5344CB8AC3E}">
        <p14:creationId xmlns:p14="http://schemas.microsoft.com/office/powerpoint/2010/main" val="280916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884E026-7055-4F79-95FD-F92D7616B95A}" type="datetimeFigureOut">
              <a:rPr lang="zh-CN" altLang="en-US" smtClean="0"/>
              <a:t>2017/7/28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8E3844-3435-42D6-9EE5-8F3515C6C812}" type="slidenum">
              <a:rPr lang="zh-CN" altLang="en-US" smtClean="0"/>
              <a:t>‹#›</a:t>
            </a:fld>
            <a:endParaRPr lang="zh-CN" altLang="en-US"/>
          </a:p>
        </p:txBody>
      </p:sp>
    </p:spTree>
    <p:extLst>
      <p:ext uri="{BB962C8B-B14F-4D97-AF65-F5344CB8AC3E}">
        <p14:creationId xmlns:p14="http://schemas.microsoft.com/office/powerpoint/2010/main" val="287828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884E026-7055-4F79-95FD-F92D7616B95A}" type="datetimeFigureOut">
              <a:rPr lang="zh-CN" altLang="en-US" smtClean="0"/>
              <a:t>2017/7/28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8E3844-3435-42D6-9EE5-8F3515C6C812}" type="slidenum">
              <a:rPr lang="zh-CN" altLang="en-US" smtClean="0"/>
              <a:t>‹#›</a:t>
            </a:fld>
            <a:endParaRPr lang="zh-CN" altLang="en-US"/>
          </a:p>
        </p:txBody>
      </p:sp>
    </p:spTree>
    <p:extLst>
      <p:ext uri="{BB962C8B-B14F-4D97-AF65-F5344CB8AC3E}">
        <p14:creationId xmlns:p14="http://schemas.microsoft.com/office/powerpoint/2010/main" val="39832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884E026-7055-4F79-95FD-F92D7616B95A}" type="datetimeFigureOut">
              <a:rPr lang="zh-CN" altLang="en-US" smtClean="0"/>
              <a:t>2017/7/28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8E3844-3435-42D6-9EE5-8F3515C6C812}" type="slidenum">
              <a:rPr lang="zh-CN" altLang="en-US" smtClean="0"/>
              <a:t>‹#›</a:t>
            </a:fld>
            <a:endParaRPr lang="zh-CN" altLang="en-US"/>
          </a:p>
        </p:txBody>
      </p:sp>
    </p:spTree>
    <p:extLst>
      <p:ext uri="{BB962C8B-B14F-4D97-AF65-F5344CB8AC3E}">
        <p14:creationId xmlns:p14="http://schemas.microsoft.com/office/powerpoint/2010/main" val="9162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884E026-7055-4F79-95FD-F92D7616B95A}" type="datetimeFigureOut">
              <a:rPr lang="zh-CN" altLang="en-US" smtClean="0"/>
              <a:t>2017/7/28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8E3844-3435-42D6-9EE5-8F3515C6C812}" type="slidenum">
              <a:rPr lang="zh-CN" altLang="en-US" smtClean="0"/>
              <a:t>‹#›</a:t>
            </a:fld>
            <a:endParaRPr lang="zh-CN" altLang="en-US"/>
          </a:p>
        </p:txBody>
      </p:sp>
    </p:spTree>
    <p:extLst>
      <p:ext uri="{BB962C8B-B14F-4D97-AF65-F5344CB8AC3E}">
        <p14:creationId xmlns:p14="http://schemas.microsoft.com/office/powerpoint/2010/main" val="16948749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84E026-7055-4F79-95FD-F92D7616B95A}" type="datetimeFigureOut">
              <a:rPr lang="zh-CN" altLang="en-US" smtClean="0"/>
              <a:t>2017/7/28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8E3844-3435-42D6-9EE5-8F3515C6C812}" type="slidenum">
              <a:rPr lang="zh-CN" altLang="en-US" smtClean="0"/>
              <a:t>‹#›</a:t>
            </a:fld>
            <a:endParaRPr lang="zh-CN" altLang="en-US"/>
          </a:p>
        </p:txBody>
      </p:sp>
    </p:spTree>
    <p:extLst>
      <p:ext uri="{BB962C8B-B14F-4D97-AF65-F5344CB8AC3E}">
        <p14:creationId xmlns:p14="http://schemas.microsoft.com/office/powerpoint/2010/main" val="41792930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884E026-7055-4F79-95FD-F92D7616B95A}" type="datetimeFigureOut">
              <a:rPr lang="zh-CN" altLang="en-US" smtClean="0"/>
              <a:t>2017/7/28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8E3844-3435-42D6-9EE5-8F3515C6C812}" type="slidenum">
              <a:rPr lang="zh-CN" altLang="en-US" smtClean="0"/>
              <a:t>‹#›</a:t>
            </a:fld>
            <a:endParaRPr lang="zh-CN" altLang="en-US"/>
          </a:p>
        </p:txBody>
      </p:sp>
    </p:spTree>
    <p:extLst>
      <p:ext uri="{BB962C8B-B14F-4D97-AF65-F5344CB8AC3E}">
        <p14:creationId xmlns:p14="http://schemas.microsoft.com/office/powerpoint/2010/main" val="311366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884E026-7055-4F79-95FD-F92D7616B95A}" type="datetimeFigureOut">
              <a:rPr lang="zh-CN" altLang="en-US" smtClean="0"/>
              <a:t>2017/7/28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8E3844-3435-42D6-9EE5-8F3515C6C812}" type="slidenum">
              <a:rPr lang="zh-CN" altLang="en-US" smtClean="0"/>
              <a:t>‹#›</a:t>
            </a:fld>
            <a:endParaRPr lang="zh-CN" altLang="en-US"/>
          </a:p>
        </p:txBody>
      </p:sp>
    </p:spTree>
    <p:extLst>
      <p:ext uri="{BB962C8B-B14F-4D97-AF65-F5344CB8AC3E}">
        <p14:creationId xmlns:p14="http://schemas.microsoft.com/office/powerpoint/2010/main" val="362888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4E026-7055-4F79-95FD-F92D7616B95A}" type="datetimeFigureOut">
              <a:rPr lang="zh-CN" altLang="en-US" smtClean="0"/>
              <a:t>2017/7/28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E3844-3435-42D6-9EE5-8F3515C6C812}"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5713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xml"/><Relationship Id="rId7"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6.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slide" Target="slide1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slide" Target="slide8.xml"/><Relationship Id="rId2" Type="http://schemas.openxmlformats.org/officeDocument/2006/relationships/tags" Target="../tags/tag8.xml"/><Relationship Id="rId16" Type="http://schemas.openxmlformats.org/officeDocument/2006/relationships/notesSlide" Target="../notesSlides/notesSlide3.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slideLayout" Target="../slideLayouts/slideLayout7.xml"/><Relationship Id="rId10" Type="http://schemas.openxmlformats.org/officeDocument/2006/relationships/tags" Target="../tags/tag16.xml"/><Relationship Id="rId19" Type="http://schemas.openxmlformats.org/officeDocument/2006/relationships/image" Target="../media/image9.pn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622588" y="3586985"/>
            <a:ext cx="5359400" cy="1015663"/>
          </a:xfrm>
          <a:prstGeom prst="rect">
            <a:avLst/>
          </a:prstGeom>
          <a:noFill/>
        </p:spPr>
        <p:txBody>
          <a:bodyPr wrap="square" rtlCol="0">
            <a:spAutoFit/>
          </a:bodyPr>
          <a:lstStyle/>
          <a:p>
            <a:r>
              <a:rPr lang="zh-CN" altLang="en-US" sz="1200" dirty="0" smtClean="0">
                <a:latin typeface="方正舒体" panose="02010601030101010101" pitchFamily="2" charset="-122"/>
                <a:ea typeface="方正舒体" panose="02010601030101010101" pitchFamily="2" charset="-122"/>
              </a:rPr>
              <a:t> 中药竹罐疗法相传是神医华佗发明的，千百年来一直是秘而不传的治病绝技。其原理是用煮沸的中药液浸泡竹罐，然后把需要拔罐的部位的皮肤刺破，将竹罐吸拔于治疗部位，将沉积在体内的风、寒、湿等病邪随同瘀血一起拔出体外，以疏通气机，达到祛风除湿，活血舒筋，散寒止痛，拔毒消肿的          目的</a:t>
            </a:r>
            <a:r>
              <a:rPr lang="zh-CN" altLang="en-US" sz="1200" dirty="0" smtClean="0"/>
              <a:t>。</a:t>
            </a:r>
          </a:p>
        </p:txBody>
      </p:sp>
      <p:sp>
        <p:nvSpPr>
          <p:cNvPr id="6" name="文本框 5"/>
          <p:cNvSpPr txBox="1"/>
          <p:nvPr/>
        </p:nvSpPr>
        <p:spPr>
          <a:xfrm>
            <a:off x="3363931" y="2263546"/>
            <a:ext cx="6718300" cy="1323439"/>
          </a:xfrm>
          <a:prstGeom prst="rect">
            <a:avLst/>
          </a:prstGeom>
          <a:noFill/>
        </p:spPr>
        <p:txBody>
          <a:bodyPr wrap="square" rtlCol="0">
            <a:spAutoFit/>
          </a:bodyPr>
          <a:lstStyle/>
          <a:p>
            <a:r>
              <a:rPr lang="zh-CN" altLang="en-US" sz="8000" dirty="0" smtClean="0">
                <a:latin typeface="方正舒体" panose="02010601030101010101" pitchFamily="2" charset="-122"/>
                <a:ea typeface="方正舒体" panose="02010601030101010101" pitchFamily="2" charset="-122"/>
              </a:rPr>
              <a:t>养生之精髓</a:t>
            </a:r>
            <a:endParaRPr lang="zh-CN" altLang="en-US" sz="8000" dirty="0">
              <a:latin typeface="方正舒体" panose="02010601030101010101" pitchFamily="2" charset="-122"/>
              <a:ea typeface="方正舒体" panose="02010601030101010101" pitchFamily="2" charset="-122"/>
            </a:endParaRPr>
          </a:p>
        </p:txBody>
      </p:sp>
      <p:pic>
        <p:nvPicPr>
          <p:cNvPr id="9" name="逍遥游">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850" y="-876468"/>
            <a:ext cx="609600" cy="60960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5731" y="-131760"/>
            <a:ext cx="2483533" cy="248353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6619">
            <a:off x="-719074" y="-715746"/>
            <a:ext cx="7049234" cy="3651504"/>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850" y="3364993"/>
            <a:ext cx="8145348" cy="7382134"/>
          </a:xfrm>
          <a:prstGeom prst="rect">
            <a:avLst/>
          </a:prstGeom>
        </p:spPr>
      </p:pic>
      <p:pic>
        <p:nvPicPr>
          <p:cNvPr id="16" name="图片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9350" y="5060196"/>
            <a:ext cx="1147462" cy="1797804"/>
          </a:xfrm>
          <a:prstGeom prst="rect">
            <a:avLst/>
          </a:prstGeom>
        </p:spPr>
      </p:pic>
    </p:spTree>
    <p:extLst>
      <p:ext uri="{BB962C8B-B14F-4D97-AF65-F5344CB8AC3E}">
        <p14:creationId xmlns:p14="http://schemas.microsoft.com/office/powerpoint/2010/main" val="66091687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22" presetClass="entr" presetSubtype="8" fill="hold" grpId="1" nodeType="withEffect">
                                  <p:stCondLst>
                                    <p:cond delay="2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41" presetClass="entr" presetSubtype="0" fill="hold" grpId="0" nodeType="withEffect">
                                  <p:stCondLst>
                                    <p:cond delay="300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remove" display="0">
                  <p:stCondLst>
                    <p:cond delay="indefinite"/>
                  </p:stCondLst>
                  <p:endCondLst>
                    <p:cond evt="onStopAudio" delay="0">
                      <p:tgtEl>
                        <p:sldTgt/>
                      </p:tgtEl>
                    </p:cond>
                  </p:endCondLst>
                </p:cTn>
                <p:tgtEl>
                  <p:spTgt spid="9"/>
                </p:tgtEl>
              </p:cMediaNode>
            </p:audio>
          </p:childTnLst>
        </p:cTn>
      </p:par>
    </p:tnLst>
    <p:bldLst>
      <p:bldP spid="8"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5226"/>
            <a:ext cx="12192000" cy="6315457"/>
          </a:xfrm>
          <a:prstGeom prst="rect">
            <a:avLst/>
          </a:prstGeom>
        </p:spPr>
      </p:pic>
      <p:sp>
        <p:nvSpPr>
          <p:cNvPr id="4" name="标题 5"/>
          <p:cNvSpPr txBox="1">
            <a:spLocks/>
          </p:cNvSpPr>
          <p:nvPr/>
        </p:nvSpPr>
        <p:spPr>
          <a:xfrm>
            <a:off x="2996428" y="1019059"/>
            <a:ext cx="5995988" cy="12350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i="0" kern="1200" baseline="0">
                <a:solidFill>
                  <a:schemeClr val="tx2"/>
                </a:solidFill>
                <a:latin typeface="Arial Black" panose="020B0A04020102020204" pitchFamily="34" charset="0"/>
                <a:ea typeface="微软雅黑" panose="020B0503020204020204" pitchFamily="34" charset="-122"/>
                <a:cs typeface="+mj-cs"/>
              </a:defRPr>
            </a:lvl1pPr>
          </a:lstStyle>
          <a:p>
            <a:pPr>
              <a:defRPr/>
            </a:pPr>
            <a:r>
              <a:rPr lang="en-US" altLang="zh-CN" sz="5400" dirty="0" smtClean="0">
                <a:solidFill>
                  <a:schemeClr val="accent1">
                    <a:lumMod val="75000"/>
                  </a:schemeClr>
                </a:solidFill>
              </a:rPr>
              <a:t>02</a:t>
            </a:r>
            <a:r>
              <a:rPr lang="zh-CN" altLang="en-US" dirty="0" smtClean="0">
                <a:solidFill>
                  <a:schemeClr val="accent1">
                    <a:lumMod val="75000"/>
                  </a:schemeClr>
                </a:solidFill>
              </a:rPr>
              <a:t>点</a:t>
            </a:r>
            <a:r>
              <a:rPr lang="zh-CN" altLang="en-US" dirty="0">
                <a:solidFill>
                  <a:schemeClr val="accent1">
                    <a:lumMod val="75000"/>
                  </a:schemeClr>
                </a:solidFill>
              </a:rPr>
              <a:t>此输入标题</a:t>
            </a:r>
          </a:p>
        </p:txBody>
      </p:sp>
      <p:sp>
        <p:nvSpPr>
          <p:cNvPr id="5" name="文本占位符 6"/>
          <p:cNvSpPr txBox="1">
            <a:spLocks/>
          </p:cNvSpPr>
          <p:nvPr/>
        </p:nvSpPr>
        <p:spPr>
          <a:xfrm>
            <a:off x="3884701" y="2254134"/>
            <a:ext cx="4422598" cy="311893"/>
          </a:xfrm>
          <a:custGeom>
            <a:avLst/>
            <a:gdLst>
              <a:gd name="connsiteX0" fmla="*/ 3353121 w 4422598"/>
              <a:gd name="connsiteY0" fmla="*/ 78203 h 311893"/>
              <a:gd name="connsiteX1" fmla="*/ 4422598 w 4422598"/>
              <a:gd name="connsiteY1" fmla="*/ 131259 h 311893"/>
              <a:gd name="connsiteX2" fmla="*/ 3753749 w 4422598"/>
              <a:gd name="connsiteY2" fmla="*/ 311893 h 311893"/>
              <a:gd name="connsiteX3" fmla="*/ 0 w 4422598"/>
              <a:gd name="connsiteY3" fmla="*/ 0 h 311893"/>
              <a:gd name="connsiteX4" fmla="*/ 3065552 w 4422598"/>
              <a:gd name="connsiteY4" fmla="*/ 0 h 311893"/>
              <a:gd name="connsiteX5" fmla="*/ 3553658 w 4422598"/>
              <a:gd name="connsiteY5" fmla="*/ 310788 h 311893"/>
              <a:gd name="connsiteX6" fmla="*/ 397735 w 4422598"/>
              <a:gd name="connsiteY6" fmla="*/ 299223 h 31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2598" h="311893">
                <a:moveTo>
                  <a:pt x="3353121" y="78203"/>
                </a:moveTo>
                <a:lnTo>
                  <a:pt x="4422598" y="131259"/>
                </a:lnTo>
                <a:lnTo>
                  <a:pt x="3753749" y="311893"/>
                </a:lnTo>
                <a:close/>
                <a:moveTo>
                  <a:pt x="0" y="0"/>
                </a:moveTo>
                <a:lnTo>
                  <a:pt x="3065552" y="0"/>
                </a:lnTo>
                <a:lnTo>
                  <a:pt x="3553658" y="310788"/>
                </a:lnTo>
                <a:lnTo>
                  <a:pt x="397735" y="299223"/>
                </a:lnTo>
                <a:close/>
              </a:path>
            </a:pathLst>
          </a:custGeom>
          <a:solidFill>
            <a:schemeClr val="accent1"/>
          </a:solidFill>
          <a:effectLst>
            <a:outerShdw blurRad="76200" dist="12700" dir="2700000" sy="-23000" kx="-800400" algn="bl" rotWithShape="0">
              <a:prstClr val="black">
                <a:alpha val="20000"/>
              </a:prstClr>
            </a:outerShdw>
          </a:effectLst>
        </p:spPr>
        <p:txBody>
          <a:bodyPr vert="horz" wrap="square" lIns="360000" tIns="0" rIns="1332000" bIns="0" rtlCol="0" anchor="ctr">
            <a:noAutofit/>
          </a:bodyPr>
          <a:lstStyle>
            <a:lvl1pPr marL="0" indent="0" algn="ctr" defTabSz="914400" rtl="0" eaLnBrk="1" latinLnBrk="0" hangingPunct="1">
              <a:lnSpc>
                <a:spcPct val="110000"/>
              </a:lnSpc>
              <a:spcBef>
                <a:spcPts val="1800"/>
              </a:spcBef>
              <a:spcAft>
                <a:spcPts val="0"/>
              </a:spcAft>
              <a:buClr>
                <a:schemeClr val="tx2">
                  <a:lumMod val="75000"/>
                </a:schemeClr>
              </a:buClr>
              <a:buSzPct val="60000"/>
              <a:buFont typeface="Wingdings" panose="05000000000000000000" pitchFamily="2" charset="2"/>
              <a:buNone/>
              <a:defRPr sz="1600" kern="1200" baseline="0">
                <a:solidFill>
                  <a:schemeClr val="bg1"/>
                </a:solidFill>
                <a:latin typeface="Arial" panose="020B0604020202020204" pitchFamily="34" charset="0"/>
                <a:ea typeface="微软雅黑" panose="020B0503020204020204" pitchFamily="34" charset="-122"/>
                <a:cs typeface="+mn-cs"/>
              </a:defRPr>
            </a:lvl1pPr>
            <a:lvl2pPr marL="457200" indent="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chemeClr val="tx1">
                    <a:tint val="75000"/>
                  </a:schemeClr>
                </a:solidFill>
                <a:latin typeface="幼圆" panose="02010509060101010101" pitchFamily="49" charset="-122"/>
                <a:ea typeface="幼圆" panose="02010509060101010101" pitchFamily="49"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buClr>
                <a:srgbClr val="3D3F41">
                  <a:lumMod val="75000"/>
                </a:srgbClr>
              </a:buClr>
              <a:defRPr/>
            </a:pPr>
            <a:r>
              <a:rPr lang="zh-CN" altLang="en-US" dirty="0"/>
              <a:t>点此输入文本内容</a:t>
            </a:r>
            <a:endParaRPr lang="en-US" altLang="zh-CN" dirty="0"/>
          </a:p>
        </p:txBody>
      </p:sp>
    </p:spTree>
    <p:extLst>
      <p:ext uri="{BB962C8B-B14F-4D97-AF65-F5344CB8AC3E}">
        <p14:creationId xmlns:p14="http://schemas.microsoft.com/office/powerpoint/2010/main" val="2887473399"/>
      </p:ext>
    </p:extLst>
  </p:cSld>
  <p:clrMapOvr>
    <a:masterClrMapping/>
  </p:clrMapOvr>
  <mc:AlternateContent xmlns:mc="http://schemas.openxmlformats.org/markup-compatibility/2006" xmlns:p14="http://schemas.microsoft.com/office/powerpoint/2010/main">
    <mc:Choice Requires="p14">
      <p:transition spd="slow" p14:dur="3900" advClick="0" advTm="3000">
        <p14:glitter pattern="hexago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flipV="1">
            <a:off x="9294813" y="1039813"/>
            <a:ext cx="552450" cy="55245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451350" y="5832475"/>
            <a:ext cx="552450" cy="55245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flipH="1">
            <a:off x="5870576" y="1563689"/>
            <a:ext cx="2347913" cy="822325"/>
          </a:xfrm>
          <a:prstGeom prst="rect">
            <a:avLst/>
          </a:prstGeom>
          <a:noFill/>
        </p:spPr>
        <p:txBody>
          <a:bodyPr anchor="ctr"/>
          <a:lstStyle/>
          <a:p>
            <a:pPr algn="just">
              <a:lnSpc>
                <a:spcPct val="130000"/>
              </a:lnSpc>
              <a:defRPr/>
            </a:pPr>
            <a:r>
              <a:rPr lang="zh-CN" altLang="en-US" sz="1300" dirty="0">
                <a:solidFill>
                  <a:schemeClr val="tx1">
                    <a:lumMod val="65000"/>
                    <a:lumOff val="35000"/>
                  </a:schemeClr>
                </a:solidFill>
                <a:latin typeface="幼圆" panose="02010509060101010101" pitchFamily="49" charset="-122"/>
                <a:ea typeface="幼圆" panose="02010509060101010101" pitchFamily="49" charset="-122"/>
              </a:rPr>
              <a:t>点击此处输入文本内容</a:t>
            </a:r>
          </a:p>
          <a:p>
            <a:pPr algn="just">
              <a:lnSpc>
                <a:spcPct val="130000"/>
              </a:lnSpc>
              <a:defRPr/>
            </a:pPr>
            <a:r>
              <a:rPr lang="zh-CN" altLang="en-US" sz="1300" dirty="0">
                <a:solidFill>
                  <a:schemeClr val="tx1">
                    <a:lumMod val="65000"/>
                    <a:lumOff val="35000"/>
                  </a:schemeClr>
                </a:solidFill>
                <a:latin typeface="幼圆" panose="02010509060101010101" pitchFamily="49" charset="-122"/>
                <a:ea typeface="幼圆" panose="02010509060101010101" pitchFamily="49" charset="-122"/>
              </a:rPr>
              <a:t>点击此处输入文本内容</a:t>
            </a:r>
            <a:r>
              <a:rPr lang="zh-CN" altLang="en-US" sz="1300" kern="0" dirty="0">
                <a:solidFill>
                  <a:schemeClr val="tx1">
                    <a:lumMod val="65000"/>
                    <a:lumOff val="35000"/>
                  </a:schemeClr>
                </a:solidFill>
                <a:latin typeface="幼圆" panose="02010509060101010101" pitchFamily="49" charset="-122"/>
                <a:ea typeface="幼圆" panose="02010509060101010101" pitchFamily="49" charset="-122"/>
                <a:cs typeface="Arial" pitchFamily="34" charset="0"/>
              </a:rPr>
              <a:t>。</a:t>
            </a:r>
          </a:p>
        </p:txBody>
      </p:sp>
      <p:sp>
        <p:nvSpPr>
          <p:cNvPr id="20" name="TextBox 19"/>
          <p:cNvSpPr txBox="1"/>
          <p:nvPr/>
        </p:nvSpPr>
        <p:spPr>
          <a:xfrm flipH="1">
            <a:off x="4784726" y="2635251"/>
            <a:ext cx="2347913" cy="822325"/>
          </a:xfrm>
          <a:prstGeom prst="rect">
            <a:avLst/>
          </a:prstGeom>
          <a:noFill/>
        </p:spPr>
        <p:txBody>
          <a:bodyPr anchor="ctr"/>
          <a:lstStyle/>
          <a:p>
            <a:pPr algn="just">
              <a:lnSpc>
                <a:spcPct val="130000"/>
              </a:lnSpc>
              <a:defRPr/>
            </a:pPr>
            <a:r>
              <a:rPr lang="zh-CN" altLang="en-US" sz="1300" dirty="0">
                <a:solidFill>
                  <a:schemeClr val="tx1">
                    <a:lumMod val="65000"/>
                    <a:lumOff val="35000"/>
                  </a:schemeClr>
                </a:solidFill>
                <a:latin typeface="幼圆" panose="02010509060101010101" pitchFamily="49" charset="-122"/>
                <a:ea typeface="幼圆" panose="02010509060101010101" pitchFamily="49" charset="-122"/>
              </a:rPr>
              <a:t>点击此处输入文本内容</a:t>
            </a:r>
          </a:p>
          <a:p>
            <a:pPr algn="just">
              <a:lnSpc>
                <a:spcPct val="130000"/>
              </a:lnSpc>
              <a:defRPr/>
            </a:pPr>
            <a:r>
              <a:rPr lang="zh-CN" altLang="en-US" sz="1300" dirty="0">
                <a:solidFill>
                  <a:schemeClr val="tx1">
                    <a:lumMod val="65000"/>
                    <a:lumOff val="35000"/>
                  </a:schemeClr>
                </a:solidFill>
                <a:latin typeface="幼圆" panose="02010509060101010101" pitchFamily="49" charset="-122"/>
                <a:ea typeface="幼圆" panose="02010509060101010101" pitchFamily="49" charset="-122"/>
              </a:rPr>
              <a:t>点击此处输入文本内容</a:t>
            </a:r>
            <a:r>
              <a:rPr lang="zh-CN" altLang="en-US" sz="1300" kern="0" dirty="0">
                <a:solidFill>
                  <a:schemeClr val="tx1">
                    <a:lumMod val="65000"/>
                    <a:lumOff val="35000"/>
                  </a:schemeClr>
                </a:solidFill>
                <a:latin typeface="幼圆" panose="02010509060101010101" pitchFamily="49" charset="-122"/>
                <a:ea typeface="幼圆" panose="02010509060101010101" pitchFamily="49" charset="-122"/>
                <a:cs typeface="Arial" pitchFamily="34" charset="0"/>
              </a:rPr>
              <a:t>。</a:t>
            </a:r>
          </a:p>
        </p:txBody>
      </p:sp>
      <p:sp>
        <p:nvSpPr>
          <p:cNvPr id="21" name="TextBox 20"/>
          <p:cNvSpPr txBox="1"/>
          <p:nvPr/>
        </p:nvSpPr>
        <p:spPr>
          <a:xfrm flipH="1">
            <a:off x="3698876" y="3705226"/>
            <a:ext cx="2347913" cy="822325"/>
          </a:xfrm>
          <a:prstGeom prst="rect">
            <a:avLst/>
          </a:prstGeom>
          <a:noFill/>
        </p:spPr>
        <p:txBody>
          <a:bodyPr anchor="ctr"/>
          <a:lstStyle/>
          <a:p>
            <a:pPr algn="just">
              <a:lnSpc>
                <a:spcPct val="130000"/>
              </a:lnSpc>
              <a:defRPr/>
            </a:pPr>
            <a:r>
              <a:rPr lang="zh-CN" altLang="en-US" sz="1300" dirty="0">
                <a:solidFill>
                  <a:schemeClr val="tx1">
                    <a:lumMod val="65000"/>
                    <a:lumOff val="35000"/>
                  </a:schemeClr>
                </a:solidFill>
                <a:latin typeface="幼圆" panose="02010509060101010101" pitchFamily="49" charset="-122"/>
                <a:ea typeface="幼圆" panose="02010509060101010101" pitchFamily="49" charset="-122"/>
              </a:rPr>
              <a:t>点击此处输入文本内容</a:t>
            </a:r>
          </a:p>
          <a:p>
            <a:pPr algn="just">
              <a:lnSpc>
                <a:spcPct val="130000"/>
              </a:lnSpc>
              <a:defRPr/>
            </a:pPr>
            <a:r>
              <a:rPr lang="zh-CN" altLang="en-US" sz="1300" dirty="0">
                <a:solidFill>
                  <a:schemeClr val="tx1">
                    <a:lumMod val="65000"/>
                    <a:lumOff val="35000"/>
                  </a:schemeClr>
                </a:solidFill>
                <a:latin typeface="幼圆" panose="02010509060101010101" pitchFamily="49" charset="-122"/>
                <a:ea typeface="幼圆" panose="02010509060101010101" pitchFamily="49" charset="-122"/>
              </a:rPr>
              <a:t>点击此处输入文本内容</a:t>
            </a:r>
            <a:r>
              <a:rPr lang="zh-CN" altLang="en-US" sz="1300" kern="0" dirty="0">
                <a:solidFill>
                  <a:schemeClr val="tx1">
                    <a:lumMod val="65000"/>
                    <a:lumOff val="35000"/>
                  </a:schemeClr>
                </a:solidFill>
                <a:latin typeface="幼圆" panose="02010509060101010101" pitchFamily="49" charset="-122"/>
                <a:ea typeface="幼圆" panose="02010509060101010101" pitchFamily="49" charset="-122"/>
                <a:cs typeface="Arial" pitchFamily="34" charset="0"/>
              </a:rPr>
              <a:t>。</a:t>
            </a:r>
          </a:p>
        </p:txBody>
      </p:sp>
      <p:sp>
        <p:nvSpPr>
          <p:cNvPr id="22" name="TextBox 21"/>
          <p:cNvSpPr txBox="1"/>
          <p:nvPr/>
        </p:nvSpPr>
        <p:spPr>
          <a:xfrm flipH="1">
            <a:off x="2613026" y="4775201"/>
            <a:ext cx="2347913" cy="822325"/>
          </a:xfrm>
          <a:prstGeom prst="rect">
            <a:avLst/>
          </a:prstGeom>
          <a:noFill/>
        </p:spPr>
        <p:txBody>
          <a:bodyPr anchor="ctr"/>
          <a:lstStyle/>
          <a:p>
            <a:pPr algn="just">
              <a:lnSpc>
                <a:spcPct val="130000"/>
              </a:lnSpc>
              <a:defRPr/>
            </a:pPr>
            <a:r>
              <a:rPr lang="zh-CN" altLang="en-US" sz="1300" dirty="0">
                <a:solidFill>
                  <a:schemeClr val="tx1">
                    <a:lumMod val="65000"/>
                    <a:lumOff val="35000"/>
                  </a:schemeClr>
                </a:solidFill>
                <a:latin typeface="幼圆" panose="02010509060101010101" pitchFamily="49" charset="-122"/>
                <a:ea typeface="幼圆" panose="02010509060101010101" pitchFamily="49" charset="-122"/>
              </a:rPr>
              <a:t>点击此处输入文本内容</a:t>
            </a:r>
          </a:p>
          <a:p>
            <a:pPr algn="just">
              <a:lnSpc>
                <a:spcPct val="130000"/>
              </a:lnSpc>
              <a:defRPr/>
            </a:pPr>
            <a:r>
              <a:rPr lang="zh-CN" altLang="en-US" sz="1300" dirty="0">
                <a:solidFill>
                  <a:schemeClr val="tx1">
                    <a:lumMod val="65000"/>
                    <a:lumOff val="35000"/>
                  </a:schemeClr>
                </a:solidFill>
                <a:latin typeface="幼圆" panose="02010509060101010101" pitchFamily="49" charset="-122"/>
                <a:ea typeface="幼圆" panose="02010509060101010101" pitchFamily="49" charset="-122"/>
              </a:rPr>
              <a:t>点击此处输入文本内容</a:t>
            </a:r>
            <a:r>
              <a:rPr lang="zh-CN" altLang="en-US" sz="1300" kern="0" dirty="0">
                <a:solidFill>
                  <a:schemeClr val="tx1">
                    <a:lumMod val="65000"/>
                    <a:lumOff val="35000"/>
                  </a:schemeClr>
                </a:solidFill>
                <a:latin typeface="幼圆" panose="02010509060101010101" pitchFamily="49" charset="-122"/>
                <a:ea typeface="幼圆" panose="02010509060101010101" pitchFamily="49" charset="-122"/>
                <a:cs typeface="Arial" pitchFamily="34" charset="0"/>
              </a:rPr>
              <a:t>。</a:t>
            </a:r>
          </a:p>
        </p:txBody>
      </p:sp>
      <p:sp>
        <p:nvSpPr>
          <p:cNvPr id="34" name="任意多边形 33"/>
          <p:cNvSpPr/>
          <p:nvPr/>
        </p:nvSpPr>
        <p:spPr>
          <a:xfrm>
            <a:off x="8234363" y="1563688"/>
            <a:ext cx="1085850" cy="1085850"/>
          </a:xfrm>
          <a:custGeom>
            <a:avLst/>
            <a:gdLst>
              <a:gd name="connsiteX0" fmla="*/ 542813 w 1085626"/>
              <a:gd name="connsiteY0" fmla="*/ 0 h 1085626"/>
              <a:gd name="connsiteX1" fmla="*/ 542825 w 1085626"/>
              <a:gd name="connsiteY1" fmla="*/ 1 h 1085626"/>
              <a:gd name="connsiteX2" fmla="*/ 1085625 w 1085626"/>
              <a:gd name="connsiteY2" fmla="*/ 1 h 1085626"/>
              <a:gd name="connsiteX3" fmla="*/ 1085625 w 1085626"/>
              <a:gd name="connsiteY3" fmla="*/ 542801 h 1085626"/>
              <a:gd name="connsiteX4" fmla="*/ 1085626 w 1085626"/>
              <a:gd name="connsiteY4" fmla="*/ 542812 h 1085626"/>
              <a:gd name="connsiteX5" fmla="*/ 542813 w 1085626"/>
              <a:gd name="connsiteY5" fmla="*/ 1085625 h 1085626"/>
              <a:gd name="connsiteX6" fmla="*/ 542812 w 1085626"/>
              <a:gd name="connsiteY6" fmla="*/ 1085625 h 1085626"/>
              <a:gd name="connsiteX7" fmla="*/ 542812 w 1085626"/>
              <a:gd name="connsiteY7" fmla="*/ 1085626 h 1085626"/>
              <a:gd name="connsiteX8" fmla="*/ 542801 w 1085626"/>
              <a:gd name="connsiteY8" fmla="*/ 1085625 h 1085626"/>
              <a:gd name="connsiteX9" fmla="*/ 1 w 1085626"/>
              <a:gd name="connsiteY9" fmla="*/ 1085625 h 1085626"/>
              <a:gd name="connsiteX10" fmla="*/ 1 w 1085626"/>
              <a:gd name="connsiteY10" fmla="*/ 542825 h 1085626"/>
              <a:gd name="connsiteX11" fmla="*/ 0 w 1085626"/>
              <a:gd name="connsiteY11" fmla="*/ 542813 h 1085626"/>
              <a:gd name="connsiteX12" fmla="*/ 542812 w 1085626"/>
              <a:gd name="connsiteY12" fmla="*/ 1 h 1085626"/>
              <a:gd name="connsiteX13" fmla="*/ 542813 w 1085626"/>
              <a:gd name="connsiteY13" fmla="*/ 1 h 108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5626" h="1085626">
                <a:moveTo>
                  <a:pt x="542813" y="0"/>
                </a:moveTo>
                <a:lnTo>
                  <a:pt x="542825" y="1"/>
                </a:lnTo>
                <a:lnTo>
                  <a:pt x="1085625" y="1"/>
                </a:lnTo>
                <a:lnTo>
                  <a:pt x="1085625" y="542801"/>
                </a:lnTo>
                <a:lnTo>
                  <a:pt x="1085626" y="542812"/>
                </a:lnTo>
                <a:cubicBezTo>
                  <a:pt x="1085626" y="842599"/>
                  <a:pt x="842600" y="1085625"/>
                  <a:pt x="542813" y="1085625"/>
                </a:cubicBezTo>
                <a:lnTo>
                  <a:pt x="542812" y="1085625"/>
                </a:lnTo>
                <a:lnTo>
                  <a:pt x="542812" y="1085626"/>
                </a:lnTo>
                <a:lnTo>
                  <a:pt x="542801" y="1085625"/>
                </a:lnTo>
                <a:lnTo>
                  <a:pt x="1" y="1085625"/>
                </a:lnTo>
                <a:lnTo>
                  <a:pt x="1" y="542825"/>
                </a:lnTo>
                <a:lnTo>
                  <a:pt x="0" y="542813"/>
                </a:lnTo>
                <a:cubicBezTo>
                  <a:pt x="0" y="243027"/>
                  <a:pt x="243025" y="1"/>
                  <a:pt x="542812" y="1"/>
                </a:cubicBezTo>
                <a:lnTo>
                  <a:pt x="542813"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rPr>
              <a:t>文本</a:t>
            </a:r>
          </a:p>
        </p:txBody>
      </p:sp>
      <p:sp>
        <p:nvSpPr>
          <p:cNvPr id="35" name="任意多边形 34"/>
          <p:cNvSpPr/>
          <p:nvPr/>
        </p:nvSpPr>
        <p:spPr>
          <a:xfrm>
            <a:off x="7148513" y="2635251"/>
            <a:ext cx="1085850" cy="1084263"/>
          </a:xfrm>
          <a:custGeom>
            <a:avLst/>
            <a:gdLst>
              <a:gd name="connsiteX0" fmla="*/ 542813 w 1085626"/>
              <a:gd name="connsiteY0" fmla="*/ 0 h 1085626"/>
              <a:gd name="connsiteX1" fmla="*/ 542825 w 1085626"/>
              <a:gd name="connsiteY1" fmla="*/ 1 h 1085626"/>
              <a:gd name="connsiteX2" fmla="*/ 1085625 w 1085626"/>
              <a:gd name="connsiteY2" fmla="*/ 1 h 1085626"/>
              <a:gd name="connsiteX3" fmla="*/ 1085625 w 1085626"/>
              <a:gd name="connsiteY3" fmla="*/ 542801 h 1085626"/>
              <a:gd name="connsiteX4" fmla="*/ 1085626 w 1085626"/>
              <a:gd name="connsiteY4" fmla="*/ 542812 h 1085626"/>
              <a:gd name="connsiteX5" fmla="*/ 542813 w 1085626"/>
              <a:gd name="connsiteY5" fmla="*/ 1085625 h 1085626"/>
              <a:gd name="connsiteX6" fmla="*/ 542812 w 1085626"/>
              <a:gd name="connsiteY6" fmla="*/ 1085625 h 1085626"/>
              <a:gd name="connsiteX7" fmla="*/ 542812 w 1085626"/>
              <a:gd name="connsiteY7" fmla="*/ 1085626 h 1085626"/>
              <a:gd name="connsiteX8" fmla="*/ 542801 w 1085626"/>
              <a:gd name="connsiteY8" fmla="*/ 1085625 h 1085626"/>
              <a:gd name="connsiteX9" fmla="*/ 1 w 1085626"/>
              <a:gd name="connsiteY9" fmla="*/ 1085625 h 1085626"/>
              <a:gd name="connsiteX10" fmla="*/ 1 w 1085626"/>
              <a:gd name="connsiteY10" fmla="*/ 542825 h 1085626"/>
              <a:gd name="connsiteX11" fmla="*/ 0 w 1085626"/>
              <a:gd name="connsiteY11" fmla="*/ 542814 h 1085626"/>
              <a:gd name="connsiteX12" fmla="*/ 542812 w 1085626"/>
              <a:gd name="connsiteY12" fmla="*/ 1 h 1085626"/>
              <a:gd name="connsiteX13" fmla="*/ 542813 w 1085626"/>
              <a:gd name="connsiteY13" fmla="*/ 1 h 108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5626" h="1085626">
                <a:moveTo>
                  <a:pt x="542813" y="0"/>
                </a:moveTo>
                <a:lnTo>
                  <a:pt x="542825" y="1"/>
                </a:lnTo>
                <a:lnTo>
                  <a:pt x="1085625" y="1"/>
                </a:lnTo>
                <a:lnTo>
                  <a:pt x="1085625" y="542801"/>
                </a:lnTo>
                <a:lnTo>
                  <a:pt x="1085626" y="542812"/>
                </a:lnTo>
                <a:cubicBezTo>
                  <a:pt x="1085626" y="842599"/>
                  <a:pt x="842600" y="1085625"/>
                  <a:pt x="542813" y="1085625"/>
                </a:cubicBezTo>
                <a:lnTo>
                  <a:pt x="542812" y="1085625"/>
                </a:lnTo>
                <a:lnTo>
                  <a:pt x="542812" y="1085626"/>
                </a:lnTo>
                <a:lnTo>
                  <a:pt x="542801" y="1085625"/>
                </a:lnTo>
                <a:lnTo>
                  <a:pt x="1" y="1085625"/>
                </a:lnTo>
                <a:lnTo>
                  <a:pt x="1" y="542825"/>
                </a:lnTo>
                <a:lnTo>
                  <a:pt x="0" y="542814"/>
                </a:lnTo>
                <a:cubicBezTo>
                  <a:pt x="0" y="243027"/>
                  <a:pt x="243025" y="1"/>
                  <a:pt x="542812" y="1"/>
                </a:cubicBezTo>
                <a:lnTo>
                  <a:pt x="54281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rPr>
              <a:t>文本</a:t>
            </a:r>
          </a:p>
        </p:txBody>
      </p:sp>
      <p:sp>
        <p:nvSpPr>
          <p:cNvPr id="36" name="任意多边形 35"/>
          <p:cNvSpPr/>
          <p:nvPr/>
        </p:nvSpPr>
        <p:spPr>
          <a:xfrm>
            <a:off x="6062663" y="3705225"/>
            <a:ext cx="1085850" cy="1085850"/>
          </a:xfrm>
          <a:custGeom>
            <a:avLst/>
            <a:gdLst>
              <a:gd name="connsiteX0" fmla="*/ 542813 w 1085626"/>
              <a:gd name="connsiteY0" fmla="*/ 0 h 1085626"/>
              <a:gd name="connsiteX1" fmla="*/ 542825 w 1085626"/>
              <a:gd name="connsiteY1" fmla="*/ 1 h 1085626"/>
              <a:gd name="connsiteX2" fmla="*/ 1085625 w 1085626"/>
              <a:gd name="connsiteY2" fmla="*/ 1 h 1085626"/>
              <a:gd name="connsiteX3" fmla="*/ 1085625 w 1085626"/>
              <a:gd name="connsiteY3" fmla="*/ 542801 h 1085626"/>
              <a:gd name="connsiteX4" fmla="*/ 1085626 w 1085626"/>
              <a:gd name="connsiteY4" fmla="*/ 542813 h 1085626"/>
              <a:gd name="connsiteX5" fmla="*/ 542813 w 1085626"/>
              <a:gd name="connsiteY5" fmla="*/ 1085625 h 1085626"/>
              <a:gd name="connsiteX6" fmla="*/ 542812 w 1085626"/>
              <a:gd name="connsiteY6" fmla="*/ 1085625 h 1085626"/>
              <a:gd name="connsiteX7" fmla="*/ 542812 w 1085626"/>
              <a:gd name="connsiteY7" fmla="*/ 1085626 h 1085626"/>
              <a:gd name="connsiteX8" fmla="*/ 542801 w 1085626"/>
              <a:gd name="connsiteY8" fmla="*/ 1085625 h 1085626"/>
              <a:gd name="connsiteX9" fmla="*/ 1 w 1085626"/>
              <a:gd name="connsiteY9" fmla="*/ 1085625 h 1085626"/>
              <a:gd name="connsiteX10" fmla="*/ 1 w 1085626"/>
              <a:gd name="connsiteY10" fmla="*/ 542825 h 1085626"/>
              <a:gd name="connsiteX11" fmla="*/ 0 w 1085626"/>
              <a:gd name="connsiteY11" fmla="*/ 542814 h 1085626"/>
              <a:gd name="connsiteX12" fmla="*/ 542812 w 1085626"/>
              <a:gd name="connsiteY12" fmla="*/ 1 h 1085626"/>
              <a:gd name="connsiteX13" fmla="*/ 542813 w 1085626"/>
              <a:gd name="connsiteY13" fmla="*/ 1 h 108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5626" h="1085626">
                <a:moveTo>
                  <a:pt x="542813" y="0"/>
                </a:moveTo>
                <a:lnTo>
                  <a:pt x="542825" y="1"/>
                </a:lnTo>
                <a:lnTo>
                  <a:pt x="1085625" y="1"/>
                </a:lnTo>
                <a:lnTo>
                  <a:pt x="1085625" y="542801"/>
                </a:lnTo>
                <a:lnTo>
                  <a:pt x="1085626" y="542813"/>
                </a:lnTo>
                <a:cubicBezTo>
                  <a:pt x="1085626" y="842599"/>
                  <a:pt x="842600" y="1085625"/>
                  <a:pt x="542813" y="1085625"/>
                </a:cubicBezTo>
                <a:lnTo>
                  <a:pt x="542812" y="1085625"/>
                </a:lnTo>
                <a:lnTo>
                  <a:pt x="542812" y="1085626"/>
                </a:lnTo>
                <a:lnTo>
                  <a:pt x="542801" y="1085625"/>
                </a:lnTo>
                <a:lnTo>
                  <a:pt x="1" y="1085625"/>
                </a:lnTo>
                <a:lnTo>
                  <a:pt x="1" y="542825"/>
                </a:lnTo>
                <a:lnTo>
                  <a:pt x="0" y="542814"/>
                </a:lnTo>
                <a:cubicBezTo>
                  <a:pt x="0" y="243027"/>
                  <a:pt x="243025" y="1"/>
                  <a:pt x="542812" y="1"/>
                </a:cubicBezTo>
                <a:lnTo>
                  <a:pt x="542813"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rPr>
              <a:t>文本</a:t>
            </a:r>
          </a:p>
        </p:txBody>
      </p:sp>
      <p:sp>
        <p:nvSpPr>
          <p:cNvPr id="37" name="任意多边形 36"/>
          <p:cNvSpPr/>
          <p:nvPr/>
        </p:nvSpPr>
        <p:spPr>
          <a:xfrm>
            <a:off x="4976813" y="4775200"/>
            <a:ext cx="1085850" cy="1085850"/>
          </a:xfrm>
          <a:custGeom>
            <a:avLst/>
            <a:gdLst>
              <a:gd name="connsiteX0" fmla="*/ 542813 w 1085626"/>
              <a:gd name="connsiteY0" fmla="*/ 0 h 1085626"/>
              <a:gd name="connsiteX1" fmla="*/ 542825 w 1085626"/>
              <a:gd name="connsiteY1" fmla="*/ 1 h 1085626"/>
              <a:gd name="connsiteX2" fmla="*/ 1085625 w 1085626"/>
              <a:gd name="connsiteY2" fmla="*/ 1 h 1085626"/>
              <a:gd name="connsiteX3" fmla="*/ 1085625 w 1085626"/>
              <a:gd name="connsiteY3" fmla="*/ 542801 h 1085626"/>
              <a:gd name="connsiteX4" fmla="*/ 1085626 w 1085626"/>
              <a:gd name="connsiteY4" fmla="*/ 542812 h 1085626"/>
              <a:gd name="connsiteX5" fmla="*/ 542813 w 1085626"/>
              <a:gd name="connsiteY5" fmla="*/ 1085625 h 1085626"/>
              <a:gd name="connsiteX6" fmla="*/ 542812 w 1085626"/>
              <a:gd name="connsiteY6" fmla="*/ 1085625 h 1085626"/>
              <a:gd name="connsiteX7" fmla="*/ 542812 w 1085626"/>
              <a:gd name="connsiteY7" fmla="*/ 1085626 h 1085626"/>
              <a:gd name="connsiteX8" fmla="*/ 542801 w 1085626"/>
              <a:gd name="connsiteY8" fmla="*/ 1085625 h 1085626"/>
              <a:gd name="connsiteX9" fmla="*/ 1 w 1085626"/>
              <a:gd name="connsiteY9" fmla="*/ 1085625 h 1085626"/>
              <a:gd name="connsiteX10" fmla="*/ 1 w 1085626"/>
              <a:gd name="connsiteY10" fmla="*/ 542825 h 1085626"/>
              <a:gd name="connsiteX11" fmla="*/ 0 w 1085626"/>
              <a:gd name="connsiteY11" fmla="*/ 542813 h 1085626"/>
              <a:gd name="connsiteX12" fmla="*/ 542812 w 1085626"/>
              <a:gd name="connsiteY12" fmla="*/ 1 h 1085626"/>
              <a:gd name="connsiteX13" fmla="*/ 542813 w 1085626"/>
              <a:gd name="connsiteY13" fmla="*/ 1 h 108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5626" h="1085626">
                <a:moveTo>
                  <a:pt x="542813" y="0"/>
                </a:moveTo>
                <a:lnTo>
                  <a:pt x="542825" y="1"/>
                </a:lnTo>
                <a:lnTo>
                  <a:pt x="1085625" y="1"/>
                </a:lnTo>
                <a:lnTo>
                  <a:pt x="1085625" y="542801"/>
                </a:lnTo>
                <a:lnTo>
                  <a:pt x="1085626" y="542812"/>
                </a:lnTo>
                <a:cubicBezTo>
                  <a:pt x="1085626" y="842599"/>
                  <a:pt x="842600" y="1085625"/>
                  <a:pt x="542813" y="1085625"/>
                </a:cubicBezTo>
                <a:lnTo>
                  <a:pt x="542812" y="1085625"/>
                </a:lnTo>
                <a:lnTo>
                  <a:pt x="542812" y="1085626"/>
                </a:lnTo>
                <a:lnTo>
                  <a:pt x="542801" y="1085625"/>
                </a:lnTo>
                <a:lnTo>
                  <a:pt x="1" y="1085625"/>
                </a:lnTo>
                <a:lnTo>
                  <a:pt x="1" y="542825"/>
                </a:lnTo>
                <a:lnTo>
                  <a:pt x="0" y="542813"/>
                </a:lnTo>
                <a:cubicBezTo>
                  <a:pt x="0" y="243027"/>
                  <a:pt x="243025" y="1"/>
                  <a:pt x="542812" y="1"/>
                </a:cubicBezTo>
                <a:lnTo>
                  <a:pt x="54281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rPr>
              <a:t>文本</a:t>
            </a:r>
          </a:p>
        </p:txBody>
      </p:sp>
      <p:sp>
        <p:nvSpPr>
          <p:cNvPr id="14" name="标题 9"/>
          <p:cNvSpPr>
            <a:spLocks noGrp="1"/>
          </p:cNvSpPr>
          <p:nvPr>
            <p:ph type="title"/>
          </p:nvPr>
        </p:nvSpPr>
        <p:spPr>
          <a:xfrm>
            <a:off x="4522982" y="379204"/>
            <a:ext cx="7837714" cy="601525"/>
          </a:xfrm>
        </p:spPr>
        <p:txBody>
          <a:bodyPr>
            <a:normAutofit fontScale="90000"/>
          </a:bodyPr>
          <a:lstStyle/>
          <a:p>
            <a:pPr eaLnBrk="1" hangingPunct="1"/>
            <a:r>
              <a:rPr lang="zh-CN" altLang="en-US" dirty="0" smtClean="0"/>
              <a:t>请在这里输入您的标题</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7693" y="-115873"/>
            <a:ext cx="5781493" cy="4364023"/>
          </a:xfrm>
          <a:prstGeom prst="rect">
            <a:avLst/>
          </a:prstGeom>
        </p:spPr>
      </p:pic>
    </p:spTree>
    <p:extLst>
      <p:ext uri="{BB962C8B-B14F-4D97-AF65-F5344CB8AC3E}">
        <p14:creationId xmlns:p14="http://schemas.microsoft.com/office/powerpoint/2010/main" val="490983318"/>
      </p:ext>
    </p:extLst>
  </p:cSld>
  <p:clrMapOvr>
    <a:masterClrMapping/>
  </p:clrMapOvr>
  <mc:AlternateContent xmlns:mc="http://schemas.openxmlformats.org/markup-compatibility/2006" xmlns:p14="http://schemas.microsoft.com/office/powerpoint/2010/main">
    <mc:Choice Requires="p14">
      <p:transition spd="slow" p14:dur="14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anim calcmode="lin" valueType="num">
                                      <p:cBhvr>
                                        <p:cTn id="31" dur="1000" fill="hold"/>
                                        <p:tgtEl>
                                          <p:spTgt spid="35"/>
                                        </p:tgtEl>
                                        <p:attrNameLst>
                                          <p:attrName>ppt_x</p:attrName>
                                        </p:attrNameLst>
                                      </p:cBhvr>
                                      <p:tavLst>
                                        <p:tav tm="0">
                                          <p:val>
                                            <p:strVal val="#ppt_x"/>
                                          </p:val>
                                        </p:tav>
                                        <p:tav tm="100000">
                                          <p:val>
                                            <p:strVal val="#ppt_x"/>
                                          </p:val>
                                        </p:tav>
                                      </p:tavLst>
                                    </p:anim>
                                    <p:anim calcmode="lin" valueType="num">
                                      <p:cBhvr>
                                        <p:cTn id="3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arn(inVertical)">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down)">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34" grpId="0" animBg="1"/>
      <p:bldP spid="35" grpId="0" animBg="1"/>
      <p:bldP spid="36" grpId="0" animBg="1"/>
      <p:bldP spid="37"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nvSpPr>
        <p:spPr>
          <a:xfrm>
            <a:off x="2647950" y="1909764"/>
            <a:ext cx="6896100" cy="3449637"/>
          </a:xfrm>
          <a:custGeom>
            <a:avLst/>
            <a:gdLst/>
            <a:ahLst/>
            <a:cxnLst/>
            <a:rect l="l" t="t" r="r" b="b"/>
            <a:pathLst>
              <a:path w="9471331" h="4737100">
                <a:moveTo>
                  <a:pt x="9460710" y="4604172"/>
                </a:moveTo>
                <a:lnTo>
                  <a:pt x="9467460" y="4609055"/>
                </a:lnTo>
                <a:lnTo>
                  <a:pt x="9460723" y="4609055"/>
                </a:lnTo>
                <a:close/>
                <a:moveTo>
                  <a:pt x="9459779" y="4267992"/>
                </a:moveTo>
                <a:lnTo>
                  <a:pt x="9471331" y="4267992"/>
                </a:lnTo>
                <a:lnTo>
                  <a:pt x="9459806" y="4277542"/>
                </a:lnTo>
                <a:close/>
                <a:moveTo>
                  <a:pt x="8769335" y="4213223"/>
                </a:moveTo>
                <a:cubicBezTo>
                  <a:pt x="8731527" y="4213223"/>
                  <a:pt x="8700877" y="4243873"/>
                  <a:pt x="8700877" y="4281681"/>
                </a:cubicBezTo>
                <a:lnTo>
                  <a:pt x="8700877" y="4485828"/>
                </a:lnTo>
                <a:cubicBezTo>
                  <a:pt x="8700877" y="4523636"/>
                  <a:pt x="8731527" y="4554286"/>
                  <a:pt x="8769335" y="4554286"/>
                </a:cubicBezTo>
                <a:lnTo>
                  <a:pt x="8919937" y="4554286"/>
                </a:lnTo>
                <a:cubicBezTo>
                  <a:pt x="8957745" y="4554286"/>
                  <a:pt x="8988395" y="4523636"/>
                  <a:pt x="8988395" y="4485828"/>
                </a:cubicBezTo>
                <a:lnTo>
                  <a:pt x="8988395" y="4281681"/>
                </a:lnTo>
                <a:cubicBezTo>
                  <a:pt x="8988395" y="4243873"/>
                  <a:pt x="8957745" y="4213223"/>
                  <a:pt x="8919937" y="4213223"/>
                </a:cubicBezTo>
                <a:close/>
                <a:moveTo>
                  <a:pt x="8252748" y="4199483"/>
                </a:moveTo>
                <a:cubicBezTo>
                  <a:pt x="8218147" y="4199483"/>
                  <a:pt x="8190097" y="4227533"/>
                  <a:pt x="8190097" y="4262134"/>
                </a:cubicBezTo>
                <a:lnTo>
                  <a:pt x="8190097" y="4423126"/>
                </a:lnTo>
                <a:cubicBezTo>
                  <a:pt x="8190097" y="4457727"/>
                  <a:pt x="8218147" y="4485777"/>
                  <a:pt x="8252748" y="4485777"/>
                </a:cubicBezTo>
                <a:lnTo>
                  <a:pt x="8390575" y="4485777"/>
                </a:lnTo>
                <a:cubicBezTo>
                  <a:pt x="8425176" y="4485777"/>
                  <a:pt x="8453226" y="4457727"/>
                  <a:pt x="8453226" y="4423126"/>
                </a:cubicBezTo>
                <a:lnTo>
                  <a:pt x="8453226" y="4262134"/>
                </a:lnTo>
                <a:cubicBezTo>
                  <a:pt x="8453226" y="4227533"/>
                  <a:pt x="8425176" y="4199483"/>
                  <a:pt x="8390575" y="4199483"/>
                </a:cubicBezTo>
                <a:close/>
                <a:moveTo>
                  <a:pt x="7760171" y="4137570"/>
                </a:moveTo>
                <a:cubicBezTo>
                  <a:pt x="7729328" y="4137570"/>
                  <a:pt x="7704324" y="4162574"/>
                  <a:pt x="7704324" y="4193417"/>
                </a:cubicBezTo>
                <a:lnTo>
                  <a:pt x="7704324" y="4376453"/>
                </a:lnTo>
                <a:cubicBezTo>
                  <a:pt x="7704324" y="4407296"/>
                  <a:pt x="7729328" y="4432300"/>
                  <a:pt x="7760171" y="4432300"/>
                </a:cubicBezTo>
                <a:lnTo>
                  <a:pt x="7883031" y="4432300"/>
                </a:lnTo>
                <a:cubicBezTo>
                  <a:pt x="7913874" y="4432300"/>
                  <a:pt x="7938878" y="4407296"/>
                  <a:pt x="7938878" y="4376453"/>
                </a:cubicBezTo>
                <a:lnTo>
                  <a:pt x="7938878" y="4193417"/>
                </a:lnTo>
                <a:cubicBezTo>
                  <a:pt x="7938878" y="4162574"/>
                  <a:pt x="7913874" y="4137570"/>
                  <a:pt x="7883031" y="4137570"/>
                </a:cubicBezTo>
                <a:close/>
                <a:moveTo>
                  <a:pt x="7323040" y="4104233"/>
                </a:moveTo>
                <a:cubicBezTo>
                  <a:pt x="7296894" y="4104233"/>
                  <a:pt x="7275698" y="4125429"/>
                  <a:pt x="7275698" y="4151575"/>
                </a:cubicBezTo>
                <a:lnTo>
                  <a:pt x="7275698" y="4351621"/>
                </a:lnTo>
                <a:cubicBezTo>
                  <a:pt x="7275698" y="4377767"/>
                  <a:pt x="7296894" y="4398963"/>
                  <a:pt x="7323040" y="4398963"/>
                </a:cubicBezTo>
                <a:lnTo>
                  <a:pt x="7427190" y="4398963"/>
                </a:lnTo>
                <a:cubicBezTo>
                  <a:pt x="7453336" y="4398963"/>
                  <a:pt x="7474532" y="4377767"/>
                  <a:pt x="7474532" y="4351621"/>
                </a:cubicBezTo>
                <a:lnTo>
                  <a:pt x="7474532" y="4151575"/>
                </a:lnTo>
                <a:cubicBezTo>
                  <a:pt x="7474532" y="4125429"/>
                  <a:pt x="7453336" y="4104233"/>
                  <a:pt x="7427190" y="4104233"/>
                </a:cubicBezTo>
                <a:close/>
                <a:moveTo>
                  <a:pt x="6908703" y="4070350"/>
                </a:moveTo>
                <a:cubicBezTo>
                  <a:pt x="6882557" y="4070350"/>
                  <a:pt x="6861361" y="4091546"/>
                  <a:pt x="6861361" y="4117692"/>
                </a:cubicBezTo>
                <a:lnTo>
                  <a:pt x="6861361" y="4306376"/>
                </a:lnTo>
                <a:cubicBezTo>
                  <a:pt x="6861361" y="4332522"/>
                  <a:pt x="6882557" y="4353718"/>
                  <a:pt x="6908703" y="4353718"/>
                </a:cubicBezTo>
                <a:lnTo>
                  <a:pt x="7012853" y="4353718"/>
                </a:lnTo>
                <a:cubicBezTo>
                  <a:pt x="7038999" y="4353718"/>
                  <a:pt x="7060195" y="4332522"/>
                  <a:pt x="7060195" y="4306376"/>
                </a:cubicBezTo>
                <a:lnTo>
                  <a:pt x="7060195" y="4117692"/>
                </a:lnTo>
                <a:cubicBezTo>
                  <a:pt x="7060195" y="4091546"/>
                  <a:pt x="7038999" y="4070350"/>
                  <a:pt x="7012853" y="4070350"/>
                </a:cubicBezTo>
                <a:close/>
                <a:moveTo>
                  <a:pt x="6518178" y="4039394"/>
                </a:moveTo>
                <a:cubicBezTo>
                  <a:pt x="6492032" y="4039394"/>
                  <a:pt x="6470836" y="4060590"/>
                  <a:pt x="6470836" y="4086736"/>
                </a:cubicBezTo>
                <a:lnTo>
                  <a:pt x="6470836" y="4275420"/>
                </a:lnTo>
                <a:cubicBezTo>
                  <a:pt x="6470836" y="4301566"/>
                  <a:pt x="6492032" y="4322762"/>
                  <a:pt x="6518178" y="4322762"/>
                </a:cubicBezTo>
                <a:lnTo>
                  <a:pt x="6622328" y="4322762"/>
                </a:lnTo>
                <a:cubicBezTo>
                  <a:pt x="6648474" y="4322762"/>
                  <a:pt x="6669670" y="4301566"/>
                  <a:pt x="6669670" y="4275420"/>
                </a:cubicBezTo>
                <a:lnTo>
                  <a:pt x="6669670" y="4086736"/>
                </a:lnTo>
                <a:cubicBezTo>
                  <a:pt x="6669670" y="4060590"/>
                  <a:pt x="6648474" y="4039394"/>
                  <a:pt x="6622328" y="4039394"/>
                </a:cubicBezTo>
                <a:close/>
                <a:moveTo>
                  <a:pt x="6165978" y="4015582"/>
                </a:moveTo>
                <a:cubicBezTo>
                  <a:pt x="6142336" y="4015582"/>
                  <a:pt x="6123171" y="4034747"/>
                  <a:pt x="6123171" y="4058389"/>
                </a:cubicBezTo>
                <a:lnTo>
                  <a:pt x="6123171" y="4227568"/>
                </a:lnTo>
                <a:cubicBezTo>
                  <a:pt x="6123171" y="4251210"/>
                  <a:pt x="6142336" y="4270375"/>
                  <a:pt x="6165978" y="4270375"/>
                </a:cubicBezTo>
                <a:lnTo>
                  <a:pt x="6260149" y="4270375"/>
                </a:lnTo>
                <a:cubicBezTo>
                  <a:pt x="6283791" y="4270375"/>
                  <a:pt x="6302956" y="4251210"/>
                  <a:pt x="6302956" y="4227568"/>
                </a:cubicBezTo>
                <a:lnTo>
                  <a:pt x="6302956" y="4058389"/>
                </a:lnTo>
                <a:cubicBezTo>
                  <a:pt x="6302956" y="4034747"/>
                  <a:pt x="6283791" y="4015582"/>
                  <a:pt x="6260149" y="4015582"/>
                </a:cubicBezTo>
                <a:close/>
                <a:moveTo>
                  <a:pt x="5844850" y="3994147"/>
                </a:moveTo>
                <a:cubicBezTo>
                  <a:pt x="5824966" y="3994147"/>
                  <a:pt x="5808846" y="4010267"/>
                  <a:pt x="5808846" y="4030151"/>
                </a:cubicBezTo>
                <a:lnTo>
                  <a:pt x="5808846" y="4205795"/>
                </a:lnTo>
                <a:cubicBezTo>
                  <a:pt x="5808846" y="4225679"/>
                  <a:pt x="5824966" y="4241799"/>
                  <a:pt x="5844850" y="4241799"/>
                </a:cubicBezTo>
                <a:lnTo>
                  <a:pt x="5924054" y="4241799"/>
                </a:lnTo>
                <a:cubicBezTo>
                  <a:pt x="5943938" y="4241799"/>
                  <a:pt x="5960058" y="4225679"/>
                  <a:pt x="5960058" y="4205795"/>
                </a:cubicBezTo>
                <a:lnTo>
                  <a:pt x="5960058" y="4030151"/>
                </a:lnTo>
                <a:cubicBezTo>
                  <a:pt x="5960058" y="4010267"/>
                  <a:pt x="5943938" y="3994147"/>
                  <a:pt x="5924054" y="3994147"/>
                </a:cubicBezTo>
                <a:close/>
                <a:moveTo>
                  <a:pt x="5541976" y="3958428"/>
                </a:moveTo>
                <a:cubicBezTo>
                  <a:pt x="5523657" y="3958428"/>
                  <a:pt x="5508807" y="3973278"/>
                  <a:pt x="5508807" y="3991597"/>
                </a:cubicBezTo>
                <a:lnTo>
                  <a:pt x="5508807" y="4158625"/>
                </a:lnTo>
                <a:cubicBezTo>
                  <a:pt x="5508807" y="4176944"/>
                  <a:pt x="5523657" y="4191794"/>
                  <a:pt x="5541976" y="4191794"/>
                </a:cubicBezTo>
                <a:lnTo>
                  <a:pt x="5614944" y="4191794"/>
                </a:lnTo>
                <a:cubicBezTo>
                  <a:pt x="5633263" y="4191794"/>
                  <a:pt x="5648113" y="4176944"/>
                  <a:pt x="5648113" y="4158625"/>
                </a:cubicBezTo>
                <a:lnTo>
                  <a:pt x="5648113" y="3991597"/>
                </a:lnTo>
                <a:cubicBezTo>
                  <a:pt x="5648113" y="3973278"/>
                  <a:pt x="5633263" y="3958428"/>
                  <a:pt x="5614944" y="3958428"/>
                </a:cubicBezTo>
                <a:close/>
                <a:moveTo>
                  <a:pt x="5270513" y="3920328"/>
                </a:moveTo>
                <a:cubicBezTo>
                  <a:pt x="5252194" y="3920328"/>
                  <a:pt x="5237344" y="3935178"/>
                  <a:pt x="5237344" y="3953497"/>
                </a:cubicBezTo>
                <a:lnTo>
                  <a:pt x="5237344" y="4127669"/>
                </a:lnTo>
                <a:cubicBezTo>
                  <a:pt x="5237344" y="4145988"/>
                  <a:pt x="5252194" y="4160838"/>
                  <a:pt x="5270513" y="4160838"/>
                </a:cubicBezTo>
                <a:lnTo>
                  <a:pt x="5343481" y="4160838"/>
                </a:lnTo>
                <a:cubicBezTo>
                  <a:pt x="5361800" y="4160838"/>
                  <a:pt x="5376650" y="4145988"/>
                  <a:pt x="5376650" y="4127669"/>
                </a:cubicBezTo>
                <a:lnTo>
                  <a:pt x="5376650" y="3953497"/>
                </a:lnTo>
                <a:cubicBezTo>
                  <a:pt x="5376650" y="3935178"/>
                  <a:pt x="5361800" y="3920328"/>
                  <a:pt x="5343481" y="3920328"/>
                </a:cubicBezTo>
                <a:close/>
                <a:moveTo>
                  <a:pt x="5003813" y="3908421"/>
                </a:moveTo>
                <a:cubicBezTo>
                  <a:pt x="4985494" y="3908421"/>
                  <a:pt x="4970644" y="3923271"/>
                  <a:pt x="4970644" y="3941590"/>
                </a:cubicBezTo>
                <a:lnTo>
                  <a:pt x="4970644" y="4103855"/>
                </a:lnTo>
                <a:cubicBezTo>
                  <a:pt x="4970644" y="4122174"/>
                  <a:pt x="4985494" y="4137024"/>
                  <a:pt x="5003813" y="4137024"/>
                </a:cubicBezTo>
                <a:lnTo>
                  <a:pt x="5076781" y="4137024"/>
                </a:lnTo>
                <a:cubicBezTo>
                  <a:pt x="5095100" y="4137024"/>
                  <a:pt x="5109950" y="4122174"/>
                  <a:pt x="5109950" y="4103855"/>
                </a:cubicBezTo>
                <a:lnTo>
                  <a:pt x="5109950" y="3941590"/>
                </a:lnTo>
                <a:cubicBezTo>
                  <a:pt x="5109950" y="3923271"/>
                  <a:pt x="5095100" y="3908421"/>
                  <a:pt x="5076781" y="3908421"/>
                </a:cubicBezTo>
                <a:close/>
                <a:moveTo>
                  <a:pt x="4746638" y="3872702"/>
                </a:moveTo>
                <a:cubicBezTo>
                  <a:pt x="4728319" y="3872702"/>
                  <a:pt x="4713469" y="3887552"/>
                  <a:pt x="4713469" y="3905871"/>
                </a:cubicBezTo>
                <a:lnTo>
                  <a:pt x="4713469" y="4068136"/>
                </a:lnTo>
                <a:cubicBezTo>
                  <a:pt x="4713469" y="4086455"/>
                  <a:pt x="4728319" y="4101305"/>
                  <a:pt x="4746638" y="4101305"/>
                </a:cubicBezTo>
                <a:lnTo>
                  <a:pt x="4819606" y="4101305"/>
                </a:lnTo>
                <a:cubicBezTo>
                  <a:pt x="4837925" y="4101305"/>
                  <a:pt x="4852775" y="4086455"/>
                  <a:pt x="4852775" y="4068136"/>
                </a:cubicBezTo>
                <a:lnTo>
                  <a:pt x="4852775" y="3905871"/>
                </a:lnTo>
                <a:cubicBezTo>
                  <a:pt x="4852775" y="3887552"/>
                  <a:pt x="4837925" y="3872702"/>
                  <a:pt x="4819606" y="3872702"/>
                </a:cubicBezTo>
                <a:close/>
                <a:moveTo>
                  <a:pt x="4507491" y="3841744"/>
                </a:moveTo>
                <a:cubicBezTo>
                  <a:pt x="4491051" y="3841744"/>
                  <a:pt x="4477724" y="3855071"/>
                  <a:pt x="4477724" y="3871511"/>
                </a:cubicBezTo>
                <a:lnTo>
                  <a:pt x="4477724" y="4033439"/>
                </a:lnTo>
                <a:cubicBezTo>
                  <a:pt x="4477724" y="4049879"/>
                  <a:pt x="4491051" y="4063206"/>
                  <a:pt x="4507491" y="4063206"/>
                </a:cubicBezTo>
                <a:lnTo>
                  <a:pt x="4572977" y="4063206"/>
                </a:lnTo>
                <a:cubicBezTo>
                  <a:pt x="4589417" y="4063206"/>
                  <a:pt x="4602744" y="4049879"/>
                  <a:pt x="4602744" y="4033439"/>
                </a:cubicBezTo>
                <a:lnTo>
                  <a:pt x="4602744" y="3871511"/>
                </a:lnTo>
                <a:cubicBezTo>
                  <a:pt x="4602744" y="3855071"/>
                  <a:pt x="4589417" y="3841744"/>
                  <a:pt x="4572977" y="3841744"/>
                </a:cubicBezTo>
                <a:close/>
                <a:moveTo>
                  <a:pt x="4306672" y="3822693"/>
                </a:moveTo>
                <a:cubicBezTo>
                  <a:pt x="4294616" y="3822693"/>
                  <a:pt x="4284842" y="3832467"/>
                  <a:pt x="4284842" y="3844523"/>
                </a:cubicBezTo>
                <a:lnTo>
                  <a:pt x="4284842" y="3996132"/>
                </a:lnTo>
                <a:cubicBezTo>
                  <a:pt x="4284842" y="4008188"/>
                  <a:pt x="4294616" y="4017962"/>
                  <a:pt x="4306672" y="4017962"/>
                </a:cubicBezTo>
                <a:lnTo>
                  <a:pt x="4354696" y="4017962"/>
                </a:lnTo>
                <a:cubicBezTo>
                  <a:pt x="4366752" y="4017962"/>
                  <a:pt x="4376526" y="4008188"/>
                  <a:pt x="4376526" y="3996132"/>
                </a:cubicBezTo>
                <a:lnTo>
                  <a:pt x="4376526" y="3844523"/>
                </a:lnTo>
                <a:cubicBezTo>
                  <a:pt x="4376526" y="3832467"/>
                  <a:pt x="4366752" y="3822693"/>
                  <a:pt x="4354696" y="3822693"/>
                </a:cubicBezTo>
                <a:close/>
                <a:moveTo>
                  <a:pt x="4118553" y="3784593"/>
                </a:moveTo>
                <a:cubicBezTo>
                  <a:pt x="4106497" y="3784593"/>
                  <a:pt x="4096723" y="3794367"/>
                  <a:pt x="4096723" y="3806423"/>
                </a:cubicBezTo>
                <a:lnTo>
                  <a:pt x="4096723" y="3958032"/>
                </a:lnTo>
                <a:cubicBezTo>
                  <a:pt x="4096723" y="3970088"/>
                  <a:pt x="4106497" y="3979862"/>
                  <a:pt x="4118553" y="3979862"/>
                </a:cubicBezTo>
                <a:lnTo>
                  <a:pt x="4166577" y="3979862"/>
                </a:lnTo>
                <a:cubicBezTo>
                  <a:pt x="4178633" y="3979862"/>
                  <a:pt x="4188407" y="3970088"/>
                  <a:pt x="4188407" y="3958032"/>
                </a:cubicBezTo>
                <a:lnTo>
                  <a:pt x="4188407" y="3806423"/>
                </a:lnTo>
                <a:cubicBezTo>
                  <a:pt x="4188407" y="3794367"/>
                  <a:pt x="4178633" y="3784593"/>
                  <a:pt x="4166577" y="3784593"/>
                </a:cubicBezTo>
                <a:close/>
                <a:moveTo>
                  <a:pt x="3928053" y="3775068"/>
                </a:moveTo>
                <a:cubicBezTo>
                  <a:pt x="3915997" y="3775068"/>
                  <a:pt x="3906223" y="3784842"/>
                  <a:pt x="3906223" y="3796898"/>
                </a:cubicBezTo>
                <a:lnTo>
                  <a:pt x="3906223" y="3934220"/>
                </a:lnTo>
                <a:cubicBezTo>
                  <a:pt x="3906223" y="3946276"/>
                  <a:pt x="3915997" y="3956050"/>
                  <a:pt x="3928053" y="3956050"/>
                </a:cubicBezTo>
                <a:lnTo>
                  <a:pt x="3976077" y="3956050"/>
                </a:lnTo>
                <a:cubicBezTo>
                  <a:pt x="3988133" y="3956050"/>
                  <a:pt x="3997907" y="3946276"/>
                  <a:pt x="3997907" y="3934220"/>
                </a:cubicBezTo>
                <a:lnTo>
                  <a:pt x="3997907" y="3796898"/>
                </a:lnTo>
                <a:cubicBezTo>
                  <a:pt x="3997907" y="3784842"/>
                  <a:pt x="3988133" y="3775068"/>
                  <a:pt x="3976077" y="3775068"/>
                </a:cubicBezTo>
                <a:close/>
                <a:moveTo>
                  <a:pt x="3768288" y="3746500"/>
                </a:moveTo>
                <a:cubicBezTo>
                  <a:pt x="3757015" y="3746500"/>
                  <a:pt x="3747877" y="3755638"/>
                  <a:pt x="3747877" y="3766911"/>
                </a:cubicBezTo>
                <a:lnTo>
                  <a:pt x="3747877" y="3904683"/>
                </a:lnTo>
                <a:cubicBezTo>
                  <a:pt x="3747877" y="3915956"/>
                  <a:pt x="3757015" y="3925094"/>
                  <a:pt x="3768288" y="3925094"/>
                </a:cubicBezTo>
                <a:lnTo>
                  <a:pt x="3813190" y="3925094"/>
                </a:lnTo>
                <a:cubicBezTo>
                  <a:pt x="3824463" y="3925094"/>
                  <a:pt x="3833601" y="3915956"/>
                  <a:pt x="3833601" y="3904683"/>
                </a:cubicBezTo>
                <a:lnTo>
                  <a:pt x="3833601" y="3766911"/>
                </a:lnTo>
                <a:cubicBezTo>
                  <a:pt x="3833601" y="3755638"/>
                  <a:pt x="3824463" y="3746500"/>
                  <a:pt x="3813190" y="3746500"/>
                </a:cubicBezTo>
                <a:close/>
                <a:moveTo>
                  <a:pt x="3618269" y="3717925"/>
                </a:moveTo>
                <a:cubicBezTo>
                  <a:pt x="3606996" y="3717925"/>
                  <a:pt x="3597858" y="3727063"/>
                  <a:pt x="3597858" y="3738336"/>
                </a:cubicBezTo>
                <a:lnTo>
                  <a:pt x="3597858" y="3876108"/>
                </a:lnTo>
                <a:cubicBezTo>
                  <a:pt x="3597858" y="3887381"/>
                  <a:pt x="3606996" y="3896519"/>
                  <a:pt x="3618269" y="3896519"/>
                </a:cubicBezTo>
                <a:lnTo>
                  <a:pt x="3663171" y="3896519"/>
                </a:lnTo>
                <a:cubicBezTo>
                  <a:pt x="3674444" y="3896519"/>
                  <a:pt x="3683582" y="3887381"/>
                  <a:pt x="3683582" y="3876108"/>
                </a:cubicBezTo>
                <a:lnTo>
                  <a:pt x="3683582" y="3738336"/>
                </a:lnTo>
                <a:cubicBezTo>
                  <a:pt x="3683582" y="3727063"/>
                  <a:pt x="3674444" y="3717925"/>
                  <a:pt x="3663171" y="3717925"/>
                </a:cubicBezTo>
                <a:close/>
                <a:moveTo>
                  <a:pt x="3473125" y="3689350"/>
                </a:moveTo>
                <a:cubicBezTo>
                  <a:pt x="3463105" y="3689350"/>
                  <a:pt x="3454982" y="3697473"/>
                  <a:pt x="3454982" y="3707493"/>
                </a:cubicBezTo>
                <a:lnTo>
                  <a:pt x="3454982" y="3833131"/>
                </a:lnTo>
                <a:cubicBezTo>
                  <a:pt x="3454982" y="3843151"/>
                  <a:pt x="3463105" y="3851274"/>
                  <a:pt x="3473125" y="3851274"/>
                </a:cubicBezTo>
                <a:lnTo>
                  <a:pt x="3513039" y="3851274"/>
                </a:lnTo>
                <a:cubicBezTo>
                  <a:pt x="3523059" y="3851274"/>
                  <a:pt x="3531182" y="3843151"/>
                  <a:pt x="3531182" y="3833131"/>
                </a:cubicBezTo>
                <a:lnTo>
                  <a:pt x="3531182" y="3707493"/>
                </a:lnTo>
                <a:cubicBezTo>
                  <a:pt x="3531182" y="3697473"/>
                  <a:pt x="3523059" y="3689350"/>
                  <a:pt x="3513039" y="3689350"/>
                </a:cubicBezTo>
                <a:close/>
                <a:moveTo>
                  <a:pt x="3317890" y="3663156"/>
                </a:moveTo>
                <a:cubicBezTo>
                  <a:pt x="3309435" y="3663156"/>
                  <a:pt x="3302581" y="3670010"/>
                  <a:pt x="3302581" y="3678465"/>
                </a:cubicBezTo>
                <a:lnTo>
                  <a:pt x="3302581" y="3809771"/>
                </a:lnTo>
                <a:cubicBezTo>
                  <a:pt x="3302581" y="3818226"/>
                  <a:pt x="3309435" y="3825080"/>
                  <a:pt x="3317890" y="3825080"/>
                </a:cubicBezTo>
                <a:lnTo>
                  <a:pt x="3351567" y="3825080"/>
                </a:lnTo>
                <a:cubicBezTo>
                  <a:pt x="3360022" y="3825080"/>
                  <a:pt x="3366876" y="3818226"/>
                  <a:pt x="3366876" y="3809771"/>
                </a:cubicBezTo>
                <a:lnTo>
                  <a:pt x="3366876" y="3678465"/>
                </a:lnTo>
                <a:cubicBezTo>
                  <a:pt x="3366876" y="3670010"/>
                  <a:pt x="3360022" y="3663156"/>
                  <a:pt x="3351567" y="3663156"/>
                </a:cubicBezTo>
                <a:close/>
                <a:moveTo>
                  <a:pt x="3209032" y="3644102"/>
                </a:moveTo>
                <a:cubicBezTo>
                  <a:pt x="3201518" y="3644102"/>
                  <a:pt x="3195426" y="3650194"/>
                  <a:pt x="3195426" y="3657708"/>
                </a:cubicBezTo>
                <a:lnTo>
                  <a:pt x="3195426" y="3780513"/>
                </a:lnTo>
                <a:cubicBezTo>
                  <a:pt x="3195426" y="3788027"/>
                  <a:pt x="3201518" y="3794119"/>
                  <a:pt x="3209032" y="3794119"/>
                </a:cubicBezTo>
                <a:lnTo>
                  <a:pt x="3238966" y="3794119"/>
                </a:lnTo>
                <a:cubicBezTo>
                  <a:pt x="3246480" y="3794119"/>
                  <a:pt x="3252572" y="3788027"/>
                  <a:pt x="3252572" y="3780513"/>
                </a:cubicBezTo>
                <a:lnTo>
                  <a:pt x="3252572" y="3657708"/>
                </a:lnTo>
                <a:cubicBezTo>
                  <a:pt x="3252572" y="3650194"/>
                  <a:pt x="3246480" y="3644102"/>
                  <a:pt x="3238966" y="3644102"/>
                </a:cubicBezTo>
                <a:close/>
                <a:moveTo>
                  <a:pt x="3082826" y="3613145"/>
                </a:moveTo>
                <a:cubicBezTo>
                  <a:pt x="3075312" y="3613145"/>
                  <a:pt x="3069220" y="3619237"/>
                  <a:pt x="3069220" y="3626751"/>
                </a:cubicBezTo>
                <a:lnTo>
                  <a:pt x="3069220" y="3761461"/>
                </a:lnTo>
                <a:cubicBezTo>
                  <a:pt x="3069220" y="3768975"/>
                  <a:pt x="3075312" y="3775067"/>
                  <a:pt x="3082826" y="3775067"/>
                </a:cubicBezTo>
                <a:lnTo>
                  <a:pt x="3112760" y="3775067"/>
                </a:lnTo>
                <a:cubicBezTo>
                  <a:pt x="3120274" y="3775067"/>
                  <a:pt x="3126366" y="3768975"/>
                  <a:pt x="3126366" y="3761461"/>
                </a:cubicBezTo>
                <a:lnTo>
                  <a:pt x="3126366" y="3626751"/>
                </a:lnTo>
                <a:cubicBezTo>
                  <a:pt x="3126366" y="3619237"/>
                  <a:pt x="3120274" y="3613145"/>
                  <a:pt x="3112760" y="3613145"/>
                </a:cubicBezTo>
                <a:close/>
                <a:moveTo>
                  <a:pt x="2956620" y="3598858"/>
                </a:moveTo>
                <a:cubicBezTo>
                  <a:pt x="2949106" y="3598858"/>
                  <a:pt x="2943014" y="3604950"/>
                  <a:pt x="2943014" y="3612464"/>
                </a:cubicBezTo>
                <a:lnTo>
                  <a:pt x="2943014" y="3747174"/>
                </a:lnTo>
                <a:cubicBezTo>
                  <a:pt x="2943014" y="3754688"/>
                  <a:pt x="2949106" y="3760780"/>
                  <a:pt x="2956620" y="3760780"/>
                </a:cubicBezTo>
                <a:lnTo>
                  <a:pt x="2986554" y="3760780"/>
                </a:lnTo>
                <a:cubicBezTo>
                  <a:pt x="2994068" y="3760780"/>
                  <a:pt x="3000160" y="3754688"/>
                  <a:pt x="3000160" y="3747174"/>
                </a:cubicBezTo>
                <a:lnTo>
                  <a:pt x="3000160" y="3612464"/>
                </a:lnTo>
                <a:cubicBezTo>
                  <a:pt x="3000160" y="3604950"/>
                  <a:pt x="2994068" y="3598858"/>
                  <a:pt x="2986554" y="3598858"/>
                </a:cubicBezTo>
                <a:close/>
                <a:moveTo>
                  <a:pt x="2834817" y="3567902"/>
                </a:moveTo>
                <a:cubicBezTo>
                  <a:pt x="2828805" y="3567902"/>
                  <a:pt x="2823931" y="3572776"/>
                  <a:pt x="2823931" y="3578788"/>
                </a:cubicBezTo>
                <a:lnTo>
                  <a:pt x="2823931" y="3718938"/>
                </a:lnTo>
                <a:cubicBezTo>
                  <a:pt x="2823931" y="3724950"/>
                  <a:pt x="2828805" y="3729824"/>
                  <a:pt x="2834817" y="3729824"/>
                </a:cubicBezTo>
                <a:lnTo>
                  <a:pt x="2858764" y="3729824"/>
                </a:lnTo>
                <a:cubicBezTo>
                  <a:pt x="2864776" y="3729824"/>
                  <a:pt x="2869650" y="3724950"/>
                  <a:pt x="2869650" y="3718938"/>
                </a:cubicBezTo>
                <a:lnTo>
                  <a:pt x="2869650" y="3578788"/>
                </a:lnTo>
                <a:cubicBezTo>
                  <a:pt x="2869650" y="3572776"/>
                  <a:pt x="2864776" y="3567902"/>
                  <a:pt x="2858764" y="3567902"/>
                </a:cubicBezTo>
                <a:close/>
                <a:moveTo>
                  <a:pt x="2715754" y="3536946"/>
                </a:moveTo>
                <a:cubicBezTo>
                  <a:pt x="2709742" y="3536946"/>
                  <a:pt x="2704868" y="3541820"/>
                  <a:pt x="2704868" y="3547832"/>
                </a:cubicBezTo>
                <a:lnTo>
                  <a:pt x="2704868" y="3687982"/>
                </a:lnTo>
                <a:cubicBezTo>
                  <a:pt x="2704868" y="3693994"/>
                  <a:pt x="2709742" y="3698868"/>
                  <a:pt x="2715754" y="3698868"/>
                </a:cubicBezTo>
                <a:lnTo>
                  <a:pt x="2739701" y="3698868"/>
                </a:lnTo>
                <a:cubicBezTo>
                  <a:pt x="2745713" y="3698868"/>
                  <a:pt x="2750587" y="3693994"/>
                  <a:pt x="2750587" y="3687982"/>
                </a:cubicBezTo>
                <a:lnTo>
                  <a:pt x="2750587" y="3547832"/>
                </a:lnTo>
                <a:cubicBezTo>
                  <a:pt x="2750587" y="3541820"/>
                  <a:pt x="2745713" y="3536946"/>
                  <a:pt x="2739701" y="3536946"/>
                </a:cubicBezTo>
                <a:close/>
                <a:moveTo>
                  <a:pt x="2589548" y="3517896"/>
                </a:moveTo>
                <a:cubicBezTo>
                  <a:pt x="2583536" y="3517896"/>
                  <a:pt x="2578662" y="3522770"/>
                  <a:pt x="2578662" y="3528782"/>
                </a:cubicBezTo>
                <a:lnTo>
                  <a:pt x="2578662" y="3668932"/>
                </a:lnTo>
                <a:cubicBezTo>
                  <a:pt x="2578662" y="3674944"/>
                  <a:pt x="2583536" y="3679818"/>
                  <a:pt x="2589548" y="3679818"/>
                </a:cubicBezTo>
                <a:lnTo>
                  <a:pt x="2613495" y="3679818"/>
                </a:lnTo>
                <a:cubicBezTo>
                  <a:pt x="2619507" y="3679818"/>
                  <a:pt x="2624381" y="3674944"/>
                  <a:pt x="2624381" y="3668932"/>
                </a:cubicBezTo>
                <a:lnTo>
                  <a:pt x="2624381" y="3528782"/>
                </a:lnTo>
                <a:cubicBezTo>
                  <a:pt x="2624381" y="3522770"/>
                  <a:pt x="2619507" y="3517896"/>
                  <a:pt x="2613495" y="3517896"/>
                </a:cubicBezTo>
                <a:close/>
                <a:moveTo>
                  <a:pt x="2460961" y="3496465"/>
                </a:moveTo>
                <a:cubicBezTo>
                  <a:pt x="2454949" y="3496465"/>
                  <a:pt x="2450075" y="3501339"/>
                  <a:pt x="2450075" y="3507351"/>
                </a:cubicBezTo>
                <a:lnTo>
                  <a:pt x="2450075" y="3647501"/>
                </a:lnTo>
                <a:cubicBezTo>
                  <a:pt x="2450075" y="3653513"/>
                  <a:pt x="2454949" y="3658387"/>
                  <a:pt x="2460961" y="3658387"/>
                </a:cubicBezTo>
                <a:lnTo>
                  <a:pt x="2484908" y="3658387"/>
                </a:lnTo>
                <a:cubicBezTo>
                  <a:pt x="2490920" y="3658387"/>
                  <a:pt x="2495794" y="3653513"/>
                  <a:pt x="2495794" y="3647501"/>
                </a:cubicBezTo>
                <a:lnTo>
                  <a:pt x="2495794" y="3507351"/>
                </a:lnTo>
                <a:cubicBezTo>
                  <a:pt x="2495794" y="3501339"/>
                  <a:pt x="2490920" y="3496465"/>
                  <a:pt x="2484908" y="3496465"/>
                </a:cubicBezTo>
                <a:close/>
                <a:moveTo>
                  <a:pt x="2339517" y="3479794"/>
                </a:moveTo>
                <a:cubicBezTo>
                  <a:pt x="2333505" y="3479794"/>
                  <a:pt x="2328631" y="3484668"/>
                  <a:pt x="2328631" y="3490680"/>
                </a:cubicBezTo>
                <a:lnTo>
                  <a:pt x="2328631" y="3623693"/>
                </a:lnTo>
                <a:cubicBezTo>
                  <a:pt x="2328631" y="3629705"/>
                  <a:pt x="2333505" y="3634579"/>
                  <a:pt x="2339517" y="3634579"/>
                </a:cubicBezTo>
                <a:lnTo>
                  <a:pt x="2363464" y="3634579"/>
                </a:lnTo>
                <a:cubicBezTo>
                  <a:pt x="2369476" y="3634579"/>
                  <a:pt x="2374350" y="3629705"/>
                  <a:pt x="2374350" y="3623693"/>
                </a:cubicBezTo>
                <a:lnTo>
                  <a:pt x="2374350" y="3490680"/>
                </a:lnTo>
                <a:cubicBezTo>
                  <a:pt x="2374350" y="3484668"/>
                  <a:pt x="2369476" y="3479794"/>
                  <a:pt x="2363464" y="3479794"/>
                </a:cubicBezTo>
                <a:close/>
                <a:moveTo>
                  <a:pt x="2215692" y="3451219"/>
                </a:moveTo>
                <a:cubicBezTo>
                  <a:pt x="2209680" y="3451219"/>
                  <a:pt x="2204806" y="3456093"/>
                  <a:pt x="2204806" y="3462105"/>
                </a:cubicBezTo>
                <a:lnTo>
                  <a:pt x="2204806" y="3595118"/>
                </a:lnTo>
                <a:cubicBezTo>
                  <a:pt x="2204806" y="3601130"/>
                  <a:pt x="2209680" y="3606004"/>
                  <a:pt x="2215692" y="3606004"/>
                </a:cubicBezTo>
                <a:lnTo>
                  <a:pt x="2239639" y="3606004"/>
                </a:lnTo>
                <a:cubicBezTo>
                  <a:pt x="2245651" y="3606004"/>
                  <a:pt x="2250525" y="3601130"/>
                  <a:pt x="2250525" y="3595118"/>
                </a:cubicBezTo>
                <a:lnTo>
                  <a:pt x="2250525" y="3462105"/>
                </a:lnTo>
                <a:cubicBezTo>
                  <a:pt x="2250525" y="3456093"/>
                  <a:pt x="2245651" y="3451219"/>
                  <a:pt x="2239639" y="3451219"/>
                </a:cubicBezTo>
                <a:close/>
                <a:moveTo>
                  <a:pt x="2108536" y="3432169"/>
                </a:moveTo>
                <a:cubicBezTo>
                  <a:pt x="2102524" y="3432169"/>
                  <a:pt x="2097650" y="3437043"/>
                  <a:pt x="2097650" y="3443055"/>
                </a:cubicBezTo>
                <a:lnTo>
                  <a:pt x="2097650" y="3576068"/>
                </a:lnTo>
                <a:cubicBezTo>
                  <a:pt x="2097650" y="3582080"/>
                  <a:pt x="2102524" y="3586954"/>
                  <a:pt x="2108536" y="3586954"/>
                </a:cubicBezTo>
                <a:lnTo>
                  <a:pt x="2132483" y="3586954"/>
                </a:lnTo>
                <a:cubicBezTo>
                  <a:pt x="2138495" y="3586954"/>
                  <a:pt x="2143369" y="3582080"/>
                  <a:pt x="2143369" y="3576068"/>
                </a:cubicBezTo>
                <a:lnTo>
                  <a:pt x="2143369" y="3443055"/>
                </a:lnTo>
                <a:cubicBezTo>
                  <a:pt x="2143369" y="3437043"/>
                  <a:pt x="2138495" y="3432169"/>
                  <a:pt x="2132483" y="3432169"/>
                </a:cubicBezTo>
                <a:close/>
                <a:moveTo>
                  <a:pt x="1965660" y="3422645"/>
                </a:moveTo>
                <a:cubicBezTo>
                  <a:pt x="1959648" y="3422645"/>
                  <a:pt x="1954774" y="3427519"/>
                  <a:pt x="1954774" y="3433531"/>
                </a:cubicBezTo>
                <a:lnTo>
                  <a:pt x="1954774" y="3545115"/>
                </a:lnTo>
                <a:cubicBezTo>
                  <a:pt x="1954774" y="3551127"/>
                  <a:pt x="1959648" y="3556001"/>
                  <a:pt x="1965660" y="3556001"/>
                </a:cubicBezTo>
                <a:lnTo>
                  <a:pt x="1989607" y="3556001"/>
                </a:lnTo>
                <a:cubicBezTo>
                  <a:pt x="1995619" y="3556001"/>
                  <a:pt x="2000493" y="3551127"/>
                  <a:pt x="2000493" y="3545115"/>
                </a:cubicBezTo>
                <a:lnTo>
                  <a:pt x="2000493" y="3433531"/>
                </a:lnTo>
                <a:cubicBezTo>
                  <a:pt x="2000493" y="3427519"/>
                  <a:pt x="1995619" y="3422645"/>
                  <a:pt x="1989607" y="3422645"/>
                </a:cubicBezTo>
                <a:close/>
                <a:moveTo>
                  <a:pt x="1841833" y="3408358"/>
                </a:moveTo>
                <a:cubicBezTo>
                  <a:pt x="1835821" y="3408358"/>
                  <a:pt x="1830947" y="3413232"/>
                  <a:pt x="1830947" y="3419244"/>
                </a:cubicBezTo>
                <a:lnTo>
                  <a:pt x="1830947" y="3521302"/>
                </a:lnTo>
                <a:cubicBezTo>
                  <a:pt x="1830947" y="3527314"/>
                  <a:pt x="1835821" y="3532188"/>
                  <a:pt x="1841833" y="3532188"/>
                </a:cubicBezTo>
                <a:lnTo>
                  <a:pt x="1865780" y="3532188"/>
                </a:lnTo>
                <a:cubicBezTo>
                  <a:pt x="1871792" y="3532188"/>
                  <a:pt x="1876666" y="3527314"/>
                  <a:pt x="1876666" y="3521302"/>
                </a:cubicBezTo>
                <a:lnTo>
                  <a:pt x="1876666" y="3419244"/>
                </a:lnTo>
                <a:cubicBezTo>
                  <a:pt x="1876666" y="3413232"/>
                  <a:pt x="1871792" y="3408358"/>
                  <a:pt x="1865780" y="3408358"/>
                </a:cubicBezTo>
                <a:close/>
                <a:moveTo>
                  <a:pt x="1708482" y="3391689"/>
                </a:moveTo>
                <a:cubicBezTo>
                  <a:pt x="1702470" y="3391689"/>
                  <a:pt x="1697596" y="3396563"/>
                  <a:pt x="1697596" y="3402575"/>
                </a:cubicBezTo>
                <a:lnTo>
                  <a:pt x="1697596" y="3504633"/>
                </a:lnTo>
                <a:cubicBezTo>
                  <a:pt x="1697596" y="3510645"/>
                  <a:pt x="1702470" y="3515519"/>
                  <a:pt x="1708482" y="3515519"/>
                </a:cubicBezTo>
                <a:lnTo>
                  <a:pt x="1732429" y="3515519"/>
                </a:lnTo>
                <a:cubicBezTo>
                  <a:pt x="1738441" y="3515519"/>
                  <a:pt x="1743315" y="3510645"/>
                  <a:pt x="1743315" y="3504633"/>
                </a:cubicBezTo>
                <a:lnTo>
                  <a:pt x="1743315" y="3402575"/>
                </a:lnTo>
                <a:cubicBezTo>
                  <a:pt x="1743315" y="3396563"/>
                  <a:pt x="1738441" y="3391689"/>
                  <a:pt x="1732429" y="3391689"/>
                </a:cubicBezTo>
                <a:close/>
                <a:moveTo>
                  <a:pt x="1567989" y="3372639"/>
                </a:moveTo>
                <a:cubicBezTo>
                  <a:pt x="1561977" y="3372639"/>
                  <a:pt x="1557103" y="3377513"/>
                  <a:pt x="1557103" y="3383525"/>
                </a:cubicBezTo>
                <a:lnTo>
                  <a:pt x="1557103" y="3485583"/>
                </a:lnTo>
                <a:cubicBezTo>
                  <a:pt x="1557103" y="3491595"/>
                  <a:pt x="1561977" y="3496469"/>
                  <a:pt x="1567989" y="3496469"/>
                </a:cubicBezTo>
                <a:lnTo>
                  <a:pt x="1591936" y="3496469"/>
                </a:lnTo>
                <a:cubicBezTo>
                  <a:pt x="1597948" y="3496469"/>
                  <a:pt x="1602822" y="3491595"/>
                  <a:pt x="1602822" y="3485583"/>
                </a:cubicBezTo>
                <a:lnTo>
                  <a:pt x="1602822" y="3383525"/>
                </a:lnTo>
                <a:cubicBezTo>
                  <a:pt x="1602822" y="3377513"/>
                  <a:pt x="1597948" y="3372639"/>
                  <a:pt x="1591936" y="3372639"/>
                </a:cubicBezTo>
                <a:close/>
                <a:moveTo>
                  <a:pt x="1429877" y="3358351"/>
                </a:moveTo>
                <a:cubicBezTo>
                  <a:pt x="1423865" y="3358351"/>
                  <a:pt x="1418991" y="3363225"/>
                  <a:pt x="1418991" y="3369237"/>
                </a:cubicBezTo>
                <a:lnTo>
                  <a:pt x="1418991" y="3471295"/>
                </a:lnTo>
                <a:cubicBezTo>
                  <a:pt x="1418991" y="3477307"/>
                  <a:pt x="1423865" y="3482181"/>
                  <a:pt x="1429877" y="3482181"/>
                </a:cubicBezTo>
                <a:lnTo>
                  <a:pt x="1453824" y="3482181"/>
                </a:lnTo>
                <a:cubicBezTo>
                  <a:pt x="1459836" y="3482181"/>
                  <a:pt x="1464710" y="3477307"/>
                  <a:pt x="1464710" y="3471295"/>
                </a:cubicBezTo>
                <a:lnTo>
                  <a:pt x="1464710" y="3369237"/>
                </a:lnTo>
                <a:cubicBezTo>
                  <a:pt x="1464710" y="3363225"/>
                  <a:pt x="1459836" y="3358351"/>
                  <a:pt x="1453824" y="3358351"/>
                </a:cubicBezTo>
                <a:close/>
                <a:moveTo>
                  <a:pt x="1298909" y="3344064"/>
                </a:moveTo>
                <a:cubicBezTo>
                  <a:pt x="1292897" y="3344064"/>
                  <a:pt x="1288023" y="3348938"/>
                  <a:pt x="1288023" y="3354950"/>
                </a:cubicBezTo>
                <a:lnTo>
                  <a:pt x="1288023" y="3457008"/>
                </a:lnTo>
                <a:cubicBezTo>
                  <a:pt x="1288023" y="3463020"/>
                  <a:pt x="1292897" y="3467894"/>
                  <a:pt x="1298909" y="3467894"/>
                </a:cubicBezTo>
                <a:lnTo>
                  <a:pt x="1322856" y="3467894"/>
                </a:lnTo>
                <a:cubicBezTo>
                  <a:pt x="1328868" y="3467894"/>
                  <a:pt x="1333742" y="3463020"/>
                  <a:pt x="1333742" y="3457008"/>
                </a:cubicBezTo>
                <a:lnTo>
                  <a:pt x="1333742" y="3354950"/>
                </a:lnTo>
                <a:cubicBezTo>
                  <a:pt x="1333742" y="3348938"/>
                  <a:pt x="1328868" y="3344064"/>
                  <a:pt x="1322856" y="3344064"/>
                </a:cubicBezTo>
                <a:close/>
                <a:moveTo>
                  <a:pt x="1165559" y="3329776"/>
                </a:moveTo>
                <a:cubicBezTo>
                  <a:pt x="1159547" y="3329776"/>
                  <a:pt x="1154673" y="3334650"/>
                  <a:pt x="1154673" y="3340662"/>
                </a:cubicBezTo>
                <a:lnTo>
                  <a:pt x="1154673" y="3442720"/>
                </a:lnTo>
                <a:cubicBezTo>
                  <a:pt x="1154673" y="3448732"/>
                  <a:pt x="1159547" y="3453606"/>
                  <a:pt x="1165559" y="3453606"/>
                </a:cubicBezTo>
                <a:lnTo>
                  <a:pt x="1189506" y="3453606"/>
                </a:lnTo>
                <a:cubicBezTo>
                  <a:pt x="1195518" y="3453606"/>
                  <a:pt x="1200392" y="3448732"/>
                  <a:pt x="1200392" y="3442720"/>
                </a:cubicBezTo>
                <a:lnTo>
                  <a:pt x="1200392" y="3340662"/>
                </a:lnTo>
                <a:cubicBezTo>
                  <a:pt x="1200392" y="3334650"/>
                  <a:pt x="1195518" y="3329776"/>
                  <a:pt x="1189506" y="3329776"/>
                </a:cubicBezTo>
                <a:close/>
                <a:moveTo>
                  <a:pt x="901238" y="3325018"/>
                </a:moveTo>
                <a:cubicBezTo>
                  <a:pt x="895226" y="3325018"/>
                  <a:pt x="890352" y="3329892"/>
                  <a:pt x="890352" y="3335904"/>
                </a:cubicBezTo>
                <a:lnTo>
                  <a:pt x="890352" y="3421287"/>
                </a:lnTo>
                <a:cubicBezTo>
                  <a:pt x="890352" y="3427299"/>
                  <a:pt x="895226" y="3432173"/>
                  <a:pt x="901238" y="3432173"/>
                </a:cubicBezTo>
                <a:lnTo>
                  <a:pt x="925185" y="3432173"/>
                </a:lnTo>
                <a:cubicBezTo>
                  <a:pt x="931197" y="3432173"/>
                  <a:pt x="936071" y="3427299"/>
                  <a:pt x="936071" y="3421287"/>
                </a:cubicBezTo>
                <a:lnTo>
                  <a:pt x="936071" y="3335904"/>
                </a:lnTo>
                <a:cubicBezTo>
                  <a:pt x="936071" y="3329892"/>
                  <a:pt x="931197" y="3325018"/>
                  <a:pt x="925185" y="3325018"/>
                </a:cubicBezTo>
                <a:close/>
                <a:moveTo>
                  <a:pt x="1029826" y="3317874"/>
                </a:moveTo>
                <a:cubicBezTo>
                  <a:pt x="1023814" y="3317874"/>
                  <a:pt x="1018940" y="3322748"/>
                  <a:pt x="1018940" y="3328760"/>
                </a:cubicBezTo>
                <a:lnTo>
                  <a:pt x="1018940" y="3414143"/>
                </a:lnTo>
                <a:cubicBezTo>
                  <a:pt x="1018940" y="3420155"/>
                  <a:pt x="1023814" y="3425029"/>
                  <a:pt x="1029826" y="3425029"/>
                </a:cubicBezTo>
                <a:lnTo>
                  <a:pt x="1053773" y="3425029"/>
                </a:lnTo>
                <a:cubicBezTo>
                  <a:pt x="1059785" y="3425029"/>
                  <a:pt x="1064659" y="3420155"/>
                  <a:pt x="1064659" y="3414143"/>
                </a:cubicBezTo>
                <a:lnTo>
                  <a:pt x="1064659" y="3328760"/>
                </a:lnTo>
                <a:cubicBezTo>
                  <a:pt x="1064659" y="3322748"/>
                  <a:pt x="1059785" y="3317874"/>
                  <a:pt x="1053773" y="3317874"/>
                </a:cubicBezTo>
                <a:close/>
                <a:moveTo>
                  <a:pt x="748838" y="3303586"/>
                </a:moveTo>
                <a:cubicBezTo>
                  <a:pt x="742826" y="3303586"/>
                  <a:pt x="737952" y="3308460"/>
                  <a:pt x="737952" y="3314472"/>
                </a:cubicBezTo>
                <a:lnTo>
                  <a:pt x="737952" y="3399855"/>
                </a:lnTo>
                <a:cubicBezTo>
                  <a:pt x="737952" y="3405867"/>
                  <a:pt x="742826" y="3410741"/>
                  <a:pt x="748838" y="3410741"/>
                </a:cubicBezTo>
                <a:lnTo>
                  <a:pt x="772785" y="3410741"/>
                </a:lnTo>
                <a:cubicBezTo>
                  <a:pt x="778797" y="3410741"/>
                  <a:pt x="783671" y="3405867"/>
                  <a:pt x="783671" y="3399855"/>
                </a:cubicBezTo>
                <a:lnTo>
                  <a:pt x="783671" y="3314472"/>
                </a:lnTo>
                <a:cubicBezTo>
                  <a:pt x="783671" y="3308460"/>
                  <a:pt x="778797" y="3303586"/>
                  <a:pt x="772785" y="3303586"/>
                </a:cubicBezTo>
                <a:close/>
                <a:moveTo>
                  <a:pt x="603582" y="3284536"/>
                </a:moveTo>
                <a:cubicBezTo>
                  <a:pt x="597570" y="3284536"/>
                  <a:pt x="592696" y="3289410"/>
                  <a:pt x="592696" y="3295422"/>
                </a:cubicBezTo>
                <a:lnTo>
                  <a:pt x="592696" y="3380805"/>
                </a:lnTo>
                <a:cubicBezTo>
                  <a:pt x="592696" y="3386817"/>
                  <a:pt x="597570" y="3391691"/>
                  <a:pt x="603582" y="3391691"/>
                </a:cubicBezTo>
                <a:lnTo>
                  <a:pt x="627529" y="3391691"/>
                </a:lnTo>
                <a:cubicBezTo>
                  <a:pt x="633541" y="3391691"/>
                  <a:pt x="638415" y="3386817"/>
                  <a:pt x="638415" y="3380805"/>
                </a:cubicBezTo>
                <a:lnTo>
                  <a:pt x="638415" y="3295422"/>
                </a:lnTo>
                <a:cubicBezTo>
                  <a:pt x="638415" y="3289410"/>
                  <a:pt x="633541" y="3284536"/>
                  <a:pt x="627529" y="3284536"/>
                </a:cubicBezTo>
                <a:close/>
                <a:moveTo>
                  <a:pt x="446420" y="3277392"/>
                </a:moveTo>
                <a:cubicBezTo>
                  <a:pt x="440408" y="3277392"/>
                  <a:pt x="435534" y="3282266"/>
                  <a:pt x="435534" y="3288278"/>
                </a:cubicBezTo>
                <a:lnTo>
                  <a:pt x="435534" y="3373661"/>
                </a:lnTo>
                <a:cubicBezTo>
                  <a:pt x="435534" y="3379673"/>
                  <a:pt x="440408" y="3384547"/>
                  <a:pt x="446420" y="3384547"/>
                </a:cubicBezTo>
                <a:lnTo>
                  <a:pt x="470367" y="3384547"/>
                </a:lnTo>
                <a:cubicBezTo>
                  <a:pt x="476379" y="3384547"/>
                  <a:pt x="481253" y="3379673"/>
                  <a:pt x="481253" y="3373661"/>
                </a:cubicBezTo>
                <a:lnTo>
                  <a:pt x="481253" y="3288278"/>
                </a:lnTo>
                <a:cubicBezTo>
                  <a:pt x="481253" y="3282266"/>
                  <a:pt x="476379" y="3277392"/>
                  <a:pt x="470367" y="3277392"/>
                </a:cubicBezTo>
                <a:close/>
                <a:moveTo>
                  <a:pt x="305926" y="3263104"/>
                </a:moveTo>
                <a:cubicBezTo>
                  <a:pt x="299914" y="3263104"/>
                  <a:pt x="295040" y="3267978"/>
                  <a:pt x="295040" y="3273990"/>
                </a:cubicBezTo>
                <a:lnTo>
                  <a:pt x="295040" y="3359373"/>
                </a:lnTo>
                <a:cubicBezTo>
                  <a:pt x="295040" y="3365385"/>
                  <a:pt x="299914" y="3370259"/>
                  <a:pt x="305926" y="3370259"/>
                </a:cubicBezTo>
                <a:lnTo>
                  <a:pt x="329873" y="3370259"/>
                </a:lnTo>
                <a:cubicBezTo>
                  <a:pt x="335885" y="3370259"/>
                  <a:pt x="340759" y="3365385"/>
                  <a:pt x="340759" y="3359373"/>
                </a:cubicBezTo>
                <a:lnTo>
                  <a:pt x="340759" y="3273990"/>
                </a:lnTo>
                <a:cubicBezTo>
                  <a:pt x="340759" y="3267978"/>
                  <a:pt x="335885" y="3263104"/>
                  <a:pt x="329873" y="3263104"/>
                </a:cubicBezTo>
                <a:close/>
                <a:moveTo>
                  <a:pt x="158288" y="3255961"/>
                </a:moveTo>
                <a:cubicBezTo>
                  <a:pt x="152276" y="3255961"/>
                  <a:pt x="147402" y="3260835"/>
                  <a:pt x="147402" y="3266847"/>
                </a:cubicBezTo>
                <a:lnTo>
                  <a:pt x="147402" y="3352230"/>
                </a:lnTo>
                <a:cubicBezTo>
                  <a:pt x="147402" y="3358242"/>
                  <a:pt x="152276" y="3363116"/>
                  <a:pt x="158288" y="3363116"/>
                </a:cubicBezTo>
                <a:lnTo>
                  <a:pt x="182235" y="3363116"/>
                </a:lnTo>
                <a:cubicBezTo>
                  <a:pt x="188247" y="3363116"/>
                  <a:pt x="193121" y="3358242"/>
                  <a:pt x="193121" y="3352230"/>
                </a:cubicBezTo>
                <a:lnTo>
                  <a:pt x="193121" y="3266847"/>
                </a:lnTo>
                <a:cubicBezTo>
                  <a:pt x="193121" y="3260835"/>
                  <a:pt x="188247" y="3255961"/>
                  <a:pt x="182235" y="3255961"/>
                </a:cubicBezTo>
                <a:close/>
                <a:moveTo>
                  <a:pt x="13032" y="3253580"/>
                </a:moveTo>
                <a:cubicBezTo>
                  <a:pt x="7020" y="3253580"/>
                  <a:pt x="2146" y="3258454"/>
                  <a:pt x="2146" y="3264466"/>
                </a:cubicBezTo>
                <a:lnTo>
                  <a:pt x="2146" y="3349849"/>
                </a:lnTo>
                <a:cubicBezTo>
                  <a:pt x="2146" y="3355861"/>
                  <a:pt x="7020" y="3360735"/>
                  <a:pt x="13032" y="3360735"/>
                </a:cubicBezTo>
                <a:lnTo>
                  <a:pt x="36979" y="3360735"/>
                </a:lnTo>
                <a:cubicBezTo>
                  <a:pt x="42991" y="3360735"/>
                  <a:pt x="47865" y="3355861"/>
                  <a:pt x="47865" y="3349849"/>
                </a:cubicBezTo>
                <a:lnTo>
                  <a:pt x="47865" y="3264466"/>
                </a:lnTo>
                <a:cubicBezTo>
                  <a:pt x="47865" y="3258454"/>
                  <a:pt x="42991" y="3253580"/>
                  <a:pt x="36979" y="3253580"/>
                </a:cubicBezTo>
                <a:close/>
                <a:moveTo>
                  <a:pt x="37046" y="1858393"/>
                </a:moveTo>
                <a:cubicBezTo>
                  <a:pt x="32838" y="1858393"/>
                  <a:pt x="29426" y="1861805"/>
                  <a:pt x="29426" y="1866013"/>
                </a:cubicBezTo>
                <a:lnTo>
                  <a:pt x="29426" y="1959615"/>
                </a:lnTo>
                <a:cubicBezTo>
                  <a:pt x="29427" y="1963823"/>
                  <a:pt x="32839" y="1967235"/>
                  <a:pt x="37046" y="1967235"/>
                </a:cubicBezTo>
                <a:lnTo>
                  <a:pt x="67525" y="1967235"/>
                </a:lnTo>
                <a:cubicBezTo>
                  <a:pt x="71733" y="1967235"/>
                  <a:pt x="75145" y="1963823"/>
                  <a:pt x="75145" y="1959615"/>
                </a:cubicBezTo>
                <a:lnTo>
                  <a:pt x="75145" y="1866013"/>
                </a:lnTo>
                <a:cubicBezTo>
                  <a:pt x="75144" y="1861805"/>
                  <a:pt x="71732" y="1858393"/>
                  <a:pt x="67525" y="1858393"/>
                </a:cubicBezTo>
                <a:close/>
                <a:moveTo>
                  <a:pt x="187064" y="1839343"/>
                </a:moveTo>
                <a:cubicBezTo>
                  <a:pt x="182856" y="1839343"/>
                  <a:pt x="179444" y="1842755"/>
                  <a:pt x="179444" y="1846963"/>
                </a:cubicBezTo>
                <a:lnTo>
                  <a:pt x="179444" y="1940565"/>
                </a:lnTo>
                <a:cubicBezTo>
                  <a:pt x="179444" y="1944773"/>
                  <a:pt x="182856" y="1948185"/>
                  <a:pt x="187064" y="1948185"/>
                </a:cubicBezTo>
                <a:lnTo>
                  <a:pt x="217543" y="1948185"/>
                </a:lnTo>
                <a:cubicBezTo>
                  <a:pt x="221751" y="1948185"/>
                  <a:pt x="225163" y="1944773"/>
                  <a:pt x="225163" y="1940565"/>
                </a:cubicBezTo>
                <a:lnTo>
                  <a:pt x="225163" y="1846963"/>
                </a:lnTo>
                <a:cubicBezTo>
                  <a:pt x="225161" y="1842755"/>
                  <a:pt x="221750" y="1839343"/>
                  <a:pt x="217543" y="1839343"/>
                </a:cubicBezTo>
                <a:close/>
                <a:moveTo>
                  <a:pt x="329938" y="1813149"/>
                </a:moveTo>
                <a:cubicBezTo>
                  <a:pt x="325730" y="1813149"/>
                  <a:pt x="322318" y="1816561"/>
                  <a:pt x="322318" y="1820769"/>
                </a:cubicBezTo>
                <a:lnTo>
                  <a:pt x="322318" y="1926749"/>
                </a:lnTo>
                <a:cubicBezTo>
                  <a:pt x="322319" y="1930957"/>
                  <a:pt x="325730" y="1934369"/>
                  <a:pt x="329938" y="1934369"/>
                </a:cubicBezTo>
                <a:lnTo>
                  <a:pt x="360417" y="1934369"/>
                </a:lnTo>
                <a:cubicBezTo>
                  <a:pt x="364625" y="1934369"/>
                  <a:pt x="368037" y="1930957"/>
                  <a:pt x="368037" y="1926749"/>
                </a:cubicBezTo>
                <a:lnTo>
                  <a:pt x="368037" y="1820769"/>
                </a:lnTo>
                <a:cubicBezTo>
                  <a:pt x="368037" y="1816561"/>
                  <a:pt x="364625" y="1813149"/>
                  <a:pt x="360417" y="1813149"/>
                </a:cubicBezTo>
                <a:close/>
                <a:moveTo>
                  <a:pt x="475194" y="1794099"/>
                </a:moveTo>
                <a:cubicBezTo>
                  <a:pt x="470986" y="1794099"/>
                  <a:pt x="467574" y="1797511"/>
                  <a:pt x="467574" y="1801719"/>
                </a:cubicBezTo>
                <a:lnTo>
                  <a:pt x="467574" y="1907699"/>
                </a:lnTo>
                <a:cubicBezTo>
                  <a:pt x="467574" y="1911907"/>
                  <a:pt x="470986" y="1915319"/>
                  <a:pt x="475194" y="1915319"/>
                </a:cubicBezTo>
                <a:lnTo>
                  <a:pt x="505673" y="1915319"/>
                </a:lnTo>
                <a:cubicBezTo>
                  <a:pt x="509881" y="1915319"/>
                  <a:pt x="513293" y="1911907"/>
                  <a:pt x="513293" y="1907699"/>
                </a:cubicBezTo>
                <a:lnTo>
                  <a:pt x="513293" y="1801719"/>
                </a:lnTo>
                <a:cubicBezTo>
                  <a:pt x="513293" y="1797511"/>
                  <a:pt x="509881" y="1794099"/>
                  <a:pt x="505673" y="1794099"/>
                </a:cubicBezTo>
                <a:close/>
                <a:moveTo>
                  <a:pt x="625213" y="1775049"/>
                </a:moveTo>
                <a:cubicBezTo>
                  <a:pt x="621005" y="1775049"/>
                  <a:pt x="617593" y="1778461"/>
                  <a:pt x="617593" y="1782669"/>
                </a:cubicBezTo>
                <a:lnTo>
                  <a:pt x="617593" y="1888649"/>
                </a:lnTo>
                <a:cubicBezTo>
                  <a:pt x="617593" y="1892857"/>
                  <a:pt x="621005" y="1896269"/>
                  <a:pt x="625213" y="1896269"/>
                </a:cubicBezTo>
                <a:lnTo>
                  <a:pt x="655692" y="1896269"/>
                </a:lnTo>
                <a:cubicBezTo>
                  <a:pt x="659900" y="1896269"/>
                  <a:pt x="663312" y="1892857"/>
                  <a:pt x="663312" y="1888649"/>
                </a:cubicBezTo>
                <a:lnTo>
                  <a:pt x="663312" y="1782669"/>
                </a:lnTo>
                <a:cubicBezTo>
                  <a:pt x="663311" y="1778461"/>
                  <a:pt x="659899" y="1775049"/>
                  <a:pt x="655692" y="1775049"/>
                </a:cubicBezTo>
                <a:close/>
                <a:moveTo>
                  <a:pt x="772850" y="1755999"/>
                </a:moveTo>
                <a:cubicBezTo>
                  <a:pt x="768642" y="1755999"/>
                  <a:pt x="765230" y="1759411"/>
                  <a:pt x="765230" y="1763619"/>
                </a:cubicBezTo>
                <a:lnTo>
                  <a:pt x="765230" y="1869599"/>
                </a:lnTo>
                <a:cubicBezTo>
                  <a:pt x="765230" y="1873807"/>
                  <a:pt x="768642" y="1877219"/>
                  <a:pt x="772850" y="1877219"/>
                </a:cubicBezTo>
                <a:lnTo>
                  <a:pt x="803329" y="1877219"/>
                </a:lnTo>
                <a:cubicBezTo>
                  <a:pt x="807537" y="1877219"/>
                  <a:pt x="810949" y="1873807"/>
                  <a:pt x="810949" y="1869599"/>
                </a:cubicBezTo>
                <a:lnTo>
                  <a:pt x="810949" y="1763619"/>
                </a:lnTo>
                <a:cubicBezTo>
                  <a:pt x="810947" y="1759411"/>
                  <a:pt x="807537" y="1755999"/>
                  <a:pt x="803329" y="1755999"/>
                </a:cubicBezTo>
                <a:close/>
                <a:moveTo>
                  <a:pt x="920488" y="1736949"/>
                </a:moveTo>
                <a:cubicBezTo>
                  <a:pt x="916280" y="1736949"/>
                  <a:pt x="912868" y="1740361"/>
                  <a:pt x="912868" y="1744569"/>
                </a:cubicBezTo>
                <a:lnTo>
                  <a:pt x="912868" y="1850549"/>
                </a:lnTo>
                <a:cubicBezTo>
                  <a:pt x="912868" y="1854757"/>
                  <a:pt x="916280" y="1858169"/>
                  <a:pt x="920488" y="1858169"/>
                </a:cubicBezTo>
                <a:lnTo>
                  <a:pt x="950967" y="1858169"/>
                </a:lnTo>
                <a:cubicBezTo>
                  <a:pt x="955175" y="1858169"/>
                  <a:pt x="958587" y="1854757"/>
                  <a:pt x="958587" y="1850549"/>
                </a:cubicBezTo>
                <a:lnTo>
                  <a:pt x="958587" y="1744569"/>
                </a:lnTo>
                <a:cubicBezTo>
                  <a:pt x="958587" y="1740361"/>
                  <a:pt x="955175" y="1736949"/>
                  <a:pt x="950967" y="1736949"/>
                </a:cubicBezTo>
                <a:close/>
                <a:moveTo>
                  <a:pt x="1053838" y="1722662"/>
                </a:moveTo>
                <a:cubicBezTo>
                  <a:pt x="1049630" y="1722662"/>
                  <a:pt x="1046218" y="1726074"/>
                  <a:pt x="1046218" y="1730282"/>
                </a:cubicBezTo>
                <a:lnTo>
                  <a:pt x="1046218" y="1836262"/>
                </a:lnTo>
                <a:cubicBezTo>
                  <a:pt x="1046218" y="1840470"/>
                  <a:pt x="1049630" y="1843882"/>
                  <a:pt x="1053838" y="1843882"/>
                </a:cubicBezTo>
                <a:lnTo>
                  <a:pt x="1084317" y="1843882"/>
                </a:lnTo>
                <a:cubicBezTo>
                  <a:pt x="1088525" y="1843882"/>
                  <a:pt x="1091937" y="1840470"/>
                  <a:pt x="1091937" y="1836262"/>
                </a:cubicBezTo>
                <a:lnTo>
                  <a:pt x="1091937" y="1730282"/>
                </a:lnTo>
                <a:cubicBezTo>
                  <a:pt x="1091937" y="1726074"/>
                  <a:pt x="1088525" y="1722662"/>
                  <a:pt x="1084317" y="1722662"/>
                </a:cubicBezTo>
                <a:close/>
                <a:moveTo>
                  <a:pt x="1189570" y="1710755"/>
                </a:moveTo>
                <a:cubicBezTo>
                  <a:pt x="1185362" y="1710755"/>
                  <a:pt x="1181950" y="1714167"/>
                  <a:pt x="1181950" y="1718375"/>
                </a:cubicBezTo>
                <a:lnTo>
                  <a:pt x="1181950" y="1824355"/>
                </a:lnTo>
                <a:cubicBezTo>
                  <a:pt x="1181950" y="1828563"/>
                  <a:pt x="1185362" y="1831975"/>
                  <a:pt x="1189570" y="1831975"/>
                </a:cubicBezTo>
                <a:lnTo>
                  <a:pt x="1220049" y="1831975"/>
                </a:lnTo>
                <a:cubicBezTo>
                  <a:pt x="1224257" y="1831975"/>
                  <a:pt x="1227669" y="1828563"/>
                  <a:pt x="1227669" y="1824355"/>
                </a:cubicBezTo>
                <a:lnTo>
                  <a:pt x="1227669" y="1718375"/>
                </a:lnTo>
                <a:cubicBezTo>
                  <a:pt x="1227669" y="1714167"/>
                  <a:pt x="1224257" y="1710755"/>
                  <a:pt x="1220049" y="1710755"/>
                </a:cubicBezTo>
                <a:close/>
                <a:moveTo>
                  <a:pt x="1322919" y="1682180"/>
                </a:moveTo>
                <a:cubicBezTo>
                  <a:pt x="1318711" y="1682180"/>
                  <a:pt x="1315299" y="1685592"/>
                  <a:pt x="1315299" y="1689800"/>
                </a:cubicBezTo>
                <a:lnTo>
                  <a:pt x="1315299" y="1795780"/>
                </a:lnTo>
                <a:cubicBezTo>
                  <a:pt x="1315299" y="1799988"/>
                  <a:pt x="1318711" y="1803400"/>
                  <a:pt x="1322919" y="1803400"/>
                </a:cubicBezTo>
                <a:lnTo>
                  <a:pt x="1353398" y="1803400"/>
                </a:lnTo>
                <a:cubicBezTo>
                  <a:pt x="1357606" y="1803400"/>
                  <a:pt x="1361018" y="1799988"/>
                  <a:pt x="1361018" y="1795780"/>
                </a:cubicBezTo>
                <a:lnTo>
                  <a:pt x="1361018" y="1689800"/>
                </a:lnTo>
                <a:cubicBezTo>
                  <a:pt x="1361018" y="1685592"/>
                  <a:pt x="1357606" y="1682180"/>
                  <a:pt x="1353398" y="1682180"/>
                </a:cubicBezTo>
                <a:close/>
                <a:moveTo>
                  <a:pt x="1458650" y="1648842"/>
                </a:moveTo>
                <a:cubicBezTo>
                  <a:pt x="1454442" y="1648842"/>
                  <a:pt x="1451030" y="1652254"/>
                  <a:pt x="1451030" y="1656462"/>
                </a:cubicBezTo>
                <a:lnTo>
                  <a:pt x="1451030" y="1788636"/>
                </a:lnTo>
                <a:cubicBezTo>
                  <a:pt x="1451030" y="1792844"/>
                  <a:pt x="1454442" y="1796256"/>
                  <a:pt x="1458650" y="1796256"/>
                </a:cubicBezTo>
                <a:lnTo>
                  <a:pt x="1489129" y="1796256"/>
                </a:lnTo>
                <a:cubicBezTo>
                  <a:pt x="1493337" y="1796256"/>
                  <a:pt x="1496749" y="1792844"/>
                  <a:pt x="1496749" y="1788636"/>
                </a:cubicBezTo>
                <a:lnTo>
                  <a:pt x="1496749" y="1656462"/>
                </a:lnTo>
                <a:cubicBezTo>
                  <a:pt x="1496749" y="1652254"/>
                  <a:pt x="1493337" y="1648842"/>
                  <a:pt x="1489129" y="1648842"/>
                </a:cubicBezTo>
                <a:close/>
                <a:moveTo>
                  <a:pt x="1584856" y="1617886"/>
                </a:moveTo>
                <a:cubicBezTo>
                  <a:pt x="1580648" y="1617886"/>
                  <a:pt x="1577236" y="1621298"/>
                  <a:pt x="1577236" y="1625506"/>
                </a:cubicBezTo>
                <a:lnTo>
                  <a:pt x="1577236" y="1757680"/>
                </a:lnTo>
                <a:cubicBezTo>
                  <a:pt x="1577236" y="1761888"/>
                  <a:pt x="1580648" y="1765300"/>
                  <a:pt x="1584856" y="1765300"/>
                </a:cubicBezTo>
                <a:lnTo>
                  <a:pt x="1615335" y="1765300"/>
                </a:lnTo>
                <a:cubicBezTo>
                  <a:pt x="1619543" y="1765300"/>
                  <a:pt x="1622955" y="1761888"/>
                  <a:pt x="1622955" y="1757680"/>
                </a:cubicBezTo>
                <a:lnTo>
                  <a:pt x="1622955" y="1625506"/>
                </a:lnTo>
                <a:cubicBezTo>
                  <a:pt x="1622955" y="1621298"/>
                  <a:pt x="1619543" y="1617886"/>
                  <a:pt x="1615335" y="1617886"/>
                </a:cubicBezTo>
                <a:close/>
                <a:moveTo>
                  <a:pt x="1720586" y="1584547"/>
                </a:moveTo>
                <a:cubicBezTo>
                  <a:pt x="1716378" y="1584547"/>
                  <a:pt x="1712966" y="1587959"/>
                  <a:pt x="1712966" y="1592167"/>
                </a:cubicBezTo>
                <a:lnTo>
                  <a:pt x="1712966" y="1743392"/>
                </a:lnTo>
                <a:cubicBezTo>
                  <a:pt x="1712966" y="1747600"/>
                  <a:pt x="1716378" y="1751012"/>
                  <a:pt x="1720586" y="1751012"/>
                </a:cubicBezTo>
                <a:lnTo>
                  <a:pt x="1751065" y="1751012"/>
                </a:lnTo>
                <a:cubicBezTo>
                  <a:pt x="1755273" y="1751012"/>
                  <a:pt x="1758685" y="1747600"/>
                  <a:pt x="1758685" y="1743392"/>
                </a:cubicBezTo>
                <a:lnTo>
                  <a:pt x="1758685" y="1592167"/>
                </a:lnTo>
                <a:cubicBezTo>
                  <a:pt x="1758685" y="1587959"/>
                  <a:pt x="1755273" y="1584547"/>
                  <a:pt x="1751065" y="1584547"/>
                </a:cubicBezTo>
                <a:close/>
                <a:moveTo>
                  <a:pt x="1851555" y="1553591"/>
                </a:moveTo>
                <a:cubicBezTo>
                  <a:pt x="1847347" y="1553591"/>
                  <a:pt x="1843935" y="1557003"/>
                  <a:pt x="1843935" y="1561211"/>
                </a:cubicBezTo>
                <a:lnTo>
                  <a:pt x="1843935" y="1712436"/>
                </a:lnTo>
                <a:cubicBezTo>
                  <a:pt x="1843935" y="1716644"/>
                  <a:pt x="1847347" y="1720056"/>
                  <a:pt x="1851555" y="1720056"/>
                </a:cubicBezTo>
                <a:lnTo>
                  <a:pt x="1882034" y="1720056"/>
                </a:lnTo>
                <a:cubicBezTo>
                  <a:pt x="1886242" y="1720056"/>
                  <a:pt x="1889654" y="1716644"/>
                  <a:pt x="1889654" y="1712436"/>
                </a:cubicBezTo>
                <a:lnTo>
                  <a:pt x="1889654" y="1561211"/>
                </a:lnTo>
                <a:cubicBezTo>
                  <a:pt x="1889654" y="1557003"/>
                  <a:pt x="1886242" y="1553591"/>
                  <a:pt x="1882034" y="1553591"/>
                </a:cubicBezTo>
                <a:close/>
                <a:moveTo>
                  <a:pt x="1984905" y="1532160"/>
                </a:moveTo>
                <a:cubicBezTo>
                  <a:pt x="1980697" y="1532160"/>
                  <a:pt x="1977285" y="1535572"/>
                  <a:pt x="1977285" y="1539780"/>
                </a:cubicBezTo>
                <a:lnTo>
                  <a:pt x="1977285" y="1691005"/>
                </a:lnTo>
                <a:cubicBezTo>
                  <a:pt x="1977285" y="1695213"/>
                  <a:pt x="1980697" y="1698625"/>
                  <a:pt x="1984905" y="1698625"/>
                </a:cubicBezTo>
                <a:lnTo>
                  <a:pt x="2015384" y="1698625"/>
                </a:lnTo>
                <a:cubicBezTo>
                  <a:pt x="2019592" y="1698625"/>
                  <a:pt x="2023004" y="1695213"/>
                  <a:pt x="2023004" y="1691005"/>
                </a:cubicBezTo>
                <a:lnTo>
                  <a:pt x="2023004" y="1539780"/>
                </a:lnTo>
                <a:cubicBezTo>
                  <a:pt x="2023004" y="1535572"/>
                  <a:pt x="2019592" y="1532160"/>
                  <a:pt x="2015384" y="1532160"/>
                </a:cubicBezTo>
                <a:close/>
                <a:moveTo>
                  <a:pt x="2118255" y="1508348"/>
                </a:moveTo>
                <a:cubicBezTo>
                  <a:pt x="2114047" y="1508348"/>
                  <a:pt x="2110635" y="1511760"/>
                  <a:pt x="2110635" y="1515968"/>
                </a:cubicBezTo>
                <a:lnTo>
                  <a:pt x="2110635" y="1667193"/>
                </a:lnTo>
                <a:cubicBezTo>
                  <a:pt x="2110635" y="1671401"/>
                  <a:pt x="2114047" y="1674813"/>
                  <a:pt x="2118255" y="1674813"/>
                </a:cubicBezTo>
                <a:lnTo>
                  <a:pt x="2148734" y="1674813"/>
                </a:lnTo>
                <a:cubicBezTo>
                  <a:pt x="2152942" y="1674813"/>
                  <a:pt x="2156354" y="1671401"/>
                  <a:pt x="2156354" y="1667193"/>
                </a:cubicBezTo>
                <a:lnTo>
                  <a:pt x="2156354" y="1515968"/>
                </a:lnTo>
                <a:cubicBezTo>
                  <a:pt x="2156354" y="1511760"/>
                  <a:pt x="2152942" y="1508348"/>
                  <a:pt x="2148734" y="1508348"/>
                </a:cubicBezTo>
                <a:close/>
                <a:moveTo>
                  <a:pt x="2220649" y="1489298"/>
                </a:moveTo>
                <a:cubicBezTo>
                  <a:pt x="2216441" y="1489298"/>
                  <a:pt x="2213029" y="1492710"/>
                  <a:pt x="2213029" y="1496918"/>
                </a:cubicBezTo>
                <a:lnTo>
                  <a:pt x="2213029" y="1648143"/>
                </a:lnTo>
                <a:cubicBezTo>
                  <a:pt x="2213029" y="1652351"/>
                  <a:pt x="2216441" y="1655763"/>
                  <a:pt x="2220649" y="1655763"/>
                </a:cubicBezTo>
                <a:lnTo>
                  <a:pt x="2251128" y="1655763"/>
                </a:lnTo>
                <a:cubicBezTo>
                  <a:pt x="2255336" y="1655763"/>
                  <a:pt x="2258748" y="1652351"/>
                  <a:pt x="2258748" y="1648143"/>
                </a:cubicBezTo>
                <a:lnTo>
                  <a:pt x="2258748" y="1496918"/>
                </a:lnTo>
                <a:cubicBezTo>
                  <a:pt x="2258748" y="1492710"/>
                  <a:pt x="2255336" y="1489298"/>
                  <a:pt x="2251128" y="1489298"/>
                </a:cubicBezTo>
                <a:close/>
                <a:moveTo>
                  <a:pt x="2339711" y="1463104"/>
                </a:moveTo>
                <a:cubicBezTo>
                  <a:pt x="2335503" y="1463104"/>
                  <a:pt x="2332091" y="1466516"/>
                  <a:pt x="2332091" y="1470724"/>
                </a:cubicBezTo>
                <a:lnTo>
                  <a:pt x="2332091" y="1621949"/>
                </a:lnTo>
                <a:cubicBezTo>
                  <a:pt x="2332091" y="1626157"/>
                  <a:pt x="2335503" y="1629569"/>
                  <a:pt x="2339711" y="1629569"/>
                </a:cubicBezTo>
                <a:lnTo>
                  <a:pt x="2370190" y="1629569"/>
                </a:lnTo>
                <a:cubicBezTo>
                  <a:pt x="2374398" y="1629569"/>
                  <a:pt x="2377810" y="1626157"/>
                  <a:pt x="2377810" y="1621949"/>
                </a:cubicBezTo>
                <a:lnTo>
                  <a:pt x="2377810" y="1470724"/>
                </a:lnTo>
                <a:cubicBezTo>
                  <a:pt x="2377810" y="1466516"/>
                  <a:pt x="2374398" y="1463104"/>
                  <a:pt x="2370190" y="1463104"/>
                </a:cubicBezTo>
                <a:close/>
                <a:moveTo>
                  <a:pt x="2461155" y="1429766"/>
                </a:moveTo>
                <a:cubicBezTo>
                  <a:pt x="2456947" y="1429766"/>
                  <a:pt x="2453535" y="1433178"/>
                  <a:pt x="2453535" y="1437386"/>
                </a:cubicBezTo>
                <a:lnTo>
                  <a:pt x="2453535" y="1588611"/>
                </a:lnTo>
                <a:cubicBezTo>
                  <a:pt x="2453535" y="1592819"/>
                  <a:pt x="2456947" y="1596231"/>
                  <a:pt x="2461155" y="1596231"/>
                </a:cubicBezTo>
                <a:lnTo>
                  <a:pt x="2491634" y="1596231"/>
                </a:lnTo>
                <a:cubicBezTo>
                  <a:pt x="2495842" y="1596231"/>
                  <a:pt x="2499254" y="1592819"/>
                  <a:pt x="2499254" y="1588611"/>
                </a:cubicBezTo>
                <a:lnTo>
                  <a:pt x="2499254" y="1437386"/>
                </a:lnTo>
                <a:cubicBezTo>
                  <a:pt x="2499254" y="1433178"/>
                  <a:pt x="2495842" y="1429766"/>
                  <a:pt x="2491634" y="1429766"/>
                </a:cubicBezTo>
                <a:close/>
                <a:moveTo>
                  <a:pt x="2587361" y="1410716"/>
                </a:moveTo>
                <a:cubicBezTo>
                  <a:pt x="2583153" y="1410716"/>
                  <a:pt x="2579741" y="1414128"/>
                  <a:pt x="2579741" y="1418336"/>
                </a:cubicBezTo>
                <a:lnTo>
                  <a:pt x="2579741" y="1569561"/>
                </a:lnTo>
                <a:cubicBezTo>
                  <a:pt x="2579741" y="1573769"/>
                  <a:pt x="2583153" y="1577181"/>
                  <a:pt x="2587361" y="1577181"/>
                </a:cubicBezTo>
                <a:lnTo>
                  <a:pt x="2617840" y="1577181"/>
                </a:lnTo>
                <a:cubicBezTo>
                  <a:pt x="2622048" y="1577181"/>
                  <a:pt x="2625460" y="1573769"/>
                  <a:pt x="2625460" y="1569561"/>
                </a:cubicBezTo>
                <a:lnTo>
                  <a:pt x="2625460" y="1418336"/>
                </a:lnTo>
                <a:cubicBezTo>
                  <a:pt x="2625460" y="1414128"/>
                  <a:pt x="2622048" y="1410716"/>
                  <a:pt x="2617840" y="1410716"/>
                </a:cubicBezTo>
                <a:close/>
                <a:moveTo>
                  <a:pt x="2706424" y="1374997"/>
                </a:moveTo>
                <a:cubicBezTo>
                  <a:pt x="2702216" y="1374997"/>
                  <a:pt x="2698804" y="1378409"/>
                  <a:pt x="2698804" y="1382617"/>
                </a:cubicBezTo>
                <a:lnTo>
                  <a:pt x="2698804" y="1533842"/>
                </a:lnTo>
                <a:cubicBezTo>
                  <a:pt x="2698804" y="1538050"/>
                  <a:pt x="2702216" y="1541462"/>
                  <a:pt x="2706424" y="1541462"/>
                </a:cubicBezTo>
                <a:lnTo>
                  <a:pt x="2736903" y="1541462"/>
                </a:lnTo>
                <a:cubicBezTo>
                  <a:pt x="2741111" y="1541462"/>
                  <a:pt x="2744523" y="1538050"/>
                  <a:pt x="2744523" y="1533842"/>
                </a:cubicBezTo>
                <a:lnTo>
                  <a:pt x="2744523" y="1382617"/>
                </a:lnTo>
                <a:cubicBezTo>
                  <a:pt x="2744523" y="1378409"/>
                  <a:pt x="2741111" y="1374997"/>
                  <a:pt x="2736903" y="1374997"/>
                </a:cubicBezTo>
                <a:close/>
                <a:moveTo>
                  <a:pt x="2831893" y="1339750"/>
                </a:moveTo>
                <a:cubicBezTo>
                  <a:pt x="2827685" y="1339750"/>
                  <a:pt x="2824273" y="1343162"/>
                  <a:pt x="2824273" y="1347370"/>
                </a:cubicBezTo>
                <a:lnTo>
                  <a:pt x="2824273" y="1517173"/>
                </a:lnTo>
                <a:cubicBezTo>
                  <a:pt x="2824273" y="1521381"/>
                  <a:pt x="2827685" y="1524793"/>
                  <a:pt x="2831893" y="1524793"/>
                </a:cubicBezTo>
                <a:lnTo>
                  <a:pt x="2862372" y="1524793"/>
                </a:lnTo>
                <a:cubicBezTo>
                  <a:pt x="2866580" y="1524793"/>
                  <a:pt x="2869992" y="1521381"/>
                  <a:pt x="2869992" y="1517173"/>
                </a:cubicBezTo>
                <a:lnTo>
                  <a:pt x="2869992" y="1347370"/>
                </a:lnTo>
                <a:cubicBezTo>
                  <a:pt x="2869992" y="1343162"/>
                  <a:pt x="2866580" y="1339750"/>
                  <a:pt x="2862372" y="1339750"/>
                </a:cubicBezTo>
                <a:close/>
                <a:moveTo>
                  <a:pt x="2960481" y="1308794"/>
                </a:moveTo>
                <a:cubicBezTo>
                  <a:pt x="2956273" y="1308794"/>
                  <a:pt x="2952861" y="1312206"/>
                  <a:pt x="2952861" y="1316414"/>
                </a:cubicBezTo>
                <a:lnTo>
                  <a:pt x="2952861" y="1486217"/>
                </a:lnTo>
                <a:cubicBezTo>
                  <a:pt x="2952861" y="1490425"/>
                  <a:pt x="2956273" y="1493837"/>
                  <a:pt x="2960481" y="1493837"/>
                </a:cubicBezTo>
                <a:lnTo>
                  <a:pt x="2990960" y="1493837"/>
                </a:lnTo>
                <a:cubicBezTo>
                  <a:pt x="2995168" y="1493837"/>
                  <a:pt x="2998580" y="1490425"/>
                  <a:pt x="2998580" y="1486217"/>
                </a:cubicBezTo>
                <a:lnTo>
                  <a:pt x="2998580" y="1316414"/>
                </a:lnTo>
                <a:cubicBezTo>
                  <a:pt x="2998580" y="1312206"/>
                  <a:pt x="2995168" y="1308794"/>
                  <a:pt x="2990960" y="1308794"/>
                </a:cubicBezTo>
                <a:close/>
                <a:moveTo>
                  <a:pt x="3084306" y="1284981"/>
                </a:moveTo>
                <a:cubicBezTo>
                  <a:pt x="3080098" y="1284981"/>
                  <a:pt x="3076686" y="1288393"/>
                  <a:pt x="3076686" y="1292601"/>
                </a:cubicBezTo>
                <a:lnTo>
                  <a:pt x="3076686" y="1462404"/>
                </a:lnTo>
                <a:cubicBezTo>
                  <a:pt x="3076686" y="1466612"/>
                  <a:pt x="3080098" y="1470024"/>
                  <a:pt x="3084306" y="1470024"/>
                </a:cubicBezTo>
                <a:lnTo>
                  <a:pt x="3114785" y="1470024"/>
                </a:lnTo>
                <a:cubicBezTo>
                  <a:pt x="3118993" y="1470024"/>
                  <a:pt x="3122405" y="1466612"/>
                  <a:pt x="3122405" y="1462404"/>
                </a:cubicBezTo>
                <a:lnTo>
                  <a:pt x="3122405" y="1292601"/>
                </a:lnTo>
                <a:cubicBezTo>
                  <a:pt x="3122405" y="1288393"/>
                  <a:pt x="3118993" y="1284981"/>
                  <a:pt x="3114785" y="1284981"/>
                </a:cubicBezTo>
                <a:close/>
                <a:moveTo>
                  <a:pt x="3205750" y="1256406"/>
                </a:moveTo>
                <a:cubicBezTo>
                  <a:pt x="3201542" y="1256406"/>
                  <a:pt x="3198130" y="1259818"/>
                  <a:pt x="3198130" y="1264026"/>
                </a:cubicBezTo>
                <a:lnTo>
                  <a:pt x="3198130" y="1433829"/>
                </a:lnTo>
                <a:cubicBezTo>
                  <a:pt x="3198130" y="1438037"/>
                  <a:pt x="3201542" y="1441449"/>
                  <a:pt x="3205750" y="1441449"/>
                </a:cubicBezTo>
                <a:lnTo>
                  <a:pt x="3236229" y="1441449"/>
                </a:lnTo>
                <a:cubicBezTo>
                  <a:pt x="3240437" y="1441449"/>
                  <a:pt x="3243849" y="1438037"/>
                  <a:pt x="3243849" y="1433829"/>
                </a:cubicBezTo>
                <a:lnTo>
                  <a:pt x="3243849" y="1264026"/>
                </a:lnTo>
                <a:cubicBezTo>
                  <a:pt x="3243849" y="1259818"/>
                  <a:pt x="3240437" y="1256406"/>
                  <a:pt x="3236229" y="1256406"/>
                </a:cubicBezTo>
                <a:close/>
                <a:moveTo>
                  <a:pt x="3329574" y="1215924"/>
                </a:moveTo>
                <a:cubicBezTo>
                  <a:pt x="3325366" y="1215924"/>
                  <a:pt x="3321954" y="1219336"/>
                  <a:pt x="3321954" y="1223544"/>
                </a:cubicBezTo>
                <a:lnTo>
                  <a:pt x="3321954" y="1414779"/>
                </a:lnTo>
                <a:cubicBezTo>
                  <a:pt x="3321954" y="1418987"/>
                  <a:pt x="3325366" y="1422399"/>
                  <a:pt x="3329574" y="1422399"/>
                </a:cubicBezTo>
                <a:lnTo>
                  <a:pt x="3360053" y="1422399"/>
                </a:lnTo>
                <a:cubicBezTo>
                  <a:pt x="3364261" y="1422399"/>
                  <a:pt x="3367673" y="1418987"/>
                  <a:pt x="3367673" y="1414779"/>
                </a:cubicBezTo>
                <a:lnTo>
                  <a:pt x="3367673" y="1223544"/>
                </a:lnTo>
                <a:cubicBezTo>
                  <a:pt x="3367673" y="1219336"/>
                  <a:pt x="3364261" y="1215924"/>
                  <a:pt x="3360053" y="1215924"/>
                </a:cubicBezTo>
                <a:close/>
                <a:moveTo>
                  <a:pt x="3493880" y="1170680"/>
                </a:moveTo>
                <a:cubicBezTo>
                  <a:pt x="3489672" y="1170680"/>
                  <a:pt x="3486260" y="1174092"/>
                  <a:pt x="3486260" y="1178300"/>
                </a:cubicBezTo>
                <a:lnTo>
                  <a:pt x="3486260" y="1369535"/>
                </a:lnTo>
                <a:cubicBezTo>
                  <a:pt x="3486260" y="1373743"/>
                  <a:pt x="3489672" y="1377155"/>
                  <a:pt x="3493880" y="1377155"/>
                </a:cubicBezTo>
                <a:lnTo>
                  <a:pt x="3524359" y="1377155"/>
                </a:lnTo>
                <a:cubicBezTo>
                  <a:pt x="3528567" y="1377155"/>
                  <a:pt x="3531979" y="1373743"/>
                  <a:pt x="3531979" y="1369535"/>
                </a:cubicBezTo>
                <a:lnTo>
                  <a:pt x="3531979" y="1178300"/>
                </a:lnTo>
                <a:cubicBezTo>
                  <a:pt x="3531979" y="1174092"/>
                  <a:pt x="3528567" y="1170680"/>
                  <a:pt x="3524359" y="1170680"/>
                </a:cubicBezTo>
                <a:close/>
                <a:moveTo>
                  <a:pt x="3629612" y="1132580"/>
                </a:moveTo>
                <a:cubicBezTo>
                  <a:pt x="3625404" y="1132580"/>
                  <a:pt x="3621992" y="1135992"/>
                  <a:pt x="3621992" y="1140200"/>
                </a:cubicBezTo>
                <a:lnTo>
                  <a:pt x="3621992" y="1331435"/>
                </a:lnTo>
                <a:cubicBezTo>
                  <a:pt x="3621992" y="1335643"/>
                  <a:pt x="3625404" y="1339055"/>
                  <a:pt x="3629612" y="1339055"/>
                </a:cubicBezTo>
                <a:lnTo>
                  <a:pt x="3660091" y="1339055"/>
                </a:lnTo>
                <a:cubicBezTo>
                  <a:pt x="3664299" y="1339055"/>
                  <a:pt x="3667711" y="1335643"/>
                  <a:pt x="3667711" y="1331435"/>
                </a:cubicBezTo>
                <a:lnTo>
                  <a:pt x="3667711" y="1140200"/>
                </a:lnTo>
                <a:cubicBezTo>
                  <a:pt x="3667711" y="1135992"/>
                  <a:pt x="3664299" y="1132580"/>
                  <a:pt x="3660091" y="1132580"/>
                </a:cubicBezTo>
                <a:close/>
                <a:moveTo>
                  <a:pt x="3776849" y="1089715"/>
                </a:moveTo>
                <a:cubicBezTo>
                  <a:pt x="3771369" y="1089715"/>
                  <a:pt x="3766927" y="1094157"/>
                  <a:pt x="3766927" y="1099637"/>
                </a:cubicBezTo>
                <a:lnTo>
                  <a:pt x="3766927" y="1300558"/>
                </a:lnTo>
                <a:cubicBezTo>
                  <a:pt x="3766927" y="1306038"/>
                  <a:pt x="3771369" y="1310480"/>
                  <a:pt x="3776849" y="1310480"/>
                </a:cubicBezTo>
                <a:lnTo>
                  <a:pt x="3816535" y="1310480"/>
                </a:lnTo>
                <a:cubicBezTo>
                  <a:pt x="3822015" y="1310480"/>
                  <a:pt x="3826457" y="1306038"/>
                  <a:pt x="3826457" y="1300558"/>
                </a:cubicBezTo>
                <a:lnTo>
                  <a:pt x="3826457" y="1099637"/>
                </a:lnTo>
                <a:cubicBezTo>
                  <a:pt x="3826457" y="1094157"/>
                  <a:pt x="3822015" y="1089715"/>
                  <a:pt x="3816535" y="1089715"/>
                </a:cubicBezTo>
                <a:close/>
                <a:moveTo>
                  <a:pt x="3934011" y="1049234"/>
                </a:moveTo>
                <a:cubicBezTo>
                  <a:pt x="3928531" y="1049234"/>
                  <a:pt x="3924089" y="1053676"/>
                  <a:pt x="3924089" y="1059156"/>
                </a:cubicBezTo>
                <a:lnTo>
                  <a:pt x="3924089" y="1260077"/>
                </a:lnTo>
                <a:cubicBezTo>
                  <a:pt x="3924089" y="1265557"/>
                  <a:pt x="3928531" y="1269999"/>
                  <a:pt x="3934011" y="1269999"/>
                </a:cubicBezTo>
                <a:lnTo>
                  <a:pt x="3973697" y="1269999"/>
                </a:lnTo>
                <a:cubicBezTo>
                  <a:pt x="3979177" y="1269999"/>
                  <a:pt x="3983619" y="1265557"/>
                  <a:pt x="3983619" y="1260077"/>
                </a:cubicBezTo>
                <a:lnTo>
                  <a:pt x="3983619" y="1059156"/>
                </a:lnTo>
                <a:cubicBezTo>
                  <a:pt x="3983619" y="1053676"/>
                  <a:pt x="3979177" y="1049234"/>
                  <a:pt x="3973697" y="1049234"/>
                </a:cubicBezTo>
                <a:close/>
                <a:moveTo>
                  <a:pt x="4139592" y="989702"/>
                </a:moveTo>
                <a:cubicBezTo>
                  <a:pt x="4123153" y="989702"/>
                  <a:pt x="4109826" y="1003029"/>
                  <a:pt x="4109826" y="1019468"/>
                </a:cubicBezTo>
                <a:lnTo>
                  <a:pt x="4109826" y="1187846"/>
                </a:lnTo>
                <a:cubicBezTo>
                  <a:pt x="4109826" y="1204285"/>
                  <a:pt x="4123153" y="1217612"/>
                  <a:pt x="4139592" y="1217612"/>
                </a:cubicBezTo>
                <a:cubicBezTo>
                  <a:pt x="4156031" y="1217612"/>
                  <a:pt x="4169358" y="1204285"/>
                  <a:pt x="4169358" y="1187846"/>
                </a:cubicBezTo>
                <a:lnTo>
                  <a:pt x="4169358" y="1019468"/>
                </a:lnTo>
                <a:cubicBezTo>
                  <a:pt x="4169358" y="1003029"/>
                  <a:pt x="4156031" y="989702"/>
                  <a:pt x="4139592" y="989702"/>
                </a:cubicBezTo>
                <a:close/>
                <a:moveTo>
                  <a:pt x="4305086" y="939005"/>
                </a:moveTo>
                <a:cubicBezTo>
                  <a:pt x="4291934" y="939005"/>
                  <a:pt x="4281273" y="949666"/>
                  <a:pt x="4281273" y="962818"/>
                </a:cubicBezTo>
                <a:lnTo>
                  <a:pt x="4281273" y="1158079"/>
                </a:lnTo>
                <a:cubicBezTo>
                  <a:pt x="4281273" y="1171231"/>
                  <a:pt x="4291934" y="1181892"/>
                  <a:pt x="4305086" y="1181892"/>
                </a:cubicBezTo>
                <a:lnTo>
                  <a:pt x="4357473" y="1181892"/>
                </a:lnTo>
                <a:cubicBezTo>
                  <a:pt x="4370625" y="1181892"/>
                  <a:pt x="4381286" y="1171231"/>
                  <a:pt x="4381286" y="1158079"/>
                </a:cubicBezTo>
                <a:lnTo>
                  <a:pt x="4381286" y="962818"/>
                </a:lnTo>
                <a:cubicBezTo>
                  <a:pt x="4381286" y="949666"/>
                  <a:pt x="4370625" y="939005"/>
                  <a:pt x="4357473" y="939005"/>
                </a:cubicBezTo>
                <a:close/>
                <a:moveTo>
                  <a:pt x="4519399" y="896143"/>
                </a:moveTo>
                <a:cubicBezTo>
                  <a:pt x="4506247" y="896143"/>
                  <a:pt x="4495586" y="906804"/>
                  <a:pt x="4495586" y="919956"/>
                </a:cubicBezTo>
                <a:lnTo>
                  <a:pt x="4495586" y="1115217"/>
                </a:lnTo>
                <a:cubicBezTo>
                  <a:pt x="4495586" y="1128369"/>
                  <a:pt x="4506247" y="1139030"/>
                  <a:pt x="4519399" y="1139030"/>
                </a:cubicBezTo>
                <a:lnTo>
                  <a:pt x="4571786" y="1139030"/>
                </a:lnTo>
                <a:cubicBezTo>
                  <a:pt x="4584938" y="1139030"/>
                  <a:pt x="4595599" y="1128369"/>
                  <a:pt x="4595599" y="1115217"/>
                </a:cubicBezTo>
                <a:lnTo>
                  <a:pt x="4595599" y="919956"/>
                </a:lnTo>
                <a:cubicBezTo>
                  <a:pt x="4595599" y="906804"/>
                  <a:pt x="4584938" y="896143"/>
                  <a:pt x="4571786" y="896143"/>
                </a:cubicBezTo>
                <a:close/>
                <a:moveTo>
                  <a:pt x="4745164" y="853280"/>
                </a:moveTo>
                <a:cubicBezTo>
                  <a:pt x="4727002" y="853280"/>
                  <a:pt x="4712279" y="868003"/>
                  <a:pt x="4712279" y="886165"/>
                </a:cubicBezTo>
                <a:lnTo>
                  <a:pt x="4712279" y="1063282"/>
                </a:lnTo>
                <a:cubicBezTo>
                  <a:pt x="4712279" y="1081444"/>
                  <a:pt x="4727002" y="1096167"/>
                  <a:pt x="4745164" y="1096167"/>
                </a:cubicBezTo>
                <a:lnTo>
                  <a:pt x="4817509" y="1096167"/>
                </a:lnTo>
                <a:cubicBezTo>
                  <a:pt x="4835671" y="1096167"/>
                  <a:pt x="4850394" y="1081444"/>
                  <a:pt x="4850394" y="1063282"/>
                </a:cubicBezTo>
                <a:lnTo>
                  <a:pt x="4850394" y="886165"/>
                </a:lnTo>
                <a:cubicBezTo>
                  <a:pt x="4850394" y="868003"/>
                  <a:pt x="4835671" y="853280"/>
                  <a:pt x="4817509" y="853280"/>
                </a:cubicBezTo>
                <a:close/>
                <a:moveTo>
                  <a:pt x="4995194" y="793748"/>
                </a:moveTo>
                <a:cubicBezTo>
                  <a:pt x="4977032" y="793748"/>
                  <a:pt x="4962309" y="808471"/>
                  <a:pt x="4962309" y="826633"/>
                </a:cubicBezTo>
                <a:lnTo>
                  <a:pt x="4962309" y="1032327"/>
                </a:lnTo>
                <a:cubicBezTo>
                  <a:pt x="4962309" y="1050489"/>
                  <a:pt x="4977032" y="1065212"/>
                  <a:pt x="4995194" y="1065212"/>
                </a:cubicBezTo>
                <a:lnTo>
                  <a:pt x="5067539" y="1065212"/>
                </a:lnTo>
                <a:cubicBezTo>
                  <a:pt x="5085701" y="1065212"/>
                  <a:pt x="5100424" y="1050489"/>
                  <a:pt x="5100424" y="1032327"/>
                </a:cubicBezTo>
                <a:lnTo>
                  <a:pt x="5100424" y="826633"/>
                </a:lnTo>
                <a:cubicBezTo>
                  <a:pt x="5100424" y="808471"/>
                  <a:pt x="5085701" y="793748"/>
                  <a:pt x="5067539" y="793748"/>
                </a:cubicBezTo>
                <a:close/>
                <a:moveTo>
                  <a:pt x="5273799" y="743742"/>
                </a:moveTo>
                <a:cubicBezTo>
                  <a:pt x="5255637" y="743742"/>
                  <a:pt x="5240914" y="758465"/>
                  <a:pt x="5240914" y="776627"/>
                </a:cubicBezTo>
                <a:lnTo>
                  <a:pt x="5240914" y="1016349"/>
                </a:lnTo>
                <a:cubicBezTo>
                  <a:pt x="5240914" y="1034511"/>
                  <a:pt x="5255637" y="1049234"/>
                  <a:pt x="5273799" y="1049234"/>
                </a:cubicBezTo>
                <a:lnTo>
                  <a:pt x="5346144" y="1049234"/>
                </a:lnTo>
                <a:cubicBezTo>
                  <a:pt x="5364306" y="1049234"/>
                  <a:pt x="5379029" y="1034511"/>
                  <a:pt x="5379029" y="1016349"/>
                </a:cubicBezTo>
                <a:lnTo>
                  <a:pt x="5379029" y="776627"/>
                </a:lnTo>
                <a:cubicBezTo>
                  <a:pt x="5379029" y="758465"/>
                  <a:pt x="5364306" y="743742"/>
                  <a:pt x="5346144" y="743742"/>
                </a:cubicBezTo>
                <a:close/>
                <a:moveTo>
                  <a:pt x="5526211" y="698499"/>
                </a:moveTo>
                <a:cubicBezTo>
                  <a:pt x="5508049" y="698499"/>
                  <a:pt x="5493326" y="713222"/>
                  <a:pt x="5493326" y="731384"/>
                </a:cubicBezTo>
                <a:lnTo>
                  <a:pt x="5493326" y="971106"/>
                </a:lnTo>
                <a:cubicBezTo>
                  <a:pt x="5493326" y="989268"/>
                  <a:pt x="5508049" y="1003991"/>
                  <a:pt x="5526211" y="1003991"/>
                </a:cubicBezTo>
                <a:lnTo>
                  <a:pt x="5598556" y="1003991"/>
                </a:lnTo>
                <a:cubicBezTo>
                  <a:pt x="5616718" y="1003991"/>
                  <a:pt x="5631441" y="989268"/>
                  <a:pt x="5631441" y="971106"/>
                </a:cubicBezTo>
                <a:lnTo>
                  <a:pt x="5631441" y="731384"/>
                </a:lnTo>
                <a:cubicBezTo>
                  <a:pt x="5631441" y="713222"/>
                  <a:pt x="5616718" y="698499"/>
                  <a:pt x="5598556" y="698499"/>
                </a:cubicBezTo>
                <a:close/>
                <a:moveTo>
                  <a:pt x="5835774" y="660399"/>
                </a:moveTo>
                <a:cubicBezTo>
                  <a:pt x="5817612" y="660399"/>
                  <a:pt x="5802889" y="675122"/>
                  <a:pt x="5802889" y="693284"/>
                </a:cubicBezTo>
                <a:lnTo>
                  <a:pt x="5802889" y="933006"/>
                </a:lnTo>
                <a:cubicBezTo>
                  <a:pt x="5802889" y="951168"/>
                  <a:pt x="5817612" y="965891"/>
                  <a:pt x="5835774" y="965891"/>
                </a:cubicBezTo>
                <a:lnTo>
                  <a:pt x="5908119" y="965891"/>
                </a:lnTo>
                <a:cubicBezTo>
                  <a:pt x="5926281" y="965891"/>
                  <a:pt x="5941004" y="951168"/>
                  <a:pt x="5941004" y="933006"/>
                </a:cubicBezTo>
                <a:lnTo>
                  <a:pt x="5941004" y="693284"/>
                </a:lnTo>
                <a:cubicBezTo>
                  <a:pt x="5941004" y="675122"/>
                  <a:pt x="5926281" y="660399"/>
                  <a:pt x="5908119" y="660399"/>
                </a:cubicBezTo>
                <a:close/>
                <a:moveTo>
                  <a:pt x="6176292" y="617537"/>
                </a:moveTo>
                <a:cubicBezTo>
                  <a:pt x="6158130" y="617537"/>
                  <a:pt x="6143407" y="632260"/>
                  <a:pt x="6143407" y="650422"/>
                </a:cubicBezTo>
                <a:lnTo>
                  <a:pt x="6143407" y="890144"/>
                </a:lnTo>
                <a:cubicBezTo>
                  <a:pt x="6143407" y="908306"/>
                  <a:pt x="6158130" y="923029"/>
                  <a:pt x="6176292" y="923029"/>
                </a:cubicBezTo>
                <a:lnTo>
                  <a:pt x="6248637" y="923029"/>
                </a:lnTo>
                <a:cubicBezTo>
                  <a:pt x="6266799" y="923029"/>
                  <a:pt x="6281522" y="908306"/>
                  <a:pt x="6281522" y="890144"/>
                </a:cubicBezTo>
                <a:lnTo>
                  <a:pt x="6281522" y="650422"/>
                </a:lnTo>
                <a:cubicBezTo>
                  <a:pt x="6281522" y="632260"/>
                  <a:pt x="6266799" y="617537"/>
                  <a:pt x="6248637" y="617537"/>
                </a:cubicBezTo>
                <a:close/>
                <a:moveTo>
                  <a:pt x="6522481" y="567530"/>
                </a:moveTo>
                <a:cubicBezTo>
                  <a:pt x="6501187" y="567530"/>
                  <a:pt x="6483925" y="584792"/>
                  <a:pt x="6483925" y="606086"/>
                </a:cubicBezTo>
                <a:lnTo>
                  <a:pt x="6483925" y="864731"/>
                </a:lnTo>
                <a:cubicBezTo>
                  <a:pt x="6483925" y="886025"/>
                  <a:pt x="6501187" y="903287"/>
                  <a:pt x="6522481" y="903287"/>
                </a:cubicBezTo>
                <a:lnTo>
                  <a:pt x="6607301" y="903287"/>
                </a:lnTo>
                <a:cubicBezTo>
                  <a:pt x="6628595" y="903287"/>
                  <a:pt x="6645857" y="886025"/>
                  <a:pt x="6645857" y="864731"/>
                </a:cubicBezTo>
                <a:lnTo>
                  <a:pt x="6645857" y="606086"/>
                </a:lnTo>
                <a:cubicBezTo>
                  <a:pt x="6645857" y="584792"/>
                  <a:pt x="6628595" y="567530"/>
                  <a:pt x="6607301" y="567530"/>
                </a:cubicBezTo>
                <a:close/>
                <a:moveTo>
                  <a:pt x="9449524" y="565853"/>
                </a:moveTo>
                <a:lnTo>
                  <a:pt x="9455405" y="574674"/>
                </a:lnTo>
                <a:lnTo>
                  <a:pt x="9449548" y="574674"/>
                </a:lnTo>
                <a:close/>
                <a:moveTo>
                  <a:pt x="6915387" y="507999"/>
                </a:moveTo>
                <a:cubicBezTo>
                  <a:pt x="6894093" y="507999"/>
                  <a:pt x="6876831" y="525261"/>
                  <a:pt x="6876831" y="546555"/>
                </a:cubicBezTo>
                <a:lnTo>
                  <a:pt x="6876831" y="805200"/>
                </a:lnTo>
                <a:cubicBezTo>
                  <a:pt x="6876831" y="826494"/>
                  <a:pt x="6894093" y="843756"/>
                  <a:pt x="6915387" y="843756"/>
                </a:cubicBezTo>
                <a:lnTo>
                  <a:pt x="7000207" y="843756"/>
                </a:lnTo>
                <a:cubicBezTo>
                  <a:pt x="7021501" y="843756"/>
                  <a:pt x="7038763" y="826494"/>
                  <a:pt x="7038763" y="805200"/>
                </a:cubicBezTo>
                <a:lnTo>
                  <a:pt x="7038763" y="546555"/>
                </a:lnTo>
                <a:cubicBezTo>
                  <a:pt x="7038763" y="525261"/>
                  <a:pt x="7021501" y="507999"/>
                  <a:pt x="7000207" y="507999"/>
                </a:cubicBezTo>
                <a:close/>
                <a:moveTo>
                  <a:pt x="7332106" y="450849"/>
                </a:moveTo>
                <a:cubicBezTo>
                  <a:pt x="7310812" y="450849"/>
                  <a:pt x="7293550" y="468111"/>
                  <a:pt x="7293550" y="489405"/>
                </a:cubicBezTo>
                <a:lnTo>
                  <a:pt x="7293550" y="748050"/>
                </a:lnTo>
                <a:cubicBezTo>
                  <a:pt x="7293550" y="769344"/>
                  <a:pt x="7310812" y="786606"/>
                  <a:pt x="7332106" y="786606"/>
                </a:cubicBezTo>
                <a:lnTo>
                  <a:pt x="7416926" y="786606"/>
                </a:lnTo>
                <a:cubicBezTo>
                  <a:pt x="7438220" y="786606"/>
                  <a:pt x="7455482" y="769344"/>
                  <a:pt x="7455482" y="748050"/>
                </a:cubicBezTo>
                <a:lnTo>
                  <a:pt x="7455482" y="489405"/>
                </a:lnTo>
                <a:cubicBezTo>
                  <a:pt x="7455482" y="468111"/>
                  <a:pt x="7438220" y="450849"/>
                  <a:pt x="7416926" y="450849"/>
                </a:cubicBezTo>
                <a:close/>
                <a:moveTo>
                  <a:pt x="7779441" y="388935"/>
                </a:moveTo>
                <a:cubicBezTo>
                  <a:pt x="7754389" y="388935"/>
                  <a:pt x="7734081" y="409243"/>
                  <a:pt x="7734081" y="434295"/>
                </a:cubicBezTo>
                <a:lnTo>
                  <a:pt x="7734081" y="705527"/>
                </a:lnTo>
                <a:cubicBezTo>
                  <a:pt x="7734081" y="730579"/>
                  <a:pt x="7754389" y="750887"/>
                  <a:pt x="7779441" y="750887"/>
                </a:cubicBezTo>
                <a:lnTo>
                  <a:pt x="7879229" y="750887"/>
                </a:lnTo>
                <a:cubicBezTo>
                  <a:pt x="7904281" y="750887"/>
                  <a:pt x="7924589" y="730579"/>
                  <a:pt x="7924589" y="705527"/>
                </a:cubicBezTo>
                <a:lnTo>
                  <a:pt x="7924589" y="434295"/>
                </a:lnTo>
                <a:cubicBezTo>
                  <a:pt x="7924589" y="409243"/>
                  <a:pt x="7904281" y="388935"/>
                  <a:pt x="7879229" y="388935"/>
                </a:cubicBezTo>
                <a:close/>
                <a:moveTo>
                  <a:pt x="8264195" y="315117"/>
                </a:moveTo>
                <a:cubicBezTo>
                  <a:pt x="8234446" y="315117"/>
                  <a:pt x="8210330" y="339233"/>
                  <a:pt x="8210330" y="368982"/>
                </a:cubicBezTo>
                <a:lnTo>
                  <a:pt x="8210330" y="623204"/>
                </a:lnTo>
                <a:cubicBezTo>
                  <a:pt x="8210330" y="652953"/>
                  <a:pt x="8234446" y="677069"/>
                  <a:pt x="8264195" y="677069"/>
                </a:cubicBezTo>
                <a:lnTo>
                  <a:pt x="8382692" y="677069"/>
                </a:lnTo>
                <a:cubicBezTo>
                  <a:pt x="8412441" y="677069"/>
                  <a:pt x="8436557" y="652953"/>
                  <a:pt x="8436557" y="623204"/>
                </a:cubicBezTo>
                <a:lnTo>
                  <a:pt x="8436557" y="368982"/>
                </a:lnTo>
                <a:cubicBezTo>
                  <a:pt x="8436557" y="339233"/>
                  <a:pt x="8412441" y="315117"/>
                  <a:pt x="8382692" y="315117"/>
                </a:cubicBezTo>
                <a:close/>
                <a:moveTo>
                  <a:pt x="8771400" y="248444"/>
                </a:moveTo>
                <a:cubicBezTo>
                  <a:pt x="8735075" y="248444"/>
                  <a:pt x="8705628" y="277891"/>
                  <a:pt x="8705628" y="314216"/>
                </a:cubicBezTo>
                <a:lnTo>
                  <a:pt x="8705628" y="570816"/>
                </a:lnTo>
                <a:cubicBezTo>
                  <a:pt x="8705628" y="607141"/>
                  <a:pt x="8735075" y="636588"/>
                  <a:pt x="8771400" y="636588"/>
                </a:cubicBezTo>
                <a:lnTo>
                  <a:pt x="8916091" y="636588"/>
                </a:lnTo>
                <a:cubicBezTo>
                  <a:pt x="8952416" y="636588"/>
                  <a:pt x="8981863" y="607141"/>
                  <a:pt x="8981863" y="570816"/>
                </a:cubicBezTo>
                <a:lnTo>
                  <a:pt x="8981863" y="314216"/>
                </a:lnTo>
                <a:cubicBezTo>
                  <a:pt x="8981863" y="277891"/>
                  <a:pt x="8952416" y="248444"/>
                  <a:pt x="8916091" y="248444"/>
                </a:cubicBezTo>
                <a:close/>
                <a:moveTo>
                  <a:pt x="9448413" y="165099"/>
                </a:moveTo>
                <a:lnTo>
                  <a:pt x="9450618" y="165099"/>
                </a:lnTo>
                <a:lnTo>
                  <a:pt x="9448416" y="166369"/>
                </a:lnTo>
                <a:close/>
                <a:moveTo>
                  <a:pt x="9447956" y="0"/>
                </a:moveTo>
                <a:lnTo>
                  <a:pt x="9448413" y="165099"/>
                </a:lnTo>
                <a:lnTo>
                  <a:pt x="9326231" y="165099"/>
                </a:lnTo>
                <a:cubicBezTo>
                  <a:pt x="9289906" y="165099"/>
                  <a:pt x="9260459" y="194546"/>
                  <a:pt x="9260459" y="230871"/>
                </a:cubicBezTo>
                <a:lnTo>
                  <a:pt x="9260459" y="508902"/>
                </a:lnTo>
                <a:cubicBezTo>
                  <a:pt x="9260459" y="545227"/>
                  <a:pt x="9289906" y="574674"/>
                  <a:pt x="9326231" y="574674"/>
                </a:cubicBezTo>
                <a:lnTo>
                  <a:pt x="9449548" y="574674"/>
                </a:lnTo>
                <a:lnTo>
                  <a:pt x="9459779" y="4267992"/>
                </a:lnTo>
                <a:lnTo>
                  <a:pt x="9340835" y="4267992"/>
                </a:lnTo>
                <a:cubicBezTo>
                  <a:pt x="9303027" y="4267992"/>
                  <a:pt x="9272377" y="4298642"/>
                  <a:pt x="9272377" y="4336450"/>
                </a:cubicBezTo>
                <a:lnTo>
                  <a:pt x="9272377" y="4540597"/>
                </a:lnTo>
                <a:cubicBezTo>
                  <a:pt x="9272377" y="4578405"/>
                  <a:pt x="9303027" y="4609055"/>
                  <a:pt x="9340835" y="4609055"/>
                </a:cubicBezTo>
                <a:lnTo>
                  <a:pt x="9460723" y="4609055"/>
                </a:lnTo>
                <a:cubicBezTo>
                  <a:pt x="9460842" y="4651737"/>
                  <a:pt x="9460960" y="4694419"/>
                  <a:pt x="9461078" y="4737100"/>
                </a:cubicBezTo>
                <a:lnTo>
                  <a:pt x="5366964" y="4251580"/>
                </a:lnTo>
                <a:lnTo>
                  <a:pt x="1535293" y="3503617"/>
                </a:lnTo>
                <a:lnTo>
                  <a:pt x="0" y="3385518"/>
                </a:lnTo>
                <a:lnTo>
                  <a:pt x="13122" y="1837103"/>
                </a:lnTo>
                <a:lnTo>
                  <a:pt x="1049773" y="1705881"/>
                </a:lnTo>
                <a:lnTo>
                  <a:pt x="5393208" y="669230"/>
                </a:lnTo>
                <a:close/>
              </a:path>
            </a:pathLst>
          </a:custGeom>
          <a:solidFill>
            <a:sysClr val="window" lastClr="FFFFFF">
              <a:lumMod val="50000"/>
              <a:alpha val="58000"/>
            </a:sysClr>
          </a:solidFill>
          <a:ln w="3175" cap="flat" cmpd="sng" algn="ctr">
            <a:noFill/>
            <a:prstDash val="solid"/>
          </a:ln>
          <a:effectLst/>
        </p:spPr>
        <p:txBody>
          <a:bodyPr anchor="ctr"/>
          <a:lstStyle/>
          <a:p>
            <a:pPr algn="ctr">
              <a:defRPr/>
            </a:pPr>
            <a:endParaRPr lang="zh-CN" altLang="en-US" sz="1350" kern="0">
              <a:solidFill>
                <a:prstClr val="white"/>
              </a:solidFill>
              <a:latin typeface="Calibri"/>
              <a:ea typeface="宋体"/>
            </a:endParaRPr>
          </a:p>
        </p:txBody>
      </p:sp>
      <p:sp>
        <p:nvSpPr>
          <p:cNvPr id="25" name="圆角矩形 97"/>
          <p:cNvSpPr/>
          <p:nvPr/>
        </p:nvSpPr>
        <p:spPr>
          <a:xfrm>
            <a:off x="2682876" y="3286125"/>
            <a:ext cx="690563" cy="971550"/>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69130 w 690562"/>
              <a:gd name="connsiteY3" fmla="*/ 34132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103189 h 895167"/>
              <a:gd name="connsiteX1" fmla="*/ 29370 w 690562"/>
              <a:gd name="connsiteY1" fmla="*/ 73819 h 895167"/>
              <a:gd name="connsiteX2" fmla="*/ 625474 w 690562"/>
              <a:gd name="connsiteY2" fmla="*/ 0 h 895167"/>
              <a:gd name="connsiteX3" fmla="*/ 669130 w 690562"/>
              <a:gd name="connsiteY3" fmla="*/ 41276 h 895167"/>
              <a:gd name="connsiteX4" fmla="*/ 690562 w 690562"/>
              <a:gd name="connsiteY4" fmla="*/ 865797 h 895167"/>
              <a:gd name="connsiteX5" fmla="*/ 661192 w 690562"/>
              <a:gd name="connsiteY5" fmla="*/ 895167 h 895167"/>
              <a:gd name="connsiteX6" fmla="*/ 29370 w 690562"/>
              <a:gd name="connsiteY6" fmla="*/ 895167 h 895167"/>
              <a:gd name="connsiteX7" fmla="*/ 0 w 690562"/>
              <a:gd name="connsiteY7" fmla="*/ 865797 h 895167"/>
              <a:gd name="connsiteX8" fmla="*/ 0 w 690562"/>
              <a:gd name="connsiteY8" fmla="*/ 103189 h 895167"/>
              <a:gd name="connsiteX0" fmla="*/ 0 w 690562"/>
              <a:gd name="connsiteY0" fmla="*/ 103189 h 935648"/>
              <a:gd name="connsiteX1" fmla="*/ 29370 w 690562"/>
              <a:gd name="connsiteY1" fmla="*/ 73819 h 935648"/>
              <a:gd name="connsiteX2" fmla="*/ 625474 w 690562"/>
              <a:gd name="connsiteY2" fmla="*/ 0 h 935648"/>
              <a:gd name="connsiteX3" fmla="*/ 669130 w 690562"/>
              <a:gd name="connsiteY3" fmla="*/ 41276 h 935648"/>
              <a:gd name="connsiteX4" fmla="*/ 690562 w 690562"/>
              <a:gd name="connsiteY4" fmla="*/ 865797 h 935648"/>
              <a:gd name="connsiteX5" fmla="*/ 632617 w 690562"/>
              <a:gd name="connsiteY5" fmla="*/ 935648 h 935648"/>
              <a:gd name="connsiteX6" fmla="*/ 29370 w 690562"/>
              <a:gd name="connsiteY6" fmla="*/ 895167 h 935648"/>
              <a:gd name="connsiteX7" fmla="*/ 0 w 690562"/>
              <a:gd name="connsiteY7" fmla="*/ 865797 h 935648"/>
              <a:gd name="connsiteX8" fmla="*/ 0 w 690562"/>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0081 w 669130"/>
              <a:gd name="connsiteY4" fmla="*/ 870560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6989 w 669130"/>
              <a:gd name="connsiteY6" fmla="*/ 902311 h 935648"/>
              <a:gd name="connsiteX7" fmla="*/ 0 w 669130"/>
              <a:gd name="connsiteY7" fmla="*/ 865797 h 935648"/>
              <a:gd name="connsiteX8" fmla="*/ 0 w 669130"/>
              <a:gd name="connsiteY8" fmla="*/ 103189 h 935648"/>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59606"/>
              <a:gd name="connsiteY0" fmla="*/ 100808 h 933267"/>
              <a:gd name="connsiteX1" fmla="*/ 29370 w 659606"/>
              <a:gd name="connsiteY1" fmla="*/ 71438 h 933267"/>
              <a:gd name="connsiteX2" fmla="*/ 625474 w 659606"/>
              <a:gd name="connsiteY2" fmla="*/ 0 h 933267"/>
              <a:gd name="connsiteX3" fmla="*/ 650080 w 659606"/>
              <a:gd name="connsiteY3" fmla="*/ 43658 h 933267"/>
              <a:gd name="connsiteX4" fmla="*/ 659606 w 659606"/>
              <a:gd name="connsiteY4" fmla="*/ 884847 h 933267"/>
              <a:gd name="connsiteX5" fmla="*/ 632617 w 659606"/>
              <a:gd name="connsiteY5" fmla="*/ 933267 h 933267"/>
              <a:gd name="connsiteX6" fmla="*/ 26989 w 659606"/>
              <a:gd name="connsiteY6" fmla="*/ 899930 h 933267"/>
              <a:gd name="connsiteX7" fmla="*/ 0 w 659606"/>
              <a:gd name="connsiteY7" fmla="*/ 863416 h 933267"/>
              <a:gd name="connsiteX8" fmla="*/ 0 w 659606"/>
              <a:gd name="connsiteY8" fmla="*/ 100808 h 933267"/>
              <a:gd name="connsiteX0" fmla="*/ 0 w 664368"/>
              <a:gd name="connsiteY0" fmla="*/ 100808 h 933267"/>
              <a:gd name="connsiteX1" fmla="*/ 29370 w 664368"/>
              <a:gd name="connsiteY1" fmla="*/ 71438 h 933267"/>
              <a:gd name="connsiteX2" fmla="*/ 625474 w 664368"/>
              <a:gd name="connsiteY2" fmla="*/ 0 h 933267"/>
              <a:gd name="connsiteX3" fmla="*/ 664368 w 664368"/>
              <a:gd name="connsiteY3" fmla="*/ 53183 h 933267"/>
              <a:gd name="connsiteX4" fmla="*/ 659606 w 664368"/>
              <a:gd name="connsiteY4" fmla="*/ 884847 h 933267"/>
              <a:gd name="connsiteX5" fmla="*/ 632617 w 664368"/>
              <a:gd name="connsiteY5" fmla="*/ 933267 h 933267"/>
              <a:gd name="connsiteX6" fmla="*/ 26989 w 664368"/>
              <a:gd name="connsiteY6" fmla="*/ 899930 h 933267"/>
              <a:gd name="connsiteX7" fmla="*/ 0 w 664368"/>
              <a:gd name="connsiteY7" fmla="*/ 863416 h 933267"/>
              <a:gd name="connsiteX8" fmla="*/ 0 w 664368"/>
              <a:gd name="connsiteY8" fmla="*/ 100808 h 933267"/>
              <a:gd name="connsiteX0" fmla="*/ 0 w 664368"/>
              <a:gd name="connsiteY0" fmla="*/ 102656 h 935115"/>
              <a:gd name="connsiteX1" fmla="*/ 29370 w 664368"/>
              <a:gd name="connsiteY1" fmla="*/ 73286 h 935115"/>
              <a:gd name="connsiteX2" fmla="*/ 625474 w 664368"/>
              <a:gd name="connsiteY2" fmla="*/ 1848 h 935115"/>
              <a:gd name="connsiteX3" fmla="*/ 664368 w 664368"/>
              <a:gd name="connsiteY3" fmla="*/ 55031 h 935115"/>
              <a:gd name="connsiteX4" fmla="*/ 659606 w 664368"/>
              <a:gd name="connsiteY4" fmla="*/ 886695 h 935115"/>
              <a:gd name="connsiteX5" fmla="*/ 632617 w 664368"/>
              <a:gd name="connsiteY5" fmla="*/ 935115 h 935115"/>
              <a:gd name="connsiteX6" fmla="*/ 26989 w 664368"/>
              <a:gd name="connsiteY6" fmla="*/ 901778 h 935115"/>
              <a:gd name="connsiteX7" fmla="*/ 0 w 664368"/>
              <a:gd name="connsiteY7" fmla="*/ 865264 h 935115"/>
              <a:gd name="connsiteX8" fmla="*/ 0 w 664368"/>
              <a:gd name="connsiteY8" fmla="*/ 102656 h 9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368" h="935115">
                <a:moveTo>
                  <a:pt x="0" y="102656"/>
                </a:moveTo>
                <a:cubicBezTo>
                  <a:pt x="0" y="86435"/>
                  <a:pt x="13149" y="73286"/>
                  <a:pt x="29370" y="73286"/>
                </a:cubicBezTo>
                <a:cubicBezTo>
                  <a:pt x="220927" y="58999"/>
                  <a:pt x="467254" y="20899"/>
                  <a:pt x="625474" y="1848"/>
                </a:cubicBezTo>
                <a:cubicBezTo>
                  <a:pt x="658363" y="-10058"/>
                  <a:pt x="664368" y="38810"/>
                  <a:pt x="664368" y="55031"/>
                </a:cubicBezTo>
                <a:cubicBezTo>
                  <a:pt x="662781" y="332252"/>
                  <a:pt x="661193" y="609474"/>
                  <a:pt x="659606" y="886695"/>
                </a:cubicBezTo>
                <a:cubicBezTo>
                  <a:pt x="659606" y="902916"/>
                  <a:pt x="648838" y="935115"/>
                  <a:pt x="632617" y="935115"/>
                </a:cubicBezTo>
                <a:lnTo>
                  <a:pt x="26989" y="901778"/>
                </a:lnTo>
                <a:cubicBezTo>
                  <a:pt x="10768" y="901778"/>
                  <a:pt x="0" y="881485"/>
                  <a:pt x="0" y="865264"/>
                </a:cubicBezTo>
                <a:lnTo>
                  <a:pt x="0" y="102656"/>
                </a:lnTo>
                <a:close/>
              </a:path>
            </a:pathLst>
          </a:custGeom>
          <a:gradFill flip="none" rotWithShape="1">
            <a:gsLst>
              <a:gs pos="0">
                <a:schemeClr val="accent1">
                  <a:lumMod val="75000"/>
                </a:schemeClr>
              </a:gs>
              <a:gs pos="27000">
                <a:schemeClr val="accent1">
                  <a:lumMod val="75000"/>
                </a:schemeClr>
              </a:gs>
              <a:gs pos="66000">
                <a:schemeClr val="accent1"/>
              </a:gs>
              <a:gs pos="100000">
                <a:schemeClr val="accent1">
                  <a:lumMod val="60000"/>
                  <a:lumOff val="40000"/>
                </a:schemeClr>
              </a:gs>
            </a:gsLst>
            <a:lin ang="0" scaled="1"/>
            <a:tileRect/>
          </a:gradFill>
          <a:ln w="3175" cap="flat" cmpd="sng" algn="ctr">
            <a:noFill/>
            <a:prstDash val="solid"/>
          </a:ln>
          <a:effectLst>
            <a:outerShdw blurRad="50800" dist="38100" dir="2700000" algn="tl" rotWithShape="0">
              <a:prstClr val="black">
                <a:alpha val="40000"/>
              </a:prstClr>
            </a:outerShdw>
          </a:effectLst>
        </p:spPr>
        <p:txBody>
          <a:bodyPr anchor="ctr"/>
          <a:lstStyle/>
          <a:p>
            <a:pPr algn="just">
              <a:lnSpc>
                <a:spcPct val="130000"/>
              </a:lnSpc>
              <a:defRPr/>
            </a:pPr>
            <a:r>
              <a:rPr lang="zh-CN" altLang="en-US" sz="1300" kern="0" dirty="0">
                <a:solidFill>
                  <a:prstClr val="white"/>
                </a:solidFill>
                <a:latin typeface="幼圆" panose="02010509060101010101" pitchFamily="49" charset="-122"/>
                <a:ea typeface="幼圆" panose="02010509060101010101" pitchFamily="49" charset="-122"/>
              </a:rPr>
              <a:t>输入文本</a:t>
            </a:r>
          </a:p>
        </p:txBody>
      </p:sp>
      <p:sp>
        <p:nvSpPr>
          <p:cNvPr id="26" name="圆角矩形 97"/>
          <p:cNvSpPr/>
          <p:nvPr/>
        </p:nvSpPr>
        <p:spPr>
          <a:xfrm>
            <a:off x="3444875" y="3170238"/>
            <a:ext cx="755650" cy="1166812"/>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69130 w 690562"/>
              <a:gd name="connsiteY3" fmla="*/ 34132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103189 h 895167"/>
              <a:gd name="connsiteX1" fmla="*/ 29370 w 690562"/>
              <a:gd name="connsiteY1" fmla="*/ 73819 h 895167"/>
              <a:gd name="connsiteX2" fmla="*/ 625474 w 690562"/>
              <a:gd name="connsiteY2" fmla="*/ 0 h 895167"/>
              <a:gd name="connsiteX3" fmla="*/ 669130 w 690562"/>
              <a:gd name="connsiteY3" fmla="*/ 41276 h 895167"/>
              <a:gd name="connsiteX4" fmla="*/ 690562 w 690562"/>
              <a:gd name="connsiteY4" fmla="*/ 865797 h 895167"/>
              <a:gd name="connsiteX5" fmla="*/ 661192 w 690562"/>
              <a:gd name="connsiteY5" fmla="*/ 895167 h 895167"/>
              <a:gd name="connsiteX6" fmla="*/ 29370 w 690562"/>
              <a:gd name="connsiteY6" fmla="*/ 895167 h 895167"/>
              <a:gd name="connsiteX7" fmla="*/ 0 w 690562"/>
              <a:gd name="connsiteY7" fmla="*/ 865797 h 895167"/>
              <a:gd name="connsiteX8" fmla="*/ 0 w 690562"/>
              <a:gd name="connsiteY8" fmla="*/ 103189 h 895167"/>
              <a:gd name="connsiteX0" fmla="*/ 0 w 690562"/>
              <a:gd name="connsiteY0" fmla="*/ 103189 h 935648"/>
              <a:gd name="connsiteX1" fmla="*/ 29370 w 690562"/>
              <a:gd name="connsiteY1" fmla="*/ 73819 h 935648"/>
              <a:gd name="connsiteX2" fmla="*/ 625474 w 690562"/>
              <a:gd name="connsiteY2" fmla="*/ 0 h 935648"/>
              <a:gd name="connsiteX3" fmla="*/ 669130 w 690562"/>
              <a:gd name="connsiteY3" fmla="*/ 41276 h 935648"/>
              <a:gd name="connsiteX4" fmla="*/ 690562 w 690562"/>
              <a:gd name="connsiteY4" fmla="*/ 865797 h 935648"/>
              <a:gd name="connsiteX5" fmla="*/ 632617 w 690562"/>
              <a:gd name="connsiteY5" fmla="*/ 935648 h 935648"/>
              <a:gd name="connsiteX6" fmla="*/ 29370 w 690562"/>
              <a:gd name="connsiteY6" fmla="*/ 895167 h 935648"/>
              <a:gd name="connsiteX7" fmla="*/ 0 w 690562"/>
              <a:gd name="connsiteY7" fmla="*/ 865797 h 935648"/>
              <a:gd name="connsiteX8" fmla="*/ 0 w 690562"/>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0081 w 669130"/>
              <a:gd name="connsiteY4" fmla="*/ 870560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6989 w 669130"/>
              <a:gd name="connsiteY6" fmla="*/ 902311 h 935648"/>
              <a:gd name="connsiteX7" fmla="*/ 0 w 669130"/>
              <a:gd name="connsiteY7" fmla="*/ 865797 h 935648"/>
              <a:gd name="connsiteX8" fmla="*/ 0 w 669130"/>
              <a:gd name="connsiteY8" fmla="*/ 103189 h 935648"/>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59606"/>
              <a:gd name="connsiteY0" fmla="*/ 100808 h 933267"/>
              <a:gd name="connsiteX1" fmla="*/ 29370 w 659606"/>
              <a:gd name="connsiteY1" fmla="*/ 71438 h 933267"/>
              <a:gd name="connsiteX2" fmla="*/ 625474 w 659606"/>
              <a:gd name="connsiteY2" fmla="*/ 0 h 933267"/>
              <a:gd name="connsiteX3" fmla="*/ 650080 w 659606"/>
              <a:gd name="connsiteY3" fmla="*/ 43658 h 933267"/>
              <a:gd name="connsiteX4" fmla="*/ 659606 w 659606"/>
              <a:gd name="connsiteY4" fmla="*/ 884847 h 933267"/>
              <a:gd name="connsiteX5" fmla="*/ 632617 w 659606"/>
              <a:gd name="connsiteY5" fmla="*/ 933267 h 933267"/>
              <a:gd name="connsiteX6" fmla="*/ 26989 w 659606"/>
              <a:gd name="connsiteY6" fmla="*/ 899930 h 933267"/>
              <a:gd name="connsiteX7" fmla="*/ 0 w 659606"/>
              <a:gd name="connsiteY7" fmla="*/ 863416 h 933267"/>
              <a:gd name="connsiteX8" fmla="*/ 0 w 659606"/>
              <a:gd name="connsiteY8" fmla="*/ 100808 h 933267"/>
              <a:gd name="connsiteX0" fmla="*/ 0 w 664368"/>
              <a:gd name="connsiteY0" fmla="*/ 100808 h 933267"/>
              <a:gd name="connsiteX1" fmla="*/ 29370 w 664368"/>
              <a:gd name="connsiteY1" fmla="*/ 71438 h 933267"/>
              <a:gd name="connsiteX2" fmla="*/ 625474 w 664368"/>
              <a:gd name="connsiteY2" fmla="*/ 0 h 933267"/>
              <a:gd name="connsiteX3" fmla="*/ 664368 w 664368"/>
              <a:gd name="connsiteY3" fmla="*/ 53183 h 933267"/>
              <a:gd name="connsiteX4" fmla="*/ 659606 w 664368"/>
              <a:gd name="connsiteY4" fmla="*/ 884847 h 933267"/>
              <a:gd name="connsiteX5" fmla="*/ 632617 w 664368"/>
              <a:gd name="connsiteY5" fmla="*/ 933267 h 933267"/>
              <a:gd name="connsiteX6" fmla="*/ 26989 w 664368"/>
              <a:gd name="connsiteY6" fmla="*/ 899930 h 933267"/>
              <a:gd name="connsiteX7" fmla="*/ 0 w 664368"/>
              <a:gd name="connsiteY7" fmla="*/ 863416 h 933267"/>
              <a:gd name="connsiteX8" fmla="*/ 0 w 664368"/>
              <a:gd name="connsiteY8" fmla="*/ 100808 h 933267"/>
              <a:gd name="connsiteX0" fmla="*/ 0 w 664368"/>
              <a:gd name="connsiteY0" fmla="*/ 102656 h 935115"/>
              <a:gd name="connsiteX1" fmla="*/ 29370 w 664368"/>
              <a:gd name="connsiteY1" fmla="*/ 73286 h 935115"/>
              <a:gd name="connsiteX2" fmla="*/ 625474 w 664368"/>
              <a:gd name="connsiteY2" fmla="*/ 1848 h 935115"/>
              <a:gd name="connsiteX3" fmla="*/ 664368 w 664368"/>
              <a:gd name="connsiteY3" fmla="*/ 55031 h 935115"/>
              <a:gd name="connsiteX4" fmla="*/ 659606 w 664368"/>
              <a:gd name="connsiteY4" fmla="*/ 886695 h 935115"/>
              <a:gd name="connsiteX5" fmla="*/ 632617 w 664368"/>
              <a:gd name="connsiteY5" fmla="*/ 935115 h 935115"/>
              <a:gd name="connsiteX6" fmla="*/ 26989 w 664368"/>
              <a:gd name="connsiteY6" fmla="*/ 901778 h 935115"/>
              <a:gd name="connsiteX7" fmla="*/ 0 w 664368"/>
              <a:gd name="connsiteY7" fmla="*/ 865264 h 935115"/>
              <a:gd name="connsiteX8" fmla="*/ 0 w 664368"/>
              <a:gd name="connsiteY8" fmla="*/ 102656 h 935115"/>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71507"/>
              <a:gd name="connsiteY0" fmla="*/ 113215 h 945674"/>
              <a:gd name="connsiteX1" fmla="*/ 29370 w 671507"/>
              <a:gd name="connsiteY1" fmla="*/ 83845 h 945674"/>
              <a:gd name="connsiteX2" fmla="*/ 619608 w 671507"/>
              <a:gd name="connsiteY2" fmla="*/ 1558 h 945674"/>
              <a:gd name="connsiteX3" fmla="*/ 664368 w 671507"/>
              <a:gd name="connsiteY3" fmla="*/ 65590 h 945674"/>
              <a:gd name="connsiteX4" fmla="*/ 671338 w 671507"/>
              <a:gd name="connsiteY4" fmla="*/ 910815 h 945674"/>
              <a:gd name="connsiteX5" fmla="*/ 632617 w 671507"/>
              <a:gd name="connsiteY5" fmla="*/ 945674 h 945674"/>
              <a:gd name="connsiteX6" fmla="*/ 26989 w 671507"/>
              <a:gd name="connsiteY6" fmla="*/ 912337 h 945674"/>
              <a:gd name="connsiteX7" fmla="*/ 0 w 671507"/>
              <a:gd name="connsiteY7" fmla="*/ 875823 h 945674"/>
              <a:gd name="connsiteX8" fmla="*/ 0 w 671507"/>
              <a:gd name="connsiteY8" fmla="*/ 113215 h 94567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507" h="959234">
                <a:moveTo>
                  <a:pt x="0" y="113215"/>
                </a:moveTo>
                <a:cubicBezTo>
                  <a:pt x="0" y="96994"/>
                  <a:pt x="13149" y="83845"/>
                  <a:pt x="29370" y="83845"/>
                </a:cubicBezTo>
                <a:cubicBezTo>
                  <a:pt x="138798" y="69558"/>
                  <a:pt x="458455" y="12473"/>
                  <a:pt x="619608" y="1558"/>
                </a:cubicBezTo>
                <a:cubicBezTo>
                  <a:pt x="652497" y="-10348"/>
                  <a:pt x="664368" y="49369"/>
                  <a:pt x="664368" y="65590"/>
                </a:cubicBezTo>
                <a:cubicBezTo>
                  <a:pt x="662781" y="342811"/>
                  <a:pt x="672925" y="633594"/>
                  <a:pt x="671338" y="910815"/>
                </a:cubicBezTo>
                <a:cubicBezTo>
                  <a:pt x="671338" y="927036"/>
                  <a:pt x="648838" y="959234"/>
                  <a:pt x="632617" y="959234"/>
                </a:cubicBezTo>
                <a:lnTo>
                  <a:pt x="26989" y="912337"/>
                </a:lnTo>
                <a:cubicBezTo>
                  <a:pt x="10768" y="912337"/>
                  <a:pt x="0" y="892044"/>
                  <a:pt x="0" y="875823"/>
                </a:cubicBezTo>
                <a:lnTo>
                  <a:pt x="0" y="113215"/>
                </a:lnTo>
                <a:close/>
              </a:path>
            </a:pathLst>
          </a:custGeom>
          <a:gradFill flip="none" rotWithShape="1">
            <a:gsLst>
              <a:gs pos="18000">
                <a:schemeClr val="accent2">
                  <a:lumMod val="75000"/>
                </a:schemeClr>
              </a:gs>
              <a:gs pos="67000">
                <a:schemeClr val="accent2"/>
              </a:gs>
              <a:gs pos="100000">
                <a:schemeClr val="accent2">
                  <a:lumMod val="60000"/>
                  <a:lumOff val="40000"/>
                </a:schemeClr>
              </a:gs>
            </a:gsLst>
            <a:lin ang="0" scaled="1"/>
            <a:tileRect/>
          </a:gradFill>
          <a:ln w="3175" cap="flat" cmpd="sng" algn="ctr">
            <a:noFill/>
            <a:prstDash val="solid"/>
          </a:ln>
          <a:effectLst>
            <a:outerShdw blurRad="50800" dist="38100" dir="2700000" algn="tl" rotWithShape="0">
              <a:prstClr val="black">
                <a:alpha val="40000"/>
              </a:prstClr>
            </a:outerShdw>
          </a:effectLst>
        </p:spPr>
        <p:txBody>
          <a:bodyPr anchor="ctr"/>
          <a:lstStyle/>
          <a:p>
            <a:pPr algn="just">
              <a:lnSpc>
                <a:spcPct val="130000"/>
              </a:lnSpc>
              <a:defRPr/>
            </a:pPr>
            <a:r>
              <a:rPr lang="zh-CN" altLang="en-US" sz="1400" kern="0" dirty="0">
                <a:solidFill>
                  <a:prstClr val="white"/>
                </a:solidFill>
                <a:latin typeface="幼圆" panose="02010509060101010101" pitchFamily="49" charset="-122"/>
                <a:ea typeface="幼圆" panose="02010509060101010101" pitchFamily="49" charset="-122"/>
              </a:rPr>
              <a:t>点击此处输入文本</a:t>
            </a:r>
          </a:p>
        </p:txBody>
      </p:sp>
      <p:sp>
        <p:nvSpPr>
          <p:cNvPr id="27" name="圆角矩形 97"/>
          <p:cNvSpPr/>
          <p:nvPr/>
        </p:nvSpPr>
        <p:spPr>
          <a:xfrm>
            <a:off x="4279900" y="3005138"/>
            <a:ext cx="808038" cy="1466850"/>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69130 w 690562"/>
              <a:gd name="connsiteY3" fmla="*/ 34132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103189 h 895167"/>
              <a:gd name="connsiteX1" fmla="*/ 29370 w 690562"/>
              <a:gd name="connsiteY1" fmla="*/ 73819 h 895167"/>
              <a:gd name="connsiteX2" fmla="*/ 625474 w 690562"/>
              <a:gd name="connsiteY2" fmla="*/ 0 h 895167"/>
              <a:gd name="connsiteX3" fmla="*/ 669130 w 690562"/>
              <a:gd name="connsiteY3" fmla="*/ 41276 h 895167"/>
              <a:gd name="connsiteX4" fmla="*/ 690562 w 690562"/>
              <a:gd name="connsiteY4" fmla="*/ 865797 h 895167"/>
              <a:gd name="connsiteX5" fmla="*/ 661192 w 690562"/>
              <a:gd name="connsiteY5" fmla="*/ 895167 h 895167"/>
              <a:gd name="connsiteX6" fmla="*/ 29370 w 690562"/>
              <a:gd name="connsiteY6" fmla="*/ 895167 h 895167"/>
              <a:gd name="connsiteX7" fmla="*/ 0 w 690562"/>
              <a:gd name="connsiteY7" fmla="*/ 865797 h 895167"/>
              <a:gd name="connsiteX8" fmla="*/ 0 w 690562"/>
              <a:gd name="connsiteY8" fmla="*/ 103189 h 895167"/>
              <a:gd name="connsiteX0" fmla="*/ 0 w 690562"/>
              <a:gd name="connsiteY0" fmla="*/ 103189 h 935648"/>
              <a:gd name="connsiteX1" fmla="*/ 29370 w 690562"/>
              <a:gd name="connsiteY1" fmla="*/ 73819 h 935648"/>
              <a:gd name="connsiteX2" fmla="*/ 625474 w 690562"/>
              <a:gd name="connsiteY2" fmla="*/ 0 h 935648"/>
              <a:gd name="connsiteX3" fmla="*/ 669130 w 690562"/>
              <a:gd name="connsiteY3" fmla="*/ 41276 h 935648"/>
              <a:gd name="connsiteX4" fmla="*/ 690562 w 690562"/>
              <a:gd name="connsiteY4" fmla="*/ 865797 h 935648"/>
              <a:gd name="connsiteX5" fmla="*/ 632617 w 690562"/>
              <a:gd name="connsiteY5" fmla="*/ 935648 h 935648"/>
              <a:gd name="connsiteX6" fmla="*/ 29370 w 690562"/>
              <a:gd name="connsiteY6" fmla="*/ 895167 h 935648"/>
              <a:gd name="connsiteX7" fmla="*/ 0 w 690562"/>
              <a:gd name="connsiteY7" fmla="*/ 865797 h 935648"/>
              <a:gd name="connsiteX8" fmla="*/ 0 w 690562"/>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0081 w 669130"/>
              <a:gd name="connsiteY4" fmla="*/ 870560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6989 w 669130"/>
              <a:gd name="connsiteY6" fmla="*/ 902311 h 935648"/>
              <a:gd name="connsiteX7" fmla="*/ 0 w 669130"/>
              <a:gd name="connsiteY7" fmla="*/ 865797 h 935648"/>
              <a:gd name="connsiteX8" fmla="*/ 0 w 669130"/>
              <a:gd name="connsiteY8" fmla="*/ 103189 h 935648"/>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59606"/>
              <a:gd name="connsiteY0" fmla="*/ 100808 h 933267"/>
              <a:gd name="connsiteX1" fmla="*/ 29370 w 659606"/>
              <a:gd name="connsiteY1" fmla="*/ 71438 h 933267"/>
              <a:gd name="connsiteX2" fmla="*/ 625474 w 659606"/>
              <a:gd name="connsiteY2" fmla="*/ 0 h 933267"/>
              <a:gd name="connsiteX3" fmla="*/ 650080 w 659606"/>
              <a:gd name="connsiteY3" fmla="*/ 43658 h 933267"/>
              <a:gd name="connsiteX4" fmla="*/ 659606 w 659606"/>
              <a:gd name="connsiteY4" fmla="*/ 884847 h 933267"/>
              <a:gd name="connsiteX5" fmla="*/ 632617 w 659606"/>
              <a:gd name="connsiteY5" fmla="*/ 933267 h 933267"/>
              <a:gd name="connsiteX6" fmla="*/ 26989 w 659606"/>
              <a:gd name="connsiteY6" fmla="*/ 899930 h 933267"/>
              <a:gd name="connsiteX7" fmla="*/ 0 w 659606"/>
              <a:gd name="connsiteY7" fmla="*/ 863416 h 933267"/>
              <a:gd name="connsiteX8" fmla="*/ 0 w 659606"/>
              <a:gd name="connsiteY8" fmla="*/ 100808 h 933267"/>
              <a:gd name="connsiteX0" fmla="*/ 0 w 664368"/>
              <a:gd name="connsiteY0" fmla="*/ 100808 h 933267"/>
              <a:gd name="connsiteX1" fmla="*/ 29370 w 664368"/>
              <a:gd name="connsiteY1" fmla="*/ 71438 h 933267"/>
              <a:gd name="connsiteX2" fmla="*/ 625474 w 664368"/>
              <a:gd name="connsiteY2" fmla="*/ 0 h 933267"/>
              <a:gd name="connsiteX3" fmla="*/ 664368 w 664368"/>
              <a:gd name="connsiteY3" fmla="*/ 53183 h 933267"/>
              <a:gd name="connsiteX4" fmla="*/ 659606 w 664368"/>
              <a:gd name="connsiteY4" fmla="*/ 884847 h 933267"/>
              <a:gd name="connsiteX5" fmla="*/ 632617 w 664368"/>
              <a:gd name="connsiteY5" fmla="*/ 933267 h 933267"/>
              <a:gd name="connsiteX6" fmla="*/ 26989 w 664368"/>
              <a:gd name="connsiteY6" fmla="*/ 899930 h 933267"/>
              <a:gd name="connsiteX7" fmla="*/ 0 w 664368"/>
              <a:gd name="connsiteY7" fmla="*/ 863416 h 933267"/>
              <a:gd name="connsiteX8" fmla="*/ 0 w 664368"/>
              <a:gd name="connsiteY8" fmla="*/ 100808 h 933267"/>
              <a:gd name="connsiteX0" fmla="*/ 0 w 664368"/>
              <a:gd name="connsiteY0" fmla="*/ 102656 h 935115"/>
              <a:gd name="connsiteX1" fmla="*/ 29370 w 664368"/>
              <a:gd name="connsiteY1" fmla="*/ 73286 h 935115"/>
              <a:gd name="connsiteX2" fmla="*/ 625474 w 664368"/>
              <a:gd name="connsiteY2" fmla="*/ 1848 h 935115"/>
              <a:gd name="connsiteX3" fmla="*/ 664368 w 664368"/>
              <a:gd name="connsiteY3" fmla="*/ 55031 h 935115"/>
              <a:gd name="connsiteX4" fmla="*/ 659606 w 664368"/>
              <a:gd name="connsiteY4" fmla="*/ 886695 h 935115"/>
              <a:gd name="connsiteX5" fmla="*/ 632617 w 664368"/>
              <a:gd name="connsiteY5" fmla="*/ 935115 h 935115"/>
              <a:gd name="connsiteX6" fmla="*/ 26989 w 664368"/>
              <a:gd name="connsiteY6" fmla="*/ 901778 h 935115"/>
              <a:gd name="connsiteX7" fmla="*/ 0 w 664368"/>
              <a:gd name="connsiteY7" fmla="*/ 865264 h 935115"/>
              <a:gd name="connsiteX8" fmla="*/ 0 w 664368"/>
              <a:gd name="connsiteY8" fmla="*/ 102656 h 935115"/>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71507"/>
              <a:gd name="connsiteY0" fmla="*/ 113215 h 945674"/>
              <a:gd name="connsiteX1" fmla="*/ 29370 w 671507"/>
              <a:gd name="connsiteY1" fmla="*/ 83845 h 945674"/>
              <a:gd name="connsiteX2" fmla="*/ 619608 w 671507"/>
              <a:gd name="connsiteY2" fmla="*/ 1558 h 945674"/>
              <a:gd name="connsiteX3" fmla="*/ 664368 w 671507"/>
              <a:gd name="connsiteY3" fmla="*/ 65590 h 945674"/>
              <a:gd name="connsiteX4" fmla="*/ 671338 w 671507"/>
              <a:gd name="connsiteY4" fmla="*/ 910815 h 945674"/>
              <a:gd name="connsiteX5" fmla="*/ 632617 w 671507"/>
              <a:gd name="connsiteY5" fmla="*/ 945674 h 945674"/>
              <a:gd name="connsiteX6" fmla="*/ 26989 w 671507"/>
              <a:gd name="connsiteY6" fmla="*/ 912337 h 945674"/>
              <a:gd name="connsiteX7" fmla="*/ 0 w 671507"/>
              <a:gd name="connsiteY7" fmla="*/ 875823 h 945674"/>
              <a:gd name="connsiteX8" fmla="*/ 0 w 671507"/>
              <a:gd name="connsiteY8" fmla="*/ 113215 h 94567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0815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507" h="988167">
                <a:moveTo>
                  <a:pt x="0" y="113215"/>
                </a:moveTo>
                <a:cubicBezTo>
                  <a:pt x="0" y="96994"/>
                  <a:pt x="13149" y="83845"/>
                  <a:pt x="29370" y="83845"/>
                </a:cubicBezTo>
                <a:cubicBezTo>
                  <a:pt x="138798" y="69558"/>
                  <a:pt x="458455" y="12473"/>
                  <a:pt x="619608" y="1558"/>
                </a:cubicBezTo>
                <a:cubicBezTo>
                  <a:pt x="652497" y="-10348"/>
                  <a:pt x="664368" y="49369"/>
                  <a:pt x="664368" y="65590"/>
                </a:cubicBezTo>
                <a:cubicBezTo>
                  <a:pt x="662781" y="342811"/>
                  <a:pt x="672925" y="635820"/>
                  <a:pt x="671338" y="913041"/>
                </a:cubicBezTo>
                <a:cubicBezTo>
                  <a:pt x="663099" y="960420"/>
                  <a:pt x="648838" y="988167"/>
                  <a:pt x="632617" y="988167"/>
                </a:cubicBezTo>
                <a:cubicBezTo>
                  <a:pt x="406023" y="966599"/>
                  <a:pt x="228865" y="940581"/>
                  <a:pt x="26989" y="916788"/>
                </a:cubicBezTo>
                <a:cubicBezTo>
                  <a:pt x="10768" y="916788"/>
                  <a:pt x="0" y="892044"/>
                  <a:pt x="0" y="875823"/>
                </a:cubicBezTo>
                <a:lnTo>
                  <a:pt x="0" y="113215"/>
                </a:lnTo>
                <a:close/>
              </a:path>
            </a:pathLst>
          </a:custGeom>
          <a:gradFill flip="none" rotWithShape="1">
            <a:gsLst>
              <a:gs pos="0">
                <a:schemeClr val="accent1">
                  <a:lumMod val="75000"/>
                </a:schemeClr>
              </a:gs>
              <a:gs pos="27000">
                <a:schemeClr val="accent1">
                  <a:lumMod val="75000"/>
                </a:schemeClr>
              </a:gs>
              <a:gs pos="66000">
                <a:schemeClr val="accent1"/>
              </a:gs>
              <a:gs pos="100000">
                <a:schemeClr val="accent1">
                  <a:lumMod val="60000"/>
                  <a:lumOff val="40000"/>
                </a:schemeClr>
              </a:gs>
            </a:gsLst>
            <a:lin ang="0" scaled="1"/>
            <a:tileRect/>
          </a:gradFill>
          <a:ln w="3175" cap="flat" cmpd="sng" algn="ctr">
            <a:noFill/>
            <a:prstDash val="solid"/>
          </a:ln>
          <a:effectLst>
            <a:outerShdw blurRad="50800" dist="38100" dir="2700000" algn="tl" rotWithShape="0">
              <a:prstClr val="black">
                <a:alpha val="40000"/>
              </a:prstClr>
            </a:outerShdw>
          </a:effectLst>
        </p:spPr>
        <p:txBody>
          <a:bodyPr anchor="ctr"/>
          <a:lstStyle/>
          <a:p>
            <a:pPr algn="just">
              <a:lnSpc>
                <a:spcPct val="130000"/>
              </a:lnSpc>
              <a:defRPr/>
            </a:pPr>
            <a:r>
              <a:rPr lang="zh-CN" altLang="en-US" sz="1500" kern="0" dirty="0">
                <a:solidFill>
                  <a:prstClr val="white"/>
                </a:solidFill>
                <a:latin typeface="幼圆" panose="02010509060101010101" pitchFamily="49" charset="-122"/>
                <a:ea typeface="幼圆" panose="02010509060101010101" pitchFamily="49" charset="-122"/>
              </a:rPr>
              <a:t>点击吃出输入文本</a:t>
            </a:r>
          </a:p>
        </p:txBody>
      </p:sp>
      <p:sp>
        <p:nvSpPr>
          <p:cNvPr id="28" name="圆角矩形 97"/>
          <p:cNvSpPr/>
          <p:nvPr/>
        </p:nvSpPr>
        <p:spPr>
          <a:xfrm>
            <a:off x="5167314" y="2740026"/>
            <a:ext cx="1328737" cy="1908175"/>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69130 w 690562"/>
              <a:gd name="connsiteY3" fmla="*/ 34132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103189 h 895167"/>
              <a:gd name="connsiteX1" fmla="*/ 29370 w 690562"/>
              <a:gd name="connsiteY1" fmla="*/ 73819 h 895167"/>
              <a:gd name="connsiteX2" fmla="*/ 625474 w 690562"/>
              <a:gd name="connsiteY2" fmla="*/ 0 h 895167"/>
              <a:gd name="connsiteX3" fmla="*/ 669130 w 690562"/>
              <a:gd name="connsiteY3" fmla="*/ 41276 h 895167"/>
              <a:gd name="connsiteX4" fmla="*/ 690562 w 690562"/>
              <a:gd name="connsiteY4" fmla="*/ 865797 h 895167"/>
              <a:gd name="connsiteX5" fmla="*/ 661192 w 690562"/>
              <a:gd name="connsiteY5" fmla="*/ 895167 h 895167"/>
              <a:gd name="connsiteX6" fmla="*/ 29370 w 690562"/>
              <a:gd name="connsiteY6" fmla="*/ 895167 h 895167"/>
              <a:gd name="connsiteX7" fmla="*/ 0 w 690562"/>
              <a:gd name="connsiteY7" fmla="*/ 865797 h 895167"/>
              <a:gd name="connsiteX8" fmla="*/ 0 w 690562"/>
              <a:gd name="connsiteY8" fmla="*/ 103189 h 895167"/>
              <a:gd name="connsiteX0" fmla="*/ 0 w 690562"/>
              <a:gd name="connsiteY0" fmla="*/ 103189 h 935648"/>
              <a:gd name="connsiteX1" fmla="*/ 29370 w 690562"/>
              <a:gd name="connsiteY1" fmla="*/ 73819 h 935648"/>
              <a:gd name="connsiteX2" fmla="*/ 625474 w 690562"/>
              <a:gd name="connsiteY2" fmla="*/ 0 h 935648"/>
              <a:gd name="connsiteX3" fmla="*/ 669130 w 690562"/>
              <a:gd name="connsiteY3" fmla="*/ 41276 h 935648"/>
              <a:gd name="connsiteX4" fmla="*/ 690562 w 690562"/>
              <a:gd name="connsiteY4" fmla="*/ 865797 h 935648"/>
              <a:gd name="connsiteX5" fmla="*/ 632617 w 690562"/>
              <a:gd name="connsiteY5" fmla="*/ 935648 h 935648"/>
              <a:gd name="connsiteX6" fmla="*/ 29370 w 690562"/>
              <a:gd name="connsiteY6" fmla="*/ 895167 h 935648"/>
              <a:gd name="connsiteX7" fmla="*/ 0 w 690562"/>
              <a:gd name="connsiteY7" fmla="*/ 865797 h 935648"/>
              <a:gd name="connsiteX8" fmla="*/ 0 w 690562"/>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0081 w 669130"/>
              <a:gd name="connsiteY4" fmla="*/ 870560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6989 w 669130"/>
              <a:gd name="connsiteY6" fmla="*/ 902311 h 935648"/>
              <a:gd name="connsiteX7" fmla="*/ 0 w 669130"/>
              <a:gd name="connsiteY7" fmla="*/ 865797 h 935648"/>
              <a:gd name="connsiteX8" fmla="*/ 0 w 669130"/>
              <a:gd name="connsiteY8" fmla="*/ 103189 h 935648"/>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59606"/>
              <a:gd name="connsiteY0" fmla="*/ 100808 h 933267"/>
              <a:gd name="connsiteX1" fmla="*/ 29370 w 659606"/>
              <a:gd name="connsiteY1" fmla="*/ 71438 h 933267"/>
              <a:gd name="connsiteX2" fmla="*/ 625474 w 659606"/>
              <a:gd name="connsiteY2" fmla="*/ 0 h 933267"/>
              <a:gd name="connsiteX3" fmla="*/ 650080 w 659606"/>
              <a:gd name="connsiteY3" fmla="*/ 43658 h 933267"/>
              <a:gd name="connsiteX4" fmla="*/ 659606 w 659606"/>
              <a:gd name="connsiteY4" fmla="*/ 884847 h 933267"/>
              <a:gd name="connsiteX5" fmla="*/ 632617 w 659606"/>
              <a:gd name="connsiteY5" fmla="*/ 933267 h 933267"/>
              <a:gd name="connsiteX6" fmla="*/ 26989 w 659606"/>
              <a:gd name="connsiteY6" fmla="*/ 899930 h 933267"/>
              <a:gd name="connsiteX7" fmla="*/ 0 w 659606"/>
              <a:gd name="connsiteY7" fmla="*/ 863416 h 933267"/>
              <a:gd name="connsiteX8" fmla="*/ 0 w 659606"/>
              <a:gd name="connsiteY8" fmla="*/ 100808 h 933267"/>
              <a:gd name="connsiteX0" fmla="*/ 0 w 664368"/>
              <a:gd name="connsiteY0" fmla="*/ 100808 h 933267"/>
              <a:gd name="connsiteX1" fmla="*/ 29370 w 664368"/>
              <a:gd name="connsiteY1" fmla="*/ 71438 h 933267"/>
              <a:gd name="connsiteX2" fmla="*/ 625474 w 664368"/>
              <a:gd name="connsiteY2" fmla="*/ 0 h 933267"/>
              <a:gd name="connsiteX3" fmla="*/ 664368 w 664368"/>
              <a:gd name="connsiteY3" fmla="*/ 53183 h 933267"/>
              <a:gd name="connsiteX4" fmla="*/ 659606 w 664368"/>
              <a:gd name="connsiteY4" fmla="*/ 884847 h 933267"/>
              <a:gd name="connsiteX5" fmla="*/ 632617 w 664368"/>
              <a:gd name="connsiteY5" fmla="*/ 933267 h 933267"/>
              <a:gd name="connsiteX6" fmla="*/ 26989 w 664368"/>
              <a:gd name="connsiteY6" fmla="*/ 899930 h 933267"/>
              <a:gd name="connsiteX7" fmla="*/ 0 w 664368"/>
              <a:gd name="connsiteY7" fmla="*/ 863416 h 933267"/>
              <a:gd name="connsiteX8" fmla="*/ 0 w 664368"/>
              <a:gd name="connsiteY8" fmla="*/ 100808 h 933267"/>
              <a:gd name="connsiteX0" fmla="*/ 0 w 664368"/>
              <a:gd name="connsiteY0" fmla="*/ 102656 h 935115"/>
              <a:gd name="connsiteX1" fmla="*/ 29370 w 664368"/>
              <a:gd name="connsiteY1" fmla="*/ 73286 h 935115"/>
              <a:gd name="connsiteX2" fmla="*/ 625474 w 664368"/>
              <a:gd name="connsiteY2" fmla="*/ 1848 h 935115"/>
              <a:gd name="connsiteX3" fmla="*/ 664368 w 664368"/>
              <a:gd name="connsiteY3" fmla="*/ 55031 h 935115"/>
              <a:gd name="connsiteX4" fmla="*/ 659606 w 664368"/>
              <a:gd name="connsiteY4" fmla="*/ 886695 h 935115"/>
              <a:gd name="connsiteX5" fmla="*/ 632617 w 664368"/>
              <a:gd name="connsiteY5" fmla="*/ 935115 h 935115"/>
              <a:gd name="connsiteX6" fmla="*/ 26989 w 664368"/>
              <a:gd name="connsiteY6" fmla="*/ 901778 h 935115"/>
              <a:gd name="connsiteX7" fmla="*/ 0 w 664368"/>
              <a:gd name="connsiteY7" fmla="*/ 865264 h 935115"/>
              <a:gd name="connsiteX8" fmla="*/ 0 w 664368"/>
              <a:gd name="connsiteY8" fmla="*/ 102656 h 935115"/>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71507"/>
              <a:gd name="connsiteY0" fmla="*/ 113215 h 945674"/>
              <a:gd name="connsiteX1" fmla="*/ 29370 w 671507"/>
              <a:gd name="connsiteY1" fmla="*/ 83845 h 945674"/>
              <a:gd name="connsiteX2" fmla="*/ 619608 w 671507"/>
              <a:gd name="connsiteY2" fmla="*/ 1558 h 945674"/>
              <a:gd name="connsiteX3" fmla="*/ 664368 w 671507"/>
              <a:gd name="connsiteY3" fmla="*/ 65590 h 945674"/>
              <a:gd name="connsiteX4" fmla="*/ 671338 w 671507"/>
              <a:gd name="connsiteY4" fmla="*/ 910815 h 945674"/>
              <a:gd name="connsiteX5" fmla="*/ 632617 w 671507"/>
              <a:gd name="connsiteY5" fmla="*/ 945674 h 945674"/>
              <a:gd name="connsiteX6" fmla="*/ 26989 w 671507"/>
              <a:gd name="connsiteY6" fmla="*/ 912337 h 945674"/>
              <a:gd name="connsiteX7" fmla="*/ 0 w 671507"/>
              <a:gd name="connsiteY7" fmla="*/ 875823 h 945674"/>
              <a:gd name="connsiteX8" fmla="*/ 0 w 671507"/>
              <a:gd name="connsiteY8" fmla="*/ 113215 h 94567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0815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 name="connsiteX0" fmla="*/ 0 w 671507"/>
              <a:gd name="connsiteY0" fmla="*/ 171007 h 1045959"/>
              <a:gd name="connsiteX1" fmla="*/ 29370 w 671507"/>
              <a:gd name="connsiteY1" fmla="*/ 141637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34553 w 671507"/>
              <a:gd name="connsiteY6" fmla="*/ 1002442 h 1045959"/>
              <a:gd name="connsiteX7" fmla="*/ 0 w 671507"/>
              <a:gd name="connsiteY7" fmla="*/ 933615 h 1045959"/>
              <a:gd name="connsiteX8" fmla="*/ 0 w 671507"/>
              <a:gd name="connsiteY8" fmla="*/ 171007 h 1045959"/>
              <a:gd name="connsiteX0" fmla="*/ 0 w 671507"/>
              <a:gd name="connsiteY0" fmla="*/ 171007 h 1076607"/>
              <a:gd name="connsiteX1" fmla="*/ 52061 w 671507"/>
              <a:gd name="connsiteY1" fmla="*/ 110989 h 1076607"/>
              <a:gd name="connsiteX2" fmla="*/ 649864 w 671507"/>
              <a:gd name="connsiteY2" fmla="*/ 840 h 1076607"/>
              <a:gd name="connsiteX3" fmla="*/ 664368 w 671507"/>
              <a:gd name="connsiteY3" fmla="*/ 123382 h 1076607"/>
              <a:gd name="connsiteX4" fmla="*/ 671338 w 671507"/>
              <a:gd name="connsiteY4" fmla="*/ 970833 h 1076607"/>
              <a:gd name="connsiteX5" fmla="*/ 630096 w 671507"/>
              <a:gd name="connsiteY5" fmla="*/ 1076607 h 1076607"/>
              <a:gd name="connsiteX6" fmla="*/ 34553 w 671507"/>
              <a:gd name="connsiteY6" fmla="*/ 1002442 h 1076607"/>
              <a:gd name="connsiteX7" fmla="*/ 0 w 671507"/>
              <a:gd name="connsiteY7" fmla="*/ 933615 h 1076607"/>
              <a:gd name="connsiteX8" fmla="*/ 0 w 671507"/>
              <a:gd name="connsiteY8" fmla="*/ 171007 h 1076607"/>
              <a:gd name="connsiteX0" fmla="*/ 0 w 676497"/>
              <a:gd name="connsiteY0" fmla="*/ 171007 h 1076607"/>
              <a:gd name="connsiteX1" fmla="*/ 52061 w 676497"/>
              <a:gd name="connsiteY1" fmla="*/ 110989 h 1076607"/>
              <a:gd name="connsiteX2" fmla="*/ 649864 w 676497"/>
              <a:gd name="connsiteY2" fmla="*/ 840 h 1076607"/>
              <a:gd name="connsiteX3" fmla="*/ 664368 w 676497"/>
              <a:gd name="connsiteY3" fmla="*/ 123382 h 1076607"/>
              <a:gd name="connsiteX4" fmla="*/ 676381 w 676497"/>
              <a:gd name="connsiteY4" fmla="*/ 998695 h 1076607"/>
              <a:gd name="connsiteX5" fmla="*/ 630096 w 676497"/>
              <a:gd name="connsiteY5" fmla="*/ 1076607 h 1076607"/>
              <a:gd name="connsiteX6" fmla="*/ 34553 w 676497"/>
              <a:gd name="connsiteY6" fmla="*/ 1002442 h 1076607"/>
              <a:gd name="connsiteX7" fmla="*/ 0 w 676497"/>
              <a:gd name="connsiteY7" fmla="*/ 933615 h 1076607"/>
              <a:gd name="connsiteX8" fmla="*/ 0 w 676497"/>
              <a:gd name="connsiteY8" fmla="*/ 171007 h 1076607"/>
              <a:gd name="connsiteX0" fmla="*/ 0 w 676497"/>
              <a:gd name="connsiteY0" fmla="*/ 171007 h 1076607"/>
              <a:gd name="connsiteX1" fmla="*/ 52061 w 676497"/>
              <a:gd name="connsiteY1" fmla="*/ 110989 h 1076607"/>
              <a:gd name="connsiteX2" fmla="*/ 649864 w 676497"/>
              <a:gd name="connsiteY2" fmla="*/ 840 h 1076607"/>
              <a:gd name="connsiteX3" fmla="*/ 664368 w 676497"/>
              <a:gd name="connsiteY3" fmla="*/ 123382 h 1076607"/>
              <a:gd name="connsiteX4" fmla="*/ 676381 w 676497"/>
              <a:gd name="connsiteY4" fmla="*/ 998695 h 1076607"/>
              <a:gd name="connsiteX5" fmla="*/ 630096 w 676497"/>
              <a:gd name="connsiteY5" fmla="*/ 1076607 h 1076607"/>
              <a:gd name="connsiteX6" fmla="*/ 34553 w 676497"/>
              <a:gd name="connsiteY6" fmla="*/ 1002442 h 1076607"/>
              <a:gd name="connsiteX7" fmla="*/ 0 w 676497"/>
              <a:gd name="connsiteY7" fmla="*/ 933615 h 1076607"/>
              <a:gd name="connsiteX8" fmla="*/ 0 w 676497"/>
              <a:gd name="connsiteY8" fmla="*/ 171007 h 1076607"/>
              <a:gd name="connsiteX0" fmla="*/ 0 w 676691"/>
              <a:gd name="connsiteY0" fmla="*/ 171007 h 1076607"/>
              <a:gd name="connsiteX1" fmla="*/ 52061 w 676691"/>
              <a:gd name="connsiteY1" fmla="*/ 110989 h 1076607"/>
              <a:gd name="connsiteX2" fmla="*/ 649864 w 676691"/>
              <a:gd name="connsiteY2" fmla="*/ 840 h 1076607"/>
              <a:gd name="connsiteX3" fmla="*/ 674453 w 676691"/>
              <a:gd name="connsiteY3" fmla="*/ 123382 h 1076607"/>
              <a:gd name="connsiteX4" fmla="*/ 676381 w 676691"/>
              <a:gd name="connsiteY4" fmla="*/ 998695 h 1076607"/>
              <a:gd name="connsiteX5" fmla="*/ 630096 w 676691"/>
              <a:gd name="connsiteY5" fmla="*/ 1076607 h 1076607"/>
              <a:gd name="connsiteX6" fmla="*/ 34553 w 676691"/>
              <a:gd name="connsiteY6" fmla="*/ 1002442 h 1076607"/>
              <a:gd name="connsiteX7" fmla="*/ 0 w 676691"/>
              <a:gd name="connsiteY7" fmla="*/ 933615 h 1076607"/>
              <a:gd name="connsiteX8" fmla="*/ 0 w 676691"/>
              <a:gd name="connsiteY8" fmla="*/ 171007 h 1076607"/>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7905 h 1073505"/>
              <a:gd name="connsiteX1" fmla="*/ 52061 w 676691"/>
              <a:gd name="connsiteY1" fmla="*/ 107887 h 1073505"/>
              <a:gd name="connsiteX2" fmla="*/ 639779 w 676691"/>
              <a:gd name="connsiteY2" fmla="*/ 525 h 1073505"/>
              <a:gd name="connsiteX3" fmla="*/ 674453 w 676691"/>
              <a:gd name="connsiteY3" fmla="*/ 120280 h 1073505"/>
              <a:gd name="connsiteX4" fmla="*/ 676381 w 676691"/>
              <a:gd name="connsiteY4" fmla="*/ 995593 h 1073505"/>
              <a:gd name="connsiteX5" fmla="*/ 630096 w 676691"/>
              <a:gd name="connsiteY5" fmla="*/ 1073505 h 1073505"/>
              <a:gd name="connsiteX6" fmla="*/ 34553 w 676691"/>
              <a:gd name="connsiteY6" fmla="*/ 999340 h 1073505"/>
              <a:gd name="connsiteX7" fmla="*/ 0 w 676691"/>
              <a:gd name="connsiteY7" fmla="*/ 930513 h 1073505"/>
              <a:gd name="connsiteX8" fmla="*/ 0 w 676691"/>
              <a:gd name="connsiteY8" fmla="*/ 167905 h 107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91" h="1073505">
                <a:moveTo>
                  <a:pt x="0" y="167905"/>
                </a:moveTo>
                <a:cubicBezTo>
                  <a:pt x="0" y="151684"/>
                  <a:pt x="13148" y="116246"/>
                  <a:pt x="52061" y="107887"/>
                </a:cubicBezTo>
                <a:cubicBezTo>
                  <a:pt x="164010" y="76883"/>
                  <a:pt x="460977" y="8653"/>
                  <a:pt x="639779" y="525"/>
                </a:cubicBezTo>
                <a:cubicBezTo>
                  <a:pt x="682753" y="-8594"/>
                  <a:pt x="674453" y="104059"/>
                  <a:pt x="674453" y="120280"/>
                </a:cubicBezTo>
                <a:cubicBezTo>
                  <a:pt x="672866" y="397501"/>
                  <a:pt x="677968" y="718372"/>
                  <a:pt x="676381" y="995593"/>
                </a:cubicBezTo>
                <a:cubicBezTo>
                  <a:pt x="678227" y="1034614"/>
                  <a:pt x="646317" y="1073505"/>
                  <a:pt x="630096" y="1073505"/>
                </a:cubicBezTo>
                <a:cubicBezTo>
                  <a:pt x="403502" y="1051937"/>
                  <a:pt x="236429" y="1023133"/>
                  <a:pt x="34553" y="999340"/>
                </a:cubicBezTo>
                <a:cubicBezTo>
                  <a:pt x="18332" y="999340"/>
                  <a:pt x="0" y="946734"/>
                  <a:pt x="0" y="930513"/>
                </a:cubicBezTo>
                <a:lnTo>
                  <a:pt x="0" y="167905"/>
                </a:lnTo>
                <a:close/>
              </a:path>
            </a:pathLst>
          </a:custGeom>
          <a:gradFill flip="none" rotWithShape="1">
            <a:gsLst>
              <a:gs pos="18000">
                <a:schemeClr val="accent2">
                  <a:lumMod val="75000"/>
                </a:schemeClr>
              </a:gs>
              <a:gs pos="67000">
                <a:schemeClr val="accent2"/>
              </a:gs>
              <a:gs pos="100000">
                <a:schemeClr val="accent2">
                  <a:lumMod val="60000"/>
                  <a:lumOff val="40000"/>
                </a:schemeClr>
              </a:gs>
            </a:gsLst>
            <a:lin ang="0" scaled="1"/>
            <a:tileRect/>
          </a:gradFill>
          <a:ln w="3175" cap="flat" cmpd="sng" algn="ctr">
            <a:noFill/>
            <a:prstDash val="solid"/>
          </a:ln>
          <a:effectLst>
            <a:outerShdw blurRad="50800" dist="38100" dir="2700000" algn="tl" rotWithShape="0">
              <a:prstClr val="black">
                <a:alpha val="40000"/>
              </a:prstClr>
            </a:outerShdw>
          </a:effectLst>
        </p:spPr>
        <p:txBody>
          <a:bodyPr anchor="ctr"/>
          <a:lstStyle/>
          <a:p>
            <a:pPr algn="just">
              <a:lnSpc>
                <a:spcPct val="130000"/>
              </a:lnSpc>
              <a:defRPr/>
            </a:pPr>
            <a:r>
              <a:rPr lang="zh-CN" altLang="en-US" sz="1600" kern="0" dirty="0">
                <a:solidFill>
                  <a:prstClr val="white"/>
                </a:solidFill>
                <a:latin typeface="幼圆" panose="02010509060101010101" pitchFamily="49" charset="-122"/>
                <a:ea typeface="幼圆" panose="02010509060101010101" pitchFamily="49" charset="-122"/>
              </a:rPr>
              <a:t>点击此处输入文本内容点击</a:t>
            </a:r>
          </a:p>
        </p:txBody>
      </p:sp>
      <p:sp>
        <p:nvSpPr>
          <p:cNvPr id="29" name="圆角矩形 97"/>
          <p:cNvSpPr/>
          <p:nvPr/>
        </p:nvSpPr>
        <p:spPr>
          <a:xfrm>
            <a:off x="6689725" y="2460625"/>
            <a:ext cx="2732088" cy="2400300"/>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69130 w 690562"/>
              <a:gd name="connsiteY3" fmla="*/ 34132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103189 h 895167"/>
              <a:gd name="connsiteX1" fmla="*/ 29370 w 690562"/>
              <a:gd name="connsiteY1" fmla="*/ 73819 h 895167"/>
              <a:gd name="connsiteX2" fmla="*/ 625474 w 690562"/>
              <a:gd name="connsiteY2" fmla="*/ 0 h 895167"/>
              <a:gd name="connsiteX3" fmla="*/ 669130 w 690562"/>
              <a:gd name="connsiteY3" fmla="*/ 41276 h 895167"/>
              <a:gd name="connsiteX4" fmla="*/ 690562 w 690562"/>
              <a:gd name="connsiteY4" fmla="*/ 865797 h 895167"/>
              <a:gd name="connsiteX5" fmla="*/ 661192 w 690562"/>
              <a:gd name="connsiteY5" fmla="*/ 895167 h 895167"/>
              <a:gd name="connsiteX6" fmla="*/ 29370 w 690562"/>
              <a:gd name="connsiteY6" fmla="*/ 895167 h 895167"/>
              <a:gd name="connsiteX7" fmla="*/ 0 w 690562"/>
              <a:gd name="connsiteY7" fmla="*/ 865797 h 895167"/>
              <a:gd name="connsiteX8" fmla="*/ 0 w 690562"/>
              <a:gd name="connsiteY8" fmla="*/ 103189 h 895167"/>
              <a:gd name="connsiteX0" fmla="*/ 0 w 690562"/>
              <a:gd name="connsiteY0" fmla="*/ 103189 h 935648"/>
              <a:gd name="connsiteX1" fmla="*/ 29370 w 690562"/>
              <a:gd name="connsiteY1" fmla="*/ 73819 h 935648"/>
              <a:gd name="connsiteX2" fmla="*/ 625474 w 690562"/>
              <a:gd name="connsiteY2" fmla="*/ 0 h 935648"/>
              <a:gd name="connsiteX3" fmla="*/ 669130 w 690562"/>
              <a:gd name="connsiteY3" fmla="*/ 41276 h 935648"/>
              <a:gd name="connsiteX4" fmla="*/ 690562 w 690562"/>
              <a:gd name="connsiteY4" fmla="*/ 865797 h 935648"/>
              <a:gd name="connsiteX5" fmla="*/ 632617 w 690562"/>
              <a:gd name="connsiteY5" fmla="*/ 935648 h 935648"/>
              <a:gd name="connsiteX6" fmla="*/ 29370 w 690562"/>
              <a:gd name="connsiteY6" fmla="*/ 895167 h 935648"/>
              <a:gd name="connsiteX7" fmla="*/ 0 w 690562"/>
              <a:gd name="connsiteY7" fmla="*/ 865797 h 935648"/>
              <a:gd name="connsiteX8" fmla="*/ 0 w 690562"/>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0081 w 669130"/>
              <a:gd name="connsiteY4" fmla="*/ 870560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6989 w 669130"/>
              <a:gd name="connsiteY6" fmla="*/ 902311 h 935648"/>
              <a:gd name="connsiteX7" fmla="*/ 0 w 669130"/>
              <a:gd name="connsiteY7" fmla="*/ 865797 h 935648"/>
              <a:gd name="connsiteX8" fmla="*/ 0 w 669130"/>
              <a:gd name="connsiteY8" fmla="*/ 103189 h 935648"/>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59606"/>
              <a:gd name="connsiteY0" fmla="*/ 100808 h 933267"/>
              <a:gd name="connsiteX1" fmla="*/ 29370 w 659606"/>
              <a:gd name="connsiteY1" fmla="*/ 71438 h 933267"/>
              <a:gd name="connsiteX2" fmla="*/ 625474 w 659606"/>
              <a:gd name="connsiteY2" fmla="*/ 0 h 933267"/>
              <a:gd name="connsiteX3" fmla="*/ 650080 w 659606"/>
              <a:gd name="connsiteY3" fmla="*/ 43658 h 933267"/>
              <a:gd name="connsiteX4" fmla="*/ 659606 w 659606"/>
              <a:gd name="connsiteY4" fmla="*/ 884847 h 933267"/>
              <a:gd name="connsiteX5" fmla="*/ 632617 w 659606"/>
              <a:gd name="connsiteY5" fmla="*/ 933267 h 933267"/>
              <a:gd name="connsiteX6" fmla="*/ 26989 w 659606"/>
              <a:gd name="connsiteY6" fmla="*/ 899930 h 933267"/>
              <a:gd name="connsiteX7" fmla="*/ 0 w 659606"/>
              <a:gd name="connsiteY7" fmla="*/ 863416 h 933267"/>
              <a:gd name="connsiteX8" fmla="*/ 0 w 659606"/>
              <a:gd name="connsiteY8" fmla="*/ 100808 h 933267"/>
              <a:gd name="connsiteX0" fmla="*/ 0 w 664368"/>
              <a:gd name="connsiteY0" fmla="*/ 100808 h 933267"/>
              <a:gd name="connsiteX1" fmla="*/ 29370 w 664368"/>
              <a:gd name="connsiteY1" fmla="*/ 71438 h 933267"/>
              <a:gd name="connsiteX2" fmla="*/ 625474 w 664368"/>
              <a:gd name="connsiteY2" fmla="*/ 0 h 933267"/>
              <a:gd name="connsiteX3" fmla="*/ 664368 w 664368"/>
              <a:gd name="connsiteY3" fmla="*/ 53183 h 933267"/>
              <a:gd name="connsiteX4" fmla="*/ 659606 w 664368"/>
              <a:gd name="connsiteY4" fmla="*/ 884847 h 933267"/>
              <a:gd name="connsiteX5" fmla="*/ 632617 w 664368"/>
              <a:gd name="connsiteY5" fmla="*/ 933267 h 933267"/>
              <a:gd name="connsiteX6" fmla="*/ 26989 w 664368"/>
              <a:gd name="connsiteY6" fmla="*/ 899930 h 933267"/>
              <a:gd name="connsiteX7" fmla="*/ 0 w 664368"/>
              <a:gd name="connsiteY7" fmla="*/ 863416 h 933267"/>
              <a:gd name="connsiteX8" fmla="*/ 0 w 664368"/>
              <a:gd name="connsiteY8" fmla="*/ 100808 h 933267"/>
              <a:gd name="connsiteX0" fmla="*/ 0 w 664368"/>
              <a:gd name="connsiteY0" fmla="*/ 102656 h 935115"/>
              <a:gd name="connsiteX1" fmla="*/ 29370 w 664368"/>
              <a:gd name="connsiteY1" fmla="*/ 73286 h 935115"/>
              <a:gd name="connsiteX2" fmla="*/ 625474 w 664368"/>
              <a:gd name="connsiteY2" fmla="*/ 1848 h 935115"/>
              <a:gd name="connsiteX3" fmla="*/ 664368 w 664368"/>
              <a:gd name="connsiteY3" fmla="*/ 55031 h 935115"/>
              <a:gd name="connsiteX4" fmla="*/ 659606 w 664368"/>
              <a:gd name="connsiteY4" fmla="*/ 886695 h 935115"/>
              <a:gd name="connsiteX5" fmla="*/ 632617 w 664368"/>
              <a:gd name="connsiteY5" fmla="*/ 935115 h 935115"/>
              <a:gd name="connsiteX6" fmla="*/ 26989 w 664368"/>
              <a:gd name="connsiteY6" fmla="*/ 901778 h 935115"/>
              <a:gd name="connsiteX7" fmla="*/ 0 w 664368"/>
              <a:gd name="connsiteY7" fmla="*/ 865264 h 935115"/>
              <a:gd name="connsiteX8" fmla="*/ 0 w 664368"/>
              <a:gd name="connsiteY8" fmla="*/ 102656 h 935115"/>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71507"/>
              <a:gd name="connsiteY0" fmla="*/ 113215 h 945674"/>
              <a:gd name="connsiteX1" fmla="*/ 29370 w 671507"/>
              <a:gd name="connsiteY1" fmla="*/ 83845 h 945674"/>
              <a:gd name="connsiteX2" fmla="*/ 619608 w 671507"/>
              <a:gd name="connsiteY2" fmla="*/ 1558 h 945674"/>
              <a:gd name="connsiteX3" fmla="*/ 664368 w 671507"/>
              <a:gd name="connsiteY3" fmla="*/ 65590 h 945674"/>
              <a:gd name="connsiteX4" fmla="*/ 671338 w 671507"/>
              <a:gd name="connsiteY4" fmla="*/ 910815 h 945674"/>
              <a:gd name="connsiteX5" fmla="*/ 632617 w 671507"/>
              <a:gd name="connsiteY5" fmla="*/ 945674 h 945674"/>
              <a:gd name="connsiteX6" fmla="*/ 26989 w 671507"/>
              <a:gd name="connsiteY6" fmla="*/ 912337 h 945674"/>
              <a:gd name="connsiteX7" fmla="*/ 0 w 671507"/>
              <a:gd name="connsiteY7" fmla="*/ 875823 h 945674"/>
              <a:gd name="connsiteX8" fmla="*/ 0 w 671507"/>
              <a:gd name="connsiteY8" fmla="*/ 113215 h 94567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0815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 name="connsiteX0" fmla="*/ 0 w 671507"/>
              <a:gd name="connsiteY0" fmla="*/ 171007 h 1045959"/>
              <a:gd name="connsiteX1" fmla="*/ 29370 w 671507"/>
              <a:gd name="connsiteY1" fmla="*/ 141637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34553 w 671507"/>
              <a:gd name="connsiteY6" fmla="*/ 1002442 h 1045959"/>
              <a:gd name="connsiteX7" fmla="*/ 0 w 671507"/>
              <a:gd name="connsiteY7" fmla="*/ 933615 h 1045959"/>
              <a:gd name="connsiteX8" fmla="*/ 0 w 671507"/>
              <a:gd name="connsiteY8" fmla="*/ 171007 h 1045959"/>
              <a:gd name="connsiteX0" fmla="*/ 0 w 671507"/>
              <a:gd name="connsiteY0" fmla="*/ 171007 h 1076607"/>
              <a:gd name="connsiteX1" fmla="*/ 52061 w 671507"/>
              <a:gd name="connsiteY1" fmla="*/ 110989 h 1076607"/>
              <a:gd name="connsiteX2" fmla="*/ 649864 w 671507"/>
              <a:gd name="connsiteY2" fmla="*/ 840 h 1076607"/>
              <a:gd name="connsiteX3" fmla="*/ 664368 w 671507"/>
              <a:gd name="connsiteY3" fmla="*/ 123382 h 1076607"/>
              <a:gd name="connsiteX4" fmla="*/ 671338 w 671507"/>
              <a:gd name="connsiteY4" fmla="*/ 970833 h 1076607"/>
              <a:gd name="connsiteX5" fmla="*/ 630096 w 671507"/>
              <a:gd name="connsiteY5" fmla="*/ 1076607 h 1076607"/>
              <a:gd name="connsiteX6" fmla="*/ 34553 w 671507"/>
              <a:gd name="connsiteY6" fmla="*/ 1002442 h 1076607"/>
              <a:gd name="connsiteX7" fmla="*/ 0 w 671507"/>
              <a:gd name="connsiteY7" fmla="*/ 933615 h 1076607"/>
              <a:gd name="connsiteX8" fmla="*/ 0 w 671507"/>
              <a:gd name="connsiteY8" fmla="*/ 171007 h 1076607"/>
              <a:gd name="connsiteX0" fmla="*/ 0 w 676497"/>
              <a:gd name="connsiteY0" fmla="*/ 171007 h 1076607"/>
              <a:gd name="connsiteX1" fmla="*/ 52061 w 676497"/>
              <a:gd name="connsiteY1" fmla="*/ 110989 h 1076607"/>
              <a:gd name="connsiteX2" fmla="*/ 649864 w 676497"/>
              <a:gd name="connsiteY2" fmla="*/ 840 h 1076607"/>
              <a:gd name="connsiteX3" fmla="*/ 664368 w 676497"/>
              <a:gd name="connsiteY3" fmla="*/ 123382 h 1076607"/>
              <a:gd name="connsiteX4" fmla="*/ 676381 w 676497"/>
              <a:gd name="connsiteY4" fmla="*/ 998695 h 1076607"/>
              <a:gd name="connsiteX5" fmla="*/ 630096 w 676497"/>
              <a:gd name="connsiteY5" fmla="*/ 1076607 h 1076607"/>
              <a:gd name="connsiteX6" fmla="*/ 34553 w 676497"/>
              <a:gd name="connsiteY6" fmla="*/ 1002442 h 1076607"/>
              <a:gd name="connsiteX7" fmla="*/ 0 w 676497"/>
              <a:gd name="connsiteY7" fmla="*/ 933615 h 1076607"/>
              <a:gd name="connsiteX8" fmla="*/ 0 w 676497"/>
              <a:gd name="connsiteY8" fmla="*/ 171007 h 1076607"/>
              <a:gd name="connsiteX0" fmla="*/ 0 w 676497"/>
              <a:gd name="connsiteY0" fmla="*/ 171007 h 1076607"/>
              <a:gd name="connsiteX1" fmla="*/ 52061 w 676497"/>
              <a:gd name="connsiteY1" fmla="*/ 110989 h 1076607"/>
              <a:gd name="connsiteX2" fmla="*/ 649864 w 676497"/>
              <a:gd name="connsiteY2" fmla="*/ 840 h 1076607"/>
              <a:gd name="connsiteX3" fmla="*/ 664368 w 676497"/>
              <a:gd name="connsiteY3" fmla="*/ 123382 h 1076607"/>
              <a:gd name="connsiteX4" fmla="*/ 676381 w 676497"/>
              <a:gd name="connsiteY4" fmla="*/ 998695 h 1076607"/>
              <a:gd name="connsiteX5" fmla="*/ 630096 w 676497"/>
              <a:gd name="connsiteY5" fmla="*/ 1076607 h 1076607"/>
              <a:gd name="connsiteX6" fmla="*/ 34553 w 676497"/>
              <a:gd name="connsiteY6" fmla="*/ 1002442 h 1076607"/>
              <a:gd name="connsiteX7" fmla="*/ 0 w 676497"/>
              <a:gd name="connsiteY7" fmla="*/ 933615 h 1076607"/>
              <a:gd name="connsiteX8" fmla="*/ 0 w 676497"/>
              <a:gd name="connsiteY8" fmla="*/ 171007 h 1076607"/>
              <a:gd name="connsiteX0" fmla="*/ 0 w 676691"/>
              <a:gd name="connsiteY0" fmla="*/ 171007 h 1076607"/>
              <a:gd name="connsiteX1" fmla="*/ 52061 w 676691"/>
              <a:gd name="connsiteY1" fmla="*/ 110989 h 1076607"/>
              <a:gd name="connsiteX2" fmla="*/ 649864 w 676691"/>
              <a:gd name="connsiteY2" fmla="*/ 840 h 1076607"/>
              <a:gd name="connsiteX3" fmla="*/ 674453 w 676691"/>
              <a:gd name="connsiteY3" fmla="*/ 123382 h 1076607"/>
              <a:gd name="connsiteX4" fmla="*/ 676381 w 676691"/>
              <a:gd name="connsiteY4" fmla="*/ 998695 h 1076607"/>
              <a:gd name="connsiteX5" fmla="*/ 630096 w 676691"/>
              <a:gd name="connsiteY5" fmla="*/ 1076607 h 1076607"/>
              <a:gd name="connsiteX6" fmla="*/ 34553 w 676691"/>
              <a:gd name="connsiteY6" fmla="*/ 1002442 h 1076607"/>
              <a:gd name="connsiteX7" fmla="*/ 0 w 676691"/>
              <a:gd name="connsiteY7" fmla="*/ 933615 h 1076607"/>
              <a:gd name="connsiteX8" fmla="*/ 0 w 676691"/>
              <a:gd name="connsiteY8" fmla="*/ 171007 h 1076607"/>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7905 h 1073505"/>
              <a:gd name="connsiteX1" fmla="*/ 52061 w 676691"/>
              <a:gd name="connsiteY1" fmla="*/ 107887 h 1073505"/>
              <a:gd name="connsiteX2" fmla="*/ 639779 w 676691"/>
              <a:gd name="connsiteY2" fmla="*/ 525 h 1073505"/>
              <a:gd name="connsiteX3" fmla="*/ 674453 w 676691"/>
              <a:gd name="connsiteY3" fmla="*/ 120280 h 1073505"/>
              <a:gd name="connsiteX4" fmla="*/ 676381 w 676691"/>
              <a:gd name="connsiteY4" fmla="*/ 995593 h 1073505"/>
              <a:gd name="connsiteX5" fmla="*/ 630096 w 676691"/>
              <a:gd name="connsiteY5" fmla="*/ 1073505 h 1073505"/>
              <a:gd name="connsiteX6" fmla="*/ 34553 w 676691"/>
              <a:gd name="connsiteY6" fmla="*/ 999340 h 1073505"/>
              <a:gd name="connsiteX7" fmla="*/ 0 w 676691"/>
              <a:gd name="connsiteY7" fmla="*/ 930513 h 1073505"/>
              <a:gd name="connsiteX8" fmla="*/ 0 w 676691"/>
              <a:gd name="connsiteY8" fmla="*/ 167905 h 1073505"/>
              <a:gd name="connsiteX0" fmla="*/ 0 w 676691"/>
              <a:gd name="connsiteY0" fmla="*/ 167905 h 1073505"/>
              <a:gd name="connsiteX1" fmla="*/ 46173 w 676691"/>
              <a:gd name="connsiteY1" fmla="*/ 97258 h 1073505"/>
              <a:gd name="connsiteX2" fmla="*/ 639779 w 676691"/>
              <a:gd name="connsiteY2" fmla="*/ 525 h 1073505"/>
              <a:gd name="connsiteX3" fmla="*/ 674453 w 676691"/>
              <a:gd name="connsiteY3" fmla="*/ 120280 h 1073505"/>
              <a:gd name="connsiteX4" fmla="*/ 676381 w 676691"/>
              <a:gd name="connsiteY4" fmla="*/ 995593 h 1073505"/>
              <a:gd name="connsiteX5" fmla="*/ 630096 w 676691"/>
              <a:gd name="connsiteY5" fmla="*/ 1073505 h 1073505"/>
              <a:gd name="connsiteX6" fmla="*/ 34553 w 676691"/>
              <a:gd name="connsiteY6" fmla="*/ 999340 h 1073505"/>
              <a:gd name="connsiteX7" fmla="*/ 0 w 676691"/>
              <a:gd name="connsiteY7" fmla="*/ 930513 h 1073505"/>
              <a:gd name="connsiteX8" fmla="*/ 0 w 676691"/>
              <a:gd name="connsiteY8" fmla="*/ 167905 h 1073505"/>
              <a:gd name="connsiteX0" fmla="*/ 0 w 676691"/>
              <a:gd name="connsiteY0" fmla="*/ 167905 h 1073505"/>
              <a:gd name="connsiteX1" fmla="*/ 46173 w 676691"/>
              <a:gd name="connsiteY1" fmla="*/ 97258 h 1073505"/>
              <a:gd name="connsiteX2" fmla="*/ 639779 w 676691"/>
              <a:gd name="connsiteY2" fmla="*/ 525 h 1073505"/>
              <a:gd name="connsiteX3" fmla="*/ 674453 w 676691"/>
              <a:gd name="connsiteY3" fmla="*/ 120280 h 1073505"/>
              <a:gd name="connsiteX4" fmla="*/ 676381 w 676691"/>
              <a:gd name="connsiteY4" fmla="*/ 995593 h 1073505"/>
              <a:gd name="connsiteX5" fmla="*/ 630096 w 676691"/>
              <a:gd name="connsiteY5" fmla="*/ 1073505 h 1073505"/>
              <a:gd name="connsiteX6" fmla="*/ 34553 w 676691"/>
              <a:gd name="connsiteY6" fmla="*/ 999340 h 1073505"/>
              <a:gd name="connsiteX7" fmla="*/ 0 w 676691"/>
              <a:gd name="connsiteY7" fmla="*/ 930513 h 1073505"/>
              <a:gd name="connsiteX8" fmla="*/ 0 w 676691"/>
              <a:gd name="connsiteY8" fmla="*/ 167905 h 107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91" h="1073505">
                <a:moveTo>
                  <a:pt x="0" y="167905"/>
                </a:moveTo>
                <a:cubicBezTo>
                  <a:pt x="0" y="151684"/>
                  <a:pt x="7260" y="105617"/>
                  <a:pt x="46173" y="97258"/>
                </a:cubicBezTo>
                <a:cubicBezTo>
                  <a:pt x="162047" y="83969"/>
                  <a:pt x="460977" y="8653"/>
                  <a:pt x="639779" y="525"/>
                </a:cubicBezTo>
                <a:cubicBezTo>
                  <a:pt x="682753" y="-8594"/>
                  <a:pt x="674453" y="104059"/>
                  <a:pt x="674453" y="120280"/>
                </a:cubicBezTo>
                <a:cubicBezTo>
                  <a:pt x="672866" y="397501"/>
                  <a:pt x="677968" y="718372"/>
                  <a:pt x="676381" y="995593"/>
                </a:cubicBezTo>
                <a:cubicBezTo>
                  <a:pt x="678227" y="1034614"/>
                  <a:pt x="646317" y="1073505"/>
                  <a:pt x="630096" y="1073505"/>
                </a:cubicBezTo>
                <a:cubicBezTo>
                  <a:pt x="403502" y="1051937"/>
                  <a:pt x="236429" y="1023133"/>
                  <a:pt x="34553" y="999340"/>
                </a:cubicBezTo>
                <a:cubicBezTo>
                  <a:pt x="18332" y="999340"/>
                  <a:pt x="0" y="946734"/>
                  <a:pt x="0" y="930513"/>
                </a:cubicBezTo>
                <a:lnTo>
                  <a:pt x="0" y="167905"/>
                </a:lnTo>
                <a:close/>
              </a:path>
            </a:pathLst>
          </a:custGeom>
          <a:gradFill flip="none" rotWithShape="1">
            <a:gsLst>
              <a:gs pos="0">
                <a:schemeClr val="accent1">
                  <a:lumMod val="75000"/>
                </a:schemeClr>
              </a:gs>
              <a:gs pos="27000">
                <a:schemeClr val="accent1">
                  <a:lumMod val="75000"/>
                </a:schemeClr>
              </a:gs>
              <a:gs pos="66000">
                <a:schemeClr val="accent1"/>
              </a:gs>
              <a:gs pos="100000">
                <a:schemeClr val="accent1">
                  <a:lumMod val="60000"/>
                  <a:lumOff val="40000"/>
                </a:schemeClr>
              </a:gs>
            </a:gsLst>
            <a:lin ang="0" scaled="1"/>
            <a:tileRect/>
          </a:gradFill>
          <a:ln w="3175" cap="flat" cmpd="sng" algn="ctr">
            <a:noFill/>
            <a:prstDash val="solid"/>
          </a:ln>
          <a:effectLst>
            <a:outerShdw blurRad="50800" dist="38100" dir="2700000" algn="tl" rotWithShape="0">
              <a:prstClr val="black">
                <a:alpha val="40000"/>
              </a:prstClr>
            </a:outerShdw>
          </a:effectLst>
        </p:spPr>
        <p:txBody>
          <a:bodyPr anchor="ctr"/>
          <a:lstStyle/>
          <a:p>
            <a:pPr algn="just">
              <a:lnSpc>
                <a:spcPct val="130000"/>
              </a:lnSpc>
              <a:defRPr/>
            </a:pPr>
            <a:r>
              <a:rPr lang="zh-CN" altLang="en-US" kern="0" dirty="0">
                <a:solidFill>
                  <a:prstClr val="white"/>
                </a:solidFill>
                <a:latin typeface="幼圆" panose="02010509060101010101" pitchFamily="49" charset="-122"/>
                <a:ea typeface="幼圆" panose="02010509060101010101" pitchFamily="49" charset="-122"/>
              </a:rPr>
              <a:t>点击此处输入文本内容点击此处输入文本内容点击此处输入文本内容</a:t>
            </a:r>
          </a:p>
          <a:p>
            <a:pPr algn="just">
              <a:lnSpc>
                <a:spcPct val="130000"/>
              </a:lnSpc>
              <a:defRPr/>
            </a:pPr>
            <a:endParaRPr lang="zh-CN" altLang="en-US" kern="0" dirty="0">
              <a:solidFill>
                <a:prstClr val="white"/>
              </a:solidFill>
              <a:latin typeface="幼圆" panose="02010509060101010101" pitchFamily="49" charset="-122"/>
              <a:ea typeface="幼圆" panose="02010509060101010101" pitchFamily="49" charset="-122"/>
            </a:endParaRPr>
          </a:p>
        </p:txBody>
      </p:sp>
      <p:sp>
        <p:nvSpPr>
          <p:cNvPr id="10" name="标题 9"/>
          <p:cNvSpPr>
            <a:spLocks noGrp="1"/>
          </p:cNvSpPr>
          <p:nvPr>
            <p:ph type="title"/>
          </p:nvPr>
        </p:nvSpPr>
        <p:spPr>
          <a:xfrm>
            <a:off x="4522982" y="379204"/>
            <a:ext cx="7837714" cy="601525"/>
          </a:xfrm>
        </p:spPr>
        <p:txBody>
          <a:bodyPr>
            <a:normAutofit fontScale="90000"/>
          </a:bodyPr>
          <a:lstStyle/>
          <a:p>
            <a:pPr eaLnBrk="1" hangingPunct="1"/>
            <a:r>
              <a:rPr lang="zh-CN" altLang="en-US" dirty="0" smtClean="0"/>
              <a:t>请在这里输入您的标题</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39328"/>
            <a:ext cx="4767943" cy="4198637"/>
          </a:xfrm>
          <a:prstGeom prst="rect">
            <a:avLst/>
          </a:prstGeom>
        </p:spPr>
      </p:pic>
    </p:spTree>
    <p:extLst>
      <p:ext uri="{BB962C8B-B14F-4D97-AF65-F5344CB8AC3E}">
        <p14:creationId xmlns:p14="http://schemas.microsoft.com/office/powerpoint/2010/main" val="3322375383"/>
      </p:ext>
    </p:extLst>
  </p:cSld>
  <p:clrMapOvr>
    <a:masterClrMapping/>
  </p:clrMapOvr>
  <mc:AlternateContent xmlns:mc="http://schemas.openxmlformats.org/markup-compatibility/2006" xmlns:p14="http://schemas.microsoft.com/office/powerpoint/2010/main">
    <mc:Choice Requires="p14">
      <p:transition spd="slow" p14:dur="2500" advClick="0" advTm="4000">
        <p:checker/>
      </p:transition>
    </mc:Choice>
    <mc:Fallback xmlns="">
      <p:transition spd="slow" advClick="0" advTm="4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000"/>
                                        <p:tgtEl>
                                          <p:spTgt spid="25"/>
                                        </p:tgtEl>
                                      </p:cBhvr>
                                    </p:animEffect>
                                    <p:anim calcmode="lin" valueType="num">
                                      <p:cBhvr>
                                        <p:cTn id="16" dur="2000" fill="hold"/>
                                        <p:tgtEl>
                                          <p:spTgt spid="25"/>
                                        </p:tgtEl>
                                        <p:attrNameLst>
                                          <p:attrName>style.rotation</p:attrName>
                                        </p:attrNameLst>
                                      </p:cBhvr>
                                      <p:tavLst>
                                        <p:tav tm="0">
                                          <p:val>
                                            <p:fltVal val="720"/>
                                          </p:val>
                                        </p:tav>
                                        <p:tav tm="100000">
                                          <p:val>
                                            <p:fltVal val="0"/>
                                          </p:val>
                                        </p:tav>
                                      </p:tavLst>
                                    </p:anim>
                                    <p:anim calcmode="lin" valueType="num">
                                      <p:cBhvr>
                                        <p:cTn id="17" dur="2000" fill="hold"/>
                                        <p:tgtEl>
                                          <p:spTgt spid="25"/>
                                        </p:tgtEl>
                                        <p:attrNameLst>
                                          <p:attrName>ppt_h</p:attrName>
                                        </p:attrNameLst>
                                      </p:cBhvr>
                                      <p:tavLst>
                                        <p:tav tm="0">
                                          <p:val>
                                            <p:fltVal val="0"/>
                                          </p:val>
                                        </p:tav>
                                        <p:tav tm="100000">
                                          <p:val>
                                            <p:strVal val="#ppt_h"/>
                                          </p:val>
                                        </p:tav>
                                      </p:tavLst>
                                    </p:anim>
                                    <p:anim calcmode="lin" valueType="num">
                                      <p:cBhvr>
                                        <p:cTn id="18" dur="2000" fill="hold"/>
                                        <p:tgtEl>
                                          <p:spTgt spid="25"/>
                                        </p:tgtEl>
                                        <p:attrNameLst>
                                          <p:attrName>ppt_w</p:attrName>
                                        </p:attrNameLst>
                                      </p:cBhvr>
                                      <p:tavLst>
                                        <p:tav tm="0">
                                          <p:val>
                                            <p:fltVal val="0"/>
                                          </p:val>
                                        </p:tav>
                                        <p:tav tm="100000">
                                          <p:val>
                                            <p:strVal val="#ppt_w"/>
                                          </p:val>
                                        </p:tav>
                                      </p:tavLst>
                                    </p:anim>
                                  </p:childTnLst>
                                </p:cTn>
                              </p:par>
                              <p:par>
                                <p:cTn id="19" presetID="35"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2000"/>
                                        <p:tgtEl>
                                          <p:spTgt spid="26"/>
                                        </p:tgtEl>
                                      </p:cBhvr>
                                    </p:animEffect>
                                    <p:anim calcmode="lin" valueType="num">
                                      <p:cBhvr>
                                        <p:cTn id="22" dur="2000" fill="hold"/>
                                        <p:tgtEl>
                                          <p:spTgt spid="26"/>
                                        </p:tgtEl>
                                        <p:attrNameLst>
                                          <p:attrName>style.rotation</p:attrName>
                                        </p:attrNameLst>
                                      </p:cBhvr>
                                      <p:tavLst>
                                        <p:tav tm="0">
                                          <p:val>
                                            <p:fltVal val="720"/>
                                          </p:val>
                                        </p:tav>
                                        <p:tav tm="100000">
                                          <p:val>
                                            <p:fltVal val="0"/>
                                          </p:val>
                                        </p:tav>
                                      </p:tavLst>
                                    </p:anim>
                                    <p:anim calcmode="lin" valueType="num">
                                      <p:cBhvr>
                                        <p:cTn id="23" dur="2000" fill="hold"/>
                                        <p:tgtEl>
                                          <p:spTgt spid="26"/>
                                        </p:tgtEl>
                                        <p:attrNameLst>
                                          <p:attrName>ppt_h</p:attrName>
                                        </p:attrNameLst>
                                      </p:cBhvr>
                                      <p:tavLst>
                                        <p:tav tm="0">
                                          <p:val>
                                            <p:fltVal val="0"/>
                                          </p:val>
                                        </p:tav>
                                        <p:tav tm="100000">
                                          <p:val>
                                            <p:strVal val="#ppt_h"/>
                                          </p:val>
                                        </p:tav>
                                      </p:tavLst>
                                    </p:anim>
                                    <p:anim calcmode="lin" valueType="num">
                                      <p:cBhvr>
                                        <p:cTn id="24" dur="2000" fill="hold"/>
                                        <p:tgtEl>
                                          <p:spTgt spid="26"/>
                                        </p:tgtEl>
                                        <p:attrNameLst>
                                          <p:attrName>ppt_w</p:attrName>
                                        </p:attrNameLst>
                                      </p:cBhvr>
                                      <p:tavLst>
                                        <p:tav tm="0">
                                          <p:val>
                                            <p:fltVal val="0"/>
                                          </p:val>
                                        </p:tav>
                                        <p:tav tm="100000">
                                          <p:val>
                                            <p:strVal val="#ppt_w"/>
                                          </p:val>
                                        </p:tav>
                                      </p:tavLst>
                                    </p:anim>
                                  </p:childTnLst>
                                </p:cTn>
                              </p:par>
                              <p:par>
                                <p:cTn id="25" presetID="35"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0"/>
                                        <p:tgtEl>
                                          <p:spTgt spid="27"/>
                                        </p:tgtEl>
                                      </p:cBhvr>
                                    </p:animEffect>
                                    <p:anim calcmode="lin" valueType="num">
                                      <p:cBhvr>
                                        <p:cTn id="28" dur="2000" fill="hold"/>
                                        <p:tgtEl>
                                          <p:spTgt spid="27"/>
                                        </p:tgtEl>
                                        <p:attrNameLst>
                                          <p:attrName>style.rotation</p:attrName>
                                        </p:attrNameLst>
                                      </p:cBhvr>
                                      <p:tavLst>
                                        <p:tav tm="0">
                                          <p:val>
                                            <p:fltVal val="720"/>
                                          </p:val>
                                        </p:tav>
                                        <p:tav tm="100000">
                                          <p:val>
                                            <p:fltVal val="0"/>
                                          </p:val>
                                        </p:tav>
                                      </p:tavLst>
                                    </p:anim>
                                    <p:anim calcmode="lin" valueType="num">
                                      <p:cBhvr>
                                        <p:cTn id="29" dur="2000" fill="hold"/>
                                        <p:tgtEl>
                                          <p:spTgt spid="27"/>
                                        </p:tgtEl>
                                        <p:attrNameLst>
                                          <p:attrName>ppt_h</p:attrName>
                                        </p:attrNameLst>
                                      </p:cBhvr>
                                      <p:tavLst>
                                        <p:tav tm="0">
                                          <p:val>
                                            <p:fltVal val="0"/>
                                          </p:val>
                                        </p:tav>
                                        <p:tav tm="100000">
                                          <p:val>
                                            <p:strVal val="#ppt_h"/>
                                          </p:val>
                                        </p:tav>
                                      </p:tavLst>
                                    </p:anim>
                                    <p:anim calcmode="lin" valueType="num">
                                      <p:cBhvr>
                                        <p:cTn id="30" dur="2000" fill="hold"/>
                                        <p:tgtEl>
                                          <p:spTgt spid="27"/>
                                        </p:tgtEl>
                                        <p:attrNameLst>
                                          <p:attrName>ppt_w</p:attrName>
                                        </p:attrNameLst>
                                      </p:cBhvr>
                                      <p:tavLst>
                                        <p:tav tm="0">
                                          <p:val>
                                            <p:fltVal val="0"/>
                                          </p:val>
                                        </p:tav>
                                        <p:tav tm="100000">
                                          <p:val>
                                            <p:strVal val="#ppt_w"/>
                                          </p:val>
                                        </p:tav>
                                      </p:tavLst>
                                    </p:anim>
                                  </p:childTnLst>
                                </p:cTn>
                              </p:par>
                              <p:par>
                                <p:cTn id="31" presetID="35"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2000"/>
                                        <p:tgtEl>
                                          <p:spTgt spid="28"/>
                                        </p:tgtEl>
                                      </p:cBhvr>
                                    </p:animEffect>
                                    <p:anim calcmode="lin" valueType="num">
                                      <p:cBhvr>
                                        <p:cTn id="34" dur="2000" fill="hold"/>
                                        <p:tgtEl>
                                          <p:spTgt spid="28"/>
                                        </p:tgtEl>
                                        <p:attrNameLst>
                                          <p:attrName>style.rotation</p:attrName>
                                        </p:attrNameLst>
                                      </p:cBhvr>
                                      <p:tavLst>
                                        <p:tav tm="0">
                                          <p:val>
                                            <p:fltVal val="720"/>
                                          </p:val>
                                        </p:tav>
                                        <p:tav tm="100000">
                                          <p:val>
                                            <p:fltVal val="0"/>
                                          </p:val>
                                        </p:tav>
                                      </p:tavLst>
                                    </p:anim>
                                    <p:anim calcmode="lin" valueType="num">
                                      <p:cBhvr>
                                        <p:cTn id="35" dur="2000" fill="hold"/>
                                        <p:tgtEl>
                                          <p:spTgt spid="28"/>
                                        </p:tgtEl>
                                        <p:attrNameLst>
                                          <p:attrName>ppt_h</p:attrName>
                                        </p:attrNameLst>
                                      </p:cBhvr>
                                      <p:tavLst>
                                        <p:tav tm="0">
                                          <p:val>
                                            <p:fltVal val="0"/>
                                          </p:val>
                                        </p:tav>
                                        <p:tav tm="100000">
                                          <p:val>
                                            <p:strVal val="#ppt_h"/>
                                          </p:val>
                                        </p:tav>
                                      </p:tavLst>
                                    </p:anim>
                                    <p:anim calcmode="lin" valueType="num">
                                      <p:cBhvr>
                                        <p:cTn id="36" dur="2000" fill="hold"/>
                                        <p:tgtEl>
                                          <p:spTgt spid="28"/>
                                        </p:tgtEl>
                                        <p:attrNameLst>
                                          <p:attrName>ppt_w</p:attrName>
                                        </p:attrNameLst>
                                      </p:cBhvr>
                                      <p:tavLst>
                                        <p:tav tm="0">
                                          <p:val>
                                            <p:fltVal val="0"/>
                                          </p:val>
                                        </p:tav>
                                        <p:tav tm="100000">
                                          <p:val>
                                            <p:strVal val="#ppt_w"/>
                                          </p:val>
                                        </p:tav>
                                      </p:tavLst>
                                    </p:anim>
                                  </p:childTnLst>
                                </p:cTn>
                              </p:par>
                              <p:par>
                                <p:cTn id="37" presetID="35"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2000"/>
                                        <p:tgtEl>
                                          <p:spTgt spid="29"/>
                                        </p:tgtEl>
                                      </p:cBhvr>
                                    </p:animEffect>
                                    <p:anim calcmode="lin" valueType="num">
                                      <p:cBhvr>
                                        <p:cTn id="40" dur="2000" fill="hold"/>
                                        <p:tgtEl>
                                          <p:spTgt spid="29"/>
                                        </p:tgtEl>
                                        <p:attrNameLst>
                                          <p:attrName>style.rotation</p:attrName>
                                        </p:attrNameLst>
                                      </p:cBhvr>
                                      <p:tavLst>
                                        <p:tav tm="0">
                                          <p:val>
                                            <p:fltVal val="720"/>
                                          </p:val>
                                        </p:tav>
                                        <p:tav tm="100000">
                                          <p:val>
                                            <p:fltVal val="0"/>
                                          </p:val>
                                        </p:tav>
                                      </p:tavLst>
                                    </p:anim>
                                    <p:anim calcmode="lin" valueType="num">
                                      <p:cBhvr>
                                        <p:cTn id="41" dur="2000" fill="hold"/>
                                        <p:tgtEl>
                                          <p:spTgt spid="29"/>
                                        </p:tgtEl>
                                        <p:attrNameLst>
                                          <p:attrName>ppt_h</p:attrName>
                                        </p:attrNameLst>
                                      </p:cBhvr>
                                      <p:tavLst>
                                        <p:tav tm="0">
                                          <p:val>
                                            <p:fltVal val="0"/>
                                          </p:val>
                                        </p:tav>
                                        <p:tav tm="100000">
                                          <p:val>
                                            <p:strVal val="#ppt_h"/>
                                          </p:val>
                                        </p:tav>
                                      </p:tavLst>
                                    </p:anim>
                                    <p:anim calcmode="lin" valueType="num">
                                      <p:cBhvr>
                                        <p:cTn id="42" dur="2000" fill="hold"/>
                                        <p:tgtEl>
                                          <p:spTgt spid="29"/>
                                        </p:tgtEl>
                                        <p:attrNameLst>
                                          <p:attrName>ppt_w</p:attrName>
                                        </p:attrNameLst>
                                      </p:cBhvr>
                                      <p:tavLst>
                                        <p:tav tm="0">
                                          <p:val>
                                            <p:fltVal val="0"/>
                                          </p:val>
                                        </p:tav>
                                        <p:tav tm="100000">
                                          <p:val>
                                            <p:strVal val="#ppt_w"/>
                                          </p:val>
                                        </p:tav>
                                      </p:tavLst>
                                    </p:anim>
                                  </p:childTnLst>
                                </p:cTn>
                              </p:par>
                              <p:par>
                                <p:cTn id="43" presetID="35"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2000"/>
                                        <p:tgtEl>
                                          <p:spTgt spid="24"/>
                                        </p:tgtEl>
                                      </p:cBhvr>
                                    </p:animEffect>
                                    <p:anim calcmode="lin" valueType="num">
                                      <p:cBhvr>
                                        <p:cTn id="46" dur="2000" fill="hold"/>
                                        <p:tgtEl>
                                          <p:spTgt spid="24"/>
                                        </p:tgtEl>
                                        <p:attrNameLst>
                                          <p:attrName>style.rotation</p:attrName>
                                        </p:attrNameLst>
                                      </p:cBhvr>
                                      <p:tavLst>
                                        <p:tav tm="0">
                                          <p:val>
                                            <p:fltVal val="720"/>
                                          </p:val>
                                        </p:tav>
                                        <p:tav tm="100000">
                                          <p:val>
                                            <p:fltVal val="0"/>
                                          </p:val>
                                        </p:tav>
                                      </p:tavLst>
                                    </p:anim>
                                    <p:anim calcmode="lin" valueType="num">
                                      <p:cBhvr>
                                        <p:cTn id="47" dur="2000" fill="hold"/>
                                        <p:tgtEl>
                                          <p:spTgt spid="24"/>
                                        </p:tgtEl>
                                        <p:attrNameLst>
                                          <p:attrName>ppt_h</p:attrName>
                                        </p:attrNameLst>
                                      </p:cBhvr>
                                      <p:tavLst>
                                        <p:tav tm="0">
                                          <p:val>
                                            <p:fltVal val="0"/>
                                          </p:val>
                                        </p:tav>
                                        <p:tav tm="100000">
                                          <p:val>
                                            <p:strVal val="#ppt_h"/>
                                          </p:val>
                                        </p:tav>
                                      </p:tavLst>
                                    </p:anim>
                                    <p:anim calcmode="lin" valueType="num">
                                      <p:cBhvr>
                                        <p:cTn id="48" dur="2000" fill="hold"/>
                                        <p:tgtEl>
                                          <p:spTgt spid="2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7"/>
          <p:cNvSpPr/>
          <p:nvPr/>
        </p:nvSpPr>
        <p:spPr>
          <a:xfrm rot="16200000">
            <a:off x="3171998" y="3040062"/>
            <a:ext cx="1587500" cy="15875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a:defRPr/>
            </a:pPr>
            <a:endParaRPr lang="th-TH" sz="3600" dirty="0"/>
          </a:p>
        </p:txBody>
      </p:sp>
      <p:sp>
        <p:nvSpPr>
          <p:cNvPr id="3" name="Teardrop 10"/>
          <p:cNvSpPr/>
          <p:nvPr/>
        </p:nvSpPr>
        <p:spPr>
          <a:xfrm rot="10800000">
            <a:off x="3171998" y="1855787"/>
            <a:ext cx="1130300" cy="1128712"/>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a:defRPr/>
            </a:pPr>
            <a:endParaRPr lang="th-TH" sz="4000" dirty="0"/>
          </a:p>
        </p:txBody>
      </p:sp>
      <p:sp>
        <p:nvSpPr>
          <p:cNvPr id="4" name="Teardrop 6"/>
          <p:cNvSpPr/>
          <p:nvPr/>
        </p:nvSpPr>
        <p:spPr>
          <a:xfrm>
            <a:off x="1987724" y="3040062"/>
            <a:ext cx="1128713" cy="11303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a:defRPr/>
            </a:pPr>
            <a:endParaRPr lang="th-TH" sz="3600" dirty="0"/>
          </a:p>
        </p:txBody>
      </p:sp>
      <p:sp>
        <p:nvSpPr>
          <p:cNvPr id="5" name="Teardrop 8"/>
          <p:cNvSpPr/>
          <p:nvPr/>
        </p:nvSpPr>
        <p:spPr>
          <a:xfrm rot="5400000">
            <a:off x="1981374" y="1866900"/>
            <a:ext cx="1128713" cy="112871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a:defRPr/>
            </a:pPr>
            <a:endParaRPr lang="th-TH" sz="3600" dirty="0"/>
          </a:p>
        </p:txBody>
      </p:sp>
      <p:sp>
        <p:nvSpPr>
          <p:cNvPr id="2054" name="Freeform 52"/>
          <p:cNvSpPr>
            <a:spLocks noEditPoints="1"/>
          </p:cNvSpPr>
          <p:nvPr/>
        </p:nvSpPr>
        <p:spPr bwMode="auto">
          <a:xfrm>
            <a:off x="2319512" y="3325812"/>
            <a:ext cx="465137" cy="500062"/>
          </a:xfrm>
          <a:custGeom>
            <a:avLst/>
            <a:gdLst>
              <a:gd name="T0" fmla="*/ 67 w 67"/>
              <a:gd name="T1" fmla="*/ 67 h 72"/>
              <a:gd name="T2" fmla="*/ 61 w 67"/>
              <a:gd name="T3" fmla="*/ 72 h 72"/>
              <a:gd name="T4" fmla="*/ 5 w 67"/>
              <a:gd name="T5" fmla="*/ 72 h 72"/>
              <a:gd name="T6" fmla="*/ 0 w 67"/>
              <a:gd name="T7" fmla="*/ 67 h 72"/>
              <a:gd name="T8" fmla="*/ 0 w 67"/>
              <a:gd name="T9" fmla="*/ 16 h 72"/>
              <a:gd name="T10" fmla="*/ 5 w 67"/>
              <a:gd name="T11" fmla="*/ 11 h 72"/>
              <a:gd name="T12" fmla="*/ 10 w 67"/>
              <a:gd name="T13" fmla="*/ 11 h 72"/>
              <a:gd name="T14" fmla="*/ 10 w 67"/>
              <a:gd name="T15" fmla="*/ 7 h 72"/>
              <a:gd name="T16" fmla="*/ 16 w 67"/>
              <a:gd name="T17" fmla="*/ 0 h 72"/>
              <a:gd name="T18" fmla="*/ 19 w 67"/>
              <a:gd name="T19" fmla="*/ 0 h 72"/>
              <a:gd name="T20" fmla="*/ 25 w 67"/>
              <a:gd name="T21" fmla="*/ 7 h 72"/>
              <a:gd name="T22" fmla="*/ 25 w 67"/>
              <a:gd name="T23" fmla="*/ 11 h 72"/>
              <a:gd name="T24" fmla="*/ 41 w 67"/>
              <a:gd name="T25" fmla="*/ 11 h 72"/>
              <a:gd name="T26" fmla="*/ 41 w 67"/>
              <a:gd name="T27" fmla="*/ 7 h 72"/>
              <a:gd name="T28" fmla="*/ 47 w 67"/>
              <a:gd name="T29" fmla="*/ 0 h 72"/>
              <a:gd name="T30" fmla="*/ 50 w 67"/>
              <a:gd name="T31" fmla="*/ 0 h 72"/>
              <a:gd name="T32" fmla="*/ 56 w 67"/>
              <a:gd name="T33" fmla="*/ 7 h 72"/>
              <a:gd name="T34" fmla="*/ 56 w 67"/>
              <a:gd name="T35" fmla="*/ 11 h 72"/>
              <a:gd name="T36" fmla="*/ 61 w 67"/>
              <a:gd name="T37" fmla="*/ 11 h 72"/>
              <a:gd name="T38" fmla="*/ 67 w 67"/>
              <a:gd name="T39" fmla="*/ 16 h 72"/>
              <a:gd name="T40" fmla="*/ 67 w 67"/>
              <a:gd name="T41" fmla="*/ 67 h 72"/>
              <a:gd name="T42" fmla="*/ 61 w 67"/>
              <a:gd name="T43" fmla="*/ 67 h 72"/>
              <a:gd name="T44" fmla="*/ 61 w 67"/>
              <a:gd name="T45" fmla="*/ 26 h 72"/>
              <a:gd name="T46" fmla="*/ 5 w 67"/>
              <a:gd name="T47" fmla="*/ 26 h 72"/>
              <a:gd name="T48" fmla="*/ 5 w 67"/>
              <a:gd name="T49" fmla="*/ 67 h 72"/>
              <a:gd name="T50" fmla="*/ 61 w 67"/>
              <a:gd name="T51" fmla="*/ 67 h 72"/>
              <a:gd name="T52" fmla="*/ 20 w 67"/>
              <a:gd name="T53" fmla="*/ 7 h 72"/>
              <a:gd name="T54" fmla="*/ 19 w 67"/>
              <a:gd name="T55" fmla="*/ 5 h 72"/>
              <a:gd name="T56" fmla="*/ 16 w 67"/>
              <a:gd name="T57" fmla="*/ 5 h 72"/>
              <a:gd name="T58" fmla="*/ 15 w 67"/>
              <a:gd name="T59" fmla="*/ 7 h 72"/>
              <a:gd name="T60" fmla="*/ 15 w 67"/>
              <a:gd name="T61" fmla="*/ 18 h 72"/>
              <a:gd name="T62" fmla="*/ 16 w 67"/>
              <a:gd name="T63" fmla="*/ 20 h 72"/>
              <a:gd name="T64" fmla="*/ 19 w 67"/>
              <a:gd name="T65" fmla="*/ 20 h 72"/>
              <a:gd name="T66" fmla="*/ 20 w 67"/>
              <a:gd name="T67" fmla="*/ 18 h 72"/>
              <a:gd name="T68" fmla="*/ 20 w 67"/>
              <a:gd name="T69" fmla="*/ 7 h 72"/>
              <a:gd name="T70" fmla="*/ 51 w 67"/>
              <a:gd name="T71" fmla="*/ 7 h 72"/>
              <a:gd name="T72" fmla="*/ 50 w 67"/>
              <a:gd name="T73" fmla="*/ 5 h 72"/>
              <a:gd name="T74" fmla="*/ 47 w 67"/>
              <a:gd name="T75" fmla="*/ 5 h 72"/>
              <a:gd name="T76" fmla="*/ 46 w 67"/>
              <a:gd name="T77" fmla="*/ 7 h 72"/>
              <a:gd name="T78" fmla="*/ 46 w 67"/>
              <a:gd name="T79" fmla="*/ 18 h 72"/>
              <a:gd name="T80" fmla="*/ 47 w 67"/>
              <a:gd name="T81" fmla="*/ 20 h 72"/>
              <a:gd name="T82" fmla="*/ 50 w 67"/>
              <a:gd name="T83" fmla="*/ 20 h 72"/>
              <a:gd name="T84" fmla="*/ 51 w 67"/>
              <a:gd name="T85" fmla="*/ 18 h 72"/>
              <a:gd name="T86" fmla="*/ 51 w 67"/>
              <a:gd name="T87" fmla="*/ 7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 name="Freeform 42"/>
          <p:cNvSpPr>
            <a:spLocks noEditPoints="1"/>
          </p:cNvSpPr>
          <p:nvPr/>
        </p:nvSpPr>
        <p:spPr bwMode="auto">
          <a:xfrm>
            <a:off x="3713337" y="3576638"/>
            <a:ext cx="504825" cy="434975"/>
          </a:xfrm>
          <a:custGeom>
            <a:avLst/>
            <a:gdLst>
              <a:gd name="T0" fmla="*/ 73 w 73"/>
              <a:gd name="T1" fmla="*/ 47 h 63"/>
              <a:gd name="T2" fmla="*/ 67 w 73"/>
              <a:gd name="T3" fmla="*/ 53 h 63"/>
              <a:gd name="T4" fmla="*/ 46 w 73"/>
              <a:gd name="T5" fmla="*/ 53 h 63"/>
              <a:gd name="T6" fmla="*/ 48 w 73"/>
              <a:gd name="T7" fmla="*/ 60 h 63"/>
              <a:gd name="T8" fmla="*/ 46 w 73"/>
              <a:gd name="T9" fmla="*/ 63 h 63"/>
              <a:gd name="T10" fmla="*/ 26 w 73"/>
              <a:gd name="T11" fmla="*/ 63 h 63"/>
              <a:gd name="T12" fmla="*/ 24 w 73"/>
              <a:gd name="T13" fmla="*/ 60 h 63"/>
              <a:gd name="T14" fmla="*/ 26 w 73"/>
              <a:gd name="T15" fmla="*/ 53 h 63"/>
              <a:gd name="T16" fmla="*/ 6 w 73"/>
              <a:gd name="T17" fmla="*/ 53 h 63"/>
              <a:gd name="T18" fmla="*/ 0 w 73"/>
              <a:gd name="T19" fmla="*/ 47 h 63"/>
              <a:gd name="T20" fmla="*/ 0 w 73"/>
              <a:gd name="T21" fmla="*/ 6 h 63"/>
              <a:gd name="T22" fmla="*/ 6 w 73"/>
              <a:gd name="T23" fmla="*/ 0 h 63"/>
              <a:gd name="T24" fmla="*/ 67 w 73"/>
              <a:gd name="T25" fmla="*/ 0 h 63"/>
              <a:gd name="T26" fmla="*/ 73 w 73"/>
              <a:gd name="T27" fmla="*/ 6 h 63"/>
              <a:gd name="T28" fmla="*/ 73 w 73"/>
              <a:gd name="T29" fmla="*/ 47 h 63"/>
              <a:gd name="T30" fmla="*/ 68 w 73"/>
              <a:gd name="T31" fmla="*/ 6 h 63"/>
              <a:gd name="T32" fmla="*/ 67 w 73"/>
              <a:gd name="T33" fmla="*/ 5 h 63"/>
              <a:gd name="T34" fmla="*/ 6 w 73"/>
              <a:gd name="T35" fmla="*/ 5 h 63"/>
              <a:gd name="T36" fmla="*/ 5 w 73"/>
              <a:gd name="T37" fmla="*/ 6 h 63"/>
              <a:gd name="T38" fmla="*/ 5 w 73"/>
              <a:gd name="T39" fmla="*/ 37 h 63"/>
              <a:gd name="T40" fmla="*/ 6 w 73"/>
              <a:gd name="T41" fmla="*/ 39 h 63"/>
              <a:gd name="T42" fmla="*/ 67 w 73"/>
              <a:gd name="T43" fmla="*/ 39 h 63"/>
              <a:gd name="T44" fmla="*/ 68 w 73"/>
              <a:gd name="T45" fmla="*/ 37 h 63"/>
              <a:gd name="T46" fmla="*/ 68 w 73"/>
              <a:gd name="T47" fmla="*/ 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 name="Freeform 178"/>
          <p:cNvSpPr>
            <a:spLocks noEditPoints="1"/>
          </p:cNvSpPr>
          <p:nvPr/>
        </p:nvSpPr>
        <p:spPr bwMode="auto">
          <a:xfrm>
            <a:off x="3484737" y="2241549"/>
            <a:ext cx="504825" cy="381000"/>
          </a:xfrm>
          <a:custGeom>
            <a:avLst/>
            <a:gdLst>
              <a:gd name="T0" fmla="*/ 158 w 158"/>
              <a:gd name="T1" fmla="*/ 119 h 119"/>
              <a:gd name="T2" fmla="*/ 0 w 158"/>
              <a:gd name="T3" fmla="*/ 119 h 119"/>
              <a:gd name="T4" fmla="*/ 0 w 158"/>
              <a:gd name="T5" fmla="*/ 0 h 119"/>
              <a:gd name="T6" fmla="*/ 9 w 158"/>
              <a:gd name="T7" fmla="*/ 0 h 119"/>
              <a:gd name="T8" fmla="*/ 9 w 158"/>
              <a:gd name="T9" fmla="*/ 108 h 119"/>
              <a:gd name="T10" fmla="*/ 158 w 158"/>
              <a:gd name="T11" fmla="*/ 108 h 119"/>
              <a:gd name="T12" fmla="*/ 158 w 158"/>
              <a:gd name="T13" fmla="*/ 119 h 119"/>
              <a:gd name="T14" fmla="*/ 50 w 158"/>
              <a:gd name="T15" fmla="*/ 99 h 119"/>
              <a:gd name="T16" fmla="*/ 29 w 158"/>
              <a:gd name="T17" fmla="*/ 99 h 119"/>
              <a:gd name="T18" fmla="*/ 29 w 158"/>
              <a:gd name="T19" fmla="*/ 60 h 119"/>
              <a:gd name="T20" fmla="*/ 50 w 158"/>
              <a:gd name="T21" fmla="*/ 60 h 119"/>
              <a:gd name="T22" fmla="*/ 50 w 158"/>
              <a:gd name="T23" fmla="*/ 99 h 119"/>
              <a:gd name="T24" fmla="*/ 78 w 158"/>
              <a:gd name="T25" fmla="*/ 99 h 119"/>
              <a:gd name="T26" fmla="*/ 59 w 158"/>
              <a:gd name="T27" fmla="*/ 99 h 119"/>
              <a:gd name="T28" fmla="*/ 59 w 158"/>
              <a:gd name="T29" fmla="*/ 19 h 119"/>
              <a:gd name="T30" fmla="*/ 78 w 158"/>
              <a:gd name="T31" fmla="*/ 19 h 119"/>
              <a:gd name="T32" fmla="*/ 78 w 158"/>
              <a:gd name="T33" fmla="*/ 99 h 119"/>
              <a:gd name="T34" fmla="*/ 109 w 158"/>
              <a:gd name="T35" fmla="*/ 99 h 119"/>
              <a:gd name="T36" fmla="*/ 89 w 158"/>
              <a:gd name="T37" fmla="*/ 99 h 119"/>
              <a:gd name="T38" fmla="*/ 89 w 158"/>
              <a:gd name="T39" fmla="*/ 39 h 119"/>
              <a:gd name="T40" fmla="*/ 109 w 158"/>
              <a:gd name="T41" fmla="*/ 39 h 119"/>
              <a:gd name="T42" fmla="*/ 109 w 158"/>
              <a:gd name="T43" fmla="*/ 99 h 119"/>
              <a:gd name="T44" fmla="*/ 139 w 158"/>
              <a:gd name="T45" fmla="*/ 99 h 119"/>
              <a:gd name="T46" fmla="*/ 119 w 158"/>
              <a:gd name="T47" fmla="*/ 99 h 119"/>
              <a:gd name="T48" fmla="*/ 119 w 158"/>
              <a:gd name="T49" fmla="*/ 11 h 119"/>
              <a:gd name="T50" fmla="*/ 139 w 158"/>
              <a:gd name="T51" fmla="*/ 11 h 119"/>
              <a:gd name="T52" fmla="*/ 139 w 158"/>
              <a:gd name="T53" fmla="*/ 99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 name="Freeform 86"/>
          <p:cNvSpPr>
            <a:spLocks noEditPoints="1"/>
          </p:cNvSpPr>
          <p:nvPr/>
        </p:nvSpPr>
        <p:spPr bwMode="auto">
          <a:xfrm>
            <a:off x="2379837" y="2163762"/>
            <a:ext cx="346075" cy="582612"/>
          </a:xfrm>
          <a:custGeom>
            <a:avLst/>
            <a:gdLst>
              <a:gd name="T0" fmla="*/ 29 w 29"/>
              <a:gd name="T1" fmla="*/ 44 h 49"/>
              <a:gd name="T2" fmla="*/ 24 w 29"/>
              <a:gd name="T3" fmla="*/ 49 h 49"/>
              <a:gd name="T4" fmla="*/ 5 w 29"/>
              <a:gd name="T5" fmla="*/ 49 h 49"/>
              <a:gd name="T6" fmla="*/ 0 w 29"/>
              <a:gd name="T7" fmla="*/ 44 h 49"/>
              <a:gd name="T8" fmla="*/ 0 w 29"/>
              <a:gd name="T9" fmla="*/ 5 h 49"/>
              <a:gd name="T10" fmla="*/ 5 w 29"/>
              <a:gd name="T11" fmla="*/ 0 h 49"/>
              <a:gd name="T12" fmla="*/ 24 w 29"/>
              <a:gd name="T13" fmla="*/ 0 h 49"/>
              <a:gd name="T14" fmla="*/ 29 w 29"/>
              <a:gd name="T15" fmla="*/ 5 h 49"/>
              <a:gd name="T16" fmla="*/ 29 w 29"/>
              <a:gd name="T17" fmla="*/ 44 h 49"/>
              <a:gd name="T18" fmla="*/ 25 w 29"/>
              <a:gd name="T19" fmla="*/ 11 h 49"/>
              <a:gd name="T20" fmla="*/ 24 w 29"/>
              <a:gd name="T21" fmla="*/ 10 h 49"/>
              <a:gd name="T22" fmla="*/ 5 w 29"/>
              <a:gd name="T23" fmla="*/ 10 h 49"/>
              <a:gd name="T24" fmla="*/ 3 w 29"/>
              <a:gd name="T25" fmla="*/ 11 h 49"/>
              <a:gd name="T26" fmla="*/ 3 w 29"/>
              <a:gd name="T27" fmla="*/ 38 h 49"/>
              <a:gd name="T28" fmla="*/ 5 w 29"/>
              <a:gd name="T29" fmla="*/ 39 h 49"/>
              <a:gd name="T30" fmla="*/ 24 w 29"/>
              <a:gd name="T31" fmla="*/ 39 h 49"/>
              <a:gd name="T32" fmla="*/ 25 w 29"/>
              <a:gd name="T33" fmla="*/ 38 h 49"/>
              <a:gd name="T34" fmla="*/ 25 w 29"/>
              <a:gd name="T35" fmla="*/ 11 h 49"/>
              <a:gd name="T36" fmla="*/ 17 w 29"/>
              <a:gd name="T37" fmla="*/ 5 h 49"/>
              <a:gd name="T38" fmla="*/ 11 w 29"/>
              <a:gd name="T39" fmla="*/ 5 h 49"/>
              <a:gd name="T40" fmla="*/ 11 w 29"/>
              <a:gd name="T41" fmla="*/ 6 h 49"/>
              <a:gd name="T42" fmla="*/ 11 w 29"/>
              <a:gd name="T43" fmla="*/ 6 h 49"/>
              <a:gd name="T44" fmla="*/ 17 w 29"/>
              <a:gd name="T45" fmla="*/ 6 h 49"/>
              <a:gd name="T46" fmla="*/ 18 w 29"/>
              <a:gd name="T47" fmla="*/ 6 h 49"/>
              <a:gd name="T48" fmla="*/ 17 w 29"/>
              <a:gd name="T49" fmla="*/ 5 h 49"/>
              <a:gd name="T50" fmla="*/ 14 w 29"/>
              <a:gd name="T51" fmla="*/ 41 h 49"/>
              <a:gd name="T52" fmla="*/ 11 w 29"/>
              <a:gd name="T53" fmla="*/ 44 h 49"/>
              <a:gd name="T54" fmla="*/ 14 w 29"/>
              <a:gd name="T55" fmla="*/ 47 h 49"/>
              <a:gd name="T56" fmla="*/ 17 w 29"/>
              <a:gd name="T57" fmla="*/ 44 h 49"/>
              <a:gd name="T58" fmla="*/ 14 w 29"/>
              <a:gd name="T59" fmla="*/ 41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Rounded Rectangle 72"/>
          <p:cNvSpPr/>
          <p:nvPr/>
        </p:nvSpPr>
        <p:spPr>
          <a:xfrm>
            <a:off x="5194474" y="1866900"/>
            <a:ext cx="1389063" cy="377825"/>
          </a:xfrm>
          <a:prstGeom prst="roundRect">
            <a:avLst>
              <a:gd name="adj" fmla="val 211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latin typeface="+mj-ea"/>
                <a:ea typeface="+mj-ea"/>
              </a:rPr>
              <a:t>标题</a:t>
            </a:r>
            <a:endParaRPr lang="en-US" dirty="0">
              <a:solidFill>
                <a:srgbClr val="FFFFFF"/>
              </a:solidFill>
              <a:latin typeface="+mj-ea"/>
              <a:ea typeface="+mj-ea"/>
            </a:endParaRPr>
          </a:p>
        </p:txBody>
      </p:sp>
      <p:sp>
        <p:nvSpPr>
          <p:cNvPr id="13" name="文本框 12"/>
          <p:cNvSpPr txBox="1"/>
          <p:nvPr/>
        </p:nvSpPr>
        <p:spPr>
          <a:xfrm>
            <a:off x="5194473" y="2251075"/>
            <a:ext cx="1614488" cy="932563"/>
          </a:xfrm>
          <a:prstGeom prst="rect">
            <a:avLst/>
          </a:prstGeom>
          <a:noFill/>
        </p:spPr>
        <p:txBody>
          <a:bodyPr>
            <a:spAutoFit/>
          </a:bodyPr>
          <a:lstStyle/>
          <a:p>
            <a:pPr algn="just">
              <a:lnSpc>
                <a:spcPct val="130000"/>
              </a:lnSpc>
              <a:defRPr/>
            </a:pPr>
            <a:r>
              <a:rPr lang="zh-CN" altLang="en-US" sz="1400" dirty="0">
                <a:latin typeface="+mn-ea"/>
              </a:rPr>
              <a:t>请在此处输入您的文本，或者将您的文本粘贴到此处。</a:t>
            </a:r>
          </a:p>
        </p:txBody>
      </p:sp>
      <p:sp>
        <p:nvSpPr>
          <p:cNvPr id="15" name="Rounded Rectangle 72"/>
          <p:cNvSpPr/>
          <p:nvPr/>
        </p:nvSpPr>
        <p:spPr>
          <a:xfrm>
            <a:off x="7320136" y="1866900"/>
            <a:ext cx="1390650" cy="377825"/>
          </a:xfrm>
          <a:prstGeom prst="roundRect">
            <a:avLst>
              <a:gd name="adj" fmla="val 211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rgbClr val="FFFFFF"/>
                </a:solidFill>
                <a:latin typeface="+mj-ea"/>
                <a:ea typeface="+mj-ea"/>
              </a:rPr>
              <a:t>标题</a:t>
            </a:r>
            <a:endParaRPr lang="en-US" altLang="zh-CN" dirty="0">
              <a:solidFill>
                <a:srgbClr val="FFFFFF"/>
              </a:solidFill>
              <a:latin typeface="+mj-ea"/>
              <a:ea typeface="+mj-ea"/>
            </a:endParaRPr>
          </a:p>
        </p:txBody>
      </p:sp>
      <p:sp>
        <p:nvSpPr>
          <p:cNvPr id="17" name="文本框 16"/>
          <p:cNvSpPr txBox="1"/>
          <p:nvPr/>
        </p:nvSpPr>
        <p:spPr>
          <a:xfrm>
            <a:off x="7266162" y="2251075"/>
            <a:ext cx="1685925" cy="932563"/>
          </a:xfrm>
          <a:prstGeom prst="rect">
            <a:avLst/>
          </a:prstGeom>
          <a:noFill/>
        </p:spPr>
        <p:txBody>
          <a:bodyPr>
            <a:spAutoFit/>
          </a:bodyPr>
          <a:lstStyle/>
          <a:p>
            <a:pPr algn="just">
              <a:lnSpc>
                <a:spcPct val="130000"/>
              </a:lnSpc>
              <a:defRPr/>
            </a:pPr>
            <a:r>
              <a:rPr lang="zh-CN" altLang="en-US" sz="1400" dirty="0">
                <a:latin typeface="+mn-ea"/>
              </a:rPr>
              <a:t>请在此处输入您的文本，或者将您的文本粘贴到此处。</a:t>
            </a:r>
          </a:p>
        </p:txBody>
      </p:sp>
      <p:sp>
        <p:nvSpPr>
          <p:cNvPr id="19" name="Rounded Rectangle 72"/>
          <p:cNvSpPr/>
          <p:nvPr/>
        </p:nvSpPr>
        <p:spPr>
          <a:xfrm>
            <a:off x="5194474" y="3429000"/>
            <a:ext cx="1389063" cy="377825"/>
          </a:xfrm>
          <a:prstGeom prst="roundRect">
            <a:avLst>
              <a:gd name="adj" fmla="val 211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rgbClr val="FFFFFF"/>
                </a:solidFill>
                <a:latin typeface="+mj-ea"/>
                <a:ea typeface="+mj-ea"/>
              </a:rPr>
              <a:t>标题</a:t>
            </a:r>
            <a:endParaRPr lang="en-US" altLang="zh-CN" dirty="0">
              <a:solidFill>
                <a:srgbClr val="FFFFFF"/>
              </a:solidFill>
              <a:latin typeface="+mj-ea"/>
              <a:ea typeface="+mj-ea"/>
            </a:endParaRPr>
          </a:p>
        </p:txBody>
      </p:sp>
      <p:sp>
        <p:nvSpPr>
          <p:cNvPr id="21" name="文本框 20"/>
          <p:cNvSpPr txBox="1"/>
          <p:nvPr/>
        </p:nvSpPr>
        <p:spPr>
          <a:xfrm>
            <a:off x="5194474" y="3814763"/>
            <a:ext cx="1685925" cy="932563"/>
          </a:xfrm>
          <a:prstGeom prst="rect">
            <a:avLst/>
          </a:prstGeom>
          <a:noFill/>
        </p:spPr>
        <p:txBody>
          <a:bodyPr>
            <a:spAutoFit/>
          </a:bodyPr>
          <a:lstStyle/>
          <a:p>
            <a:pPr algn="just">
              <a:lnSpc>
                <a:spcPct val="130000"/>
              </a:lnSpc>
              <a:defRPr/>
            </a:pPr>
            <a:r>
              <a:rPr lang="zh-CN" altLang="en-US" sz="1400" dirty="0">
                <a:latin typeface="+mn-ea"/>
              </a:rPr>
              <a:t>请在此处输入您的文本，或者将您的文本粘贴到此处。</a:t>
            </a:r>
          </a:p>
        </p:txBody>
      </p:sp>
      <p:sp>
        <p:nvSpPr>
          <p:cNvPr id="23" name="Rounded Rectangle 72"/>
          <p:cNvSpPr/>
          <p:nvPr/>
        </p:nvSpPr>
        <p:spPr>
          <a:xfrm>
            <a:off x="7320136" y="3429000"/>
            <a:ext cx="1390650" cy="377825"/>
          </a:xfrm>
          <a:prstGeom prst="roundRect">
            <a:avLst>
              <a:gd name="adj" fmla="val 211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rgbClr val="FFFFFF"/>
                </a:solidFill>
                <a:latin typeface="+mj-ea"/>
                <a:ea typeface="+mj-ea"/>
              </a:rPr>
              <a:t>标题</a:t>
            </a:r>
            <a:endParaRPr lang="en-US" altLang="zh-CN" dirty="0">
              <a:solidFill>
                <a:srgbClr val="FFFFFF"/>
              </a:solidFill>
              <a:latin typeface="+mj-ea"/>
              <a:ea typeface="+mj-ea"/>
            </a:endParaRPr>
          </a:p>
        </p:txBody>
      </p:sp>
      <p:sp>
        <p:nvSpPr>
          <p:cNvPr id="25" name="文本框 24"/>
          <p:cNvSpPr txBox="1"/>
          <p:nvPr/>
        </p:nvSpPr>
        <p:spPr>
          <a:xfrm>
            <a:off x="7266162" y="3814763"/>
            <a:ext cx="1685925" cy="932563"/>
          </a:xfrm>
          <a:prstGeom prst="rect">
            <a:avLst/>
          </a:prstGeom>
          <a:noFill/>
        </p:spPr>
        <p:txBody>
          <a:bodyPr>
            <a:spAutoFit/>
          </a:bodyPr>
          <a:lstStyle/>
          <a:p>
            <a:pPr algn="just">
              <a:lnSpc>
                <a:spcPct val="130000"/>
              </a:lnSpc>
              <a:defRPr/>
            </a:pPr>
            <a:r>
              <a:rPr lang="zh-CN" altLang="en-US" sz="1400" dirty="0">
                <a:latin typeface="+mn-ea"/>
              </a:rPr>
              <a:t>请在此处输入您的文本，或者将您的文本粘贴到此处。</a:t>
            </a:r>
          </a:p>
        </p:txBody>
      </p:sp>
    </p:spTree>
    <p:extLst>
      <p:ext uri="{BB962C8B-B14F-4D97-AF65-F5344CB8AC3E}">
        <p14:creationId xmlns:p14="http://schemas.microsoft.com/office/powerpoint/2010/main" val="368684682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a:xfrm flipH="1">
            <a:off x="9137650" y="2608264"/>
            <a:ext cx="1131888" cy="1038225"/>
          </a:xfrm>
          <a:custGeom>
            <a:avLst/>
            <a:gdLst>
              <a:gd name="connsiteX0" fmla="*/ 1131151 w 1131151"/>
              <a:gd name="connsiteY0" fmla="*/ 0 h 1038220"/>
              <a:gd name="connsiteX1" fmla="*/ 1131151 w 1131151"/>
              <a:gd name="connsiteY1" fmla="*/ 1038220 h 1038220"/>
              <a:gd name="connsiteX2" fmla="*/ 9525 w 1131151"/>
              <a:gd name="connsiteY2" fmla="*/ 883166 h 1038220"/>
              <a:gd name="connsiteX3" fmla="*/ 0 w 1131151"/>
              <a:gd name="connsiteY3" fmla="*/ 149741 h 1038220"/>
            </a:gdLst>
            <a:ahLst/>
            <a:cxnLst>
              <a:cxn ang="0">
                <a:pos x="connsiteX0" y="connsiteY0"/>
              </a:cxn>
              <a:cxn ang="0">
                <a:pos x="connsiteX1" y="connsiteY1"/>
              </a:cxn>
              <a:cxn ang="0">
                <a:pos x="connsiteX2" y="connsiteY2"/>
              </a:cxn>
              <a:cxn ang="0">
                <a:pos x="connsiteX3" y="connsiteY3"/>
              </a:cxn>
            </a:cxnLst>
            <a:rect l="l" t="t" r="r" b="b"/>
            <a:pathLst>
              <a:path w="1131151" h="1038220">
                <a:moveTo>
                  <a:pt x="1131151" y="0"/>
                </a:moveTo>
                <a:lnTo>
                  <a:pt x="1131151" y="1038220"/>
                </a:lnTo>
                <a:lnTo>
                  <a:pt x="9525" y="883166"/>
                </a:lnTo>
                <a:lnTo>
                  <a:pt x="0" y="149741"/>
                </a:lnTo>
                <a:close/>
              </a:path>
            </a:pathLst>
          </a:custGeom>
          <a:gradFill flip="none" rotWithShape="1">
            <a:gsLst>
              <a:gs pos="0">
                <a:schemeClr val="accent2"/>
              </a:gs>
              <a:gs pos="50000">
                <a:schemeClr val="accent2">
                  <a:lumMod val="60000"/>
                  <a:lumOff val="40000"/>
                </a:schemeClr>
              </a:gs>
              <a:gs pos="100000">
                <a:schemeClr val="accent2">
                  <a:lumMod val="40000"/>
                  <a:lumOff val="60000"/>
                </a:schemeClr>
              </a:gs>
            </a:gsLst>
            <a:lin ang="10800000" scaled="1"/>
            <a:tileRect/>
          </a:gra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a:endParaRPr>
          </a:p>
        </p:txBody>
      </p:sp>
      <p:sp>
        <p:nvSpPr>
          <p:cNvPr id="25" name="任意多边形 24"/>
          <p:cNvSpPr/>
          <p:nvPr/>
        </p:nvSpPr>
        <p:spPr>
          <a:xfrm rot="19200000" flipH="1" flipV="1">
            <a:off x="7319963" y="3019426"/>
            <a:ext cx="1130300" cy="1038225"/>
          </a:xfrm>
          <a:custGeom>
            <a:avLst/>
            <a:gdLst>
              <a:gd name="connsiteX0" fmla="*/ 1131151 w 1131151"/>
              <a:gd name="connsiteY0" fmla="*/ 0 h 1038220"/>
              <a:gd name="connsiteX1" fmla="*/ 1131151 w 1131151"/>
              <a:gd name="connsiteY1" fmla="*/ 1038220 h 1038220"/>
              <a:gd name="connsiteX2" fmla="*/ 9525 w 1131151"/>
              <a:gd name="connsiteY2" fmla="*/ 883166 h 1038220"/>
              <a:gd name="connsiteX3" fmla="*/ 0 w 1131151"/>
              <a:gd name="connsiteY3" fmla="*/ 149741 h 1038220"/>
            </a:gdLst>
            <a:ahLst/>
            <a:cxnLst>
              <a:cxn ang="0">
                <a:pos x="connsiteX0" y="connsiteY0"/>
              </a:cxn>
              <a:cxn ang="0">
                <a:pos x="connsiteX1" y="connsiteY1"/>
              </a:cxn>
              <a:cxn ang="0">
                <a:pos x="connsiteX2" y="connsiteY2"/>
              </a:cxn>
              <a:cxn ang="0">
                <a:pos x="connsiteX3" y="connsiteY3"/>
              </a:cxn>
            </a:cxnLst>
            <a:rect l="l" t="t" r="r" b="b"/>
            <a:pathLst>
              <a:path w="1131151" h="1038220">
                <a:moveTo>
                  <a:pt x="1131151" y="0"/>
                </a:moveTo>
                <a:lnTo>
                  <a:pt x="1131151" y="1038220"/>
                </a:lnTo>
                <a:lnTo>
                  <a:pt x="9525" y="883166"/>
                </a:lnTo>
                <a:lnTo>
                  <a:pt x="0" y="149741"/>
                </a:lnTo>
                <a:close/>
              </a:path>
            </a:pathLst>
          </a:custGeom>
          <a:gradFill flip="none" rotWithShape="1">
            <a:gsLst>
              <a:gs pos="0">
                <a:schemeClr val="accent1"/>
              </a:gs>
              <a:gs pos="50000">
                <a:schemeClr val="accent1">
                  <a:lumMod val="60000"/>
                  <a:lumOff val="40000"/>
                </a:schemeClr>
              </a:gs>
              <a:gs pos="100000">
                <a:schemeClr val="accent1">
                  <a:lumMod val="40000"/>
                  <a:lumOff val="60000"/>
                </a:schemeClr>
              </a:gs>
            </a:gsLst>
            <a:lin ang="10800000" scaled="1"/>
            <a:tileRect/>
          </a:gra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a:endParaRPr>
          </a:p>
        </p:txBody>
      </p:sp>
      <p:sp>
        <p:nvSpPr>
          <p:cNvPr id="24" name="任意多边形 23"/>
          <p:cNvSpPr/>
          <p:nvPr/>
        </p:nvSpPr>
        <p:spPr>
          <a:xfrm rot="11400000">
            <a:off x="5467350" y="3532189"/>
            <a:ext cx="1131888" cy="1038225"/>
          </a:xfrm>
          <a:custGeom>
            <a:avLst/>
            <a:gdLst>
              <a:gd name="connsiteX0" fmla="*/ 1131151 w 1131151"/>
              <a:gd name="connsiteY0" fmla="*/ 0 h 1038220"/>
              <a:gd name="connsiteX1" fmla="*/ 1131151 w 1131151"/>
              <a:gd name="connsiteY1" fmla="*/ 1038220 h 1038220"/>
              <a:gd name="connsiteX2" fmla="*/ 9525 w 1131151"/>
              <a:gd name="connsiteY2" fmla="*/ 883166 h 1038220"/>
              <a:gd name="connsiteX3" fmla="*/ 0 w 1131151"/>
              <a:gd name="connsiteY3" fmla="*/ 149741 h 1038220"/>
            </a:gdLst>
            <a:ahLst/>
            <a:cxnLst>
              <a:cxn ang="0">
                <a:pos x="connsiteX0" y="connsiteY0"/>
              </a:cxn>
              <a:cxn ang="0">
                <a:pos x="connsiteX1" y="connsiteY1"/>
              </a:cxn>
              <a:cxn ang="0">
                <a:pos x="connsiteX2" y="connsiteY2"/>
              </a:cxn>
              <a:cxn ang="0">
                <a:pos x="connsiteX3" y="connsiteY3"/>
              </a:cxn>
            </a:cxnLst>
            <a:rect l="l" t="t" r="r" b="b"/>
            <a:pathLst>
              <a:path w="1131151" h="1038220">
                <a:moveTo>
                  <a:pt x="1131151" y="0"/>
                </a:moveTo>
                <a:lnTo>
                  <a:pt x="1131151" y="1038220"/>
                </a:lnTo>
                <a:lnTo>
                  <a:pt x="9525" y="883166"/>
                </a:lnTo>
                <a:lnTo>
                  <a:pt x="0" y="149741"/>
                </a:lnTo>
                <a:close/>
              </a:path>
            </a:pathLst>
          </a:custGeom>
          <a:gradFill flip="none" rotWithShape="1">
            <a:gsLst>
              <a:gs pos="0">
                <a:schemeClr val="accent2"/>
              </a:gs>
              <a:gs pos="50000">
                <a:schemeClr val="accent2">
                  <a:lumMod val="60000"/>
                  <a:lumOff val="40000"/>
                </a:schemeClr>
              </a:gs>
              <a:gs pos="100000">
                <a:schemeClr val="accent2">
                  <a:lumMod val="40000"/>
                  <a:lumOff val="60000"/>
                </a:schemeClr>
              </a:gs>
            </a:gsLst>
            <a:lin ang="10800000" scaled="1"/>
            <a:tileRect/>
          </a:gra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a:endParaRPr>
          </a:p>
        </p:txBody>
      </p:sp>
      <p:sp>
        <p:nvSpPr>
          <p:cNvPr id="23" name="任意多边形 22"/>
          <p:cNvSpPr/>
          <p:nvPr/>
        </p:nvSpPr>
        <p:spPr>
          <a:xfrm rot="19200000" flipH="1" flipV="1">
            <a:off x="3609975" y="3921126"/>
            <a:ext cx="1130300" cy="1038225"/>
          </a:xfrm>
          <a:custGeom>
            <a:avLst/>
            <a:gdLst>
              <a:gd name="connsiteX0" fmla="*/ 1131151 w 1131151"/>
              <a:gd name="connsiteY0" fmla="*/ 0 h 1038220"/>
              <a:gd name="connsiteX1" fmla="*/ 1131151 w 1131151"/>
              <a:gd name="connsiteY1" fmla="*/ 1038220 h 1038220"/>
              <a:gd name="connsiteX2" fmla="*/ 9525 w 1131151"/>
              <a:gd name="connsiteY2" fmla="*/ 883166 h 1038220"/>
              <a:gd name="connsiteX3" fmla="*/ 0 w 1131151"/>
              <a:gd name="connsiteY3" fmla="*/ 149741 h 1038220"/>
            </a:gdLst>
            <a:ahLst/>
            <a:cxnLst>
              <a:cxn ang="0">
                <a:pos x="connsiteX0" y="connsiteY0"/>
              </a:cxn>
              <a:cxn ang="0">
                <a:pos x="connsiteX1" y="connsiteY1"/>
              </a:cxn>
              <a:cxn ang="0">
                <a:pos x="connsiteX2" y="connsiteY2"/>
              </a:cxn>
              <a:cxn ang="0">
                <a:pos x="connsiteX3" y="connsiteY3"/>
              </a:cxn>
            </a:cxnLst>
            <a:rect l="l" t="t" r="r" b="b"/>
            <a:pathLst>
              <a:path w="1131151" h="1038220">
                <a:moveTo>
                  <a:pt x="1131151" y="0"/>
                </a:moveTo>
                <a:lnTo>
                  <a:pt x="1131151" y="1038220"/>
                </a:lnTo>
                <a:lnTo>
                  <a:pt x="9525" y="883166"/>
                </a:lnTo>
                <a:lnTo>
                  <a:pt x="0" y="149741"/>
                </a:lnTo>
                <a:close/>
              </a:path>
            </a:pathLst>
          </a:custGeom>
          <a:gradFill flip="none" rotWithShape="1">
            <a:gsLst>
              <a:gs pos="0">
                <a:schemeClr val="accent1"/>
              </a:gs>
              <a:gs pos="50000">
                <a:schemeClr val="accent1">
                  <a:lumMod val="60000"/>
                  <a:lumOff val="40000"/>
                </a:schemeClr>
              </a:gs>
              <a:gs pos="100000">
                <a:schemeClr val="accent1">
                  <a:lumMod val="40000"/>
                  <a:lumOff val="60000"/>
                </a:schemeClr>
              </a:gs>
            </a:gsLst>
            <a:lin ang="10800000" scaled="1"/>
            <a:tileRect/>
          </a:gra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a:endParaRPr>
          </a:p>
        </p:txBody>
      </p:sp>
      <p:sp>
        <p:nvSpPr>
          <p:cNvPr id="22" name="任意多边形 21"/>
          <p:cNvSpPr/>
          <p:nvPr/>
        </p:nvSpPr>
        <p:spPr>
          <a:xfrm>
            <a:off x="1906589" y="4648201"/>
            <a:ext cx="1131887" cy="1038225"/>
          </a:xfrm>
          <a:custGeom>
            <a:avLst/>
            <a:gdLst>
              <a:gd name="connsiteX0" fmla="*/ 1131151 w 1131151"/>
              <a:gd name="connsiteY0" fmla="*/ 0 h 1038220"/>
              <a:gd name="connsiteX1" fmla="*/ 1131151 w 1131151"/>
              <a:gd name="connsiteY1" fmla="*/ 1038220 h 1038220"/>
              <a:gd name="connsiteX2" fmla="*/ 9525 w 1131151"/>
              <a:gd name="connsiteY2" fmla="*/ 883166 h 1038220"/>
              <a:gd name="connsiteX3" fmla="*/ 0 w 1131151"/>
              <a:gd name="connsiteY3" fmla="*/ 149741 h 1038220"/>
            </a:gdLst>
            <a:ahLst/>
            <a:cxnLst>
              <a:cxn ang="0">
                <a:pos x="connsiteX0" y="connsiteY0"/>
              </a:cxn>
              <a:cxn ang="0">
                <a:pos x="connsiteX1" y="connsiteY1"/>
              </a:cxn>
              <a:cxn ang="0">
                <a:pos x="connsiteX2" y="connsiteY2"/>
              </a:cxn>
              <a:cxn ang="0">
                <a:pos x="connsiteX3" y="connsiteY3"/>
              </a:cxn>
            </a:cxnLst>
            <a:rect l="l" t="t" r="r" b="b"/>
            <a:pathLst>
              <a:path w="1131151" h="1038220">
                <a:moveTo>
                  <a:pt x="1131151" y="0"/>
                </a:moveTo>
                <a:lnTo>
                  <a:pt x="1131151" y="1038220"/>
                </a:lnTo>
                <a:lnTo>
                  <a:pt x="9525" y="883166"/>
                </a:lnTo>
                <a:lnTo>
                  <a:pt x="0" y="149741"/>
                </a:lnTo>
                <a:close/>
              </a:path>
            </a:pathLst>
          </a:custGeom>
          <a:gradFill flip="none" rotWithShape="1">
            <a:gsLst>
              <a:gs pos="0">
                <a:schemeClr val="accent2"/>
              </a:gs>
              <a:gs pos="50000">
                <a:schemeClr val="accent2">
                  <a:lumMod val="60000"/>
                  <a:lumOff val="40000"/>
                </a:schemeClr>
              </a:gs>
              <a:gs pos="100000">
                <a:schemeClr val="accent2">
                  <a:lumMod val="40000"/>
                  <a:lumOff val="60000"/>
                </a:schemeClr>
              </a:gs>
            </a:gsLst>
            <a:lin ang="0" scaled="1"/>
            <a:tileRect/>
          </a:gra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a:endParaRPr>
          </a:p>
        </p:txBody>
      </p:sp>
      <p:sp>
        <p:nvSpPr>
          <p:cNvPr id="51" name="TextBox 50"/>
          <p:cNvSpPr txBox="1"/>
          <p:nvPr/>
        </p:nvSpPr>
        <p:spPr>
          <a:xfrm flipH="1">
            <a:off x="2085976" y="5910264"/>
            <a:ext cx="2519363" cy="554037"/>
          </a:xfrm>
          <a:prstGeom prst="rect">
            <a:avLst/>
          </a:prstGeom>
          <a:noFill/>
        </p:spPr>
        <p:txBody>
          <a:bodyPr anchor="ctr"/>
          <a:lstStyle/>
          <a:p>
            <a:pPr algn="just">
              <a:lnSpc>
                <a:spcPct val="130000"/>
              </a:lnSpc>
              <a:defRPr/>
            </a:pPr>
            <a:r>
              <a:rPr lang="zh-CN" altLang="en-US" sz="1400" kern="0" dirty="0">
                <a:solidFill>
                  <a:sysClr val="windowText" lastClr="000000">
                    <a:lumMod val="75000"/>
                    <a:lumOff val="25000"/>
                  </a:sysClr>
                </a:solidFill>
                <a:latin typeface="幼圆" panose="02010509060101010101" pitchFamily="49" charset="-122"/>
                <a:ea typeface="幼圆" panose="02010509060101010101" pitchFamily="49" charset="-122"/>
                <a:cs typeface="Arial" pitchFamily="34" charset="0"/>
              </a:rPr>
              <a:t>点击此处输入文本内容点击此处输入文本内容</a:t>
            </a:r>
            <a:endParaRPr lang="en-US" altLang="zh-CN" sz="1400" kern="0" dirty="0">
              <a:solidFill>
                <a:sysClr val="windowText" lastClr="000000">
                  <a:lumMod val="75000"/>
                  <a:lumOff val="25000"/>
                </a:sysClr>
              </a:solidFill>
              <a:latin typeface="幼圆" panose="02010509060101010101" pitchFamily="49" charset="-122"/>
              <a:ea typeface="幼圆" panose="02010509060101010101" pitchFamily="49" charset="-122"/>
              <a:cs typeface="Arial" pitchFamily="34" charset="0"/>
            </a:endParaRPr>
          </a:p>
          <a:p>
            <a:pPr algn="just">
              <a:lnSpc>
                <a:spcPct val="130000"/>
              </a:lnSpc>
              <a:defRPr/>
            </a:pPr>
            <a:endParaRPr lang="en-US" altLang="zh-CN" sz="1400" kern="0" dirty="0">
              <a:solidFill>
                <a:sysClr val="windowText" lastClr="000000">
                  <a:lumMod val="75000"/>
                  <a:lumOff val="25000"/>
                </a:sysClr>
              </a:solidFill>
              <a:latin typeface="幼圆" panose="02010509060101010101" pitchFamily="49" charset="-122"/>
              <a:ea typeface="幼圆" panose="02010509060101010101" pitchFamily="49" charset="-122"/>
              <a:cs typeface="Arial" pitchFamily="34" charset="0"/>
            </a:endParaRPr>
          </a:p>
        </p:txBody>
      </p:sp>
      <p:sp>
        <p:nvSpPr>
          <p:cNvPr id="52" name="TextBox 51"/>
          <p:cNvSpPr txBox="1"/>
          <p:nvPr/>
        </p:nvSpPr>
        <p:spPr>
          <a:xfrm flipH="1">
            <a:off x="3713163" y="2614614"/>
            <a:ext cx="2520950" cy="554037"/>
          </a:xfrm>
          <a:prstGeom prst="rect">
            <a:avLst/>
          </a:prstGeom>
          <a:noFill/>
        </p:spPr>
        <p:txBody>
          <a:bodyPr anchor="ctr"/>
          <a:lstStyle/>
          <a:p>
            <a:pPr algn="just">
              <a:lnSpc>
                <a:spcPct val="130000"/>
              </a:lnSpc>
              <a:defRPr/>
            </a:pPr>
            <a:r>
              <a:rPr lang="zh-CN" altLang="en-US" sz="1400" kern="0" dirty="0">
                <a:solidFill>
                  <a:sysClr val="windowText" lastClr="000000">
                    <a:lumMod val="75000"/>
                    <a:lumOff val="25000"/>
                  </a:sysClr>
                </a:solidFill>
                <a:latin typeface="幼圆" panose="02010509060101010101" pitchFamily="49" charset="-122"/>
                <a:ea typeface="幼圆" panose="02010509060101010101" pitchFamily="49" charset="-122"/>
                <a:cs typeface="Arial" pitchFamily="34" charset="0"/>
              </a:rPr>
              <a:t>点击此处输入文本内容点击此处输入文本内容</a:t>
            </a:r>
            <a:endParaRPr lang="en-US" altLang="zh-CN" sz="1400" kern="0" dirty="0">
              <a:solidFill>
                <a:sysClr val="windowText" lastClr="000000">
                  <a:lumMod val="75000"/>
                  <a:lumOff val="25000"/>
                </a:sysClr>
              </a:solidFill>
              <a:latin typeface="幼圆" panose="02010509060101010101" pitchFamily="49" charset="-122"/>
              <a:ea typeface="幼圆" panose="02010509060101010101" pitchFamily="49" charset="-122"/>
              <a:cs typeface="Arial" pitchFamily="34" charset="0"/>
            </a:endParaRPr>
          </a:p>
        </p:txBody>
      </p:sp>
      <p:sp>
        <p:nvSpPr>
          <p:cNvPr id="53" name="TextBox 52"/>
          <p:cNvSpPr txBox="1"/>
          <p:nvPr/>
        </p:nvSpPr>
        <p:spPr>
          <a:xfrm flipH="1">
            <a:off x="5953125" y="4933950"/>
            <a:ext cx="2520950" cy="554038"/>
          </a:xfrm>
          <a:prstGeom prst="rect">
            <a:avLst/>
          </a:prstGeom>
          <a:noFill/>
        </p:spPr>
        <p:txBody>
          <a:bodyPr anchor="ctr"/>
          <a:lstStyle/>
          <a:p>
            <a:pPr algn="just">
              <a:lnSpc>
                <a:spcPct val="130000"/>
              </a:lnSpc>
              <a:defRPr/>
            </a:pPr>
            <a:r>
              <a:rPr lang="zh-CN" altLang="en-US" sz="1400" kern="0" dirty="0">
                <a:solidFill>
                  <a:sysClr val="windowText" lastClr="000000">
                    <a:lumMod val="75000"/>
                    <a:lumOff val="25000"/>
                  </a:sysClr>
                </a:solidFill>
                <a:latin typeface="幼圆" panose="02010509060101010101" pitchFamily="49" charset="-122"/>
                <a:ea typeface="幼圆" panose="02010509060101010101" pitchFamily="49" charset="-122"/>
                <a:cs typeface="Arial" pitchFamily="34" charset="0"/>
              </a:rPr>
              <a:t>点击此处输入文本内容点击此处输入文本内容</a:t>
            </a:r>
            <a:endParaRPr lang="en-US" altLang="zh-CN" sz="1400" kern="0" dirty="0">
              <a:solidFill>
                <a:sysClr val="windowText" lastClr="000000">
                  <a:lumMod val="75000"/>
                  <a:lumOff val="25000"/>
                </a:sysClr>
              </a:solidFill>
              <a:latin typeface="幼圆" panose="02010509060101010101" pitchFamily="49" charset="-122"/>
              <a:ea typeface="幼圆" panose="02010509060101010101" pitchFamily="49" charset="-122"/>
              <a:cs typeface="Arial" pitchFamily="34" charset="0"/>
            </a:endParaRPr>
          </a:p>
        </p:txBody>
      </p:sp>
      <p:sp>
        <p:nvSpPr>
          <p:cNvPr id="54" name="TextBox 53"/>
          <p:cNvSpPr txBox="1"/>
          <p:nvPr/>
        </p:nvSpPr>
        <p:spPr>
          <a:xfrm flipH="1">
            <a:off x="7646988" y="1557339"/>
            <a:ext cx="2520950" cy="554037"/>
          </a:xfrm>
          <a:prstGeom prst="rect">
            <a:avLst/>
          </a:prstGeom>
          <a:noFill/>
        </p:spPr>
        <p:txBody>
          <a:bodyPr anchor="ctr"/>
          <a:lstStyle/>
          <a:p>
            <a:pPr algn="just">
              <a:lnSpc>
                <a:spcPct val="130000"/>
              </a:lnSpc>
              <a:defRPr/>
            </a:pPr>
            <a:r>
              <a:rPr lang="zh-CN" altLang="en-US" sz="1400" kern="0" dirty="0">
                <a:solidFill>
                  <a:sysClr val="windowText" lastClr="000000">
                    <a:lumMod val="75000"/>
                    <a:lumOff val="25000"/>
                  </a:sysClr>
                </a:solidFill>
                <a:latin typeface="幼圆" panose="02010509060101010101" pitchFamily="49" charset="-122"/>
                <a:ea typeface="幼圆" panose="02010509060101010101" pitchFamily="49" charset="-122"/>
                <a:cs typeface="Arial" pitchFamily="34" charset="0"/>
              </a:rPr>
              <a:t>点击此处输入文本内容点击此处输入文本内容</a:t>
            </a:r>
            <a:endParaRPr lang="en-US" altLang="zh-CN" sz="1400" kern="0" dirty="0">
              <a:solidFill>
                <a:sysClr val="windowText" lastClr="000000">
                  <a:lumMod val="75000"/>
                  <a:lumOff val="25000"/>
                </a:sysClr>
              </a:solidFill>
              <a:latin typeface="幼圆" panose="02010509060101010101" pitchFamily="49" charset="-122"/>
              <a:ea typeface="幼圆" panose="02010509060101010101" pitchFamily="49" charset="-122"/>
              <a:cs typeface="Arial" pitchFamily="34" charset="0"/>
            </a:endParaRPr>
          </a:p>
        </p:txBody>
      </p:sp>
      <p:sp>
        <p:nvSpPr>
          <p:cNvPr id="56" name="燕尾形 55"/>
          <p:cNvSpPr/>
          <p:nvPr/>
        </p:nvSpPr>
        <p:spPr>
          <a:xfrm rot="19200000">
            <a:off x="4044951" y="4286250"/>
            <a:ext cx="277813" cy="292100"/>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57" name="燕尾形 56"/>
          <p:cNvSpPr/>
          <p:nvPr/>
        </p:nvSpPr>
        <p:spPr>
          <a:xfrm rot="360000">
            <a:off x="5915026" y="3871914"/>
            <a:ext cx="303213" cy="31908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27" name="燕尾形 26"/>
          <p:cNvSpPr/>
          <p:nvPr/>
        </p:nvSpPr>
        <p:spPr>
          <a:xfrm rot="19200000">
            <a:off x="7816851" y="3360738"/>
            <a:ext cx="277813" cy="292100"/>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2" name="六边形 1"/>
          <p:cNvSpPr/>
          <p:nvPr/>
        </p:nvSpPr>
        <p:spPr>
          <a:xfrm>
            <a:off x="2662238" y="4413250"/>
            <a:ext cx="1490662" cy="1284288"/>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800" dirty="0">
                <a:solidFill>
                  <a:schemeClr val="tx1">
                    <a:lumMod val="50000"/>
                    <a:lumOff val="50000"/>
                  </a:schemeClr>
                </a:solidFill>
                <a:latin typeface="Impact" panose="020B0806030902050204" pitchFamily="34" charset="0"/>
              </a:rPr>
              <a:t>2010</a:t>
            </a:r>
            <a:endParaRPr lang="zh-CN" altLang="en-US" sz="2800" dirty="0">
              <a:solidFill>
                <a:schemeClr val="tx1">
                  <a:lumMod val="50000"/>
                  <a:lumOff val="50000"/>
                </a:schemeClr>
              </a:solidFill>
              <a:latin typeface="Impact" panose="020B0806030902050204" pitchFamily="34" charset="0"/>
            </a:endParaRPr>
          </a:p>
        </p:txBody>
      </p:sp>
      <p:sp>
        <p:nvSpPr>
          <p:cNvPr id="20" name="六边形 19"/>
          <p:cNvSpPr/>
          <p:nvPr/>
        </p:nvSpPr>
        <p:spPr>
          <a:xfrm>
            <a:off x="4289426" y="3281364"/>
            <a:ext cx="1490663" cy="1284287"/>
          </a:xfrm>
          <a:prstGeom prst="hexagon">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800" dirty="0">
                <a:solidFill>
                  <a:schemeClr val="tx1">
                    <a:lumMod val="50000"/>
                    <a:lumOff val="50000"/>
                  </a:schemeClr>
                </a:solidFill>
                <a:latin typeface="Impact" panose="020B0806030902050204" pitchFamily="34" charset="0"/>
              </a:rPr>
              <a:t>2011</a:t>
            </a:r>
            <a:endParaRPr lang="zh-CN" altLang="en-US" sz="2800" dirty="0">
              <a:solidFill>
                <a:schemeClr val="tx1">
                  <a:lumMod val="50000"/>
                  <a:lumOff val="50000"/>
                </a:schemeClr>
              </a:solidFill>
              <a:latin typeface="Impact" panose="020B0806030902050204" pitchFamily="34" charset="0"/>
            </a:endParaRPr>
          </a:p>
        </p:txBody>
      </p:sp>
      <p:sp>
        <p:nvSpPr>
          <p:cNvPr id="21" name="六边形 20"/>
          <p:cNvSpPr/>
          <p:nvPr/>
        </p:nvSpPr>
        <p:spPr>
          <a:xfrm>
            <a:off x="6361113" y="3470275"/>
            <a:ext cx="1490662" cy="1284288"/>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800" dirty="0">
                <a:solidFill>
                  <a:schemeClr val="tx1">
                    <a:lumMod val="50000"/>
                    <a:lumOff val="50000"/>
                  </a:schemeClr>
                </a:solidFill>
                <a:latin typeface="Impact" panose="020B0806030902050204" pitchFamily="34" charset="0"/>
              </a:rPr>
              <a:t>2012</a:t>
            </a:r>
            <a:endParaRPr lang="zh-CN" altLang="en-US" sz="2800" dirty="0">
              <a:solidFill>
                <a:schemeClr val="tx1">
                  <a:lumMod val="50000"/>
                  <a:lumOff val="50000"/>
                </a:schemeClr>
              </a:solidFill>
              <a:latin typeface="Impact" panose="020B0806030902050204" pitchFamily="34" charset="0"/>
            </a:endParaRPr>
          </a:p>
        </p:txBody>
      </p:sp>
      <p:sp>
        <p:nvSpPr>
          <p:cNvPr id="28" name="六边形 27"/>
          <p:cNvSpPr/>
          <p:nvPr/>
        </p:nvSpPr>
        <p:spPr>
          <a:xfrm>
            <a:off x="8077201" y="2327275"/>
            <a:ext cx="1489075" cy="1284288"/>
          </a:xfrm>
          <a:prstGeom prst="hexagon">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800" dirty="0">
                <a:solidFill>
                  <a:schemeClr val="tx1">
                    <a:lumMod val="50000"/>
                    <a:lumOff val="50000"/>
                  </a:schemeClr>
                </a:solidFill>
                <a:latin typeface="Impact" panose="020B0806030902050204" pitchFamily="34" charset="0"/>
              </a:rPr>
              <a:t>2013</a:t>
            </a:r>
            <a:endParaRPr lang="zh-CN" altLang="en-US" sz="2800" dirty="0">
              <a:solidFill>
                <a:schemeClr val="tx1">
                  <a:lumMod val="50000"/>
                  <a:lumOff val="50000"/>
                </a:schemeClr>
              </a:solidFill>
              <a:latin typeface="Impact" panose="020B0806030902050204" pitchFamily="34" charset="0"/>
            </a:endParaRPr>
          </a:p>
        </p:txBody>
      </p:sp>
      <p:sp>
        <p:nvSpPr>
          <p:cNvPr id="29" name="标题 9"/>
          <p:cNvSpPr>
            <a:spLocks noGrp="1"/>
          </p:cNvSpPr>
          <p:nvPr>
            <p:ph type="title"/>
          </p:nvPr>
        </p:nvSpPr>
        <p:spPr>
          <a:xfrm>
            <a:off x="4522982" y="379204"/>
            <a:ext cx="7837714" cy="601525"/>
          </a:xfrm>
        </p:spPr>
        <p:txBody>
          <a:bodyPr>
            <a:normAutofit fontScale="90000"/>
          </a:bodyPr>
          <a:lstStyle/>
          <a:p>
            <a:pPr eaLnBrk="1" hangingPunct="1"/>
            <a:r>
              <a:rPr lang="zh-CN" altLang="en-US" dirty="0" smtClean="0"/>
              <a:t>请在这里输入您的标题</a:t>
            </a:r>
          </a:p>
        </p:txBody>
      </p:sp>
    </p:spTree>
    <p:extLst>
      <p:ext uri="{BB962C8B-B14F-4D97-AF65-F5344CB8AC3E}">
        <p14:creationId xmlns:p14="http://schemas.microsoft.com/office/powerpoint/2010/main" val="1965099774"/>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barn(inVertical)">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circle(in)">
                                      <p:cBhvr>
                                        <p:cTn id="40" dur="20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500"/>
                                        <p:tgtEl>
                                          <p:spTgt spid="2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barn(inVertical)">
                                      <p:cBhvr>
                                        <p:cTn id="48" dur="50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randombar(horizontal)">
                                      <p:cBhvr>
                                        <p:cTn id="53" dur="500"/>
                                        <p:tgtEl>
                                          <p:spTgt spid="21"/>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randombar(horizontal)">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arn(inVertical)">
                                      <p:cBhvr>
                                        <p:cTn id="61" dur="500"/>
                                        <p:tgtEl>
                                          <p:spTgt spid="2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barn(inVertical)">
                                      <p:cBhvr>
                                        <p:cTn id="8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4" grpId="0" animBg="1"/>
      <p:bldP spid="23" grpId="0" animBg="1"/>
      <p:bldP spid="22" grpId="0" animBg="1"/>
      <p:bldP spid="51" grpId="0"/>
      <p:bldP spid="52" grpId="0"/>
      <p:bldP spid="53" grpId="0"/>
      <p:bldP spid="54" grpId="0"/>
      <p:bldP spid="56" grpId="0" animBg="1"/>
      <p:bldP spid="57" grpId="0" animBg="1"/>
      <p:bldP spid="27" grpId="0" animBg="1"/>
      <p:bldP spid="2" grpId="0" animBg="1"/>
      <p:bldP spid="20" grpId="0" animBg="1"/>
      <p:bldP spid="21" grpId="0" animBg="1"/>
      <p:bldP spid="28"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rot="20248206">
            <a:off x="3544889" y="1398588"/>
            <a:ext cx="1023937" cy="1503362"/>
          </a:xfrm>
          <a:prstGeom prst="roundRect">
            <a:avLst>
              <a:gd name="adj" fmla="val 12132"/>
            </a:avLst>
          </a:prstGeom>
          <a:solidFill>
            <a:schemeClr val="accent1"/>
          </a:solidFill>
          <a:ln w="25400" cap="flat" cmpd="sng" algn="ctr">
            <a:noFill/>
            <a:prstDash val="solid"/>
          </a:ln>
          <a:effectLst/>
        </p:spPr>
        <p:txBody>
          <a:bodyPr anchor="ctr"/>
          <a:lstStyle/>
          <a:p>
            <a:pPr algn="ctr" eaLnBrk="1" hangingPunct="1"/>
            <a:r>
              <a:rPr lang="en-US" altLang="zh-CN" sz="6600" b="1">
                <a:solidFill>
                  <a:srgbClr val="FFFFFF"/>
                </a:solidFill>
                <a:latin typeface="Gungsuh" pitchFamily="18" charset="-127"/>
                <a:ea typeface="Gungsuh" pitchFamily="18" charset="-127"/>
              </a:rPr>
              <a:t>A</a:t>
            </a:r>
          </a:p>
        </p:txBody>
      </p:sp>
      <p:sp>
        <p:nvSpPr>
          <p:cNvPr id="34" name="圆角矩形 33"/>
          <p:cNvSpPr/>
          <p:nvPr/>
        </p:nvSpPr>
        <p:spPr>
          <a:xfrm rot="20248206">
            <a:off x="3587750" y="1428750"/>
            <a:ext cx="941388" cy="1441450"/>
          </a:xfrm>
          <a:prstGeom prst="roundRect">
            <a:avLst>
              <a:gd name="adj" fmla="val 12132"/>
            </a:avLst>
          </a:prstGeom>
          <a:noFill/>
          <a:ln w="25400" cap="flat" cmpd="sng" algn="ctr">
            <a:solidFill>
              <a:sysClr val="window" lastClr="FFFFFF"/>
            </a:solid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36" name="圆角矩形 9"/>
          <p:cNvSpPr/>
          <p:nvPr/>
        </p:nvSpPr>
        <p:spPr>
          <a:xfrm rot="20248206">
            <a:off x="3694114" y="2151063"/>
            <a:ext cx="1023937" cy="730250"/>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pic>
        <p:nvPicPr>
          <p:cNvPr id="3077" name="Picture 2"/>
          <p:cNvPicPr>
            <a:picLocks noChangeAspect="1" noChangeArrowheads="1"/>
          </p:cNvPicPr>
          <p:nvPr/>
        </p:nvPicPr>
        <p:blipFill>
          <a:blip r:embed="rId3"/>
          <a:srcRect b="50000"/>
          <a:stretch>
            <a:fillRect/>
          </a:stretch>
        </p:blipFill>
        <p:spPr bwMode="auto">
          <a:xfrm>
            <a:off x="3116263" y="2254250"/>
            <a:ext cx="2055812" cy="128588"/>
          </a:xfrm>
          <a:prstGeom prst="rect">
            <a:avLst/>
          </a:prstGeom>
          <a:noFill/>
          <a:ln w="9525">
            <a:noFill/>
            <a:miter lim="800000"/>
            <a:headEnd/>
            <a:tailEnd/>
          </a:ln>
          <a:effectLst/>
        </p:spPr>
      </p:pic>
      <p:sp>
        <p:nvSpPr>
          <p:cNvPr id="38" name="TextBox 37"/>
          <p:cNvSpPr txBox="1"/>
          <p:nvPr/>
        </p:nvSpPr>
        <p:spPr>
          <a:xfrm>
            <a:off x="5192714" y="1995488"/>
            <a:ext cx="3228975" cy="709612"/>
          </a:xfrm>
          <a:prstGeom prst="rect">
            <a:avLst/>
          </a:prstGeom>
          <a:noFill/>
        </p:spPr>
        <p:txBody>
          <a:bodyPr lIns="0" rIns="0" anchor="ctr"/>
          <a:lstStyle/>
          <a:p>
            <a:pPr algn="just">
              <a:lnSpc>
                <a:spcPct val="130000"/>
              </a:lnSpc>
              <a:defRPr/>
            </a:pPr>
            <a:endParaRPr lang="en-US" altLang="zh-CN" sz="1400" kern="0" dirty="0">
              <a:solidFill>
                <a:schemeClr val="tx1">
                  <a:lumMod val="50000"/>
                  <a:lumOff val="50000"/>
                </a:schemeClr>
              </a:solidFill>
              <a:latin typeface="幼圆" panose="02010509060101010101" pitchFamily="49" charset="-122"/>
              <a:ea typeface="幼圆" panose="02010509060101010101" pitchFamily="49" charset="-122"/>
              <a:cs typeface="Arial" pitchFamily="34" charset="0"/>
            </a:endParaRPr>
          </a:p>
          <a:p>
            <a:pPr algn="just">
              <a:lnSpc>
                <a:spcPct val="130000"/>
              </a:lnSpc>
              <a:defRPr/>
            </a:pPr>
            <a:r>
              <a:rPr lang="zh-CN" altLang="en-US" sz="1400" kern="0" dirty="0">
                <a:solidFill>
                  <a:schemeClr val="tx1">
                    <a:lumMod val="50000"/>
                    <a:lumOff val="50000"/>
                  </a:schemeClr>
                </a:solidFill>
                <a:latin typeface="幼圆" panose="02010509060101010101" pitchFamily="49" charset="-122"/>
                <a:ea typeface="幼圆" panose="02010509060101010101" pitchFamily="49" charset="-122"/>
                <a:cs typeface="Arial" pitchFamily="34" charset="0"/>
              </a:rPr>
              <a:t>点击此处输入文本内容点击此处输入文本内容点击此处输入文本内容</a:t>
            </a:r>
            <a:endParaRPr lang="en-US" altLang="zh-CN" sz="1400" kern="0" dirty="0">
              <a:solidFill>
                <a:schemeClr val="tx1">
                  <a:lumMod val="50000"/>
                  <a:lumOff val="50000"/>
                </a:schemeClr>
              </a:solidFill>
              <a:latin typeface="幼圆" panose="02010509060101010101" pitchFamily="49" charset="-122"/>
              <a:ea typeface="幼圆" panose="02010509060101010101" pitchFamily="49" charset="-122"/>
              <a:cs typeface="Arial" pitchFamily="34" charset="0"/>
            </a:endParaRPr>
          </a:p>
          <a:p>
            <a:pPr algn="just">
              <a:lnSpc>
                <a:spcPct val="130000"/>
              </a:lnSpc>
              <a:defRPr/>
            </a:pPr>
            <a:endParaRPr lang="en-US" altLang="zh-CN" sz="1400" kern="0" dirty="0">
              <a:solidFill>
                <a:schemeClr val="tx1">
                  <a:lumMod val="50000"/>
                  <a:lumOff val="50000"/>
                </a:schemeClr>
              </a:solidFill>
              <a:latin typeface="幼圆" panose="02010509060101010101" pitchFamily="49" charset="-122"/>
              <a:ea typeface="幼圆" panose="02010509060101010101" pitchFamily="49" charset="-122"/>
              <a:cs typeface="Arial" pitchFamily="34" charset="0"/>
            </a:endParaRPr>
          </a:p>
        </p:txBody>
      </p:sp>
      <p:sp>
        <p:nvSpPr>
          <p:cNvPr id="39" name="TextBox 38"/>
          <p:cNvSpPr txBox="1"/>
          <p:nvPr/>
        </p:nvSpPr>
        <p:spPr>
          <a:xfrm>
            <a:off x="5192714" y="1624013"/>
            <a:ext cx="3228975" cy="360362"/>
          </a:xfrm>
          <a:prstGeom prst="rect">
            <a:avLst/>
          </a:prstGeom>
          <a:noFill/>
        </p:spPr>
        <p:txBody>
          <a:bodyPr lIns="0" rIns="0" anchor="ctr"/>
          <a:lstStyle/>
          <a:p>
            <a:pPr>
              <a:lnSpc>
                <a:spcPct val="80000"/>
              </a:lnSpc>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点此输入文本标题</a:t>
            </a:r>
          </a:p>
        </p:txBody>
      </p:sp>
      <p:sp>
        <p:nvSpPr>
          <p:cNvPr id="41" name="圆角矩形 40"/>
          <p:cNvSpPr/>
          <p:nvPr/>
        </p:nvSpPr>
        <p:spPr>
          <a:xfrm rot="20248206">
            <a:off x="4179889" y="2946401"/>
            <a:ext cx="1023937" cy="1503363"/>
          </a:xfrm>
          <a:prstGeom prst="roundRect">
            <a:avLst>
              <a:gd name="adj" fmla="val 12132"/>
            </a:avLst>
          </a:prstGeom>
          <a:solidFill>
            <a:schemeClr val="accent1"/>
          </a:solidFill>
          <a:ln w="25400" cap="flat" cmpd="sng" algn="ctr">
            <a:noFill/>
            <a:prstDash val="solid"/>
          </a:ln>
          <a:effectLst/>
        </p:spPr>
        <p:txBody>
          <a:bodyPr anchor="ctr"/>
          <a:lstStyle/>
          <a:p>
            <a:pPr algn="ctr">
              <a:defRPr/>
            </a:pPr>
            <a:r>
              <a:rPr lang="en-US" altLang="zh-CN" sz="6600" b="1" kern="0" dirty="0">
                <a:solidFill>
                  <a:sysClr val="window" lastClr="FFFFFF"/>
                </a:solidFill>
                <a:latin typeface="Gungsuh" panose="02030600000101010101" pitchFamily="18" charset="-127"/>
                <a:ea typeface="Gungsuh" panose="02030600000101010101" pitchFamily="18" charset="-127"/>
              </a:rPr>
              <a:t>B</a:t>
            </a:r>
            <a:endParaRPr lang="zh-CN" altLang="en-US" sz="6600" b="1" kern="0" dirty="0">
              <a:solidFill>
                <a:sysClr val="window" lastClr="FFFFFF"/>
              </a:solidFill>
              <a:latin typeface="Gungsuh" panose="02030600000101010101" pitchFamily="18" charset="-127"/>
              <a:ea typeface="Gungsuh" panose="02030600000101010101" pitchFamily="18" charset="-127"/>
            </a:endParaRPr>
          </a:p>
        </p:txBody>
      </p:sp>
      <p:sp>
        <p:nvSpPr>
          <p:cNvPr id="42" name="圆角矩形 41"/>
          <p:cNvSpPr/>
          <p:nvPr/>
        </p:nvSpPr>
        <p:spPr>
          <a:xfrm rot="20248206">
            <a:off x="4224338" y="2976563"/>
            <a:ext cx="939800" cy="1441450"/>
          </a:xfrm>
          <a:prstGeom prst="roundRect">
            <a:avLst>
              <a:gd name="adj" fmla="val 12132"/>
            </a:avLst>
          </a:prstGeom>
          <a:noFill/>
          <a:ln w="25400" cap="flat" cmpd="sng" algn="ctr">
            <a:solidFill>
              <a:sysClr val="window" lastClr="FFFFFF"/>
            </a:solid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44" name="圆角矩形 9"/>
          <p:cNvSpPr/>
          <p:nvPr/>
        </p:nvSpPr>
        <p:spPr>
          <a:xfrm rot="20248206">
            <a:off x="4330700" y="3698876"/>
            <a:ext cx="1022350" cy="728663"/>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pic>
        <p:nvPicPr>
          <p:cNvPr id="3083" name="Picture 2"/>
          <p:cNvPicPr>
            <a:picLocks noChangeAspect="1" noChangeArrowheads="1"/>
          </p:cNvPicPr>
          <p:nvPr/>
        </p:nvPicPr>
        <p:blipFill>
          <a:blip r:embed="rId3"/>
          <a:srcRect b="50000"/>
          <a:stretch>
            <a:fillRect/>
          </a:stretch>
        </p:blipFill>
        <p:spPr bwMode="auto">
          <a:xfrm>
            <a:off x="3752851" y="3802064"/>
            <a:ext cx="2054225" cy="128587"/>
          </a:xfrm>
          <a:prstGeom prst="rect">
            <a:avLst/>
          </a:prstGeom>
          <a:noFill/>
          <a:ln w="9525">
            <a:noFill/>
            <a:miter lim="800000"/>
            <a:headEnd/>
            <a:tailEnd/>
          </a:ln>
          <a:effectLst/>
        </p:spPr>
      </p:pic>
      <p:sp>
        <p:nvSpPr>
          <p:cNvPr id="46" name="TextBox 45"/>
          <p:cNvSpPr txBox="1"/>
          <p:nvPr/>
        </p:nvSpPr>
        <p:spPr>
          <a:xfrm>
            <a:off x="5757864" y="3543301"/>
            <a:ext cx="3228975" cy="709613"/>
          </a:xfrm>
          <a:prstGeom prst="rect">
            <a:avLst/>
          </a:prstGeom>
          <a:noFill/>
        </p:spPr>
        <p:txBody>
          <a:bodyPr lIns="0" rIns="0" anchor="ctr"/>
          <a:lstStyle/>
          <a:p>
            <a:pPr algn="just">
              <a:lnSpc>
                <a:spcPct val="130000"/>
              </a:lnSpc>
              <a:defRPr/>
            </a:pPr>
            <a:r>
              <a:rPr lang="zh-CN" altLang="en-US" sz="1400" kern="0" dirty="0">
                <a:solidFill>
                  <a:schemeClr val="tx1">
                    <a:lumMod val="50000"/>
                    <a:lumOff val="50000"/>
                  </a:schemeClr>
                </a:solidFill>
                <a:latin typeface="幼圆" panose="02010509060101010101" pitchFamily="49" charset="-122"/>
                <a:ea typeface="幼圆" panose="02010509060101010101" pitchFamily="49" charset="-122"/>
                <a:cs typeface="Arial" pitchFamily="34" charset="0"/>
              </a:rPr>
              <a:t>点击此处输入文本内容点击此处输入文本内容点击此处输入文本内容</a:t>
            </a:r>
            <a:endParaRPr lang="en-US" altLang="zh-CN" sz="1400" kern="0" dirty="0">
              <a:solidFill>
                <a:schemeClr val="tx1">
                  <a:lumMod val="50000"/>
                  <a:lumOff val="50000"/>
                </a:schemeClr>
              </a:solidFill>
              <a:latin typeface="幼圆" panose="02010509060101010101" pitchFamily="49" charset="-122"/>
              <a:ea typeface="幼圆" panose="02010509060101010101" pitchFamily="49" charset="-122"/>
              <a:cs typeface="Arial" pitchFamily="34" charset="0"/>
            </a:endParaRPr>
          </a:p>
        </p:txBody>
      </p:sp>
      <p:sp>
        <p:nvSpPr>
          <p:cNvPr id="47" name="TextBox 46"/>
          <p:cNvSpPr txBox="1"/>
          <p:nvPr/>
        </p:nvSpPr>
        <p:spPr>
          <a:xfrm>
            <a:off x="5757864" y="3171826"/>
            <a:ext cx="3228975" cy="360363"/>
          </a:xfrm>
          <a:prstGeom prst="rect">
            <a:avLst/>
          </a:prstGeom>
          <a:noFill/>
        </p:spPr>
        <p:txBody>
          <a:bodyPr lIns="0" rIns="0" anchor="ctr"/>
          <a:lstStyle/>
          <a:p>
            <a:pPr>
              <a:lnSpc>
                <a:spcPct val="80000"/>
              </a:lnSpc>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点此输入文本标题</a:t>
            </a:r>
          </a:p>
        </p:txBody>
      </p:sp>
      <p:sp>
        <p:nvSpPr>
          <p:cNvPr id="49" name="圆角矩形 48"/>
          <p:cNvSpPr/>
          <p:nvPr/>
        </p:nvSpPr>
        <p:spPr>
          <a:xfrm rot="20248206">
            <a:off x="4848225" y="4500563"/>
            <a:ext cx="1023938" cy="1504950"/>
          </a:xfrm>
          <a:prstGeom prst="roundRect">
            <a:avLst>
              <a:gd name="adj" fmla="val 12132"/>
            </a:avLst>
          </a:prstGeom>
          <a:solidFill>
            <a:schemeClr val="accent1"/>
          </a:solidFill>
          <a:ln w="25400" cap="flat" cmpd="sng" algn="ctr">
            <a:noFill/>
            <a:prstDash val="solid"/>
          </a:ln>
          <a:effectLst/>
        </p:spPr>
        <p:txBody>
          <a:bodyPr anchor="ctr"/>
          <a:lstStyle/>
          <a:p>
            <a:pPr algn="ctr">
              <a:defRPr/>
            </a:pPr>
            <a:r>
              <a:rPr lang="en-US" altLang="zh-CN" sz="6600" b="1" kern="0" dirty="0">
                <a:solidFill>
                  <a:sysClr val="window" lastClr="FFFFFF"/>
                </a:solidFill>
                <a:latin typeface="Gungsuh" panose="02030600000101010101" pitchFamily="18" charset="-127"/>
                <a:ea typeface="Gungsuh" panose="02030600000101010101" pitchFamily="18" charset="-127"/>
              </a:rPr>
              <a:t>C</a:t>
            </a:r>
            <a:endParaRPr lang="zh-CN" altLang="en-US" sz="6600" b="1" kern="0" dirty="0">
              <a:solidFill>
                <a:sysClr val="window" lastClr="FFFFFF"/>
              </a:solidFill>
              <a:latin typeface="Gungsuh" panose="02030600000101010101" pitchFamily="18" charset="-127"/>
              <a:ea typeface="Gungsuh" panose="02030600000101010101" pitchFamily="18" charset="-127"/>
            </a:endParaRPr>
          </a:p>
        </p:txBody>
      </p:sp>
      <p:sp>
        <p:nvSpPr>
          <p:cNvPr id="50" name="圆角矩形 49"/>
          <p:cNvSpPr/>
          <p:nvPr/>
        </p:nvSpPr>
        <p:spPr>
          <a:xfrm rot="20248206">
            <a:off x="4891089" y="4532313"/>
            <a:ext cx="941387" cy="1441450"/>
          </a:xfrm>
          <a:prstGeom prst="roundRect">
            <a:avLst>
              <a:gd name="adj" fmla="val 12132"/>
            </a:avLst>
          </a:prstGeom>
          <a:noFill/>
          <a:ln w="25400" cap="flat" cmpd="sng" algn="ctr">
            <a:solidFill>
              <a:sysClr val="window" lastClr="FFFFFF"/>
            </a:solid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52" name="圆角矩形 9"/>
          <p:cNvSpPr/>
          <p:nvPr/>
        </p:nvSpPr>
        <p:spPr>
          <a:xfrm rot="20248206">
            <a:off x="4997450" y="5254626"/>
            <a:ext cx="1023938" cy="728663"/>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pic>
        <p:nvPicPr>
          <p:cNvPr id="3089" name="Picture 2"/>
          <p:cNvPicPr>
            <a:picLocks noChangeAspect="1" noChangeArrowheads="1"/>
          </p:cNvPicPr>
          <p:nvPr/>
        </p:nvPicPr>
        <p:blipFill>
          <a:blip r:embed="rId3"/>
          <a:srcRect b="50000"/>
          <a:stretch>
            <a:fillRect/>
          </a:stretch>
        </p:blipFill>
        <p:spPr bwMode="auto">
          <a:xfrm>
            <a:off x="4419601" y="5357814"/>
            <a:ext cx="2055813" cy="128587"/>
          </a:xfrm>
          <a:prstGeom prst="rect">
            <a:avLst/>
          </a:prstGeom>
          <a:noFill/>
          <a:ln w="9525">
            <a:noFill/>
            <a:miter lim="800000"/>
            <a:headEnd/>
            <a:tailEnd/>
          </a:ln>
          <a:effectLst/>
        </p:spPr>
      </p:pic>
      <p:sp>
        <p:nvSpPr>
          <p:cNvPr id="54" name="TextBox 53"/>
          <p:cNvSpPr txBox="1"/>
          <p:nvPr/>
        </p:nvSpPr>
        <p:spPr>
          <a:xfrm>
            <a:off x="6424613" y="5097463"/>
            <a:ext cx="3230562" cy="709612"/>
          </a:xfrm>
          <a:prstGeom prst="rect">
            <a:avLst/>
          </a:prstGeom>
          <a:noFill/>
        </p:spPr>
        <p:txBody>
          <a:bodyPr lIns="0" rIns="0" anchor="ctr"/>
          <a:lstStyle/>
          <a:p>
            <a:pPr algn="just">
              <a:lnSpc>
                <a:spcPct val="130000"/>
              </a:lnSpc>
              <a:defRPr/>
            </a:pPr>
            <a:r>
              <a:rPr lang="zh-CN" altLang="en-US" sz="1400" kern="0" dirty="0">
                <a:solidFill>
                  <a:schemeClr val="tx1">
                    <a:lumMod val="50000"/>
                    <a:lumOff val="50000"/>
                  </a:schemeClr>
                </a:solidFill>
                <a:latin typeface="幼圆" panose="02010509060101010101" pitchFamily="49" charset="-122"/>
                <a:ea typeface="幼圆" panose="02010509060101010101" pitchFamily="49" charset="-122"/>
                <a:cs typeface="Arial" pitchFamily="34" charset="0"/>
              </a:rPr>
              <a:t>点击此处输入文本内容点击此处输入文本内容点击此处输入文本内容</a:t>
            </a:r>
            <a:endParaRPr lang="en-US" altLang="zh-CN" sz="1400" kern="0" dirty="0">
              <a:solidFill>
                <a:schemeClr val="tx1">
                  <a:lumMod val="50000"/>
                  <a:lumOff val="50000"/>
                </a:schemeClr>
              </a:solidFill>
              <a:latin typeface="幼圆" panose="02010509060101010101" pitchFamily="49" charset="-122"/>
              <a:ea typeface="幼圆" panose="02010509060101010101" pitchFamily="49" charset="-122"/>
              <a:cs typeface="Arial" pitchFamily="34" charset="0"/>
            </a:endParaRPr>
          </a:p>
        </p:txBody>
      </p:sp>
      <p:sp>
        <p:nvSpPr>
          <p:cNvPr id="55" name="TextBox 54"/>
          <p:cNvSpPr txBox="1"/>
          <p:nvPr/>
        </p:nvSpPr>
        <p:spPr>
          <a:xfrm>
            <a:off x="6424613" y="4733926"/>
            <a:ext cx="3230562" cy="360363"/>
          </a:xfrm>
          <a:prstGeom prst="rect">
            <a:avLst/>
          </a:prstGeom>
          <a:noFill/>
        </p:spPr>
        <p:txBody>
          <a:bodyPr lIns="0" rIns="0" anchor="ctr"/>
          <a:lstStyle/>
          <a:p>
            <a:pPr>
              <a:lnSpc>
                <a:spcPct val="80000"/>
              </a:lnSpc>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点此输入文本标题</a:t>
            </a:r>
          </a:p>
        </p:txBody>
      </p:sp>
      <p:cxnSp>
        <p:nvCxnSpPr>
          <p:cNvPr id="3092" name="直接连接符 56"/>
          <p:cNvCxnSpPr>
            <a:cxnSpLocks noChangeShapeType="1"/>
          </p:cNvCxnSpPr>
          <p:nvPr/>
        </p:nvCxnSpPr>
        <p:spPr bwMode="auto">
          <a:xfrm>
            <a:off x="5191126" y="1995488"/>
            <a:ext cx="3230563" cy="0"/>
          </a:xfrm>
          <a:prstGeom prst="line">
            <a:avLst/>
          </a:prstGeom>
          <a:noFill/>
          <a:ln w="19050" algn="ctr">
            <a:solidFill>
              <a:schemeClr val="accent1"/>
            </a:solidFill>
            <a:round/>
            <a:headEnd type="oval" w="med" len="med"/>
            <a:tailEnd type="oval" w="med" len="med"/>
          </a:ln>
        </p:spPr>
      </p:cxnSp>
      <p:cxnSp>
        <p:nvCxnSpPr>
          <p:cNvPr id="3093" name="直接连接符 57"/>
          <p:cNvCxnSpPr>
            <a:cxnSpLocks noChangeShapeType="1"/>
          </p:cNvCxnSpPr>
          <p:nvPr/>
        </p:nvCxnSpPr>
        <p:spPr bwMode="auto">
          <a:xfrm>
            <a:off x="5756276" y="3543300"/>
            <a:ext cx="3230563" cy="0"/>
          </a:xfrm>
          <a:prstGeom prst="line">
            <a:avLst/>
          </a:prstGeom>
          <a:noFill/>
          <a:ln w="19050" algn="ctr">
            <a:solidFill>
              <a:schemeClr val="accent1"/>
            </a:solidFill>
            <a:round/>
            <a:headEnd type="oval" w="med" len="med"/>
            <a:tailEnd type="oval" w="med" len="med"/>
          </a:ln>
        </p:spPr>
      </p:cxnSp>
      <p:cxnSp>
        <p:nvCxnSpPr>
          <p:cNvPr id="3094" name="直接连接符 58"/>
          <p:cNvCxnSpPr>
            <a:cxnSpLocks noChangeShapeType="1"/>
          </p:cNvCxnSpPr>
          <p:nvPr/>
        </p:nvCxnSpPr>
        <p:spPr bwMode="auto">
          <a:xfrm>
            <a:off x="6424613" y="5097463"/>
            <a:ext cx="3230562" cy="0"/>
          </a:xfrm>
          <a:prstGeom prst="line">
            <a:avLst/>
          </a:prstGeom>
          <a:noFill/>
          <a:ln w="19050" algn="ctr">
            <a:solidFill>
              <a:schemeClr val="accent1"/>
            </a:solidFill>
            <a:round/>
            <a:headEnd type="oval" w="med" len="med"/>
            <a:tailEnd type="oval" w="med" len="med"/>
          </a:ln>
        </p:spPr>
      </p:cxnSp>
      <p:sp>
        <p:nvSpPr>
          <p:cNvPr id="60" name="矩形 49"/>
          <p:cNvSpPr/>
          <p:nvPr/>
        </p:nvSpPr>
        <p:spPr>
          <a:xfrm rot="20302543">
            <a:off x="2062164" y="627063"/>
            <a:ext cx="693737" cy="6597650"/>
          </a:xfrm>
          <a:custGeom>
            <a:avLst/>
            <a:gdLst/>
            <a:ahLst/>
            <a:cxnLst/>
            <a:rect l="l" t="t" r="r" b="b"/>
            <a:pathLst>
              <a:path w="734032" h="6972881">
                <a:moveTo>
                  <a:pt x="734032" y="0"/>
                </a:moveTo>
                <a:lnTo>
                  <a:pt x="734032" y="6972881"/>
                </a:lnTo>
                <a:lnTo>
                  <a:pt x="0" y="6681897"/>
                </a:lnTo>
                <a:lnTo>
                  <a:pt x="0" y="1851660"/>
                </a:lnTo>
                <a:close/>
              </a:path>
            </a:pathLst>
          </a:custGeom>
          <a:solidFill>
            <a:schemeClr val="accent2"/>
          </a:solidFill>
          <a:ln w="25400" cap="flat" cmpd="sng" algn="ctr">
            <a:noFill/>
            <a:prstDash val="solid"/>
          </a:ln>
          <a:effectLst/>
        </p:spPr>
        <p:txBody>
          <a:bodyPr vert="eaVert" tIns="1080000" anchor="ctr"/>
          <a:lstStyle/>
          <a:p>
            <a:pPr algn="ctr">
              <a:defRPr/>
            </a:pPr>
            <a:r>
              <a:rPr lang="zh-CN" altLang="en-US" sz="3200" kern="0" dirty="0">
                <a:solidFill>
                  <a:sysClr val="window" lastClr="FFFFFF"/>
                </a:solidFill>
                <a:latin typeface="微软雅黑" panose="020B0503020204020204" pitchFamily="34" charset="-122"/>
                <a:ea typeface="微软雅黑" panose="020B0503020204020204" pitchFamily="34" charset="-122"/>
              </a:rPr>
              <a:t>点此输入标题</a:t>
            </a:r>
          </a:p>
        </p:txBody>
      </p:sp>
      <p:sp>
        <p:nvSpPr>
          <p:cNvPr id="25" name="标题 9"/>
          <p:cNvSpPr>
            <a:spLocks noGrp="1"/>
          </p:cNvSpPr>
          <p:nvPr>
            <p:ph type="title"/>
          </p:nvPr>
        </p:nvSpPr>
        <p:spPr>
          <a:xfrm>
            <a:off x="4522982" y="379204"/>
            <a:ext cx="7837714" cy="601525"/>
          </a:xfrm>
        </p:spPr>
        <p:txBody>
          <a:bodyPr>
            <a:normAutofit fontScale="90000"/>
          </a:bodyPr>
          <a:lstStyle/>
          <a:p>
            <a:pPr eaLnBrk="1" hangingPunct="1"/>
            <a:r>
              <a:rPr lang="zh-CN" altLang="en-US" dirty="0" smtClean="0"/>
              <a:t>请在这里输入您的标题</a:t>
            </a:r>
          </a:p>
        </p:txBody>
      </p:sp>
    </p:spTree>
    <p:extLst>
      <p:ext uri="{BB962C8B-B14F-4D97-AF65-F5344CB8AC3E}">
        <p14:creationId xmlns:p14="http://schemas.microsoft.com/office/powerpoint/2010/main" val="472760602"/>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1000" fill="hold"/>
                                        <p:tgtEl>
                                          <p:spTgt spid="60"/>
                                        </p:tgtEl>
                                        <p:attrNameLst>
                                          <p:attrName>ppt_w</p:attrName>
                                        </p:attrNameLst>
                                      </p:cBhvr>
                                      <p:tavLst>
                                        <p:tav tm="0">
                                          <p:val>
                                            <p:fltVal val="0"/>
                                          </p:val>
                                        </p:tav>
                                        <p:tav tm="100000">
                                          <p:val>
                                            <p:strVal val="#ppt_w"/>
                                          </p:val>
                                        </p:tav>
                                      </p:tavLst>
                                    </p:anim>
                                    <p:anim calcmode="lin" valueType="num">
                                      <p:cBhvr>
                                        <p:cTn id="16" dur="1000" fill="hold"/>
                                        <p:tgtEl>
                                          <p:spTgt spid="60"/>
                                        </p:tgtEl>
                                        <p:attrNameLst>
                                          <p:attrName>ppt_h</p:attrName>
                                        </p:attrNameLst>
                                      </p:cBhvr>
                                      <p:tavLst>
                                        <p:tav tm="0">
                                          <p:val>
                                            <p:fltVal val="0"/>
                                          </p:val>
                                        </p:tav>
                                        <p:tav tm="100000">
                                          <p:val>
                                            <p:strVal val="#ppt_h"/>
                                          </p:val>
                                        </p:tav>
                                      </p:tavLst>
                                    </p:anim>
                                    <p:anim calcmode="lin" valueType="num">
                                      <p:cBhvr>
                                        <p:cTn id="17" dur="1000" fill="hold"/>
                                        <p:tgtEl>
                                          <p:spTgt spid="60"/>
                                        </p:tgtEl>
                                        <p:attrNameLst>
                                          <p:attrName>style.rotation</p:attrName>
                                        </p:attrNameLst>
                                      </p:cBhvr>
                                      <p:tavLst>
                                        <p:tav tm="0">
                                          <p:val>
                                            <p:fltVal val="90"/>
                                          </p:val>
                                        </p:tav>
                                        <p:tav tm="100000">
                                          <p:val>
                                            <p:fltVal val="0"/>
                                          </p:val>
                                        </p:tav>
                                      </p:tavLst>
                                    </p:anim>
                                    <p:animEffect transition="in" filter="fade">
                                      <p:cBhvr>
                                        <p:cTn id="18" dur="10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1000" fill="hold"/>
                                        <p:tgtEl>
                                          <p:spTgt spid="33"/>
                                        </p:tgtEl>
                                        <p:attrNameLst>
                                          <p:attrName>ppt_w</p:attrName>
                                        </p:attrNameLst>
                                      </p:cBhvr>
                                      <p:tavLst>
                                        <p:tav tm="0">
                                          <p:val>
                                            <p:fltVal val="0"/>
                                          </p:val>
                                        </p:tav>
                                        <p:tav tm="100000">
                                          <p:val>
                                            <p:strVal val="#ppt_w"/>
                                          </p:val>
                                        </p:tav>
                                      </p:tavLst>
                                    </p:anim>
                                    <p:anim calcmode="lin" valueType="num">
                                      <p:cBhvr>
                                        <p:cTn id="24" dur="1000" fill="hold"/>
                                        <p:tgtEl>
                                          <p:spTgt spid="33"/>
                                        </p:tgtEl>
                                        <p:attrNameLst>
                                          <p:attrName>ppt_h</p:attrName>
                                        </p:attrNameLst>
                                      </p:cBhvr>
                                      <p:tavLst>
                                        <p:tav tm="0">
                                          <p:val>
                                            <p:fltVal val="0"/>
                                          </p:val>
                                        </p:tav>
                                        <p:tav tm="100000">
                                          <p:val>
                                            <p:strVal val="#ppt_h"/>
                                          </p:val>
                                        </p:tav>
                                      </p:tavLst>
                                    </p:anim>
                                    <p:anim calcmode="lin" valueType="num">
                                      <p:cBhvr>
                                        <p:cTn id="25" dur="1000" fill="hold"/>
                                        <p:tgtEl>
                                          <p:spTgt spid="33"/>
                                        </p:tgtEl>
                                        <p:attrNameLst>
                                          <p:attrName>style.rotation</p:attrName>
                                        </p:attrNameLst>
                                      </p:cBhvr>
                                      <p:tavLst>
                                        <p:tav tm="0">
                                          <p:val>
                                            <p:fltVal val="90"/>
                                          </p:val>
                                        </p:tav>
                                        <p:tav tm="100000">
                                          <p:val>
                                            <p:fltVal val="0"/>
                                          </p:val>
                                        </p:tav>
                                      </p:tavLst>
                                    </p:anim>
                                    <p:animEffect transition="in" filter="fade">
                                      <p:cBhvr>
                                        <p:cTn id="26" dur="1000"/>
                                        <p:tgtEl>
                                          <p:spTgt spid="33"/>
                                        </p:tgtEl>
                                      </p:cBhvr>
                                    </p:animEffect>
                                  </p:childTnLst>
                                </p:cTn>
                              </p:par>
                              <p:par>
                                <p:cTn id="27" presetID="31" presetClass="entr" presetSubtype="0" fill="hold" nodeType="withEffect">
                                  <p:stCondLst>
                                    <p:cond delay="0"/>
                                  </p:stCondLst>
                                  <p:childTnLst>
                                    <p:set>
                                      <p:cBhvr>
                                        <p:cTn id="28" dur="1" fill="hold">
                                          <p:stCondLst>
                                            <p:cond delay="0"/>
                                          </p:stCondLst>
                                        </p:cTn>
                                        <p:tgtEl>
                                          <p:spTgt spid="3077"/>
                                        </p:tgtEl>
                                        <p:attrNameLst>
                                          <p:attrName>style.visibility</p:attrName>
                                        </p:attrNameLst>
                                      </p:cBhvr>
                                      <p:to>
                                        <p:strVal val="visible"/>
                                      </p:to>
                                    </p:set>
                                    <p:anim calcmode="lin" valueType="num">
                                      <p:cBhvr>
                                        <p:cTn id="29" dur="1000" fill="hold"/>
                                        <p:tgtEl>
                                          <p:spTgt spid="3077"/>
                                        </p:tgtEl>
                                        <p:attrNameLst>
                                          <p:attrName>ppt_w</p:attrName>
                                        </p:attrNameLst>
                                      </p:cBhvr>
                                      <p:tavLst>
                                        <p:tav tm="0">
                                          <p:val>
                                            <p:fltVal val="0"/>
                                          </p:val>
                                        </p:tav>
                                        <p:tav tm="100000">
                                          <p:val>
                                            <p:strVal val="#ppt_w"/>
                                          </p:val>
                                        </p:tav>
                                      </p:tavLst>
                                    </p:anim>
                                    <p:anim calcmode="lin" valueType="num">
                                      <p:cBhvr>
                                        <p:cTn id="30" dur="1000" fill="hold"/>
                                        <p:tgtEl>
                                          <p:spTgt spid="3077"/>
                                        </p:tgtEl>
                                        <p:attrNameLst>
                                          <p:attrName>ppt_h</p:attrName>
                                        </p:attrNameLst>
                                      </p:cBhvr>
                                      <p:tavLst>
                                        <p:tav tm="0">
                                          <p:val>
                                            <p:fltVal val="0"/>
                                          </p:val>
                                        </p:tav>
                                        <p:tav tm="100000">
                                          <p:val>
                                            <p:strVal val="#ppt_h"/>
                                          </p:val>
                                        </p:tav>
                                      </p:tavLst>
                                    </p:anim>
                                    <p:anim calcmode="lin" valueType="num">
                                      <p:cBhvr>
                                        <p:cTn id="31" dur="1000" fill="hold"/>
                                        <p:tgtEl>
                                          <p:spTgt spid="3077"/>
                                        </p:tgtEl>
                                        <p:attrNameLst>
                                          <p:attrName>style.rotation</p:attrName>
                                        </p:attrNameLst>
                                      </p:cBhvr>
                                      <p:tavLst>
                                        <p:tav tm="0">
                                          <p:val>
                                            <p:fltVal val="90"/>
                                          </p:val>
                                        </p:tav>
                                        <p:tav tm="100000">
                                          <p:val>
                                            <p:fltVal val="0"/>
                                          </p:val>
                                        </p:tav>
                                      </p:tavLst>
                                    </p:anim>
                                    <p:animEffect transition="in" filter="fade">
                                      <p:cBhvr>
                                        <p:cTn id="32" dur="1000"/>
                                        <p:tgtEl>
                                          <p:spTgt spid="307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1000" fill="hold"/>
                                        <p:tgtEl>
                                          <p:spTgt spid="34"/>
                                        </p:tgtEl>
                                        <p:attrNameLst>
                                          <p:attrName>ppt_w</p:attrName>
                                        </p:attrNameLst>
                                      </p:cBhvr>
                                      <p:tavLst>
                                        <p:tav tm="0">
                                          <p:val>
                                            <p:fltVal val="0"/>
                                          </p:val>
                                        </p:tav>
                                        <p:tav tm="100000">
                                          <p:val>
                                            <p:strVal val="#ppt_w"/>
                                          </p:val>
                                        </p:tav>
                                      </p:tavLst>
                                    </p:anim>
                                    <p:anim calcmode="lin" valueType="num">
                                      <p:cBhvr>
                                        <p:cTn id="36" dur="1000" fill="hold"/>
                                        <p:tgtEl>
                                          <p:spTgt spid="34"/>
                                        </p:tgtEl>
                                        <p:attrNameLst>
                                          <p:attrName>ppt_h</p:attrName>
                                        </p:attrNameLst>
                                      </p:cBhvr>
                                      <p:tavLst>
                                        <p:tav tm="0">
                                          <p:val>
                                            <p:fltVal val="0"/>
                                          </p:val>
                                        </p:tav>
                                        <p:tav tm="100000">
                                          <p:val>
                                            <p:strVal val="#ppt_h"/>
                                          </p:val>
                                        </p:tav>
                                      </p:tavLst>
                                    </p:anim>
                                    <p:anim calcmode="lin" valueType="num">
                                      <p:cBhvr>
                                        <p:cTn id="37" dur="1000" fill="hold"/>
                                        <p:tgtEl>
                                          <p:spTgt spid="34"/>
                                        </p:tgtEl>
                                        <p:attrNameLst>
                                          <p:attrName>style.rotation</p:attrName>
                                        </p:attrNameLst>
                                      </p:cBhvr>
                                      <p:tavLst>
                                        <p:tav tm="0">
                                          <p:val>
                                            <p:fltVal val="90"/>
                                          </p:val>
                                        </p:tav>
                                        <p:tav tm="100000">
                                          <p:val>
                                            <p:fltVal val="0"/>
                                          </p:val>
                                        </p:tav>
                                      </p:tavLst>
                                    </p:anim>
                                    <p:animEffect transition="in" filter="fade">
                                      <p:cBhvr>
                                        <p:cTn id="38" dur="1000"/>
                                        <p:tgtEl>
                                          <p:spTgt spid="34"/>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 calcmode="lin" valueType="num">
                                      <p:cBhvr>
                                        <p:cTn id="43" dur="1000" fill="hold"/>
                                        <p:tgtEl>
                                          <p:spTgt spid="36"/>
                                        </p:tgtEl>
                                        <p:attrNameLst>
                                          <p:attrName>style.rotation</p:attrName>
                                        </p:attrNameLst>
                                      </p:cBhvr>
                                      <p:tavLst>
                                        <p:tav tm="0">
                                          <p:val>
                                            <p:fltVal val="90"/>
                                          </p:val>
                                        </p:tav>
                                        <p:tav tm="100000">
                                          <p:val>
                                            <p:fltVal val="0"/>
                                          </p:val>
                                        </p:tav>
                                      </p:tavLst>
                                    </p:anim>
                                    <p:animEffect transition="in" filter="fade">
                                      <p:cBhvr>
                                        <p:cTn id="44" dur="10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ppt_w</p:attrName>
                                        </p:attrNameLst>
                                      </p:cBhvr>
                                      <p:tavLst>
                                        <p:tav tm="0">
                                          <p:val>
                                            <p:fltVal val="0"/>
                                          </p:val>
                                        </p:tav>
                                        <p:tav tm="100000">
                                          <p:val>
                                            <p:strVal val="#ppt_w"/>
                                          </p:val>
                                        </p:tav>
                                      </p:tavLst>
                                    </p:anim>
                                    <p:anim calcmode="lin" valueType="num">
                                      <p:cBhvr>
                                        <p:cTn id="55" dur="500" fill="hold"/>
                                        <p:tgtEl>
                                          <p:spTgt spid="38"/>
                                        </p:tgtEl>
                                        <p:attrNameLst>
                                          <p:attrName>ppt_h</p:attrName>
                                        </p:attrNameLst>
                                      </p:cBhvr>
                                      <p:tavLst>
                                        <p:tav tm="0">
                                          <p:val>
                                            <p:fltVal val="0"/>
                                          </p:val>
                                        </p:tav>
                                        <p:tav tm="100000">
                                          <p:val>
                                            <p:strVal val="#ppt_h"/>
                                          </p:val>
                                        </p:tav>
                                      </p:tavLst>
                                    </p:anim>
                                    <p:animEffect transition="in" filter="fade">
                                      <p:cBhvr>
                                        <p:cTn id="56" dur="500"/>
                                        <p:tgtEl>
                                          <p:spTgt spid="38"/>
                                        </p:tgtEl>
                                      </p:cBhvr>
                                    </p:animEffect>
                                  </p:childTnLst>
                                </p:cTn>
                              </p:par>
                              <p:par>
                                <p:cTn id="57" presetID="53" presetClass="entr" presetSubtype="16" fill="hold" nodeType="withEffect">
                                  <p:stCondLst>
                                    <p:cond delay="0"/>
                                  </p:stCondLst>
                                  <p:childTnLst>
                                    <p:set>
                                      <p:cBhvr>
                                        <p:cTn id="58" dur="1" fill="hold">
                                          <p:stCondLst>
                                            <p:cond delay="0"/>
                                          </p:stCondLst>
                                        </p:cTn>
                                        <p:tgtEl>
                                          <p:spTgt spid="3092"/>
                                        </p:tgtEl>
                                        <p:attrNameLst>
                                          <p:attrName>style.visibility</p:attrName>
                                        </p:attrNameLst>
                                      </p:cBhvr>
                                      <p:to>
                                        <p:strVal val="visible"/>
                                      </p:to>
                                    </p:set>
                                    <p:anim calcmode="lin" valueType="num">
                                      <p:cBhvr>
                                        <p:cTn id="59" dur="500" fill="hold"/>
                                        <p:tgtEl>
                                          <p:spTgt spid="3092"/>
                                        </p:tgtEl>
                                        <p:attrNameLst>
                                          <p:attrName>ppt_w</p:attrName>
                                        </p:attrNameLst>
                                      </p:cBhvr>
                                      <p:tavLst>
                                        <p:tav tm="0">
                                          <p:val>
                                            <p:fltVal val="0"/>
                                          </p:val>
                                        </p:tav>
                                        <p:tav tm="100000">
                                          <p:val>
                                            <p:strVal val="#ppt_w"/>
                                          </p:val>
                                        </p:tav>
                                      </p:tavLst>
                                    </p:anim>
                                    <p:anim calcmode="lin" valueType="num">
                                      <p:cBhvr>
                                        <p:cTn id="60" dur="500" fill="hold"/>
                                        <p:tgtEl>
                                          <p:spTgt spid="3092"/>
                                        </p:tgtEl>
                                        <p:attrNameLst>
                                          <p:attrName>ppt_h</p:attrName>
                                        </p:attrNameLst>
                                      </p:cBhvr>
                                      <p:tavLst>
                                        <p:tav tm="0">
                                          <p:val>
                                            <p:fltVal val="0"/>
                                          </p:val>
                                        </p:tav>
                                        <p:tav tm="100000">
                                          <p:val>
                                            <p:strVal val="#ppt_h"/>
                                          </p:val>
                                        </p:tav>
                                      </p:tavLst>
                                    </p:anim>
                                    <p:animEffect transition="in" filter="fade">
                                      <p:cBhvr>
                                        <p:cTn id="61" dur="500"/>
                                        <p:tgtEl>
                                          <p:spTgt spid="3092"/>
                                        </p:tgtEl>
                                      </p:cBhvr>
                                    </p:animEffect>
                                  </p:childTnLst>
                                </p:cTn>
                              </p:par>
                            </p:childTnLst>
                          </p:cTn>
                        </p:par>
                      </p:childTnLst>
                    </p:cTn>
                  </p:par>
                  <p:par>
                    <p:cTn id="62" fill="hold">
                      <p:stCondLst>
                        <p:cond delay="indefinite"/>
                      </p:stCondLst>
                      <p:childTnLst>
                        <p:par>
                          <p:cTn id="63" fill="hold">
                            <p:stCondLst>
                              <p:cond delay="0"/>
                            </p:stCondLst>
                            <p:childTnLst>
                              <p:par>
                                <p:cTn id="64" presetID="15"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1000" fill="hold"/>
                                        <p:tgtEl>
                                          <p:spTgt spid="41"/>
                                        </p:tgtEl>
                                        <p:attrNameLst>
                                          <p:attrName>ppt_w</p:attrName>
                                        </p:attrNameLst>
                                      </p:cBhvr>
                                      <p:tavLst>
                                        <p:tav tm="0">
                                          <p:val>
                                            <p:fltVal val="0"/>
                                          </p:val>
                                        </p:tav>
                                        <p:tav tm="100000">
                                          <p:val>
                                            <p:strVal val="#ppt_w"/>
                                          </p:val>
                                        </p:tav>
                                      </p:tavLst>
                                    </p:anim>
                                    <p:anim calcmode="lin" valueType="num">
                                      <p:cBhvr>
                                        <p:cTn id="67" dur="1000" fill="hold"/>
                                        <p:tgtEl>
                                          <p:spTgt spid="41"/>
                                        </p:tgtEl>
                                        <p:attrNameLst>
                                          <p:attrName>ppt_h</p:attrName>
                                        </p:attrNameLst>
                                      </p:cBhvr>
                                      <p:tavLst>
                                        <p:tav tm="0">
                                          <p:val>
                                            <p:fltVal val="0"/>
                                          </p:val>
                                        </p:tav>
                                        <p:tav tm="100000">
                                          <p:val>
                                            <p:strVal val="#ppt_h"/>
                                          </p:val>
                                        </p:tav>
                                      </p:tavLst>
                                    </p:anim>
                                    <p:anim calcmode="lin" valueType="num">
                                      <p:cBhvr>
                                        <p:cTn id="68"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41"/>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p:cTn id="72" dur="1000" fill="hold"/>
                                        <p:tgtEl>
                                          <p:spTgt spid="42"/>
                                        </p:tgtEl>
                                        <p:attrNameLst>
                                          <p:attrName>ppt_w</p:attrName>
                                        </p:attrNameLst>
                                      </p:cBhvr>
                                      <p:tavLst>
                                        <p:tav tm="0">
                                          <p:val>
                                            <p:fltVal val="0"/>
                                          </p:val>
                                        </p:tav>
                                        <p:tav tm="100000">
                                          <p:val>
                                            <p:strVal val="#ppt_w"/>
                                          </p:val>
                                        </p:tav>
                                      </p:tavLst>
                                    </p:anim>
                                    <p:anim calcmode="lin" valueType="num">
                                      <p:cBhvr>
                                        <p:cTn id="73" dur="1000" fill="hold"/>
                                        <p:tgtEl>
                                          <p:spTgt spid="42"/>
                                        </p:tgtEl>
                                        <p:attrNameLst>
                                          <p:attrName>ppt_h</p:attrName>
                                        </p:attrNameLst>
                                      </p:cBhvr>
                                      <p:tavLst>
                                        <p:tav tm="0">
                                          <p:val>
                                            <p:fltVal val="0"/>
                                          </p:val>
                                        </p:tav>
                                        <p:tav tm="100000">
                                          <p:val>
                                            <p:strVal val="#ppt_h"/>
                                          </p:val>
                                        </p:tav>
                                      </p:tavLst>
                                    </p:anim>
                                    <p:anim calcmode="lin" valueType="num">
                                      <p:cBhvr>
                                        <p:cTn id="74"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42"/>
                                        </p:tgtEl>
                                        <p:attrNameLst>
                                          <p:attrName>ppt_y</p:attrName>
                                        </p:attrNameLst>
                                      </p:cBhvr>
                                      <p:tavLst>
                                        <p:tav tm="0" fmla="#ppt_y+(sin(-2*pi*(1-$))*-#ppt_x+cos(-2*pi*(1-$))*(1-#ppt_y))*(1-$)">
                                          <p:val>
                                            <p:fltVal val="0"/>
                                          </p:val>
                                        </p:tav>
                                        <p:tav tm="100000">
                                          <p:val>
                                            <p:fltVal val="1"/>
                                          </p:val>
                                        </p:tav>
                                      </p:tavLst>
                                    </p:anim>
                                  </p:childTnLst>
                                </p:cTn>
                              </p:par>
                              <p:par>
                                <p:cTn id="76" presetID="15"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1000" fill="hold"/>
                                        <p:tgtEl>
                                          <p:spTgt spid="44"/>
                                        </p:tgtEl>
                                        <p:attrNameLst>
                                          <p:attrName>ppt_w</p:attrName>
                                        </p:attrNameLst>
                                      </p:cBhvr>
                                      <p:tavLst>
                                        <p:tav tm="0">
                                          <p:val>
                                            <p:fltVal val="0"/>
                                          </p:val>
                                        </p:tav>
                                        <p:tav tm="100000">
                                          <p:val>
                                            <p:strVal val="#ppt_w"/>
                                          </p:val>
                                        </p:tav>
                                      </p:tavLst>
                                    </p:anim>
                                    <p:anim calcmode="lin" valueType="num">
                                      <p:cBhvr>
                                        <p:cTn id="79" dur="1000" fill="hold"/>
                                        <p:tgtEl>
                                          <p:spTgt spid="44"/>
                                        </p:tgtEl>
                                        <p:attrNameLst>
                                          <p:attrName>ppt_h</p:attrName>
                                        </p:attrNameLst>
                                      </p:cBhvr>
                                      <p:tavLst>
                                        <p:tav tm="0">
                                          <p:val>
                                            <p:fltVal val="0"/>
                                          </p:val>
                                        </p:tav>
                                        <p:tav tm="100000">
                                          <p:val>
                                            <p:strVal val="#ppt_h"/>
                                          </p:val>
                                        </p:tav>
                                      </p:tavLst>
                                    </p:anim>
                                    <p:anim calcmode="lin" valueType="num">
                                      <p:cBhvr>
                                        <p:cTn id="80" dur="1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44"/>
                                        </p:tgtEl>
                                        <p:attrNameLst>
                                          <p:attrName>ppt_y</p:attrName>
                                        </p:attrNameLst>
                                      </p:cBhvr>
                                      <p:tavLst>
                                        <p:tav tm="0" fmla="#ppt_y+(sin(-2*pi*(1-$))*-#ppt_x+cos(-2*pi*(1-$))*(1-#ppt_y))*(1-$)">
                                          <p:val>
                                            <p:fltVal val="0"/>
                                          </p:val>
                                        </p:tav>
                                        <p:tav tm="100000">
                                          <p:val>
                                            <p:fltVal val="1"/>
                                          </p:val>
                                        </p:tav>
                                      </p:tavLst>
                                    </p:anim>
                                  </p:childTnLst>
                                </p:cTn>
                              </p:par>
                              <p:par>
                                <p:cTn id="82" presetID="15" presetClass="entr" presetSubtype="0" fill="hold" nodeType="withEffect">
                                  <p:stCondLst>
                                    <p:cond delay="0"/>
                                  </p:stCondLst>
                                  <p:childTnLst>
                                    <p:set>
                                      <p:cBhvr>
                                        <p:cTn id="83" dur="1" fill="hold">
                                          <p:stCondLst>
                                            <p:cond delay="0"/>
                                          </p:stCondLst>
                                        </p:cTn>
                                        <p:tgtEl>
                                          <p:spTgt spid="3083"/>
                                        </p:tgtEl>
                                        <p:attrNameLst>
                                          <p:attrName>style.visibility</p:attrName>
                                        </p:attrNameLst>
                                      </p:cBhvr>
                                      <p:to>
                                        <p:strVal val="visible"/>
                                      </p:to>
                                    </p:set>
                                    <p:anim calcmode="lin" valueType="num">
                                      <p:cBhvr>
                                        <p:cTn id="84" dur="1000" fill="hold"/>
                                        <p:tgtEl>
                                          <p:spTgt spid="3083"/>
                                        </p:tgtEl>
                                        <p:attrNameLst>
                                          <p:attrName>ppt_w</p:attrName>
                                        </p:attrNameLst>
                                      </p:cBhvr>
                                      <p:tavLst>
                                        <p:tav tm="0">
                                          <p:val>
                                            <p:fltVal val="0"/>
                                          </p:val>
                                        </p:tav>
                                        <p:tav tm="100000">
                                          <p:val>
                                            <p:strVal val="#ppt_w"/>
                                          </p:val>
                                        </p:tav>
                                      </p:tavLst>
                                    </p:anim>
                                    <p:anim calcmode="lin" valueType="num">
                                      <p:cBhvr>
                                        <p:cTn id="85" dur="1000" fill="hold"/>
                                        <p:tgtEl>
                                          <p:spTgt spid="3083"/>
                                        </p:tgtEl>
                                        <p:attrNameLst>
                                          <p:attrName>ppt_h</p:attrName>
                                        </p:attrNameLst>
                                      </p:cBhvr>
                                      <p:tavLst>
                                        <p:tav tm="0">
                                          <p:val>
                                            <p:fltVal val="0"/>
                                          </p:val>
                                        </p:tav>
                                        <p:tav tm="100000">
                                          <p:val>
                                            <p:strVal val="#ppt_h"/>
                                          </p:val>
                                        </p:tav>
                                      </p:tavLst>
                                    </p:anim>
                                    <p:anim calcmode="lin" valueType="num">
                                      <p:cBhvr>
                                        <p:cTn id="86" dur="1000" fill="hold"/>
                                        <p:tgtEl>
                                          <p:spTgt spid="3083"/>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30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8" fill="hold">
                      <p:stCondLst>
                        <p:cond delay="indefinite"/>
                      </p:stCondLst>
                      <p:childTnLst>
                        <p:par>
                          <p:cTn id="89" fill="hold">
                            <p:stCondLst>
                              <p:cond delay="0"/>
                            </p:stCondLst>
                            <p:childTnLst>
                              <p:par>
                                <p:cTn id="90" presetID="25" presetClass="entr" presetSubtype="0" fill="hold" grpId="0" nodeType="click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95" dur="1000" fill="hold"/>
                                        <p:tgtEl>
                                          <p:spTgt spid="47"/>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47"/>
                                        </p:tgtEl>
                                      </p:cBhvr>
                                    </p:animEffect>
                                  </p:childTnLst>
                                </p:cTn>
                              </p:par>
                              <p:par>
                                <p:cTn id="100" presetID="25"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 calcmode="lin" valueType="num">
                                      <p:cBhvr>
                                        <p:cTn id="102"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103"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104"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105" dur="1000" fill="hold"/>
                                        <p:tgtEl>
                                          <p:spTgt spid="46"/>
                                        </p:tgtEl>
                                        <p:attrNameLst>
                                          <p:attrName>ppt_h</p:attrName>
                                        </p:attrNameLst>
                                      </p:cBhvr>
                                      <p:tavLst>
                                        <p:tav tm="0">
                                          <p:val>
                                            <p:strVal val="#ppt_h"/>
                                          </p:val>
                                        </p:tav>
                                        <p:tav tm="100000">
                                          <p:val>
                                            <p:strVal val="#ppt_h"/>
                                          </p:val>
                                        </p:tav>
                                      </p:tavLst>
                                    </p:anim>
                                    <p:anim calcmode="lin" valueType="num">
                                      <p:cBhvr>
                                        <p:cTn id="106"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107"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108"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109" dur="1000" decel="50000">
                                          <p:stCondLst>
                                            <p:cond delay="0"/>
                                          </p:stCondLst>
                                        </p:cTn>
                                        <p:tgtEl>
                                          <p:spTgt spid="46"/>
                                        </p:tgtEl>
                                      </p:cBhvr>
                                    </p:animEffect>
                                  </p:childTnLst>
                                </p:cTn>
                              </p:par>
                              <p:par>
                                <p:cTn id="110" presetID="25" presetClass="entr" presetSubtype="0" fill="hold" nodeType="withEffect">
                                  <p:stCondLst>
                                    <p:cond delay="0"/>
                                  </p:stCondLst>
                                  <p:childTnLst>
                                    <p:set>
                                      <p:cBhvr>
                                        <p:cTn id="111" dur="1" fill="hold">
                                          <p:stCondLst>
                                            <p:cond delay="0"/>
                                          </p:stCondLst>
                                        </p:cTn>
                                        <p:tgtEl>
                                          <p:spTgt spid="3093"/>
                                        </p:tgtEl>
                                        <p:attrNameLst>
                                          <p:attrName>style.visibility</p:attrName>
                                        </p:attrNameLst>
                                      </p:cBhvr>
                                      <p:to>
                                        <p:strVal val="visible"/>
                                      </p:to>
                                    </p:set>
                                    <p:anim calcmode="lin" valueType="num">
                                      <p:cBhvr>
                                        <p:cTn id="112" dur="500" decel="50000" fill="hold">
                                          <p:stCondLst>
                                            <p:cond delay="0"/>
                                          </p:stCondLst>
                                        </p:cTn>
                                        <p:tgtEl>
                                          <p:spTgt spid="3093"/>
                                        </p:tgtEl>
                                        <p:attrNameLst>
                                          <p:attrName>style.rotation</p:attrName>
                                        </p:attrNameLst>
                                      </p:cBhvr>
                                      <p:tavLst>
                                        <p:tav tm="0">
                                          <p:val>
                                            <p:fltVal val="-90"/>
                                          </p:val>
                                        </p:tav>
                                        <p:tav tm="100000">
                                          <p:val>
                                            <p:fltVal val="0"/>
                                          </p:val>
                                        </p:tav>
                                      </p:tavLst>
                                    </p:anim>
                                    <p:anim calcmode="lin" valueType="num">
                                      <p:cBhvr>
                                        <p:cTn id="113" dur="500" decel="50000" fill="hold">
                                          <p:stCondLst>
                                            <p:cond delay="0"/>
                                          </p:stCondLst>
                                        </p:cTn>
                                        <p:tgtEl>
                                          <p:spTgt spid="3093"/>
                                        </p:tgtEl>
                                        <p:attrNameLst>
                                          <p:attrName>ppt_w</p:attrName>
                                        </p:attrNameLst>
                                      </p:cBhvr>
                                      <p:tavLst>
                                        <p:tav tm="0">
                                          <p:val>
                                            <p:strVal val="#ppt_w"/>
                                          </p:val>
                                        </p:tav>
                                        <p:tav tm="100000">
                                          <p:val>
                                            <p:strVal val="#ppt_w*.05"/>
                                          </p:val>
                                        </p:tav>
                                      </p:tavLst>
                                    </p:anim>
                                    <p:anim calcmode="lin" valueType="num">
                                      <p:cBhvr>
                                        <p:cTn id="114" dur="500" accel="50000" fill="hold">
                                          <p:stCondLst>
                                            <p:cond delay="500"/>
                                          </p:stCondLst>
                                        </p:cTn>
                                        <p:tgtEl>
                                          <p:spTgt spid="3093"/>
                                        </p:tgtEl>
                                        <p:attrNameLst>
                                          <p:attrName>ppt_w</p:attrName>
                                        </p:attrNameLst>
                                      </p:cBhvr>
                                      <p:tavLst>
                                        <p:tav tm="0">
                                          <p:val>
                                            <p:strVal val="#ppt_w*.05"/>
                                          </p:val>
                                        </p:tav>
                                        <p:tav tm="100000">
                                          <p:val>
                                            <p:strVal val="#ppt_w"/>
                                          </p:val>
                                        </p:tav>
                                      </p:tavLst>
                                    </p:anim>
                                    <p:anim calcmode="lin" valueType="num">
                                      <p:cBhvr>
                                        <p:cTn id="115" dur="1000" fill="hold"/>
                                        <p:tgtEl>
                                          <p:spTgt spid="3093"/>
                                        </p:tgtEl>
                                        <p:attrNameLst>
                                          <p:attrName>ppt_h</p:attrName>
                                        </p:attrNameLst>
                                      </p:cBhvr>
                                      <p:tavLst>
                                        <p:tav tm="0">
                                          <p:val>
                                            <p:strVal val="#ppt_h"/>
                                          </p:val>
                                        </p:tav>
                                        <p:tav tm="100000">
                                          <p:val>
                                            <p:strVal val="#ppt_h"/>
                                          </p:val>
                                        </p:tav>
                                      </p:tavLst>
                                    </p:anim>
                                    <p:anim calcmode="lin" valueType="num">
                                      <p:cBhvr>
                                        <p:cTn id="116" dur="500" decel="50000" fill="hold">
                                          <p:stCondLst>
                                            <p:cond delay="0"/>
                                          </p:stCondLst>
                                        </p:cTn>
                                        <p:tgtEl>
                                          <p:spTgt spid="3093"/>
                                        </p:tgtEl>
                                        <p:attrNameLst>
                                          <p:attrName>ppt_x</p:attrName>
                                        </p:attrNameLst>
                                      </p:cBhvr>
                                      <p:tavLst>
                                        <p:tav tm="0">
                                          <p:val>
                                            <p:strVal val="#ppt_x+.4"/>
                                          </p:val>
                                        </p:tav>
                                        <p:tav tm="100000">
                                          <p:val>
                                            <p:strVal val="#ppt_x"/>
                                          </p:val>
                                        </p:tav>
                                      </p:tavLst>
                                    </p:anim>
                                    <p:anim calcmode="lin" valueType="num">
                                      <p:cBhvr>
                                        <p:cTn id="117" dur="500" decel="50000" fill="hold">
                                          <p:stCondLst>
                                            <p:cond delay="0"/>
                                          </p:stCondLst>
                                        </p:cTn>
                                        <p:tgtEl>
                                          <p:spTgt spid="3093"/>
                                        </p:tgtEl>
                                        <p:attrNameLst>
                                          <p:attrName>ppt_y</p:attrName>
                                        </p:attrNameLst>
                                      </p:cBhvr>
                                      <p:tavLst>
                                        <p:tav tm="0">
                                          <p:val>
                                            <p:strVal val="#ppt_y-.2"/>
                                          </p:val>
                                        </p:tav>
                                        <p:tav tm="100000">
                                          <p:val>
                                            <p:strVal val="#ppt_y+.1"/>
                                          </p:val>
                                        </p:tav>
                                      </p:tavLst>
                                    </p:anim>
                                    <p:anim calcmode="lin" valueType="num">
                                      <p:cBhvr>
                                        <p:cTn id="118" dur="500" accel="50000" fill="hold">
                                          <p:stCondLst>
                                            <p:cond delay="500"/>
                                          </p:stCondLst>
                                        </p:cTn>
                                        <p:tgtEl>
                                          <p:spTgt spid="3093"/>
                                        </p:tgtEl>
                                        <p:attrNameLst>
                                          <p:attrName>ppt_y</p:attrName>
                                        </p:attrNameLst>
                                      </p:cBhvr>
                                      <p:tavLst>
                                        <p:tav tm="0">
                                          <p:val>
                                            <p:strVal val="#ppt_y+.1"/>
                                          </p:val>
                                        </p:tav>
                                        <p:tav tm="100000">
                                          <p:val>
                                            <p:strVal val="#ppt_y"/>
                                          </p:val>
                                        </p:tav>
                                      </p:tavLst>
                                    </p:anim>
                                    <p:animEffect transition="in" filter="fade">
                                      <p:cBhvr>
                                        <p:cTn id="119" dur="1000" decel="50000">
                                          <p:stCondLst>
                                            <p:cond delay="0"/>
                                          </p:stCondLst>
                                        </p:cTn>
                                        <p:tgtEl>
                                          <p:spTgt spid="3093"/>
                                        </p:tgtEl>
                                      </p:cBhvr>
                                    </p:animEffect>
                                  </p:childTnLst>
                                </p:cTn>
                              </p:par>
                            </p:childTnLst>
                          </p:cTn>
                        </p:par>
                      </p:childTnLst>
                    </p:cTn>
                  </p:par>
                  <p:par>
                    <p:cTn id="120" fill="hold">
                      <p:stCondLst>
                        <p:cond delay="indefinite"/>
                      </p:stCondLst>
                      <p:childTnLst>
                        <p:par>
                          <p:cTn id="121" fill="hold">
                            <p:stCondLst>
                              <p:cond delay="0"/>
                            </p:stCondLst>
                            <p:childTnLst>
                              <p:par>
                                <p:cTn id="122" presetID="49" presetClass="entr" presetSubtype="0" decel="10000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 calcmode="lin" valueType="num">
                                      <p:cBhvr>
                                        <p:cTn id="124" dur="500" fill="hold"/>
                                        <p:tgtEl>
                                          <p:spTgt spid="49"/>
                                        </p:tgtEl>
                                        <p:attrNameLst>
                                          <p:attrName>ppt_w</p:attrName>
                                        </p:attrNameLst>
                                      </p:cBhvr>
                                      <p:tavLst>
                                        <p:tav tm="0">
                                          <p:val>
                                            <p:fltVal val="0"/>
                                          </p:val>
                                        </p:tav>
                                        <p:tav tm="100000">
                                          <p:val>
                                            <p:strVal val="#ppt_w"/>
                                          </p:val>
                                        </p:tav>
                                      </p:tavLst>
                                    </p:anim>
                                    <p:anim calcmode="lin" valueType="num">
                                      <p:cBhvr>
                                        <p:cTn id="125" dur="500" fill="hold"/>
                                        <p:tgtEl>
                                          <p:spTgt spid="49"/>
                                        </p:tgtEl>
                                        <p:attrNameLst>
                                          <p:attrName>ppt_h</p:attrName>
                                        </p:attrNameLst>
                                      </p:cBhvr>
                                      <p:tavLst>
                                        <p:tav tm="0">
                                          <p:val>
                                            <p:fltVal val="0"/>
                                          </p:val>
                                        </p:tav>
                                        <p:tav tm="100000">
                                          <p:val>
                                            <p:strVal val="#ppt_h"/>
                                          </p:val>
                                        </p:tav>
                                      </p:tavLst>
                                    </p:anim>
                                    <p:anim calcmode="lin" valueType="num">
                                      <p:cBhvr>
                                        <p:cTn id="126" dur="500" fill="hold"/>
                                        <p:tgtEl>
                                          <p:spTgt spid="49"/>
                                        </p:tgtEl>
                                        <p:attrNameLst>
                                          <p:attrName>style.rotation</p:attrName>
                                        </p:attrNameLst>
                                      </p:cBhvr>
                                      <p:tavLst>
                                        <p:tav tm="0">
                                          <p:val>
                                            <p:fltVal val="360"/>
                                          </p:val>
                                        </p:tav>
                                        <p:tav tm="100000">
                                          <p:val>
                                            <p:fltVal val="0"/>
                                          </p:val>
                                        </p:tav>
                                      </p:tavLst>
                                    </p:anim>
                                    <p:animEffect transition="in" filter="fade">
                                      <p:cBhvr>
                                        <p:cTn id="127" dur="500"/>
                                        <p:tgtEl>
                                          <p:spTgt spid="49"/>
                                        </p:tgtEl>
                                      </p:cBhvr>
                                    </p:animEffect>
                                  </p:childTnLst>
                                </p:cTn>
                              </p:par>
                              <p:par>
                                <p:cTn id="128" presetID="49" presetClass="entr" presetSubtype="0" decel="100000"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p:cTn id="130" dur="500" fill="hold"/>
                                        <p:tgtEl>
                                          <p:spTgt spid="50"/>
                                        </p:tgtEl>
                                        <p:attrNameLst>
                                          <p:attrName>ppt_w</p:attrName>
                                        </p:attrNameLst>
                                      </p:cBhvr>
                                      <p:tavLst>
                                        <p:tav tm="0">
                                          <p:val>
                                            <p:fltVal val="0"/>
                                          </p:val>
                                        </p:tav>
                                        <p:tav tm="100000">
                                          <p:val>
                                            <p:strVal val="#ppt_w"/>
                                          </p:val>
                                        </p:tav>
                                      </p:tavLst>
                                    </p:anim>
                                    <p:anim calcmode="lin" valueType="num">
                                      <p:cBhvr>
                                        <p:cTn id="131" dur="500" fill="hold"/>
                                        <p:tgtEl>
                                          <p:spTgt spid="50"/>
                                        </p:tgtEl>
                                        <p:attrNameLst>
                                          <p:attrName>ppt_h</p:attrName>
                                        </p:attrNameLst>
                                      </p:cBhvr>
                                      <p:tavLst>
                                        <p:tav tm="0">
                                          <p:val>
                                            <p:fltVal val="0"/>
                                          </p:val>
                                        </p:tav>
                                        <p:tav tm="100000">
                                          <p:val>
                                            <p:strVal val="#ppt_h"/>
                                          </p:val>
                                        </p:tav>
                                      </p:tavLst>
                                    </p:anim>
                                    <p:anim calcmode="lin" valueType="num">
                                      <p:cBhvr>
                                        <p:cTn id="132" dur="500" fill="hold"/>
                                        <p:tgtEl>
                                          <p:spTgt spid="50"/>
                                        </p:tgtEl>
                                        <p:attrNameLst>
                                          <p:attrName>style.rotation</p:attrName>
                                        </p:attrNameLst>
                                      </p:cBhvr>
                                      <p:tavLst>
                                        <p:tav tm="0">
                                          <p:val>
                                            <p:fltVal val="360"/>
                                          </p:val>
                                        </p:tav>
                                        <p:tav tm="100000">
                                          <p:val>
                                            <p:fltVal val="0"/>
                                          </p:val>
                                        </p:tav>
                                      </p:tavLst>
                                    </p:anim>
                                    <p:animEffect transition="in" filter="fade">
                                      <p:cBhvr>
                                        <p:cTn id="133" dur="500"/>
                                        <p:tgtEl>
                                          <p:spTgt spid="50"/>
                                        </p:tgtEl>
                                      </p:cBhvr>
                                    </p:animEffect>
                                  </p:childTnLst>
                                </p:cTn>
                              </p:par>
                              <p:par>
                                <p:cTn id="134" presetID="49" presetClass="entr" presetSubtype="0" decel="100000" fill="hold" grpId="0" nodeType="withEffect">
                                  <p:stCondLst>
                                    <p:cond delay="0"/>
                                  </p:stCondLst>
                                  <p:childTnLst>
                                    <p:set>
                                      <p:cBhvr>
                                        <p:cTn id="135" dur="1" fill="hold">
                                          <p:stCondLst>
                                            <p:cond delay="0"/>
                                          </p:stCondLst>
                                        </p:cTn>
                                        <p:tgtEl>
                                          <p:spTgt spid="52"/>
                                        </p:tgtEl>
                                        <p:attrNameLst>
                                          <p:attrName>style.visibility</p:attrName>
                                        </p:attrNameLst>
                                      </p:cBhvr>
                                      <p:to>
                                        <p:strVal val="visible"/>
                                      </p:to>
                                    </p:set>
                                    <p:anim calcmode="lin" valueType="num">
                                      <p:cBhvr>
                                        <p:cTn id="136" dur="500" fill="hold"/>
                                        <p:tgtEl>
                                          <p:spTgt spid="52"/>
                                        </p:tgtEl>
                                        <p:attrNameLst>
                                          <p:attrName>ppt_w</p:attrName>
                                        </p:attrNameLst>
                                      </p:cBhvr>
                                      <p:tavLst>
                                        <p:tav tm="0">
                                          <p:val>
                                            <p:fltVal val="0"/>
                                          </p:val>
                                        </p:tav>
                                        <p:tav tm="100000">
                                          <p:val>
                                            <p:strVal val="#ppt_w"/>
                                          </p:val>
                                        </p:tav>
                                      </p:tavLst>
                                    </p:anim>
                                    <p:anim calcmode="lin" valueType="num">
                                      <p:cBhvr>
                                        <p:cTn id="137" dur="500" fill="hold"/>
                                        <p:tgtEl>
                                          <p:spTgt spid="52"/>
                                        </p:tgtEl>
                                        <p:attrNameLst>
                                          <p:attrName>ppt_h</p:attrName>
                                        </p:attrNameLst>
                                      </p:cBhvr>
                                      <p:tavLst>
                                        <p:tav tm="0">
                                          <p:val>
                                            <p:fltVal val="0"/>
                                          </p:val>
                                        </p:tav>
                                        <p:tav tm="100000">
                                          <p:val>
                                            <p:strVal val="#ppt_h"/>
                                          </p:val>
                                        </p:tav>
                                      </p:tavLst>
                                    </p:anim>
                                    <p:anim calcmode="lin" valueType="num">
                                      <p:cBhvr>
                                        <p:cTn id="138" dur="500" fill="hold"/>
                                        <p:tgtEl>
                                          <p:spTgt spid="52"/>
                                        </p:tgtEl>
                                        <p:attrNameLst>
                                          <p:attrName>style.rotation</p:attrName>
                                        </p:attrNameLst>
                                      </p:cBhvr>
                                      <p:tavLst>
                                        <p:tav tm="0">
                                          <p:val>
                                            <p:fltVal val="360"/>
                                          </p:val>
                                        </p:tav>
                                        <p:tav tm="100000">
                                          <p:val>
                                            <p:fltVal val="0"/>
                                          </p:val>
                                        </p:tav>
                                      </p:tavLst>
                                    </p:anim>
                                    <p:animEffect transition="in" filter="fade">
                                      <p:cBhvr>
                                        <p:cTn id="139" dur="500"/>
                                        <p:tgtEl>
                                          <p:spTgt spid="52"/>
                                        </p:tgtEl>
                                      </p:cBhvr>
                                    </p:animEffect>
                                  </p:childTnLst>
                                </p:cTn>
                              </p:par>
                              <p:par>
                                <p:cTn id="140" presetID="49" presetClass="entr" presetSubtype="0" decel="100000" fill="hold" nodeType="withEffect">
                                  <p:stCondLst>
                                    <p:cond delay="0"/>
                                  </p:stCondLst>
                                  <p:childTnLst>
                                    <p:set>
                                      <p:cBhvr>
                                        <p:cTn id="141" dur="1" fill="hold">
                                          <p:stCondLst>
                                            <p:cond delay="0"/>
                                          </p:stCondLst>
                                        </p:cTn>
                                        <p:tgtEl>
                                          <p:spTgt spid="3089"/>
                                        </p:tgtEl>
                                        <p:attrNameLst>
                                          <p:attrName>style.visibility</p:attrName>
                                        </p:attrNameLst>
                                      </p:cBhvr>
                                      <p:to>
                                        <p:strVal val="visible"/>
                                      </p:to>
                                    </p:set>
                                    <p:anim calcmode="lin" valueType="num">
                                      <p:cBhvr>
                                        <p:cTn id="142" dur="500" fill="hold"/>
                                        <p:tgtEl>
                                          <p:spTgt spid="3089"/>
                                        </p:tgtEl>
                                        <p:attrNameLst>
                                          <p:attrName>ppt_w</p:attrName>
                                        </p:attrNameLst>
                                      </p:cBhvr>
                                      <p:tavLst>
                                        <p:tav tm="0">
                                          <p:val>
                                            <p:fltVal val="0"/>
                                          </p:val>
                                        </p:tav>
                                        <p:tav tm="100000">
                                          <p:val>
                                            <p:strVal val="#ppt_w"/>
                                          </p:val>
                                        </p:tav>
                                      </p:tavLst>
                                    </p:anim>
                                    <p:anim calcmode="lin" valueType="num">
                                      <p:cBhvr>
                                        <p:cTn id="143" dur="500" fill="hold"/>
                                        <p:tgtEl>
                                          <p:spTgt spid="3089"/>
                                        </p:tgtEl>
                                        <p:attrNameLst>
                                          <p:attrName>ppt_h</p:attrName>
                                        </p:attrNameLst>
                                      </p:cBhvr>
                                      <p:tavLst>
                                        <p:tav tm="0">
                                          <p:val>
                                            <p:fltVal val="0"/>
                                          </p:val>
                                        </p:tav>
                                        <p:tav tm="100000">
                                          <p:val>
                                            <p:strVal val="#ppt_h"/>
                                          </p:val>
                                        </p:tav>
                                      </p:tavLst>
                                    </p:anim>
                                    <p:anim calcmode="lin" valueType="num">
                                      <p:cBhvr>
                                        <p:cTn id="144" dur="500" fill="hold"/>
                                        <p:tgtEl>
                                          <p:spTgt spid="3089"/>
                                        </p:tgtEl>
                                        <p:attrNameLst>
                                          <p:attrName>style.rotation</p:attrName>
                                        </p:attrNameLst>
                                      </p:cBhvr>
                                      <p:tavLst>
                                        <p:tav tm="0">
                                          <p:val>
                                            <p:fltVal val="360"/>
                                          </p:val>
                                        </p:tav>
                                        <p:tav tm="100000">
                                          <p:val>
                                            <p:fltVal val="0"/>
                                          </p:val>
                                        </p:tav>
                                      </p:tavLst>
                                    </p:anim>
                                    <p:animEffect transition="in" filter="fade">
                                      <p:cBhvr>
                                        <p:cTn id="145" dur="500"/>
                                        <p:tgtEl>
                                          <p:spTgt spid="3089"/>
                                        </p:tgtEl>
                                      </p:cBhvr>
                                    </p:animEffect>
                                  </p:childTnLst>
                                </p:cTn>
                              </p:par>
                            </p:childTnLst>
                          </p:cTn>
                        </p:par>
                      </p:childTnLst>
                    </p:cTn>
                  </p:par>
                  <p:par>
                    <p:cTn id="146" fill="hold">
                      <p:stCondLst>
                        <p:cond delay="indefinite"/>
                      </p:stCondLst>
                      <p:childTnLst>
                        <p:par>
                          <p:cTn id="147" fill="hold">
                            <p:stCondLst>
                              <p:cond delay="0"/>
                            </p:stCondLst>
                            <p:childTnLst>
                              <p:par>
                                <p:cTn id="148" presetID="35" presetClass="entr" presetSubtype="0" fill="hold" grpId="0" nodeType="clickEffect">
                                  <p:stCondLst>
                                    <p:cond delay="0"/>
                                  </p:stCondLst>
                                  <p:childTnLst>
                                    <p:set>
                                      <p:cBhvr>
                                        <p:cTn id="149" dur="1" fill="hold">
                                          <p:stCondLst>
                                            <p:cond delay="0"/>
                                          </p:stCondLst>
                                        </p:cTn>
                                        <p:tgtEl>
                                          <p:spTgt spid="55"/>
                                        </p:tgtEl>
                                        <p:attrNameLst>
                                          <p:attrName>style.visibility</p:attrName>
                                        </p:attrNameLst>
                                      </p:cBhvr>
                                      <p:to>
                                        <p:strVal val="visible"/>
                                      </p:to>
                                    </p:set>
                                    <p:animEffect transition="in" filter="fade">
                                      <p:cBhvr>
                                        <p:cTn id="150" dur="2000"/>
                                        <p:tgtEl>
                                          <p:spTgt spid="55"/>
                                        </p:tgtEl>
                                      </p:cBhvr>
                                    </p:animEffect>
                                    <p:anim calcmode="lin" valueType="num">
                                      <p:cBhvr>
                                        <p:cTn id="151" dur="2000" fill="hold"/>
                                        <p:tgtEl>
                                          <p:spTgt spid="55"/>
                                        </p:tgtEl>
                                        <p:attrNameLst>
                                          <p:attrName>style.rotation</p:attrName>
                                        </p:attrNameLst>
                                      </p:cBhvr>
                                      <p:tavLst>
                                        <p:tav tm="0">
                                          <p:val>
                                            <p:fltVal val="720"/>
                                          </p:val>
                                        </p:tav>
                                        <p:tav tm="100000">
                                          <p:val>
                                            <p:fltVal val="0"/>
                                          </p:val>
                                        </p:tav>
                                      </p:tavLst>
                                    </p:anim>
                                    <p:anim calcmode="lin" valueType="num">
                                      <p:cBhvr>
                                        <p:cTn id="152" dur="2000" fill="hold"/>
                                        <p:tgtEl>
                                          <p:spTgt spid="55"/>
                                        </p:tgtEl>
                                        <p:attrNameLst>
                                          <p:attrName>ppt_h</p:attrName>
                                        </p:attrNameLst>
                                      </p:cBhvr>
                                      <p:tavLst>
                                        <p:tav tm="0">
                                          <p:val>
                                            <p:fltVal val="0"/>
                                          </p:val>
                                        </p:tav>
                                        <p:tav tm="100000">
                                          <p:val>
                                            <p:strVal val="#ppt_h"/>
                                          </p:val>
                                        </p:tav>
                                      </p:tavLst>
                                    </p:anim>
                                    <p:anim calcmode="lin" valueType="num">
                                      <p:cBhvr>
                                        <p:cTn id="153" dur="2000" fill="hold"/>
                                        <p:tgtEl>
                                          <p:spTgt spid="55"/>
                                        </p:tgtEl>
                                        <p:attrNameLst>
                                          <p:attrName>ppt_w</p:attrName>
                                        </p:attrNameLst>
                                      </p:cBhvr>
                                      <p:tavLst>
                                        <p:tav tm="0">
                                          <p:val>
                                            <p:fltVal val="0"/>
                                          </p:val>
                                        </p:tav>
                                        <p:tav tm="100000">
                                          <p:val>
                                            <p:strVal val="#ppt_w"/>
                                          </p:val>
                                        </p:tav>
                                      </p:tavLst>
                                    </p:anim>
                                  </p:childTnLst>
                                </p:cTn>
                              </p:par>
                              <p:par>
                                <p:cTn id="154" presetID="35" presetClass="entr" presetSubtype="0" fill="hold" grpId="0" nodeType="withEffect">
                                  <p:stCondLst>
                                    <p:cond delay="0"/>
                                  </p:stCondLst>
                                  <p:childTnLst>
                                    <p:set>
                                      <p:cBhvr>
                                        <p:cTn id="155" dur="1" fill="hold">
                                          <p:stCondLst>
                                            <p:cond delay="0"/>
                                          </p:stCondLst>
                                        </p:cTn>
                                        <p:tgtEl>
                                          <p:spTgt spid="54"/>
                                        </p:tgtEl>
                                        <p:attrNameLst>
                                          <p:attrName>style.visibility</p:attrName>
                                        </p:attrNameLst>
                                      </p:cBhvr>
                                      <p:to>
                                        <p:strVal val="visible"/>
                                      </p:to>
                                    </p:set>
                                    <p:animEffect transition="in" filter="fade">
                                      <p:cBhvr>
                                        <p:cTn id="156" dur="2000"/>
                                        <p:tgtEl>
                                          <p:spTgt spid="54"/>
                                        </p:tgtEl>
                                      </p:cBhvr>
                                    </p:animEffect>
                                    <p:anim calcmode="lin" valueType="num">
                                      <p:cBhvr>
                                        <p:cTn id="157" dur="2000" fill="hold"/>
                                        <p:tgtEl>
                                          <p:spTgt spid="54"/>
                                        </p:tgtEl>
                                        <p:attrNameLst>
                                          <p:attrName>style.rotation</p:attrName>
                                        </p:attrNameLst>
                                      </p:cBhvr>
                                      <p:tavLst>
                                        <p:tav tm="0">
                                          <p:val>
                                            <p:fltVal val="720"/>
                                          </p:val>
                                        </p:tav>
                                        <p:tav tm="100000">
                                          <p:val>
                                            <p:fltVal val="0"/>
                                          </p:val>
                                        </p:tav>
                                      </p:tavLst>
                                    </p:anim>
                                    <p:anim calcmode="lin" valueType="num">
                                      <p:cBhvr>
                                        <p:cTn id="158" dur="2000" fill="hold"/>
                                        <p:tgtEl>
                                          <p:spTgt spid="54"/>
                                        </p:tgtEl>
                                        <p:attrNameLst>
                                          <p:attrName>ppt_h</p:attrName>
                                        </p:attrNameLst>
                                      </p:cBhvr>
                                      <p:tavLst>
                                        <p:tav tm="0">
                                          <p:val>
                                            <p:fltVal val="0"/>
                                          </p:val>
                                        </p:tav>
                                        <p:tav tm="100000">
                                          <p:val>
                                            <p:strVal val="#ppt_h"/>
                                          </p:val>
                                        </p:tav>
                                      </p:tavLst>
                                    </p:anim>
                                    <p:anim calcmode="lin" valueType="num">
                                      <p:cBhvr>
                                        <p:cTn id="159" dur="2000" fill="hold"/>
                                        <p:tgtEl>
                                          <p:spTgt spid="54"/>
                                        </p:tgtEl>
                                        <p:attrNameLst>
                                          <p:attrName>ppt_w</p:attrName>
                                        </p:attrNameLst>
                                      </p:cBhvr>
                                      <p:tavLst>
                                        <p:tav tm="0">
                                          <p:val>
                                            <p:fltVal val="0"/>
                                          </p:val>
                                        </p:tav>
                                        <p:tav tm="100000">
                                          <p:val>
                                            <p:strVal val="#ppt_w"/>
                                          </p:val>
                                        </p:tav>
                                      </p:tavLst>
                                    </p:anim>
                                  </p:childTnLst>
                                </p:cTn>
                              </p:par>
                              <p:par>
                                <p:cTn id="160" presetID="35" presetClass="entr" presetSubtype="0" fill="hold" nodeType="withEffect">
                                  <p:stCondLst>
                                    <p:cond delay="0"/>
                                  </p:stCondLst>
                                  <p:childTnLst>
                                    <p:set>
                                      <p:cBhvr>
                                        <p:cTn id="161" dur="1" fill="hold">
                                          <p:stCondLst>
                                            <p:cond delay="0"/>
                                          </p:stCondLst>
                                        </p:cTn>
                                        <p:tgtEl>
                                          <p:spTgt spid="3094"/>
                                        </p:tgtEl>
                                        <p:attrNameLst>
                                          <p:attrName>style.visibility</p:attrName>
                                        </p:attrNameLst>
                                      </p:cBhvr>
                                      <p:to>
                                        <p:strVal val="visible"/>
                                      </p:to>
                                    </p:set>
                                    <p:animEffect transition="in" filter="fade">
                                      <p:cBhvr>
                                        <p:cTn id="162" dur="2000"/>
                                        <p:tgtEl>
                                          <p:spTgt spid="3094"/>
                                        </p:tgtEl>
                                      </p:cBhvr>
                                    </p:animEffect>
                                    <p:anim calcmode="lin" valueType="num">
                                      <p:cBhvr>
                                        <p:cTn id="163" dur="2000" fill="hold"/>
                                        <p:tgtEl>
                                          <p:spTgt spid="3094"/>
                                        </p:tgtEl>
                                        <p:attrNameLst>
                                          <p:attrName>style.rotation</p:attrName>
                                        </p:attrNameLst>
                                      </p:cBhvr>
                                      <p:tavLst>
                                        <p:tav tm="0">
                                          <p:val>
                                            <p:fltVal val="720"/>
                                          </p:val>
                                        </p:tav>
                                        <p:tav tm="100000">
                                          <p:val>
                                            <p:fltVal val="0"/>
                                          </p:val>
                                        </p:tav>
                                      </p:tavLst>
                                    </p:anim>
                                    <p:anim calcmode="lin" valueType="num">
                                      <p:cBhvr>
                                        <p:cTn id="164" dur="2000" fill="hold"/>
                                        <p:tgtEl>
                                          <p:spTgt spid="3094"/>
                                        </p:tgtEl>
                                        <p:attrNameLst>
                                          <p:attrName>ppt_h</p:attrName>
                                        </p:attrNameLst>
                                      </p:cBhvr>
                                      <p:tavLst>
                                        <p:tav tm="0">
                                          <p:val>
                                            <p:fltVal val="0"/>
                                          </p:val>
                                        </p:tav>
                                        <p:tav tm="100000">
                                          <p:val>
                                            <p:strVal val="#ppt_h"/>
                                          </p:val>
                                        </p:tav>
                                      </p:tavLst>
                                    </p:anim>
                                    <p:anim calcmode="lin" valueType="num">
                                      <p:cBhvr>
                                        <p:cTn id="165" dur="2000" fill="hold"/>
                                        <p:tgtEl>
                                          <p:spTgt spid="30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P spid="38" grpId="0"/>
      <p:bldP spid="39" grpId="0"/>
      <p:bldP spid="41" grpId="0" animBg="1"/>
      <p:bldP spid="42" grpId="0" animBg="1"/>
      <p:bldP spid="44" grpId="0" animBg="1"/>
      <p:bldP spid="46" grpId="0"/>
      <p:bldP spid="47" grpId="0"/>
      <p:bldP spid="49" grpId="0" animBg="1"/>
      <p:bldP spid="50" grpId="0" animBg="1"/>
      <p:bldP spid="52" grpId="0" animBg="1"/>
      <p:bldP spid="54" grpId="0"/>
      <p:bldP spid="55" grpId="0"/>
      <p:bldP spid="60"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p:cNvSpPr/>
          <p:nvPr/>
        </p:nvSpPr>
        <p:spPr>
          <a:xfrm>
            <a:off x="4351339" y="4697414"/>
            <a:ext cx="1373187" cy="1373187"/>
          </a:xfrm>
          <a:prstGeom prst="ellipse">
            <a:avLst/>
          </a:prstGeom>
          <a:solidFill>
            <a:schemeClr val="accent1"/>
          </a:soli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20" name="椭圆 19"/>
          <p:cNvSpPr/>
          <p:nvPr/>
        </p:nvSpPr>
        <p:spPr>
          <a:xfrm>
            <a:off x="6102351" y="4340226"/>
            <a:ext cx="1908175" cy="1908175"/>
          </a:xfrm>
          <a:prstGeom prst="ellipse">
            <a:avLst/>
          </a:prstGeom>
          <a:solidFill>
            <a:schemeClr val="accent1"/>
          </a:soli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26" name="矩形 4"/>
          <p:cNvSpPr/>
          <p:nvPr/>
        </p:nvSpPr>
        <p:spPr>
          <a:xfrm rot="21263341">
            <a:off x="4495388" y="4559654"/>
            <a:ext cx="3348994" cy="1635204"/>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2" name="椭圆 1"/>
          <p:cNvSpPr/>
          <p:nvPr/>
        </p:nvSpPr>
        <p:spPr>
          <a:xfrm rot="1226582">
            <a:off x="3935414" y="1844675"/>
            <a:ext cx="1544637" cy="1543050"/>
          </a:xfrm>
          <a:prstGeom prst="ellipse">
            <a:avLst/>
          </a:prstGeom>
          <a:solidFill>
            <a:schemeClr val="accent1"/>
          </a:soli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4" name="椭圆 3"/>
          <p:cNvSpPr/>
          <p:nvPr/>
        </p:nvSpPr>
        <p:spPr>
          <a:xfrm>
            <a:off x="7545389" y="3071814"/>
            <a:ext cx="1235075" cy="1235075"/>
          </a:xfrm>
          <a:prstGeom prst="ellipse">
            <a:avLst/>
          </a:prstGeom>
          <a:solidFill>
            <a:schemeClr val="accent1"/>
          </a:soli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6" name="椭圆 5"/>
          <p:cNvSpPr/>
          <p:nvPr/>
        </p:nvSpPr>
        <p:spPr>
          <a:xfrm>
            <a:off x="5834063" y="1282700"/>
            <a:ext cx="2057400" cy="2057400"/>
          </a:xfrm>
          <a:prstGeom prst="ellipse">
            <a:avLst/>
          </a:prstGeom>
          <a:solidFill>
            <a:schemeClr val="accent1"/>
          </a:soli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8" name="矩形 4"/>
          <p:cNvSpPr/>
          <p:nvPr/>
        </p:nvSpPr>
        <p:spPr>
          <a:xfrm rot="20920993">
            <a:off x="4064938" y="1584608"/>
            <a:ext cx="3729320" cy="1820905"/>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10" name="矩形 4"/>
          <p:cNvSpPr/>
          <p:nvPr/>
        </p:nvSpPr>
        <p:spPr>
          <a:xfrm rot="13415964">
            <a:off x="5850581" y="2091793"/>
            <a:ext cx="3210118" cy="1567395"/>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11" name="TextBox 10"/>
          <p:cNvSpPr txBox="1"/>
          <p:nvPr/>
        </p:nvSpPr>
        <p:spPr>
          <a:xfrm>
            <a:off x="4189414" y="2195514"/>
            <a:ext cx="1050925" cy="350837"/>
          </a:xfrm>
          <a:prstGeom prst="rect">
            <a:avLst/>
          </a:prstGeom>
          <a:noFill/>
        </p:spPr>
        <p:txBody>
          <a:bodyPr anchor="ct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2100" dirty="0">
                <a:solidFill>
                  <a:schemeClr val="tx1">
                    <a:lumMod val="65000"/>
                    <a:lumOff val="35000"/>
                  </a:schemeClr>
                </a:solidFill>
              </a:rPr>
              <a:t>Step 1</a:t>
            </a:r>
            <a:endParaRPr lang="zh-CN" altLang="en-US" sz="2100" dirty="0">
              <a:solidFill>
                <a:schemeClr val="tx1">
                  <a:lumMod val="65000"/>
                  <a:lumOff val="35000"/>
                </a:schemeClr>
              </a:solidFill>
            </a:endParaRPr>
          </a:p>
        </p:txBody>
      </p:sp>
      <p:sp>
        <p:nvSpPr>
          <p:cNvPr id="12" name="TextBox 11"/>
          <p:cNvSpPr txBox="1"/>
          <p:nvPr/>
        </p:nvSpPr>
        <p:spPr>
          <a:xfrm>
            <a:off x="4194176" y="2506663"/>
            <a:ext cx="1050925" cy="576262"/>
          </a:xfrm>
          <a:prstGeom prst="rect">
            <a:avLst/>
          </a:prstGeom>
          <a:noFill/>
        </p:spPr>
        <p:txBody>
          <a:bodyPr anchor="ctr"/>
          <a:lstStyle/>
          <a:p>
            <a:pPr algn="just">
              <a:lnSpc>
                <a:spcPct val="130000"/>
              </a:lnSpc>
              <a:defRPr/>
            </a:pPr>
            <a:r>
              <a:rPr lang="zh-CN" altLang="en-US" sz="1200" kern="0" dirty="0">
                <a:solidFill>
                  <a:schemeClr val="tx1">
                    <a:lumMod val="50000"/>
                    <a:lumOff val="50000"/>
                  </a:schemeClr>
                </a:solidFill>
                <a:latin typeface="Arial" pitchFamily="34" charset="0"/>
                <a:ea typeface="微软雅黑" pitchFamily="34" charset="-122"/>
                <a:cs typeface="Arial" pitchFamily="34" charset="0"/>
              </a:rPr>
              <a:t>请在此处输入您的文本</a:t>
            </a:r>
          </a:p>
        </p:txBody>
      </p:sp>
      <p:sp>
        <p:nvSpPr>
          <p:cNvPr id="13" name="TextBox 12"/>
          <p:cNvSpPr txBox="1"/>
          <p:nvPr/>
        </p:nvSpPr>
        <p:spPr>
          <a:xfrm>
            <a:off x="6299201" y="1846263"/>
            <a:ext cx="1368425" cy="425450"/>
          </a:xfrm>
          <a:prstGeom prst="rect">
            <a:avLst/>
          </a:prstGeom>
          <a:noFill/>
        </p:spPr>
        <p:txBody>
          <a:bodyPr anchor="ct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2700" dirty="0">
                <a:solidFill>
                  <a:schemeClr val="tx1">
                    <a:lumMod val="65000"/>
                    <a:lumOff val="35000"/>
                  </a:schemeClr>
                </a:solidFill>
              </a:rPr>
              <a:t>Step 2</a:t>
            </a:r>
            <a:endParaRPr lang="zh-CN" altLang="en-US" sz="2700" dirty="0">
              <a:solidFill>
                <a:schemeClr val="tx1">
                  <a:lumMod val="65000"/>
                  <a:lumOff val="35000"/>
                </a:schemeClr>
              </a:solidFill>
            </a:endParaRPr>
          </a:p>
        </p:txBody>
      </p:sp>
      <p:sp>
        <p:nvSpPr>
          <p:cNvPr id="14" name="TextBox 13"/>
          <p:cNvSpPr txBox="1"/>
          <p:nvPr/>
        </p:nvSpPr>
        <p:spPr>
          <a:xfrm>
            <a:off x="6303964" y="2214564"/>
            <a:ext cx="1366837" cy="738187"/>
          </a:xfrm>
          <a:prstGeom prst="rect">
            <a:avLst/>
          </a:prstGeom>
          <a:noFill/>
        </p:spPr>
        <p:txBody>
          <a:bodyPr anchor="ctr"/>
          <a:lstStyle/>
          <a:p>
            <a:pPr algn="just">
              <a:lnSpc>
                <a:spcPct val="130000"/>
              </a:lnSpc>
              <a:defRPr/>
            </a:pPr>
            <a:r>
              <a:rPr lang="zh-CN" altLang="en-US" sz="1200" kern="0" dirty="0">
                <a:solidFill>
                  <a:schemeClr val="tx1">
                    <a:lumMod val="50000"/>
                    <a:lumOff val="50000"/>
                  </a:schemeClr>
                </a:solidFill>
                <a:latin typeface="Arial" pitchFamily="34" charset="0"/>
                <a:ea typeface="微软雅黑" pitchFamily="34" charset="-122"/>
                <a:cs typeface="Arial" pitchFamily="34" charset="0"/>
              </a:rPr>
              <a:t>请在此处输入您的文本</a:t>
            </a:r>
          </a:p>
        </p:txBody>
      </p:sp>
      <p:sp>
        <p:nvSpPr>
          <p:cNvPr id="19" name="矩形 4"/>
          <p:cNvSpPr/>
          <p:nvPr/>
        </p:nvSpPr>
        <p:spPr>
          <a:xfrm rot="7207149">
            <a:off x="5932068" y="3767376"/>
            <a:ext cx="3210118" cy="1567395"/>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15" name="TextBox 14"/>
          <p:cNvSpPr txBox="1"/>
          <p:nvPr/>
        </p:nvSpPr>
        <p:spPr>
          <a:xfrm>
            <a:off x="7661275" y="3328989"/>
            <a:ext cx="1042988" cy="314325"/>
          </a:xfrm>
          <a:prstGeom prst="rect">
            <a:avLst/>
          </a:prstGeom>
          <a:noFill/>
        </p:spPr>
        <p:txBody>
          <a:bodyPr anchor="ct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1800" dirty="0">
                <a:solidFill>
                  <a:schemeClr val="tx1">
                    <a:lumMod val="65000"/>
                    <a:lumOff val="35000"/>
                  </a:schemeClr>
                </a:solidFill>
              </a:rPr>
              <a:t>Step 3</a:t>
            </a:r>
            <a:endParaRPr lang="zh-CN" altLang="en-US" sz="1800" dirty="0">
              <a:solidFill>
                <a:schemeClr val="tx1">
                  <a:lumMod val="65000"/>
                  <a:lumOff val="35000"/>
                </a:schemeClr>
              </a:solidFill>
            </a:endParaRPr>
          </a:p>
        </p:txBody>
      </p:sp>
      <p:sp>
        <p:nvSpPr>
          <p:cNvPr id="16" name="TextBox 15"/>
          <p:cNvSpPr txBox="1"/>
          <p:nvPr/>
        </p:nvSpPr>
        <p:spPr>
          <a:xfrm>
            <a:off x="7661275" y="3541713"/>
            <a:ext cx="1042988" cy="577850"/>
          </a:xfrm>
          <a:prstGeom prst="rect">
            <a:avLst/>
          </a:prstGeom>
          <a:noFill/>
        </p:spPr>
        <p:txBody>
          <a:bodyPr anchor="ctr"/>
          <a:lstStyle/>
          <a:p>
            <a:pPr algn="just">
              <a:lnSpc>
                <a:spcPct val="130000"/>
              </a:lnSpc>
              <a:defRPr/>
            </a:pPr>
            <a:r>
              <a:rPr lang="zh-CN" altLang="en-US" sz="1200" kern="0" dirty="0">
                <a:solidFill>
                  <a:schemeClr val="tx1">
                    <a:lumMod val="50000"/>
                    <a:lumOff val="50000"/>
                  </a:schemeClr>
                </a:solidFill>
                <a:latin typeface="Arial" pitchFamily="34" charset="0"/>
                <a:ea typeface="微软雅黑" pitchFamily="34" charset="-122"/>
                <a:cs typeface="Arial" pitchFamily="34" charset="0"/>
              </a:rPr>
              <a:t>请在此处输入您的文本</a:t>
            </a:r>
          </a:p>
        </p:txBody>
      </p:sp>
      <p:sp>
        <p:nvSpPr>
          <p:cNvPr id="22" name="TextBox 21"/>
          <p:cNvSpPr txBox="1"/>
          <p:nvPr/>
        </p:nvSpPr>
        <p:spPr>
          <a:xfrm>
            <a:off x="6480175" y="4767263"/>
            <a:ext cx="1366838" cy="423862"/>
          </a:xfrm>
          <a:prstGeom prst="rect">
            <a:avLst/>
          </a:prstGeom>
          <a:noFill/>
        </p:spPr>
        <p:txBody>
          <a:bodyPr anchor="ct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2700" dirty="0">
                <a:solidFill>
                  <a:schemeClr val="tx1">
                    <a:lumMod val="65000"/>
                    <a:lumOff val="35000"/>
                  </a:schemeClr>
                </a:solidFill>
              </a:rPr>
              <a:t>Step 4</a:t>
            </a:r>
            <a:endParaRPr lang="zh-CN" altLang="en-US" sz="2700" dirty="0">
              <a:solidFill>
                <a:schemeClr val="tx1">
                  <a:lumMod val="65000"/>
                  <a:lumOff val="35000"/>
                </a:schemeClr>
              </a:solidFill>
            </a:endParaRPr>
          </a:p>
        </p:txBody>
      </p:sp>
      <p:sp>
        <p:nvSpPr>
          <p:cNvPr id="23" name="TextBox 22"/>
          <p:cNvSpPr txBox="1"/>
          <p:nvPr/>
        </p:nvSpPr>
        <p:spPr>
          <a:xfrm>
            <a:off x="6483351" y="5133975"/>
            <a:ext cx="1368425" cy="738188"/>
          </a:xfrm>
          <a:prstGeom prst="rect">
            <a:avLst/>
          </a:prstGeom>
          <a:noFill/>
        </p:spPr>
        <p:txBody>
          <a:bodyPr anchor="ctr"/>
          <a:lstStyle/>
          <a:p>
            <a:pPr algn="just">
              <a:lnSpc>
                <a:spcPct val="130000"/>
              </a:lnSpc>
              <a:defRPr/>
            </a:pPr>
            <a:r>
              <a:rPr lang="zh-CN" altLang="en-US" sz="1200" kern="0" dirty="0">
                <a:solidFill>
                  <a:schemeClr val="tx1">
                    <a:lumMod val="50000"/>
                    <a:lumOff val="50000"/>
                  </a:schemeClr>
                </a:solidFill>
                <a:latin typeface="Arial" pitchFamily="34" charset="0"/>
                <a:ea typeface="微软雅黑" pitchFamily="34" charset="-122"/>
                <a:cs typeface="Arial" pitchFamily="34" charset="0"/>
              </a:rPr>
              <a:t>请在此处输入您的文本</a:t>
            </a:r>
          </a:p>
        </p:txBody>
      </p:sp>
      <p:sp>
        <p:nvSpPr>
          <p:cNvPr id="30" name="TextBox 29"/>
          <p:cNvSpPr txBox="1"/>
          <p:nvPr/>
        </p:nvSpPr>
        <p:spPr>
          <a:xfrm>
            <a:off x="4581525" y="5003801"/>
            <a:ext cx="1042988" cy="314325"/>
          </a:xfrm>
          <a:prstGeom prst="rect">
            <a:avLst/>
          </a:prstGeom>
          <a:noFill/>
        </p:spPr>
        <p:txBody>
          <a:bodyPr anchor="ct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1800" dirty="0">
                <a:solidFill>
                  <a:schemeClr val="tx1">
                    <a:lumMod val="65000"/>
                    <a:lumOff val="35000"/>
                  </a:schemeClr>
                </a:solidFill>
              </a:rPr>
              <a:t>Step 5</a:t>
            </a:r>
            <a:endParaRPr lang="zh-CN" altLang="en-US" sz="1800" dirty="0">
              <a:solidFill>
                <a:schemeClr val="tx1">
                  <a:lumMod val="65000"/>
                  <a:lumOff val="35000"/>
                </a:schemeClr>
              </a:solidFill>
            </a:endParaRPr>
          </a:p>
        </p:txBody>
      </p:sp>
      <p:sp>
        <p:nvSpPr>
          <p:cNvPr id="31" name="TextBox 30"/>
          <p:cNvSpPr txBox="1"/>
          <p:nvPr/>
        </p:nvSpPr>
        <p:spPr>
          <a:xfrm>
            <a:off x="4581525" y="5259388"/>
            <a:ext cx="1042988" cy="577850"/>
          </a:xfrm>
          <a:prstGeom prst="rect">
            <a:avLst/>
          </a:prstGeom>
          <a:noFill/>
        </p:spPr>
        <p:txBody>
          <a:bodyPr anchor="ctr"/>
          <a:lstStyle/>
          <a:p>
            <a:pPr algn="just">
              <a:lnSpc>
                <a:spcPct val="130000"/>
              </a:lnSpc>
              <a:defRPr/>
            </a:pPr>
            <a:r>
              <a:rPr lang="zh-CN" altLang="en-US" sz="1200" kern="0" dirty="0">
                <a:solidFill>
                  <a:schemeClr val="tx1">
                    <a:lumMod val="50000"/>
                    <a:lumOff val="50000"/>
                  </a:schemeClr>
                </a:solidFill>
                <a:latin typeface="Arial" pitchFamily="34" charset="0"/>
                <a:ea typeface="微软雅黑" pitchFamily="34" charset="-122"/>
                <a:cs typeface="Arial" pitchFamily="34" charset="0"/>
              </a:rPr>
              <a:t>请在此处输入您的文本</a:t>
            </a:r>
          </a:p>
        </p:txBody>
      </p:sp>
      <p:sp>
        <p:nvSpPr>
          <p:cNvPr id="24" name="标题 9"/>
          <p:cNvSpPr>
            <a:spLocks noGrp="1"/>
          </p:cNvSpPr>
          <p:nvPr>
            <p:ph type="title"/>
          </p:nvPr>
        </p:nvSpPr>
        <p:spPr>
          <a:xfrm>
            <a:off x="4522982" y="379204"/>
            <a:ext cx="7837714" cy="601525"/>
          </a:xfrm>
        </p:spPr>
        <p:txBody>
          <a:bodyPr>
            <a:normAutofit fontScale="90000"/>
          </a:bodyPr>
          <a:lstStyle/>
          <a:p>
            <a:pPr eaLnBrk="1" hangingPunct="1"/>
            <a:r>
              <a:rPr lang="zh-CN" altLang="en-US" dirty="0" smtClean="0"/>
              <a:t>请在这里输入您的标题</a:t>
            </a:r>
          </a:p>
        </p:txBody>
      </p:sp>
    </p:spTree>
    <p:extLst>
      <p:ext uri="{BB962C8B-B14F-4D97-AF65-F5344CB8AC3E}">
        <p14:creationId xmlns:p14="http://schemas.microsoft.com/office/powerpoint/2010/main" val="1324072315"/>
      </p:ext>
    </p:extLst>
  </p:cSld>
  <p:clrMapOvr>
    <a:masterClrMapping/>
  </p:clrMapOvr>
  <mc:AlternateContent xmlns:mc="http://schemas.openxmlformats.org/markup-compatibility/2006" xmlns:p14="http://schemas.microsoft.com/office/powerpoint/2010/main">
    <mc:Choice Requires="p14">
      <p:transition spd="slow" p14:dur="3000" advClick="0" advTm="4000">
        <p14:shred/>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fltVal val="0"/>
                                          </p:val>
                                        </p:tav>
                                        <p:tav tm="100000">
                                          <p:val>
                                            <p:strVal val="#ppt_w"/>
                                          </p:val>
                                        </p:tav>
                                      </p:tavLst>
                                    </p:anim>
                                    <p:anim calcmode="lin" valueType="num">
                                      <p:cBhvr>
                                        <p:cTn id="39" dur="1000" fill="hold"/>
                                        <p:tgtEl>
                                          <p:spTgt spid="13"/>
                                        </p:tgtEl>
                                        <p:attrNameLst>
                                          <p:attrName>ppt_h</p:attrName>
                                        </p:attrNameLst>
                                      </p:cBhvr>
                                      <p:tavLst>
                                        <p:tav tm="0">
                                          <p:val>
                                            <p:fltVal val="0"/>
                                          </p:val>
                                        </p:tav>
                                        <p:tav tm="100000">
                                          <p:val>
                                            <p:strVal val="#ppt_h"/>
                                          </p:val>
                                        </p:tav>
                                      </p:tavLst>
                                    </p:anim>
                                    <p:anim calcmode="lin" valueType="num">
                                      <p:cBhvr>
                                        <p:cTn id="40" dur="1000" fill="hold"/>
                                        <p:tgtEl>
                                          <p:spTgt spid="13"/>
                                        </p:tgtEl>
                                        <p:attrNameLst>
                                          <p:attrName>style.rotation</p:attrName>
                                        </p:attrNameLst>
                                      </p:cBhvr>
                                      <p:tavLst>
                                        <p:tav tm="0">
                                          <p:val>
                                            <p:fltVal val="90"/>
                                          </p:val>
                                        </p:tav>
                                        <p:tav tm="100000">
                                          <p:val>
                                            <p:fltVal val="0"/>
                                          </p:val>
                                        </p:tav>
                                      </p:tavLst>
                                    </p:anim>
                                    <p:animEffect transition="in" filter="fade">
                                      <p:cBhvr>
                                        <p:cTn id="41" dur="1000"/>
                                        <p:tgtEl>
                                          <p:spTgt spid="13"/>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down)">
                                      <p:cBhvr>
                                        <p:cTn id="74" dur="500"/>
                                        <p:tgtEl>
                                          <p:spTgt spid="20"/>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down)">
                                      <p:cBhvr>
                                        <p:cTn id="80" dur="500"/>
                                        <p:tgtEl>
                                          <p:spTgt spid="23"/>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down)">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grpId="1" nodeType="click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91" dur="1000" fill="hold"/>
                                        <p:tgtEl>
                                          <p:spTgt spid="26"/>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26"/>
                                        </p:tgtEl>
                                      </p:cBhvr>
                                    </p:animEffect>
                                  </p:childTnLst>
                                </p:cTn>
                              </p:par>
                              <p:par>
                                <p:cTn id="96" presetID="25" presetClass="entr" presetSubtype="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p:cTn id="98"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1" dur="1000" fill="hold"/>
                                        <p:tgtEl>
                                          <p:spTgt spid="30"/>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30"/>
                                        </p:tgtEl>
                                      </p:cBhvr>
                                    </p:animEffect>
                                  </p:childTnLst>
                                </p:cTn>
                              </p:par>
                              <p:par>
                                <p:cTn id="106" presetID="25" presetClass="entr" presetSubtype="0" fill="hold" grpId="0" nodeType="with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11" dur="1000" fill="hold"/>
                                        <p:tgtEl>
                                          <p:spTgt spid="31"/>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1000"/>
                                        <p:tgtEl>
                                          <p:spTgt spid="29"/>
                                        </p:tgtEl>
                                      </p:cBhvr>
                                    </p:animEffect>
                                    <p:anim calcmode="lin" valueType="num">
                                      <p:cBhvr>
                                        <p:cTn id="121" dur="1000" fill="hold"/>
                                        <p:tgtEl>
                                          <p:spTgt spid="29"/>
                                        </p:tgtEl>
                                        <p:attrNameLst>
                                          <p:attrName>ppt_x</p:attrName>
                                        </p:attrNameLst>
                                      </p:cBhvr>
                                      <p:tavLst>
                                        <p:tav tm="0">
                                          <p:val>
                                            <p:strVal val="#ppt_x"/>
                                          </p:val>
                                        </p:tav>
                                        <p:tav tm="100000">
                                          <p:val>
                                            <p:strVal val="#ppt_x"/>
                                          </p:val>
                                        </p:tav>
                                      </p:tavLst>
                                    </p:anim>
                                    <p:anim calcmode="lin" valueType="num">
                                      <p:cBhvr>
                                        <p:cTn id="1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0" grpId="0" animBg="1"/>
      <p:bldP spid="26" grpId="0" animBg="1"/>
      <p:bldP spid="26" grpId="1" animBg="1"/>
      <p:bldP spid="2" grpId="0" animBg="1"/>
      <p:bldP spid="4" grpId="0" animBg="1"/>
      <p:bldP spid="6" grpId="0" animBg="1"/>
      <p:bldP spid="10" grpId="0" animBg="1"/>
      <p:bldP spid="11" grpId="0"/>
      <p:bldP spid="12" grpId="0"/>
      <p:bldP spid="13" grpId="0"/>
      <p:bldP spid="14" grpId="0"/>
      <p:bldP spid="19" grpId="0" animBg="1"/>
      <p:bldP spid="15" grpId="0"/>
      <p:bldP spid="16" grpId="0"/>
      <p:bldP spid="22" grpId="0"/>
      <p:bldP spid="23" grpId="0"/>
      <p:bldP spid="30" grpId="0"/>
      <p:bldP spid="31"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5226"/>
            <a:ext cx="12192000" cy="6315457"/>
          </a:xfrm>
          <a:prstGeom prst="rect">
            <a:avLst/>
          </a:prstGeom>
        </p:spPr>
      </p:pic>
      <p:sp>
        <p:nvSpPr>
          <p:cNvPr id="4" name="标题 5"/>
          <p:cNvSpPr txBox="1">
            <a:spLocks/>
          </p:cNvSpPr>
          <p:nvPr/>
        </p:nvSpPr>
        <p:spPr>
          <a:xfrm>
            <a:off x="2996428" y="1019059"/>
            <a:ext cx="5995988" cy="12350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i="0" kern="1200" baseline="0">
                <a:solidFill>
                  <a:schemeClr val="tx2"/>
                </a:solidFill>
                <a:latin typeface="Arial Black" panose="020B0A04020102020204" pitchFamily="34" charset="0"/>
                <a:ea typeface="微软雅黑" panose="020B0503020204020204" pitchFamily="34" charset="-122"/>
                <a:cs typeface="+mj-cs"/>
              </a:defRPr>
            </a:lvl1pPr>
          </a:lstStyle>
          <a:p>
            <a:pPr>
              <a:defRPr/>
            </a:pPr>
            <a:r>
              <a:rPr lang="en-US" altLang="zh-CN" sz="5400" dirty="0" smtClean="0">
                <a:solidFill>
                  <a:schemeClr val="accent1">
                    <a:lumMod val="75000"/>
                  </a:schemeClr>
                </a:solidFill>
              </a:rPr>
              <a:t>03</a:t>
            </a:r>
            <a:r>
              <a:rPr lang="zh-CN" altLang="en-US" dirty="0" smtClean="0">
                <a:solidFill>
                  <a:schemeClr val="accent1">
                    <a:lumMod val="75000"/>
                  </a:schemeClr>
                </a:solidFill>
              </a:rPr>
              <a:t>点</a:t>
            </a:r>
            <a:r>
              <a:rPr lang="zh-CN" altLang="en-US" dirty="0">
                <a:solidFill>
                  <a:schemeClr val="accent1">
                    <a:lumMod val="75000"/>
                  </a:schemeClr>
                </a:solidFill>
              </a:rPr>
              <a:t>此输入标题</a:t>
            </a:r>
          </a:p>
        </p:txBody>
      </p:sp>
      <p:sp>
        <p:nvSpPr>
          <p:cNvPr id="5" name="文本占位符 6"/>
          <p:cNvSpPr txBox="1">
            <a:spLocks/>
          </p:cNvSpPr>
          <p:nvPr/>
        </p:nvSpPr>
        <p:spPr>
          <a:xfrm>
            <a:off x="3884701" y="2254134"/>
            <a:ext cx="4422598" cy="311893"/>
          </a:xfrm>
          <a:custGeom>
            <a:avLst/>
            <a:gdLst>
              <a:gd name="connsiteX0" fmla="*/ 3353121 w 4422598"/>
              <a:gd name="connsiteY0" fmla="*/ 78203 h 311893"/>
              <a:gd name="connsiteX1" fmla="*/ 4422598 w 4422598"/>
              <a:gd name="connsiteY1" fmla="*/ 131259 h 311893"/>
              <a:gd name="connsiteX2" fmla="*/ 3753749 w 4422598"/>
              <a:gd name="connsiteY2" fmla="*/ 311893 h 311893"/>
              <a:gd name="connsiteX3" fmla="*/ 0 w 4422598"/>
              <a:gd name="connsiteY3" fmla="*/ 0 h 311893"/>
              <a:gd name="connsiteX4" fmla="*/ 3065552 w 4422598"/>
              <a:gd name="connsiteY4" fmla="*/ 0 h 311893"/>
              <a:gd name="connsiteX5" fmla="*/ 3553658 w 4422598"/>
              <a:gd name="connsiteY5" fmla="*/ 310788 h 311893"/>
              <a:gd name="connsiteX6" fmla="*/ 397735 w 4422598"/>
              <a:gd name="connsiteY6" fmla="*/ 299223 h 31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2598" h="311893">
                <a:moveTo>
                  <a:pt x="3353121" y="78203"/>
                </a:moveTo>
                <a:lnTo>
                  <a:pt x="4422598" y="131259"/>
                </a:lnTo>
                <a:lnTo>
                  <a:pt x="3753749" y="311893"/>
                </a:lnTo>
                <a:close/>
                <a:moveTo>
                  <a:pt x="0" y="0"/>
                </a:moveTo>
                <a:lnTo>
                  <a:pt x="3065552" y="0"/>
                </a:lnTo>
                <a:lnTo>
                  <a:pt x="3553658" y="310788"/>
                </a:lnTo>
                <a:lnTo>
                  <a:pt x="397735" y="299223"/>
                </a:lnTo>
                <a:close/>
              </a:path>
            </a:pathLst>
          </a:custGeom>
          <a:solidFill>
            <a:schemeClr val="accent1"/>
          </a:solidFill>
          <a:effectLst>
            <a:outerShdw blurRad="76200" dist="12700" dir="2700000" sy="-23000" kx="-800400" algn="bl" rotWithShape="0">
              <a:prstClr val="black">
                <a:alpha val="20000"/>
              </a:prstClr>
            </a:outerShdw>
          </a:effectLst>
        </p:spPr>
        <p:txBody>
          <a:bodyPr vert="horz" wrap="square" lIns="360000" tIns="0" rIns="1332000" bIns="0" rtlCol="0" anchor="ctr">
            <a:noAutofit/>
          </a:bodyPr>
          <a:lstStyle>
            <a:lvl1pPr marL="0" indent="0" algn="ctr" defTabSz="914400" rtl="0" eaLnBrk="1" latinLnBrk="0" hangingPunct="1">
              <a:lnSpc>
                <a:spcPct val="110000"/>
              </a:lnSpc>
              <a:spcBef>
                <a:spcPts val="1800"/>
              </a:spcBef>
              <a:spcAft>
                <a:spcPts val="0"/>
              </a:spcAft>
              <a:buClr>
                <a:schemeClr val="tx2">
                  <a:lumMod val="75000"/>
                </a:schemeClr>
              </a:buClr>
              <a:buSzPct val="60000"/>
              <a:buFont typeface="Wingdings" panose="05000000000000000000" pitchFamily="2" charset="2"/>
              <a:buNone/>
              <a:defRPr sz="1600" kern="1200" baseline="0">
                <a:solidFill>
                  <a:schemeClr val="bg1"/>
                </a:solidFill>
                <a:latin typeface="Arial" panose="020B0604020202020204" pitchFamily="34" charset="0"/>
                <a:ea typeface="微软雅黑" panose="020B0503020204020204" pitchFamily="34" charset="-122"/>
                <a:cs typeface="+mn-cs"/>
              </a:defRPr>
            </a:lvl1pPr>
            <a:lvl2pPr marL="457200" indent="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chemeClr val="tx1">
                    <a:tint val="75000"/>
                  </a:schemeClr>
                </a:solidFill>
                <a:latin typeface="幼圆" panose="02010509060101010101" pitchFamily="49" charset="-122"/>
                <a:ea typeface="幼圆" panose="02010509060101010101" pitchFamily="49"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buClr>
                <a:srgbClr val="3D3F41">
                  <a:lumMod val="75000"/>
                </a:srgbClr>
              </a:buClr>
              <a:defRPr/>
            </a:pPr>
            <a:r>
              <a:rPr lang="zh-CN" altLang="en-US" dirty="0"/>
              <a:t>点此输入文本内容</a:t>
            </a:r>
            <a:endParaRPr lang="en-US" altLang="zh-CN" dirty="0"/>
          </a:p>
        </p:txBody>
      </p:sp>
    </p:spTree>
    <p:extLst>
      <p:ext uri="{BB962C8B-B14F-4D97-AF65-F5344CB8AC3E}">
        <p14:creationId xmlns:p14="http://schemas.microsoft.com/office/powerpoint/2010/main" val="1093127612"/>
      </p:ext>
    </p:extLst>
  </p:cSld>
  <p:clrMapOvr>
    <a:masterClrMapping/>
  </p:clrMapOvr>
  <mc:AlternateContent xmlns:mc="http://schemas.openxmlformats.org/markup-compatibility/2006" xmlns:p14="http://schemas.microsoft.com/office/powerpoint/2010/main">
    <mc:Choice Requires="p14">
      <p:transition spd="slow" p14:dur="3900" advClick="0" advTm="3000">
        <p14:glitter pattern="hexago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形状 4"/>
          <p:cNvSpPr/>
          <p:nvPr/>
        </p:nvSpPr>
        <p:spPr>
          <a:xfrm rot="17243473" flipV="1">
            <a:off x="4873626" y="4329114"/>
            <a:ext cx="1666875" cy="1203325"/>
          </a:xfrm>
          <a:prstGeom prst="swooshArrow">
            <a:avLst>
              <a:gd name="adj1" fmla="val 18690"/>
              <a:gd name="adj2" fmla="val 29712"/>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5" name="TextBox 14"/>
          <p:cNvSpPr txBox="1"/>
          <p:nvPr/>
        </p:nvSpPr>
        <p:spPr>
          <a:xfrm>
            <a:off x="2722563" y="4251326"/>
            <a:ext cx="2413000" cy="1293813"/>
          </a:xfrm>
          <a:prstGeom prst="rect">
            <a:avLst/>
          </a:prstGeom>
          <a:noFill/>
        </p:spPr>
        <p:txBody>
          <a:bodyPr anchor="b"/>
          <a:lstStyle/>
          <a:p>
            <a:pPr algn="just">
              <a:lnSpc>
                <a:spcPct val="130000"/>
              </a:lnSpc>
              <a:defRPr/>
            </a:pPr>
            <a:r>
              <a:rPr lang="zh-CN" altLang="en-US" sz="1300" kern="0" dirty="0">
                <a:solidFill>
                  <a:schemeClr val="tx1">
                    <a:lumMod val="65000"/>
                    <a:lumOff val="35000"/>
                  </a:schemeClr>
                </a:solidFill>
                <a:latin typeface="幼圆" panose="02010509060101010101" pitchFamily="49" charset="-122"/>
                <a:ea typeface="幼圆" panose="02010509060101010101" pitchFamily="49" charset="-122"/>
              </a:rPr>
              <a:t>点击此处输入文本内容点击此处输入文本内容点击此处输入文本内容点击此处输入文本内容</a:t>
            </a:r>
          </a:p>
        </p:txBody>
      </p:sp>
      <p:sp>
        <p:nvSpPr>
          <p:cNvPr id="18" name="TextBox 17"/>
          <p:cNvSpPr txBox="1"/>
          <p:nvPr/>
        </p:nvSpPr>
        <p:spPr>
          <a:xfrm>
            <a:off x="5568950" y="1962151"/>
            <a:ext cx="2374900" cy="1293813"/>
          </a:xfrm>
          <a:prstGeom prst="rect">
            <a:avLst/>
          </a:prstGeom>
          <a:noFill/>
        </p:spPr>
        <p:txBody>
          <a:bodyPr/>
          <a:lstStyle/>
          <a:p>
            <a:pPr algn="just">
              <a:lnSpc>
                <a:spcPct val="130000"/>
              </a:lnSpc>
              <a:defRPr/>
            </a:pPr>
            <a:r>
              <a:rPr lang="zh-CN" altLang="en-US" sz="1300" kern="0" dirty="0">
                <a:solidFill>
                  <a:schemeClr val="tx1">
                    <a:lumMod val="65000"/>
                    <a:lumOff val="35000"/>
                  </a:schemeClr>
                </a:solidFill>
                <a:latin typeface="幼圆" panose="02010509060101010101" pitchFamily="49" charset="-122"/>
                <a:ea typeface="幼圆" panose="02010509060101010101" pitchFamily="49" charset="-122"/>
              </a:rPr>
              <a:t>点击此处输入文本内容点击此处输入文本内容点击此处输入文本内容点击此处输入文本内容</a:t>
            </a:r>
          </a:p>
          <a:p>
            <a:pPr algn="just">
              <a:lnSpc>
                <a:spcPct val="130000"/>
              </a:lnSpc>
              <a:defRPr/>
            </a:pPr>
            <a:endParaRPr lang="zh-CN" altLang="en-US" sz="1300" kern="0" dirty="0">
              <a:solidFill>
                <a:schemeClr val="tx1">
                  <a:lumMod val="65000"/>
                  <a:lumOff val="35000"/>
                </a:schemeClr>
              </a:solidFill>
              <a:latin typeface="幼圆" panose="02010509060101010101" pitchFamily="49" charset="-122"/>
              <a:ea typeface="幼圆" panose="02010509060101010101" pitchFamily="49" charset="-122"/>
            </a:endParaRPr>
          </a:p>
          <a:p>
            <a:pPr algn="just">
              <a:lnSpc>
                <a:spcPct val="130000"/>
              </a:lnSpc>
              <a:defRPr/>
            </a:pPr>
            <a:endParaRPr lang="zh-CN" altLang="en-US" sz="1300" kern="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1" name="TextBox 20"/>
          <p:cNvSpPr txBox="1"/>
          <p:nvPr/>
        </p:nvSpPr>
        <p:spPr>
          <a:xfrm>
            <a:off x="6999289" y="4340225"/>
            <a:ext cx="2376487" cy="1295400"/>
          </a:xfrm>
          <a:prstGeom prst="rect">
            <a:avLst/>
          </a:prstGeom>
          <a:noFill/>
        </p:spPr>
        <p:txBody>
          <a:bodyPr anchor="ctr"/>
          <a:lstStyle/>
          <a:p>
            <a:pPr algn="just">
              <a:lnSpc>
                <a:spcPct val="130000"/>
              </a:lnSpc>
              <a:defRPr/>
            </a:pPr>
            <a:r>
              <a:rPr lang="zh-CN" altLang="en-US" sz="1300" kern="0" dirty="0">
                <a:solidFill>
                  <a:schemeClr val="tx1">
                    <a:lumMod val="65000"/>
                    <a:lumOff val="35000"/>
                  </a:schemeClr>
                </a:solidFill>
                <a:latin typeface="幼圆" panose="02010509060101010101" pitchFamily="49" charset="-122"/>
                <a:ea typeface="幼圆" panose="02010509060101010101" pitchFamily="49" charset="-122"/>
              </a:rPr>
              <a:t>点击此处输入文本内容点击此处输入文本内容点击此处输入文本内容点击此处输入文本内容</a:t>
            </a:r>
          </a:p>
        </p:txBody>
      </p:sp>
      <p:sp>
        <p:nvSpPr>
          <p:cNvPr id="25" name="形状 24"/>
          <p:cNvSpPr/>
          <p:nvPr/>
        </p:nvSpPr>
        <p:spPr>
          <a:xfrm rot="10020000" flipV="1">
            <a:off x="6396038" y="3230564"/>
            <a:ext cx="1668462" cy="1203325"/>
          </a:xfrm>
          <a:prstGeom prst="swooshArrow">
            <a:avLst>
              <a:gd name="adj1" fmla="val 18690"/>
              <a:gd name="adj2" fmla="val 29712"/>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7" name="形状 26"/>
          <p:cNvSpPr/>
          <p:nvPr/>
        </p:nvSpPr>
        <p:spPr>
          <a:xfrm rot="2820000" flipV="1">
            <a:off x="4664076" y="2446338"/>
            <a:ext cx="1668462" cy="1204913"/>
          </a:xfrm>
          <a:prstGeom prst="swooshArrow">
            <a:avLst>
              <a:gd name="adj1" fmla="val 18690"/>
              <a:gd name="adj2" fmla="val 29712"/>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6" name="椭圆 5"/>
          <p:cNvSpPr/>
          <p:nvPr/>
        </p:nvSpPr>
        <p:spPr>
          <a:xfrm>
            <a:off x="5797550" y="3598863"/>
            <a:ext cx="685800" cy="685800"/>
          </a:xfrm>
          <a:prstGeom prst="ellipse">
            <a:avLst/>
          </a:prstGeom>
          <a:no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r>
              <a:rPr lang="zh-CN" altLang="en-US" dirty="0">
                <a:solidFill>
                  <a:srgbClr val="595959"/>
                </a:solidFill>
                <a:latin typeface="微软雅黑" panose="020B0503020204020204" pitchFamily="34" charset="-122"/>
              </a:rPr>
              <a:t>文本</a:t>
            </a:r>
          </a:p>
        </p:txBody>
      </p:sp>
      <p:sp>
        <p:nvSpPr>
          <p:cNvPr id="11" name="标题 9"/>
          <p:cNvSpPr>
            <a:spLocks noGrp="1"/>
          </p:cNvSpPr>
          <p:nvPr>
            <p:ph type="title"/>
          </p:nvPr>
        </p:nvSpPr>
        <p:spPr>
          <a:xfrm>
            <a:off x="4522982" y="379204"/>
            <a:ext cx="7837714" cy="601525"/>
          </a:xfrm>
        </p:spPr>
        <p:txBody>
          <a:bodyPr>
            <a:normAutofit fontScale="90000"/>
          </a:bodyPr>
          <a:lstStyle/>
          <a:p>
            <a:pPr eaLnBrk="1" hangingPunct="1"/>
            <a:r>
              <a:rPr lang="zh-CN" altLang="en-US" dirty="0" smtClean="0"/>
              <a:t>请在这里输入您的标题</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3327" y="1087162"/>
            <a:ext cx="5093361" cy="4548463"/>
          </a:xfrm>
          <a:prstGeom prst="rect">
            <a:avLst/>
          </a:prstGeom>
        </p:spPr>
      </p:pic>
    </p:spTree>
    <p:extLst>
      <p:ext uri="{BB962C8B-B14F-4D97-AF65-F5344CB8AC3E}">
        <p14:creationId xmlns:p14="http://schemas.microsoft.com/office/powerpoint/2010/main" val="1225219047"/>
      </p:ext>
    </p:extLst>
  </p:cSld>
  <p:clrMapOvr>
    <a:masterClrMapping/>
  </p:clrMapOvr>
  <mc:AlternateContent xmlns:mc="http://schemas.openxmlformats.org/markup-compatibility/2006" xmlns:p14="http://schemas.microsoft.com/office/powerpoint/2010/main">
    <mc:Choice Requires="p14">
      <p:transition spd="slow" p14:dur="4400" advClick="0" advTm="4000">
        <p14:honeycomb/>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righ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1000" fill="hold"/>
                                        <p:tgtEl>
                                          <p:spTgt spid="15"/>
                                        </p:tgtEl>
                                        <p:attrNameLst>
                                          <p:attrName>ppt_w</p:attrName>
                                        </p:attrNameLst>
                                      </p:cBhvr>
                                      <p:tavLst>
                                        <p:tav tm="0">
                                          <p:val>
                                            <p:fltVal val="0"/>
                                          </p:val>
                                        </p:tav>
                                        <p:tav tm="100000">
                                          <p:val>
                                            <p:strVal val="#ppt_w"/>
                                          </p:val>
                                        </p:tav>
                                      </p:tavLst>
                                    </p:anim>
                                    <p:anim calcmode="lin" valueType="num">
                                      <p:cBhvr>
                                        <p:cTn id="51" dur="1000" fill="hold"/>
                                        <p:tgtEl>
                                          <p:spTgt spid="15"/>
                                        </p:tgtEl>
                                        <p:attrNameLst>
                                          <p:attrName>ppt_h</p:attrName>
                                        </p:attrNameLst>
                                      </p:cBhvr>
                                      <p:tavLst>
                                        <p:tav tm="0">
                                          <p:val>
                                            <p:fltVal val="0"/>
                                          </p:val>
                                        </p:tav>
                                        <p:tav tm="100000">
                                          <p:val>
                                            <p:strVal val="#ppt_h"/>
                                          </p:val>
                                        </p:tav>
                                      </p:tavLst>
                                    </p:anim>
                                    <p:anim calcmode="lin" valueType="num">
                                      <p:cBhvr>
                                        <p:cTn id="52" dur="1000" fill="hold"/>
                                        <p:tgtEl>
                                          <p:spTgt spid="15"/>
                                        </p:tgtEl>
                                        <p:attrNameLst>
                                          <p:attrName>style.rotation</p:attrName>
                                        </p:attrNameLst>
                                      </p:cBhvr>
                                      <p:tavLst>
                                        <p:tav tm="0">
                                          <p:val>
                                            <p:fltVal val="90"/>
                                          </p:val>
                                        </p:tav>
                                        <p:tav tm="100000">
                                          <p:val>
                                            <p:fltVal val="0"/>
                                          </p:val>
                                        </p:tav>
                                      </p:tavLst>
                                    </p:anim>
                                    <p:animEffect transition="in" filter="fade">
                                      <p:cBhvr>
                                        <p:cTn id="5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1" grpId="0"/>
      <p:bldP spid="6"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012667" y="1397000"/>
            <a:ext cx="1179512" cy="273050"/>
          </a:xfrm>
          <a:prstGeom prst="rect">
            <a:avLst/>
          </a:prstGeom>
          <a:noFill/>
        </p:spPr>
        <p:txBody>
          <a:bodyPr anchor="ctr"/>
          <a:lstStyle/>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此处输入文本</a:t>
            </a:r>
            <a:endParaRPr lang="en-US" altLang="zh-CN" sz="1200" kern="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9" name="TextBox 18"/>
          <p:cNvSpPr txBox="1"/>
          <p:nvPr/>
        </p:nvSpPr>
        <p:spPr>
          <a:xfrm>
            <a:off x="2825343" y="1700213"/>
            <a:ext cx="1177925" cy="273050"/>
          </a:xfrm>
          <a:prstGeom prst="rect">
            <a:avLst/>
          </a:prstGeom>
          <a:noFill/>
        </p:spPr>
        <p:txBody>
          <a:bodyPr anchor="ctr"/>
          <a:lstStyle/>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此处输入文本</a:t>
            </a:r>
            <a:endParaRPr lang="en-US" altLang="zh-CN" sz="1200" kern="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0" name="TextBox 19"/>
          <p:cNvSpPr txBox="1"/>
          <p:nvPr/>
        </p:nvSpPr>
        <p:spPr>
          <a:xfrm>
            <a:off x="2845980" y="2003425"/>
            <a:ext cx="1177925" cy="273050"/>
          </a:xfrm>
          <a:prstGeom prst="rect">
            <a:avLst/>
          </a:prstGeom>
          <a:noFill/>
        </p:spPr>
        <p:txBody>
          <a:bodyPr anchor="ctr"/>
          <a:lstStyle/>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此处输入文本</a:t>
            </a:r>
            <a:endParaRPr lang="en-US" altLang="zh-CN" sz="1200" kern="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70" name="TextBox 69"/>
          <p:cNvSpPr txBox="1"/>
          <p:nvPr/>
        </p:nvSpPr>
        <p:spPr>
          <a:xfrm>
            <a:off x="5849529" y="2397126"/>
            <a:ext cx="1163638" cy="271463"/>
          </a:xfrm>
          <a:prstGeom prst="rect">
            <a:avLst/>
          </a:prstGeom>
          <a:noFill/>
        </p:spPr>
        <p:txBody>
          <a:bodyPr anchor="ctr"/>
          <a:lstStyle/>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此处输入文本</a:t>
            </a:r>
            <a:endParaRPr lang="en-US" altLang="zh-CN" sz="1200" kern="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71" name="TextBox 70"/>
          <p:cNvSpPr txBox="1"/>
          <p:nvPr/>
        </p:nvSpPr>
        <p:spPr>
          <a:xfrm>
            <a:off x="5930493" y="2686051"/>
            <a:ext cx="1165225" cy="271463"/>
          </a:xfrm>
          <a:prstGeom prst="rect">
            <a:avLst/>
          </a:prstGeom>
          <a:noFill/>
        </p:spPr>
        <p:txBody>
          <a:bodyPr anchor="ctr"/>
          <a:lstStyle/>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此处输入文本</a:t>
            </a:r>
            <a:endParaRPr lang="en-US" altLang="zh-CN" sz="1200" kern="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72" name="TextBox 71"/>
          <p:cNvSpPr txBox="1"/>
          <p:nvPr/>
        </p:nvSpPr>
        <p:spPr>
          <a:xfrm>
            <a:off x="5933668" y="2974975"/>
            <a:ext cx="1165225" cy="273050"/>
          </a:xfrm>
          <a:prstGeom prst="rect">
            <a:avLst/>
          </a:prstGeom>
          <a:noFill/>
        </p:spPr>
        <p:txBody>
          <a:bodyPr anchor="ctr"/>
          <a:lstStyle/>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此处输入文本</a:t>
            </a:r>
            <a:endParaRPr lang="en-US" altLang="zh-CN" sz="1200" kern="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73" name="TextBox 72"/>
          <p:cNvSpPr txBox="1"/>
          <p:nvPr/>
        </p:nvSpPr>
        <p:spPr>
          <a:xfrm>
            <a:off x="2836454" y="3511550"/>
            <a:ext cx="1189038" cy="273050"/>
          </a:xfrm>
          <a:prstGeom prst="rect">
            <a:avLst/>
          </a:prstGeom>
          <a:noFill/>
        </p:spPr>
        <p:txBody>
          <a:bodyPr anchor="ctr"/>
          <a:lstStyle/>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此处输入文本</a:t>
            </a:r>
            <a:endParaRPr lang="en-US" altLang="zh-CN" sz="1200" kern="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74" name="TextBox 73"/>
          <p:cNvSpPr txBox="1"/>
          <p:nvPr/>
        </p:nvSpPr>
        <p:spPr>
          <a:xfrm>
            <a:off x="2817404" y="3795713"/>
            <a:ext cx="1189038" cy="273050"/>
          </a:xfrm>
          <a:prstGeom prst="rect">
            <a:avLst/>
          </a:prstGeom>
          <a:noFill/>
        </p:spPr>
        <p:txBody>
          <a:bodyPr anchor="ctr"/>
          <a:lstStyle/>
          <a:p>
            <a:pPr algn="just">
              <a:lnSpc>
                <a:spcPct val="130000"/>
              </a:lnSpc>
              <a:defRPr/>
            </a:pPr>
            <a:r>
              <a:rPr lang="zh-CN" altLang="en-US" sz="1200" kern="0">
                <a:solidFill>
                  <a:schemeClr val="tx1">
                    <a:lumMod val="65000"/>
                    <a:lumOff val="35000"/>
                  </a:schemeClr>
                </a:solidFill>
                <a:latin typeface="幼圆" panose="02010509060101010101" pitchFamily="49" charset="-122"/>
                <a:ea typeface="幼圆" panose="02010509060101010101" pitchFamily="49" charset="-122"/>
              </a:rPr>
              <a:t>此处</a:t>
            </a: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输入文本</a:t>
            </a:r>
            <a:endParaRPr lang="en-US" altLang="zh-CN" sz="1200" kern="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75" name="TextBox 74"/>
          <p:cNvSpPr txBox="1"/>
          <p:nvPr/>
        </p:nvSpPr>
        <p:spPr>
          <a:xfrm>
            <a:off x="2906304" y="4079876"/>
            <a:ext cx="1189038" cy="271463"/>
          </a:xfrm>
          <a:prstGeom prst="rect">
            <a:avLst/>
          </a:prstGeom>
          <a:noFill/>
        </p:spPr>
        <p:txBody>
          <a:bodyPr anchor="ctr"/>
          <a:lstStyle/>
          <a:p>
            <a:pPr algn="just">
              <a:lnSpc>
                <a:spcPct val="130000"/>
              </a:lnSpc>
              <a:defRPr/>
            </a:pPr>
            <a:r>
              <a:rPr lang="zh-CN" altLang="en-US" sz="1200" kern="0">
                <a:solidFill>
                  <a:schemeClr val="tx1">
                    <a:lumMod val="65000"/>
                    <a:lumOff val="35000"/>
                  </a:schemeClr>
                </a:solidFill>
                <a:latin typeface="幼圆" panose="02010509060101010101" pitchFamily="49" charset="-122"/>
                <a:ea typeface="幼圆" panose="02010509060101010101" pitchFamily="49" charset="-122"/>
              </a:rPr>
              <a:t>此处</a:t>
            </a: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输入文本</a:t>
            </a:r>
            <a:endParaRPr lang="en-US" altLang="zh-CN" sz="1200" kern="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15" name="TextBox 114"/>
          <p:cNvSpPr txBox="1"/>
          <p:nvPr/>
        </p:nvSpPr>
        <p:spPr>
          <a:xfrm>
            <a:off x="5906680" y="4278313"/>
            <a:ext cx="1165225" cy="271462"/>
          </a:xfrm>
          <a:prstGeom prst="rect">
            <a:avLst/>
          </a:prstGeom>
          <a:noFill/>
        </p:spPr>
        <p:txBody>
          <a:bodyPr anchor="ctr"/>
          <a:lstStyle/>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此处输入文本</a:t>
            </a:r>
            <a:endParaRPr lang="en-US" altLang="zh-CN" sz="1200" kern="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16" name="TextBox 115"/>
          <p:cNvSpPr txBox="1"/>
          <p:nvPr/>
        </p:nvSpPr>
        <p:spPr>
          <a:xfrm>
            <a:off x="5962243" y="4603750"/>
            <a:ext cx="1163637" cy="273050"/>
          </a:xfrm>
          <a:prstGeom prst="rect">
            <a:avLst/>
          </a:prstGeom>
          <a:noFill/>
        </p:spPr>
        <p:txBody>
          <a:bodyPr anchor="ctr"/>
          <a:lstStyle/>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此处输入文本</a:t>
            </a:r>
            <a:endParaRPr lang="en-US" altLang="zh-CN" sz="1200" kern="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17" name="TextBox 116"/>
          <p:cNvSpPr txBox="1"/>
          <p:nvPr/>
        </p:nvSpPr>
        <p:spPr>
          <a:xfrm>
            <a:off x="5886043" y="4930776"/>
            <a:ext cx="1165225" cy="271463"/>
          </a:xfrm>
          <a:prstGeom prst="rect">
            <a:avLst/>
          </a:prstGeom>
          <a:noFill/>
        </p:spPr>
        <p:txBody>
          <a:bodyPr anchor="ctr"/>
          <a:lstStyle/>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此处输入文本</a:t>
            </a:r>
            <a:endParaRPr lang="en-US" altLang="zh-CN" sz="1200" kern="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57" name="椭圆 2"/>
          <p:cNvSpPr/>
          <p:nvPr/>
        </p:nvSpPr>
        <p:spPr>
          <a:xfrm rot="11485108">
            <a:off x="4014103" y="3319120"/>
            <a:ext cx="766540" cy="1013862"/>
          </a:xfrm>
          <a:custGeom>
            <a:avLst/>
            <a:gdLst/>
            <a:ahLst/>
            <a:cxnLst/>
            <a:rect l="l" t="t" r="r" b="b"/>
            <a:pathLst>
              <a:path w="1517963" h="2007730">
                <a:moveTo>
                  <a:pt x="514098" y="0"/>
                </a:moveTo>
                <a:cubicBezTo>
                  <a:pt x="1068517" y="0"/>
                  <a:pt x="1517963" y="449446"/>
                  <a:pt x="1517963" y="1003865"/>
                </a:cubicBezTo>
                <a:cubicBezTo>
                  <a:pt x="1517963" y="1558284"/>
                  <a:pt x="1068517" y="2007730"/>
                  <a:pt x="514098" y="2007730"/>
                </a:cubicBezTo>
                <a:cubicBezTo>
                  <a:pt x="406972" y="2007730"/>
                  <a:pt x="303765" y="1990950"/>
                  <a:pt x="207086" y="1959490"/>
                </a:cubicBezTo>
                <a:cubicBezTo>
                  <a:pt x="279744" y="1976607"/>
                  <a:pt x="355632" y="1985188"/>
                  <a:pt x="433595" y="1985188"/>
                </a:cubicBezTo>
                <a:cubicBezTo>
                  <a:pt x="988014" y="1985188"/>
                  <a:pt x="1437460" y="1551240"/>
                  <a:pt x="1437460" y="1015939"/>
                </a:cubicBezTo>
                <a:cubicBezTo>
                  <a:pt x="1437460" y="480638"/>
                  <a:pt x="988014" y="46690"/>
                  <a:pt x="433595" y="46690"/>
                </a:cubicBezTo>
                <a:cubicBezTo>
                  <a:pt x="278114" y="46690"/>
                  <a:pt x="130888" y="80819"/>
                  <a:pt x="0" y="142787"/>
                </a:cubicBezTo>
                <a:cubicBezTo>
                  <a:pt x="149912" y="51755"/>
                  <a:pt x="325961" y="0"/>
                  <a:pt x="514098" y="0"/>
                </a:cubicBezTo>
                <a:close/>
              </a:path>
            </a:pathLst>
          </a:custGeom>
          <a:gradFill>
            <a:gsLst>
              <a:gs pos="15000">
                <a:schemeClr val="bg1">
                  <a:alpha val="0"/>
                </a:schemeClr>
              </a:gs>
              <a:gs pos="100000">
                <a:schemeClr val="accent1"/>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68" name="椭圆 67"/>
          <p:cNvSpPr/>
          <p:nvPr/>
        </p:nvSpPr>
        <p:spPr bwMode="auto">
          <a:xfrm>
            <a:off x="4136617" y="3424238"/>
            <a:ext cx="876300" cy="876300"/>
          </a:xfrm>
          <a:prstGeom prst="ellipse">
            <a:avLst/>
          </a:prstGeom>
          <a:noFill/>
          <a:ln w="6350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000" dirty="0">
                <a:solidFill>
                  <a:schemeClr val="tx1">
                    <a:lumMod val="65000"/>
                    <a:lumOff val="35000"/>
                  </a:schemeClr>
                </a:solidFill>
                <a:latin typeface="微软雅黑" panose="020B0503020204020204" pitchFamily="34" charset="-122"/>
              </a:rPr>
              <a:t>标题</a:t>
            </a:r>
          </a:p>
        </p:txBody>
      </p:sp>
      <p:sp>
        <p:nvSpPr>
          <p:cNvPr id="66" name="椭圆 65"/>
          <p:cNvSpPr/>
          <p:nvPr/>
        </p:nvSpPr>
        <p:spPr bwMode="auto">
          <a:xfrm rot="14016360">
            <a:off x="4111218" y="4159251"/>
            <a:ext cx="104775" cy="104775"/>
          </a:xfrm>
          <a:prstGeom prst="ellipse">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4" name="椭圆 63"/>
          <p:cNvSpPr/>
          <p:nvPr/>
        </p:nvSpPr>
        <p:spPr bwMode="auto">
          <a:xfrm rot="14016360">
            <a:off x="3974693" y="3900489"/>
            <a:ext cx="104775" cy="104775"/>
          </a:xfrm>
          <a:prstGeom prst="ellipse">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2" name="椭圆 61"/>
          <p:cNvSpPr/>
          <p:nvPr/>
        </p:nvSpPr>
        <p:spPr bwMode="auto">
          <a:xfrm rot="14016360">
            <a:off x="4005649" y="3620295"/>
            <a:ext cx="106363" cy="104775"/>
          </a:xfrm>
          <a:prstGeom prst="ellipse">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 name="椭圆 2"/>
          <p:cNvSpPr/>
          <p:nvPr/>
        </p:nvSpPr>
        <p:spPr>
          <a:xfrm rot="12674056">
            <a:off x="4018798" y="1455605"/>
            <a:ext cx="766539" cy="1013861"/>
          </a:xfrm>
          <a:custGeom>
            <a:avLst/>
            <a:gdLst/>
            <a:ahLst/>
            <a:cxnLst/>
            <a:rect l="l" t="t" r="r" b="b"/>
            <a:pathLst>
              <a:path w="1517963" h="2007730">
                <a:moveTo>
                  <a:pt x="514098" y="0"/>
                </a:moveTo>
                <a:cubicBezTo>
                  <a:pt x="1068517" y="0"/>
                  <a:pt x="1517963" y="449446"/>
                  <a:pt x="1517963" y="1003865"/>
                </a:cubicBezTo>
                <a:cubicBezTo>
                  <a:pt x="1517963" y="1558284"/>
                  <a:pt x="1068517" y="2007730"/>
                  <a:pt x="514098" y="2007730"/>
                </a:cubicBezTo>
                <a:cubicBezTo>
                  <a:pt x="406972" y="2007730"/>
                  <a:pt x="303765" y="1990950"/>
                  <a:pt x="207086" y="1959490"/>
                </a:cubicBezTo>
                <a:cubicBezTo>
                  <a:pt x="279744" y="1976607"/>
                  <a:pt x="355632" y="1985188"/>
                  <a:pt x="433595" y="1985188"/>
                </a:cubicBezTo>
                <a:cubicBezTo>
                  <a:pt x="988014" y="1985188"/>
                  <a:pt x="1437460" y="1551240"/>
                  <a:pt x="1437460" y="1015939"/>
                </a:cubicBezTo>
                <a:cubicBezTo>
                  <a:pt x="1437460" y="480638"/>
                  <a:pt x="988014" y="46690"/>
                  <a:pt x="433595" y="46690"/>
                </a:cubicBezTo>
                <a:cubicBezTo>
                  <a:pt x="278114" y="46690"/>
                  <a:pt x="130888" y="80819"/>
                  <a:pt x="0" y="142787"/>
                </a:cubicBezTo>
                <a:cubicBezTo>
                  <a:pt x="149912" y="51755"/>
                  <a:pt x="325961" y="0"/>
                  <a:pt x="514098" y="0"/>
                </a:cubicBezTo>
                <a:close/>
              </a:path>
            </a:pathLst>
          </a:custGeom>
          <a:gradFill>
            <a:gsLst>
              <a:gs pos="15000">
                <a:schemeClr val="bg1">
                  <a:alpha val="0"/>
                </a:schemeClr>
              </a:gs>
              <a:gs pos="100000">
                <a:schemeClr val="accent1"/>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7" name="椭圆 6"/>
          <p:cNvSpPr/>
          <p:nvPr/>
        </p:nvSpPr>
        <p:spPr bwMode="auto">
          <a:xfrm>
            <a:off x="4117567" y="1619250"/>
            <a:ext cx="876300" cy="876300"/>
          </a:xfrm>
          <a:prstGeom prst="ellipse">
            <a:avLst/>
          </a:prstGeom>
          <a:noFill/>
          <a:ln w="6350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000" dirty="0">
                <a:solidFill>
                  <a:schemeClr val="tx1">
                    <a:lumMod val="65000"/>
                    <a:lumOff val="35000"/>
                  </a:schemeClr>
                </a:solidFill>
                <a:latin typeface="微软雅黑" panose="020B0503020204020204" pitchFamily="34" charset="-122"/>
              </a:rPr>
              <a:t>标题</a:t>
            </a:r>
          </a:p>
        </p:txBody>
      </p:sp>
      <p:sp>
        <p:nvSpPr>
          <p:cNvPr id="41" name="椭圆 2"/>
          <p:cNvSpPr/>
          <p:nvPr/>
        </p:nvSpPr>
        <p:spPr>
          <a:xfrm rot="241955">
            <a:off x="5100086" y="2502865"/>
            <a:ext cx="766540" cy="1013862"/>
          </a:xfrm>
          <a:custGeom>
            <a:avLst/>
            <a:gdLst/>
            <a:ahLst/>
            <a:cxnLst/>
            <a:rect l="l" t="t" r="r" b="b"/>
            <a:pathLst>
              <a:path w="1517963" h="2007730">
                <a:moveTo>
                  <a:pt x="514098" y="0"/>
                </a:moveTo>
                <a:cubicBezTo>
                  <a:pt x="1068517" y="0"/>
                  <a:pt x="1517963" y="449446"/>
                  <a:pt x="1517963" y="1003865"/>
                </a:cubicBezTo>
                <a:cubicBezTo>
                  <a:pt x="1517963" y="1558284"/>
                  <a:pt x="1068517" y="2007730"/>
                  <a:pt x="514098" y="2007730"/>
                </a:cubicBezTo>
                <a:cubicBezTo>
                  <a:pt x="406972" y="2007730"/>
                  <a:pt x="303765" y="1990950"/>
                  <a:pt x="207086" y="1959490"/>
                </a:cubicBezTo>
                <a:cubicBezTo>
                  <a:pt x="279744" y="1976607"/>
                  <a:pt x="355632" y="1985188"/>
                  <a:pt x="433595" y="1985188"/>
                </a:cubicBezTo>
                <a:cubicBezTo>
                  <a:pt x="988014" y="1985188"/>
                  <a:pt x="1437460" y="1551240"/>
                  <a:pt x="1437460" y="1015939"/>
                </a:cubicBezTo>
                <a:cubicBezTo>
                  <a:pt x="1437460" y="480638"/>
                  <a:pt x="988014" y="46690"/>
                  <a:pt x="433595" y="46690"/>
                </a:cubicBezTo>
                <a:cubicBezTo>
                  <a:pt x="278114" y="46690"/>
                  <a:pt x="130888" y="80819"/>
                  <a:pt x="0" y="142787"/>
                </a:cubicBezTo>
                <a:cubicBezTo>
                  <a:pt x="149912" y="51755"/>
                  <a:pt x="325961" y="0"/>
                  <a:pt x="514098" y="0"/>
                </a:cubicBezTo>
                <a:close/>
              </a:path>
            </a:pathLst>
          </a:custGeom>
          <a:gradFill>
            <a:gsLst>
              <a:gs pos="15000">
                <a:schemeClr val="bg1">
                  <a:alpha val="0"/>
                </a:schemeClr>
              </a:gs>
              <a:gs pos="100000">
                <a:schemeClr val="accent2"/>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52" name="椭圆 51"/>
          <p:cNvSpPr/>
          <p:nvPr/>
        </p:nvSpPr>
        <p:spPr bwMode="auto">
          <a:xfrm>
            <a:off x="4865279" y="2557463"/>
            <a:ext cx="876300" cy="876300"/>
          </a:xfrm>
          <a:prstGeom prst="ellipse">
            <a:avLst/>
          </a:prstGeom>
          <a:noFill/>
          <a:ln w="63500">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000" dirty="0">
                <a:solidFill>
                  <a:schemeClr val="tx1">
                    <a:lumMod val="65000"/>
                    <a:lumOff val="35000"/>
                  </a:schemeClr>
                </a:solidFill>
                <a:latin typeface="微软雅黑" panose="020B0503020204020204" pitchFamily="34" charset="-122"/>
              </a:rPr>
              <a:t>标题</a:t>
            </a:r>
          </a:p>
        </p:txBody>
      </p:sp>
      <p:sp>
        <p:nvSpPr>
          <p:cNvPr id="50" name="椭圆 49"/>
          <p:cNvSpPr/>
          <p:nvPr/>
        </p:nvSpPr>
        <p:spPr bwMode="auto">
          <a:xfrm rot="2773207">
            <a:off x="5612993" y="2546351"/>
            <a:ext cx="104775" cy="104775"/>
          </a:xfrm>
          <a:prstGeom prst="ellipse">
            <a:avLst/>
          </a:prstGeom>
          <a:solidFill>
            <a:schemeClr val="bg1"/>
          </a:solidFill>
          <a:ln>
            <a:solidFill>
              <a:schemeClr val="accent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椭圆 47"/>
          <p:cNvSpPr/>
          <p:nvPr/>
        </p:nvSpPr>
        <p:spPr bwMode="auto">
          <a:xfrm rot="2773207">
            <a:off x="5780474" y="2783682"/>
            <a:ext cx="106362" cy="104775"/>
          </a:xfrm>
          <a:prstGeom prst="ellipse">
            <a:avLst/>
          </a:prstGeom>
          <a:solidFill>
            <a:schemeClr val="bg1"/>
          </a:solidFill>
          <a:ln>
            <a:solidFill>
              <a:schemeClr val="accent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6" name="椭圆 45"/>
          <p:cNvSpPr/>
          <p:nvPr/>
        </p:nvSpPr>
        <p:spPr bwMode="auto">
          <a:xfrm rot="2773207">
            <a:off x="5786030" y="3065464"/>
            <a:ext cx="104775" cy="104775"/>
          </a:xfrm>
          <a:prstGeom prst="ellipse">
            <a:avLst/>
          </a:prstGeom>
          <a:solidFill>
            <a:schemeClr val="bg1"/>
          </a:solidFill>
          <a:ln>
            <a:solidFill>
              <a:schemeClr val="accent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7" name="椭圆 76"/>
          <p:cNvSpPr/>
          <p:nvPr/>
        </p:nvSpPr>
        <p:spPr bwMode="auto">
          <a:xfrm rot="15205308">
            <a:off x="4189004" y="1549400"/>
            <a:ext cx="107950" cy="107950"/>
          </a:xfrm>
          <a:prstGeom prst="ellipse">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80" name="椭圆 79"/>
          <p:cNvSpPr/>
          <p:nvPr/>
        </p:nvSpPr>
        <p:spPr bwMode="auto">
          <a:xfrm rot="15205308">
            <a:off x="3992154" y="1789113"/>
            <a:ext cx="107950" cy="107950"/>
          </a:xfrm>
          <a:prstGeom prst="ellipse">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83" name="椭圆 82"/>
          <p:cNvSpPr/>
          <p:nvPr/>
        </p:nvSpPr>
        <p:spPr bwMode="auto">
          <a:xfrm rot="15205308">
            <a:off x="3971517" y="2095500"/>
            <a:ext cx="107950" cy="107950"/>
          </a:xfrm>
          <a:prstGeom prst="ellipse">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93" name="椭圆 2"/>
          <p:cNvSpPr/>
          <p:nvPr/>
        </p:nvSpPr>
        <p:spPr>
          <a:xfrm rot="230508">
            <a:off x="5114328" y="4251305"/>
            <a:ext cx="766540" cy="1013861"/>
          </a:xfrm>
          <a:custGeom>
            <a:avLst/>
            <a:gdLst/>
            <a:ahLst/>
            <a:cxnLst/>
            <a:rect l="l" t="t" r="r" b="b"/>
            <a:pathLst>
              <a:path w="1517963" h="2007730">
                <a:moveTo>
                  <a:pt x="514098" y="0"/>
                </a:moveTo>
                <a:cubicBezTo>
                  <a:pt x="1068517" y="0"/>
                  <a:pt x="1517963" y="449446"/>
                  <a:pt x="1517963" y="1003865"/>
                </a:cubicBezTo>
                <a:cubicBezTo>
                  <a:pt x="1517963" y="1558284"/>
                  <a:pt x="1068517" y="2007730"/>
                  <a:pt x="514098" y="2007730"/>
                </a:cubicBezTo>
                <a:cubicBezTo>
                  <a:pt x="406972" y="2007730"/>
                  <a:pt x="303765" y="1990950"/>
                  <a:pt x="207086" y="1959490"/>
                </a:cubicBezTo>
                <a:cubicBezTo>
                  <a:pt x="279744" y="1976607"/>
                  <a:pt x="355632" y="1985188"/>
                  <a:pt x="433595" y="1985188"/>
                </a:cubicBezTo>
                <a:cubicBezTo>
                  <a:pt x="988014" y="1985188"/>
                  <a:pt x="1437460" y="1551240"/>
                  <a:pt x="1437460" y="1015939"/>
                </a:cubicBezTo>
                <a:cubicBezTo>
                  <a:pt x="1437460" y="480638"/>
                  <a:pt x="988014" y="46690"/>
                  <a:pt x="433595" y="46690"/>
                </a:cubicBezTo>
                <a:cubicBezTo>
                  <a:pt x="278114" y="46690"/>
                  <a:pt x="130888" y="80819"/>
                  <a:pt x="0" y="142787"/>
                </a:cubicBezTo>
                <a:cubicBezTo>
                  <a:pt x="149912" y="51755"/>
                  <a:pt x="325961" y="0"/>
                  <a:pt x="514098" y="0"/>
                </a:cubicBezTo>
                <a:close/>
              </a:path>
            </a:pathLst>
          </a:custGeom>
          <a:gradFill>
            <a:gsLst>
              <a:gs pos="15000">
                <a:schemeClr val="bg1">
                  <a:alpha val="0"/>
                </a:schemeClr>
              </a:gs>
              <a:gs pos="100000">
                <a:schemeClr val="accent2"/>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104" name="椭圆 103"/>
          <p:cNvSpPr/>
          <p:nvPr/>
        </p:nvSpPr>
        <p:spPr bwMode="auto">
          <a:xfrm>
            <a:off x="4879567" y="4306888"/>
            <a:ext cx="876300" cy="876300"/>
          </a:xfrm>
          <a:prstGeom prst="ellipse">
            <a:avLst/>
          </a:prstGeom>
          <a:noFill/>
          <a:ln w="63500">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000" dirty="0">
                <a:solidFill>
                  <a:schemeClr val="tx1">
                    <a:lumMod val="65000"/>
                    <a:lumOff val="35000"/>
                  </a:schemeClr>
                </a:solidFill>
                <a:latin typeface="微软雅黑" panose="020B0503020204020204" pitchFamily="34" charset="-122"/>
              </a:rPr>
              <a:t>标题</a:t>
            </a:r>
          </a:p>
        </p:txBody>
      </p:sp>
      <p:sp>
        <p:nvSpPr>
          <p:cNvPr id="107" name="椭圆 106"/>
          <p:cNvSpPr/>
          <p:nvPr/>
        </p:nvSpPr>
        <p:spPr bwMode="auto">
          <a:xfrm rot="2761760">
            <a:off x="5710624" y="4398170"/>
            <a:ext cx="112713" cy="111125"/>
          </a:xfrm>
          <a:prstGeom prst="ellipse">
            <a:avLst/>
          </a:prstGeom>
          <a:solidFill>
            <a:schemeClr val="bg1"/>
          </a:solidFill>
          <a:ln>
            <a:solidFill>
              <a:schemeClr val="accent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10" name="椭圆 109"/>
          <p:cNvSpPr/>
          <p:nvPr/>
        </p:nvSpPr>
        <p:spPr bwMode="auto">
          <a:xfrm rot="2761760">
            <a:off x="5809049" y="4718845"/>
            <a:ext cx="111125" cy="112713"/>
          </a:xfrm>
          <a:prstGeom prst="ellipse">
            <a:avLst/>
          </a:prstGeom>
          <a:solidFill>
            <a:schemeClr val="bg1"/>
          </a:solidFill>
          <a:ln>
            <a:solidFill>
              <a:schemeClr val="accent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13" name="椭圆 112"/>
          <p:cNvSpPr/>
          <p:nvPr/>
        </p:nvSpPr>
        <p:spPr bwMode="auto">
          <a:xfrm rot="2761760">
            <a:off x="5686017" y="5006976"/>
            <a:ext cx="112713" cy="112712"/>
          </a:xfrm>
          <a:prstGeom prst="ellipse">
            <a:avLst/>
          </a:prstGeom>
          <a:solidFill>
            <a:schemeClr val="bg1"/>
          </a:solidFill>
          <a:ln>
            <a:solidFill>
              <a:schemeClr val="accent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6" name="标题 9"/>
          <p:cNvSpPr>
            <a:spLocks noGrp="1"/>
          </p:cNvSpPr>
          <p:nvPr>
            <p:ph type="title"/>
          </p:nvPr>
        </p:nvSpPr>
        <p:spPr>
          <a:xfrm>
            <a:off x="4522982" y="379204"/>
            <a:ext cx="7837714" cy="601525"/>
          </a:xfrm>
        </p:spPr>
        <p:txBody>
          <a:bodyPr>
            <a:normAutofit fontScale="90000"/>
          </a:bodyPr>
          <a:lstStyle/>
          <a:p>
            <a:pPr eaLnBrk="1" hangingPunct="1"/>
            <a:r>
              <a:rPr lang="zh-CN" altLang="en-US" dirty="0" smtClean="0"/>
              <a:t>请在这里输入您的标题</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598" y="3139229"/>
            <a:ext cx="7620000" cy="4905375"/>
          </a:xfrm>
          <a:prstGeom prst="rect">
            <a:avLst/>
          </a:prstGeom>
        </p:spPr>
      </p:pic>
    </p:spTree>
    <p:extLst>
      <p:ext uri="{BB962C8B-B14F-4D97-AF65-F5344CB8AC3E}">
        <p14:creationId xmlns:p14="http://schemas.microsoft.com/office/powerpoint/2010/main" val="3611056790"/>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500" fill="hold"/>
                                        <p:tgtEl>
                                          <p:spTgt spid="77"/>
                                        </p:tgtEl>
                                        <p:attrNameLst>
                                          <p:attrName>ppt_x</p:attrName>
                                        </p:attrNameLst>
                                      </p:cBhvr>
                                      <p:tavLst>
                                        <p:tav tm="0">
                                          <p:val>
                                            <p:strVal val="#ppt_x"/>
                                          </p:val>
                                        </p:tav>
                                        <p:tav tm="100000">
                                          <p:val>
                                            <p:strVal val="#ppt_x"/>
                                          </p:val>
                                        </p:tav>
                                      </p:tavLst>
                                    </p:anim>
                                    <p:anim calcmode="lin" valueType="num">
                                      <p:cBhvr additive="base">
                                        <p:cTn id="20" dur="5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500" fill="hold"/>
                                        <p:tgtEl>
                                          <p:spTgt spid="80"/>
                                        </p:tgtEl>
                                        <p:attrNameLst>
                                          <p:attrName>ppt_x</p:attrName>
                                        </p:attrNameLst>
                                      </p:cBhvr>
                                      <p:tavLst>
                                        <p:tav tm="0">
                                          <p:val>
                                            <p:strVal val="#ppt_x"/>
                                          </p:val>
                                        </p:tav>
                                        <p:tav tm="100000">
                                          <p:val>
                                            <p:strVal val="#ppt_x"/>
                                          </p:val>
                                        </p:tav>
                                      </p:tavLst>
                                    </p:anim>
                                    <p:anim calcmode="lin" valueType="num">
                                      <p:cBhvr additive="base">
                                        <p:cTn id="24" dur="500" fill="hold"/>
                                        <p:tgtEl>
                                          <p:spTgt spid="8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fill="hold"/>
                                        <p:tgtEl>
                                          <p:spTgt spid="83"/>
                                        </p:tgtEl>
                                        <p:attrNameLst>
                                          <p:attrName>ppt_x</p:attrName>
                                        </p:attrNameLst>
                                      </p:cBhvr>
                                      <p:tavLst>
                                        <p:tav tm="0">
                                          <p:val>
                                            <p:strVal val="#ppt_x"/>
                                          </p:val>
                                        </p:tav>
                                        <p:tav tm="100000">
                                          <p:val>
                                            <p:strVal val="#ppt_x"/>
                                          </p:val>
                                        </p:tav>
                                      </p:tavLst>
                                    </p:anim>
                                    <p:anim calcmode="lin" valueType="num">
                                      <p:cBhvr additive="base">
                                        <p:cTn id="28" dur="500" fill="hold"/>
                                        <p:tgtEl>
                                          <p:spTgt spid="8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500"/>
                                        <p:tgtEl>
                                          <p:spTgt spid="5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down)">
                                      <p:cBhvr>
                                        <p:cTn id="52" dur="500"/>
                                        <p:tgtEl>
                                          <p:spTgt spid="4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down)">
                                      <p:cBhvr>
                                        <p:cTn id="55" dur="500"/>
                                        <p:tgtEl>
                                          <p:spTgt spid="5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500"/>
                                        <p:tgtEl>
                                          <p:spTgt spid="4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down)">
                                      <p:cBhvr>
                                        <p:cTn id="61" dur="500"/>
                                        <p:tgtEl>
                                          <p:spTgt spid="46"/>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wipe(down)">
                                      <p:cBhvr>
                                        <p:cTn id="64" dur="500"/>
                                        <p:tgtEl>
                                          <p:spTgt spid="7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down)">
                                      <p:cBhvr>
                                        <p:cTn id="67" dur="500"/>
                                        <p:tgtEl>
                                          <p:spTgt spid="7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wipe(down)">
                                      <p:cBhvr>
                                        <p:cTn id="70" dur="500"/>
                                        <p:tgtEl>
                                          <p:spTgt spid="72"/>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wheel(1)">
                                      <p:cBhvr>
                                        <p:cTn id="75" dur="2000"/>
                                        <p:tgtEl>
                                          <p:spTgt spid="74"/>
                                        </p:tgtEl>
                                      </p:cBhvr>
                                    </p:animEffect>
                                  </p:childTnLst>
                                </p:cTn>
                              </p:par>
                              <p:par>
                                <p:cTn id="76" presetID="21" presetClass="entr" presetSubtype="1"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wheel(1)">
                                      <p:cBhvr>
                                        <p:cTn id="78" dur="2000"/>
                                        <p:tgtEl>
                                          <p:spTgt spid="66"/>
                                        </p:tgtEl>
                                      </p:cBhvr>
                                    </p:animEffect>
                                  </p:childTnLst>
                                </p:cTn>
                              </p:par>
                              <p:par>
                                <p:cTn id="79" presetID="21" presetClass="entr" presetSubtype="1"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wheel(1)">
                                      <p:cBhvr>
                                        <p:cTn id="81" dur="2000"/>
                                        <p:tgtEl>
                                          <p:spTgt spid="64"/>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wheel(1)">
                                      <p:cBhvr>
                                        <p:cTn id="84" dur="2000"/>
                                        <p:tgtEl>
                                          <p:spTgt spid="62"/>
                                        </p:tgtEl>
                                      </p:cBhvr>
                                    </p:animEffect>
                                  </p:childTnLst>
                                </p:cTn>
                              </p:par>
                              <p:par>
                                <p:cTn id="85" presetID="21" presetClass="entr" presetSubtype="1" fill="hold" grpId="0" nodeType="with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wheel(1)">
                                      <p:cBhvr>
                                        <p:cTn id="87" dur="2000"/>
                                        <p:tgtEl>
                                          <p:spTgt spid="68"/>
                                        </p:tgtEl>
                                      </p:cBhvr>
                                    </p:animEffect>
                                  </p:childTnLst>
                                </p:cTn>
                              </p:par>
                              <p:par>
                                <p:cTn id="88" presetID="21" presetClass="entr" presetSubtype="1" fill="hold" grpId="0"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wheel(1)">
                                      <p:cBhvr>
                                        <p:cTn id="90" dur="2000"/>
                                        <p:tgtEl>
                                          <p:spTgt spid="75"/>
                                        </p:tgtEl>
                                      </p:cBhvr>
                                    </p:animEffect>
                                  </p:childTnLst>
                                </p:cTn>
                              </p:par>
                              <p:par>
                                <p:cTn id="91" presetID="21" presetClass="entr" presetSubtype="1" fill="hold" grpId="0" nodeType="withEffect">
                                  <p:stCondLst>
                                    <p:cond delay="0"/>
                                  </p:stCondLst>
                                  <p:childTnLst>
                                    <p:set>
                                      <p:cBhvr>
                                        <p:cTn id="92" dur="1" fill="hold">
                                          <p:stCondLst>
                                            <p:cond delay="0"/>
                                          </p:stCondLst>
                                        </p:cTn>
                                        <p:tgtEl>
                                          <p:spTgt spid="73"/>
                                        </p:tgtEl>
                                        <p:attrNameLst>
                                          <p:attrName>style.visibility</p:attrName>
                                        </p:attrNameLst>
                                      </p:cBhvr>
                                      <p:to>
                                        <p:strVal val="visible"/>
                                      </p:to>
                                    </p:set>
                                    <p:animEffect transition="in" filter="wheel(1)">
                                      <p:cBhvr>
                                        <p:cTn id="93" dur="2000"/>
                                        <p:tgtEl>
                                          <p:spTgt spid="73"/>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grpId="0" nodeType="clickEffect">
                                  <p:stCondLst>
                                    <p:cond delay="0"/>
                                  </p:stCondLst>
                                  <p:childTnLst>
                                    <p:set>
                                      <p:cBhvr>
                                        <p:cTn id="97" dur="1" fill="hold">
                                          <p:stCondLst>
                                            <p:cond delay="0"/>
                                          </p:stCondLst>
                                        </p:cTn>
                                        <p:tgtEl>
                                          <p:spTgt spid="57"/>
                                        </p:tgtEl>
                                        <p:attrNameLst>
                                          <p:attrName>style.visibility</p:attrName>
                                        </p:attrNameLst>
                                      </p:cBhvr>
                                      <p:to>
                                        <p:strVal val="visible"/>
                                      </p:to>
                                    </p:set>
                                    <p:anim calcmode="lin" valueType="num">
                                      <p:cBhvr>
                                        <p:cTn id="98" dur="1000" fill="hold"/>
                                        <p:tgtEl>
                                          <p:spTgt spid="57"/>
                                        </p:tgtEl>
                                        <p:attrNameLst>
                                          <p:attrName>ppt_w</p:attrName>
                                        </p:attrNameLst>
                                      </p:cBhvr>
                                      <p:tavLst>
                                        <p:tav tm="0">
                                          <p:val>
                                            <p:fltVal val="0"/>
                                          </p:val>
                                        </p:tav>
                                        <p:tav tm="100000">
                                          <p:val>
                                            <p:strVal val="#ppt_w"/>
                                          </p:val>
                                        </p:tav>
                                      </p:tavLst>
                                    </p:anim>
                                    <p:anim calcmode="lin" valueType="num">
                                      <p:cBhvr>
                                        <p:cTn id="99" dur="1000" fill="hold"/>
                                        <p:tgtEl>
                                          <p:spTgt spid="57"/>
                                        </p:tgtEl>
                                        <p:attrNameLst>
                                          <p:attrName>ppt_h</p:attrName>
                                        </p:attrNameLst>
                                      </p:cBhvr>
                                      <p:tavLst>
                                        <p:tav tm="0">
                                          <p:val>
                                            <p:fltVal val="0"/>
                                          </p:val>
                                        </p:tav>
                                        <p:tav tm="100000">
                                          <p:val>
                                            <p:strVal val="#ppt_h"/>
                                          </p:val>
                                        </p:tav>
                                      </p:tavLst>
                                    </p:anim>
                                    <p:anim calcmode="lin" valueType="num">
                                      <p:cBhvr>
                                        <p:cTn id="100" dur="1000" fill="hold"/>
                                        <p:tgtEl>
                                          <p:spTgt spid="57"/>
                                        </p:tgtEl>
                                        <p:attrNameLst>
                                          <p:attrName>style.rotation</p:attrName>
                                        </p:attrNameLst>
                                      </p:cBhvr>
                                      <p:tavLst>
                                        <p:tav tm="0">
                                          <p:val>
                                            <p:fltVal val="90"/>
                                          </p:val>
                                        </p:tav>
                                        <p:tav tm="100000">
                                          <p:val>
                                            <p:fltVal val="0"/>
                                          </p:val>
                                        </p:tav>
                                      </p:tavLst>
                                    </p:anim>
                                    <p:animEffect transition="in" filter="fade">
                                      <p:cBhvr>
                                        <p:cTn id="101" dur="1000"/>
                                        <p:tgtEl>
                                          <p:spTgt spid="57"/>
                                        </p:tgtEl>
                                      </p:cBhvr>
                                    </p:animEffec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grpId="0" nodeType="clickEffect">
                                  <p:stCondLst>
                                    <p:cond delay="0"/>
                                  </p:stCondLst>
                                  <p:childTnLst>
                                    <p:set>
                                      <p:cBhvr>
                                        <p:cTn id="105" dur="1" fill="hold">
                                          <p:stCondLst>
                                            <p:cond delay="0"/>
                                          </p:stCondLst>
                                        </p:cTn>
                                        <p:tgtEl>
                                          <p:spTgt spid="116"/>
                                        </p:tgtEl>
                                        <p:attrNameLst>
                                          <p:attrName>style.visibility</p:attrName>
                                        </p:attrNameLst>
                                      </p:cBhvr>
                                      <p:to>
                                        <p:strVal val="visible"/>
                                      </p:to>
                                    </p:set>
                                    <p:anim calcmode="lin" valueType="num">
                                      <p:cBhvr>
                                        <p:cTn id="106" dur="1000" fill="hold"/>
                                        <p:tgtEl>
                                          <p:spTgt spid="116"/>
                                        </p:tgtEl>
                                        <p:attrNameLst>
                                          <p:attrName>ppt_w</p:attrName>
                                        </p:attrNameLst>
                                      </p:cBhvr>
                                      <p:tavLst>
                                        <p:tav tm="0">
                                          <p:val>
                                            <p:fltVal val="0"/>
                                          </p:val>
                                        </p:tav>
                                        <p:tav tm="100000">
                                          <p:val>
                                            <p:strVal val="#ppt_w"/>
                                          </p:val>
                                        </p:tav>
                                      </p:tavLst>
                                    </p:anim>
                                    <p:anim calcmode="lin" valueType="num">
                                      <p:cBhvr>
                                        <p:cTn id="107" dur="1000" fill="hold"/>
                                        <p:tgtEl>
                                          <p:spTgt spid="116"/>
                                        </p:tgtEl>
                                        <p:attrNameLst>
                                          <p:attrName>ppt_h</p:attrName>
                                        </p:attrNameLst>
                                      </p:cBhvr>
                                      <p:tavLst>
                                        <p:tav tm="0">
                                          <p:val>
                                            <p:fltVal val="0"/>
                                          </p:val>
                                        </p:tav>
                                        <p:tav tm="100000">
                                          <p:val>
                                            <p:strVal val="#ppt_h"/>
                                          </p:val>
                                        </p:tav>
                                      </p:tavLst>
                                    </p:anim>
                                    <p:anim calcmode="lin" valueType="num">
                                      <p:cBhvr>
                                        <p:cTn id="108" dur="1000" fill="hold"/>
                                        <p:tgtEl>
                                          <p:spTgt spid="116"/>
                                        </p:tgtEl>
                                        <p:attrNameLst>
                                          <p:attrName>style.rotation</p:attrName>
                                        </p:attrNameLst>
                                      </p:cBhvr>
                                      <p:tavLst>
                                        <p:tav tm="0">
                                          <p:val>
                                            <p:fltVal val="90"/>
                                          </p:val>
                                        </p:tav>
                                        <p:tav tm="100000">
                                          <p:val>
                                            <p:fltVal val="0"/>
                                          </p:val>
                                        </p:tav>
                                      </p:tavLst>
                                    </p:anim>
                                    <p:animEffect transition="in" filter="fade">
                                      <p:cBhvr>
                                        <p:cTn id="109" dur="1000"/>
                                        <p:tgtEl>
                                          <p:spTgt spid="116"/>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117"/>
                                        </p:tgtEl>
                                        <p:attrNameLst>
                                          <p:attrName>style.visibility</p:attrName>
                                        </p:attrNameLst>
                                      </p:cBhvr>
                                      <p:to>
                                        <p:strVal val="visible"/>
                                      </p:to>
                                    </p:set>
                                    <p:anim calcmode="lin" valueType="num">
                                      <p:cBhvr>
                                        <p:cTn id="112" dur="1000" fill="hold"/>
                                        <p:tgtEl>
                                          <p:spTgt spid="117"/>
                                        </p:tgtEl>
                                        <p:attrNameLst>
                                          <p:attrName>ppt_w</p:attrName>
                                        </p:attrNameLst>
                                      </p:cBhvr>
                                      <p:tavLst>
                                        <p:tav tm="0">
                                          <p:val>
                                            <p:fltVal val="0"/>
                                          </p:val>
                                        </p:tav>
                                        <p:tav tm="100000">
                                          <p:val>
                                            <p:strVal val="#ppt_w"/>
                                          </p:val>
                                        </p:tav>
                                      </p:tavLst>
                                    </p:anim>
                                    <p:anim calcmode="lin" valueType="num">
                                      <p:cBhvr>
                                        <p:cTn id="113" dur="1000" fill="hold"/>
                                        <p:tgtEl>
                                          <p:spTgt spid="117"/>
                                        </p:tgtEl>
                                        <p:attrNameLst>
                                          <p:attrName>ppt_h</p:attrName>
                                        </p:attrNameLst>
                                      </p:cBhvr>
                                      <p:tavLst>
                                        <p:tav tm="0">
                                          <p:val>
                                            <p:fltVal val="0"/>
                                          </p:val>
                                        </p:tav>
                                        <p:tav tm="100000">
                                          <p:val>
                                            <p:strVal val="#ppt_h"/>
                                          </p:val>
                                        </p:tav>
                                      </p:tavLst>
                                    </p:anim>
                                    <p:anim calcmode="lin" valueType="num">
                                      <p:cBhvr>
                                        <p:cTn id="114" dur="1000" fill="hold"/>
                                        <p:tgtEl>
                                          <p:spTgt spid="117"/>
                                        </p:tgtEl>
                                        <p:attrNameLst>
                                          <p:attrName>style.rotation</p:attrName>
                                        </p:attrNameLst>
                                      </p:cBhvr>
                                      <p:tavLst>
                                        <p:tav tm="0">
                                          <p:val>
                                            <p:fltVal val="90"/>
                                          </p:val>
                                        </p:tav>
                                        <p:tav tm="100000">
                                          <p:val>
                                            <p:fltVal val="0"/>
                                          </p:val>
                                        </p:tav>
                                      </p:tavLst>
                                    </p:anim>
                                    <p:animEffect transition="in" filter="fade">
                                      <p:cBhvr>
                                        <p:cTn id="115" dur="1000"/>
                                        <p:tgtEl>
                                          <p:spTgt spid="117"/>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107"/>
                                        </p:tgtEl>
                                        <p:attrNameLst>
                                          <p:attrName>style.visibility</p:attrName>
                                        </p:attrNameLst>
                                      </p:cBhvr>
                                      <p:to>
                                        <p:strVal val="visible"/>
                                      </p:to>
                                    </p:set>
                                    <p:anim calcmode="lin" valueType="num">
                                      <p:cBhvr>
                                        <p:cTn id="118" dur="1000" fill="hold"/>
                                        <p:tgtEl>
                                          <p:spTgt spid="107"/>
                                        </p:tgtEl>
                                        <p:attrNameLst>
                                          <p:attrName>ppt_w</p:attrName>
                                        </p:attrNameLst>
                                      </p:cBhvr>
                                      <p:tavLst>
                                        <p:tav tm="0">
                                          <p:val>
                                            <p:fltVal val="0"/>
                                          </p:val>
                                        </p:tav>
                                        <p:tav tm="100000">
                                          <p:val>
                                            <p:strVal val="#ppt_w"/>
                                          </p:val>
                                        </p:tav>
                                      </p:tavLst>
                                    </p:anim>
                                    <p:anim calcmode="lin" valueType="num">
                                      <p:cBhvr>
                                        <p:cTn id="119" dur="1000" fill="hold"/>
                                        <p:tgtEl>
                                          <p:spTgt spid="107"/>
                                        </p:tgtEl>
                                        <p:attrNameLst>
                                          <p:attrName>ppt_h</p:attrName>
                                        </p:attrNameLst>
                                      </p:cBhvr>
                                      <p:tavLst>
                                        <p:tav tm="0">
                                          <p:val>
                                            <p:fltVal val="0"/>
                                          </p:val>
                                        </p:tav>
                                        <p:tav tm="100000">
                                          <p:val>
                                            <p:strVal val="#ppt_h"/>
                                          </p:val>
                                        </p:tav>
                                      </p:tavLst>
                                    </p:anim>
                                    <p:anim calcmode="lin" valueType="num">
                                      <p:cBhvr>
                                        <p:cTn id="120" dur="1000" fill="hold"/>
                                        <p:tgtEl>
                                          <p:spTgt spid="107"/>
                                        </p:tgtEl>
                                        <p:attrNameLst>
                                          <p:attrName>style.rotation</p:attrName>
                                        </p:attrNameLst>
                                      </p:cBhvr>
                                      <p:tavLst>
                                        <p:tav tm="0">
                                          <p:val>
                                            <p:fltVal val="90"/>
                                          </p:val>
                                        </p:tav>
                                        <p:tav tm="100000">
                                          <p:val>
                                            <p:fltVal val="0"/>
                                          </p:val>
                                        </p:tav>
                                      </p:tavLst>
                                    </p:anim>
                                    <p:animEffect transition="in" filter="fade">
                                      <p:cBhvr>
                                        <p:cTn id="121" dur="1000"/>
                                        <p:tgtEl>
                                          <p:spTgt spid="107"/>
                                        </p:tgtEl>
                                      </p:cBhvr>
                                    </p:animEffect>
                                  </p:childTnLst>
                                </p:cTn>
                              </p:par>
                              <p:par>
                                <p:cTn id="122" presetID="31" presetClass="entr" presetSubtype="0" fill="hold" grpId="0" nodeType="withEffect">
                                  <p:stCondLst>
                                    <p:cond delay="0"/>
                                  </p:stCondLst>
                                  <p:childTnLst>
                                    <p:set>
                                      <p:cBhvr>
                                        <p:cTn id="123" dur="1" fill="hold">
                                          <p:stCondLst>
                                            <p:cond delay="0"/>
                                          </p:stCondLst>
                                        </p:cTn>
                                        <p:tgtEl>
                                          <p:spTgt spid="110"/>
                                        </p:tgtEl>
                                        <p:attrNameLst>
                                          <p:attrName>style.visibility</p:attrName>
                                        </p:attrNameLst>
                                      </p:cBhvr>
                                      <p:to>
                                        <p:strVal val="visible"/>
                                      </p:to>
                                    </p:set>
                                    <p:anim calcmode="lin" valueType="num">
                                      <p:cBhvr>
                                        <p:cTn id="124" dur="1000" fill="hold"/>
                                        <p:tgtEl>
                                          <p:spTgt spid="110"/>
                                        </p:tgtEl>
                                        <p:attrNameLst>
                                          <p:attrName>ppt_w</p:attrName>
                                        </p:attrNameLst>
                                      </p:cBhvr>
                                      <p:tavLst>
                                        <p:tav tm="0">
                                          <p:val>
                                            <p:fltVal val="0"/>
                                          </p:val>
                                        </p:tav>
                                        <p:tav tm="100000">
                                          <p:val>
                                            <p:strVal val="#ppt_w"/>
                                          </p:val>
                                        </p:tav>
                                      </p:tavLst>
                                    </p:anim>
                                    <p:anim calcmode="lin" valueType="num">
                                      <p:cBhvr>
                                        <p:cTn id="125" dur="1000" fill="hold"/>
                                        <p:tgtEl>
                                          <p:spTgt spid="110"/>
                                        </p:tgtEl>
                                        <p:attrNameLst>
                                          <p:attrName>ppt_h</p:attrName>
                                        </p:attrNameLst>
                                      </p:cBhvr>
                                      <p:tavLst>
                                        <p:tav tm="0">
                                          <p:val>
                                            <p:fltVal val="0"/>
                                          </p:val>
                                        </p:tav>
                                        <p:tav tm="100000">
                                          <p:val>
                                            <p:strVal val="#ppt_h"/>
                                          </p:val>
                                        </p:tav>
                                      </p:tavLst>
                                    </p:anim>
                                    <p:anim calcmode="lin" valueType="num">
                                      <p:cBhvr>
                                        <p:cTn id="126" dur="1000" fill="hold"/>
                                        <p:tgtEl>
                                          <p:spTgt spid="110"/>
                                        </p:tgtEl>
                                        <p:attrNameLst>
                                          <p:attrName>style.rotation</p:attrName>
                                        </p:attrNameLst>
                                      </p:cBhvr>
                                      <p:tavLst>
                                        <p:tav tm="0">
                                          <p:val>
                                            <p:fltVal val="90"/>
                                          </p:val>
                                        </p:tav>
                                        <p:tav tm="100000">
                                          <p:val>
                                            <p:fltVal val="0"/>
                                          </p:val>
                                        </p:tav>
                                      </p:tavLst>
                                    </p:anim>
                                    <p:animEffect transition="in" filter="fade">
                                      <p:cBhvr>
                                        <p:cTn id="127" dur="1000"/>
                                        <p:tgtEl>
                                          <p:spTgt spid="110"/>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113"/>
                                        </p:tgtEl>
                                        <p:attrNameLst>
                                          <p:attrName>style.visibility</p:attrName>
                                        </p:attrNameLst>
                                      </p:cBhvr>
                                      <p:to>
                                        <p:strVal val="visible"/>
                                      </p:to>
                                    </p:set>
                                    <p:anim calcmode="lin" valueType="num">
                                      <p:cBhvr>
                                        <p:cTn id="130" dur="1000" fill="hold"/>
                                        <p:tgtEl>
                                          <p:spTgt spid="113"/>
                                        </p:tgtEl>
                                        <p:attrNameLst>
                                          <p:attrName>ppt_w</p:attrName>
                                        </p:attrNameLst>
                                      </p:cBhvr>
                                      <p:tavLst>
                                        <p:tav tm="0">
                                          <p:val>
                                            <p:fltVal val="0"/>
                                          </p:val>
                                        </p:tav>
                                        <p:tav tm="100000">
                                          <p:val>
                                            <p:strVal val="#ppt_w"/>
                                          </p:val>
                                        </p:tav>
                                      </p:tavLst>
                                    </p:anim>
                                    <p:anim calcmode="lin" valueType="num">
                                      <p:cBhvr>
                                        <p:cTn id="131" dur="1000" fill="hold"/>
                                        <p:tgtEl>
                                          <p:spTgt spid="113"/>
                                        </p:tgtEl>
                                        <p:attrNameLst>
                                          <p:attrName>ppt_h</p:attrName>
                                        </p:attrNameLst>
                                      </p:cBhvr>
                                      <p:tavLst>
                                        <p:tav tm="0">
                                          <p:val>
                                            <p:fltVal val="0"/>
                                          </p:val>
                                        </p:tav>
                                        <p:tav tm="100000">
                                          <p:val>
                                            <p:strVal val="#ppt_h"/>
                                          </p:val>
                                        </p:tav>
                                      </p:tavLst>
                                    </p:anim>
                                    <p:anim calcmode="lin" valueType="num">
                                      <p:cBhvr>
                                        <p:cTn id="132" dur="1000" fill="hold"/>
                                        <p:tgtEl>
                                          <p:spTgt spid="113"/>
                                        </p:tgtEl>
                                        <p:attrNameLst>
                                          <p:attrName>style.rotation</p:attrName>
                                        </p:attrNameLst>
                                      </p:cBhvr>
                                      <p:tavLst>
                                        <p:tav tm="0">
                                          <p:val>
                                            <p:fltVal val="90"/>
                                          </p:val>
                                        </p:tav>
                                        <p:tav tm="100000">
                                          <p:val>
                                            <p:fltVal val="0"/>
                                          </p:val>
                                        </p:tav>
                                      </p:tavLst>
                                    </p:anim>
                                    <p:animEffect transition="in" filter="fade">
                                      <p:cBhvr>
                                        <p:cTn id="133" dur="1000"/>
                                        <p:tgtEl>
                                          <p:spTgt spid="113"/>
                                        </p:tgtEl>
                                      </p:cBhvr>
                                    </p:animEffect>
                                  </p:childTnLst>
                                </p:cTn>
                              </p:par>
                              <p:par>
                                <p:cTn id="134" presetID="31" presetClass="entr" presetSubtype="0" fill="hold" grpId="0" nodeType="withEffect">
                                  <p:stCondLst>
                                    <p:cond delay="0"/>
                                  </p:stCondLst>
                                  <p:childTnLst>
                                    <p:set>
                                      <p:cBhvr>
                                        <p:cTn id="135" dur="1" fill="hold">
                                          <p:stCondLst>
                                            <p:cond delay="0"/>
                                          </p:stCondLst>
                                        </p:cTn>
                                        <p:tgtEl>
                                          <p:spTgt spid="93"/>
                                        </p:tgtEl>
                                        <p:attrNameLst>
                                          <p:attrName>style.visibility</p:attrName>
                                        </p:attrNameLst>
                                      </p:cBhvr>
                                      <p:to>
                                        <p:strVal val="visible"/>
                                      </p:to>
                                    </p:set>
                                    <p:anim calcmode="lin" valueType="num">
                                      <p:cBhvr>
                                        <p:cTn id="136" dur="1000" fill="hold"/>
                                        <p:tgtEl>
                                          <p:spTgt spid="93"/>
                                        </p:tgtEl>
                                        <p:attrNameLst>
                                          <p:attrName>ppt_w</p:attrName>
                                        </p:attrNameLst>
                                      </p:cBhvr>
                                      <p:tavLst>
                                        <p:tav tm="0">
                                          <p:val>
                                            <p:fltVal val="0"/>
                                          </p:val>
                                        </p:tav>
                                        <p:tav tm="100000">
                                          <p:val>
                                            <p:strVal val="#ppt_w"/>
                                          </p:val>
                                        </p:tav>
                                      </p:tavLst>
                                    </p:anim>
                                    <p:anim calcmode="lin" valueType="num">
                                      <p:cBhvr>
                                        <p:cTn id="137" dur="1000" fill="hold"/>
                                        <p:tgtEl>
                                          <p:spTgt spid="93"/>
                                        </p:tgtEl>
                                        <p:attrNameLst>
                                          <p:attrName>ppt_h</p:attrName>
                                        </p:attrNameLst>
                                      </p:cBhvr>
                                      <p:tavLst>
                                        <p:tav tm="0">
                                          <p:val>
                                            <p:fltVal val="0"/>
                                          </p:val>
                                        </p:tav>
                                        <p:tav tm="100000">
                                          <p:val>
                                            <p:strVal val="#ppt_h"/>
                                          </p:val>
                                        </p:tav>
                                      </p:tavLst>
                                    </p:anim>
                                    <p:anim calcmode="lin" valueType="num">
                                      <p:cBhvr>
                                        <p:cTn id="138" dur="1000" fill="hold"/>
                                        <p:tgtEl>
                                          <p:spTgt spid="93"/>
                                        </p:tgtEl>
                                        <p:attrNameLst>
                                          <p:attrName>style.rotation</p:attrName>
                                        </p:attrNameLst>
                                      </p:cBhvr>
                                      <p:tavLst>
                                        <p:tav tm="0">
                                          <p:val>
                                            <p:fltVal val="90"/>
                                          </p:val>
                                        </p:tav>
                                        <p:tav tm="100000">
                                          <p:val>
                                            <p:fltVal val="0"/>
                                          </p:val>
                                        </p:tav>
                                      </p:tavLst>
                                    </p:anim>
                                    <p:animEffect transition="in" filter="fade">
                                      <p:cBhvr>
                                        <p:cTn id="139" dur="1000"/>
                                        <p:tgtEl>
                                          <p:spTgt spid="93"/>
                                        </p:tgtEl>
                                      </p:cBhvr>
                                    </p:animEffect>
                                  </p:childTnLst>
                                </p:cTn>
                              </p:par>
                              <p:par>
                                <p:cTn id="140" presetID="31" presetClass="entr" presetSubtype="0" fill="hold" grpId="0" nodeType="withEffect">
                                  <p:stCondLst>
                                    <p:cond delay="0"/>
                                  </p:stCondLst>
                                  <p:childTnLst>
                                    <p:set>
                                      <p:cBhvr>
                                        <p:cTn id="141" dur="1" fill="hold">
                                          <p:stCondLst>
                                            <p:cond delay="0"/>
                                          </p:stCondLst>
                                        </p:cTn>
                                        <p:tgtEl>
                                          <p:spTgt spid="104"/>
                                        </p:tgtEl>
                                        <p:attrNameLst>
                                          <p:attrName>style.visibility</p:attrName>
                                        </p:attrNameLst>
                                      </p:cBhvr>
                                      <p:to>
                                        <p:strVal val="visible"/>
                                      </p:to>
                                    </p:set>
                                    <p:anim calcmode="lin" valueType="num">
                                      <p:cBhvr>
                                        <p:cTn id="142" dur="1000" fill="hold"/>
                                        <p:tgtEl>
                                          <p:spTgt spid="104"/>
                                        </p:tgtEl>
                                        <p:attrNameLst>
                                          <p:attrName>ppt_w</p:attrName>
                                        </p:attrNameLst>
                                      </p:cBhvr>
                                      <p:tavLst>
                                        <p:tav tm="0">
                                          <p:val>
                                            <p:fltVal val="0"/>
                                          </p:val>
                                        </p:tav>
                                        <p:tav tm="100000">
                                          <p:val>
                                            <p:strVal val="#ppt_w"/>
                                          </p:val>
                                        </p:tav>
                                      </p:tavLst>
                                    </p:anim>
                                    <p:anim calcmode="lin" valueType="num">
                                      <p:cBhvr>
                                        <p:cTn id="143" dur="1000" fill="hold"/>
                                        <p:tgtEl>
                                          <p:spTgt spid="104"/>
                                        </p:tgtEl>
                                        <p:attrNameLst>
                                          <p:attrName>ppt_h</p:attrName>
                                        </p:attrNameLst>
                                      </p:cBhvr>
                                      <p:tavLst>
                                        <p:tav tm="0">
                                          <p:val>
                                            <p:fltVal val="0"/>
                                          </p:val>
                                        </p:tav>
                                        <p:tav tm="100000">
                                          <p:val>
                                            <p:strVal val="#ppt_h"/>
                                          </p:val>
                                        </p:tav>
                                      </p:tavLst>
                                    </p:anim>
                                    <p:anim calcmode="lin" valueType="num">
                                      <p:cBhvr>
                                        <p:cTn id="144" dur="1000" fill="hold"/>
                                        <p:tgtEl>
                                          <p:spTgt spid="104"/>
                                        </p:tgtEl>
                                        <p:attrNameLst>
                                          <p:attrName>style.rotation</p:attrName>
                                        </p:attrNameLst>
                                      </p:cBhvr>
                                      <p:tavLst>
                                        <p:tav tm="0">
                                          <p:val>
                                            <p:fltVal val="90"/>
                                          </p:val>
                                        </p:tav>
                                        <p:tav tm="100000">
                                          <p:val>
                                            <p:fltVal val="0"/>
                                          </p:val>
                                        </p:tav>
                                      </p:tavLst>
                                    </p:anim>
                                    <p:animEffect transition="in" filter="fade">
                                      <p:cBhvr>
                                        <p:cTn id="145" dur="1000"/>
                                        <p:tgtEl>
                                          <p:spTgt spid="104"/>
                                        </p:tgtEl>
                                      </p:cBhvr>
                                    </p:animEffect>
                                  </p:childTnLst>
                                </p:cTn>
                              </p:par>
                            </p:childTnLst>
                          </p:cTn>
                        </p:par>
                      </p:childTnLst>
                    </p:cTn>
                  </p:par>
                  <p:par>
                    <p:cTn id="146" fill="hold">
                      <p:stCondLst>
                        <p:cond delay="indefinite"/>
                      </p:stCondLst>
                      <p:childTnLst>
                        <p:par>
                          <p:cTn id="147" fill="hold">
                            <p:stCondLst>
                              <p:cond delay="0"/>
                            </p:stCondLst>
                            <p:childTnLst>
                              <p:par>
                                <p:cTn id="148" presetID="31" presetClass="entr" presetSubtype="0" fill="hold" grpId="0" nodeType="clickEffect">
                                  <p:stCondLst>
                                    <p:cond delay="0"/>
                                  </p:stCondLst>
                                  <p:childTnLst>
                                    <p:set>
                                      <p:cBhvr>
                                        <p:cTn id="149" dur="1" fill="hold">
                                          <p:stCondLst>
                                            <p:cond delay="0"/>
                                          </p:stCondLst>
                                        </p:cTn>
                                        <p:tgtEl>
                                          <p:spTgt spid="115"/>
                                        </p:tgtEl>
                                        <p:attrNameLst>
                                          <p:attrName>style.visibility</p:attrName>
                                        </p:attrNameLst>
                                      </p:cBhvr>
                                      <p:to>
                                        <p:strVal val="visible"/>
                                      </p:to>
                                    </p:set>
                                    <p:anim calcmode="lin" valueType="num">
                                      <p:cBhvr>
                                        <p:cTn id="150" dur="1000" fill="hold"/>
                                        <p:tgtEl>
                                          <p:spTgt spid="115"/>
                                        </p:tgtEl>
                                        <p:attrNameLst>
                                          <p:attrName>ppt_w</p:attrName>
                                        </p:attrNameLst>
                                      </p:cBhvr>
                                      <p:tavLst>
                                        <p:tav tm="0">
                                          <p:val>
                                            <p:fltVal val="0"/>
                                          </p:val>
                                        </p:tav>
                                        <p:tav tm="100000">
                                          <p:val>
                                            <p:strVal val="#ppt_w"/>
                                          </p:val>
                                        </p:tav>
                                      </p:tavLst>
                                    </p:anim>
                                    <p:anim calcmode="lin" valueType="num">
                                      <p:cBhvr>
                                        <p:cTn id="151" dur="1000" fill="hold"/>
                                        <p:tgtEl>
                                          <p:spTgt spid="115"/>
                                        </p:tgtEl>
                                        <p:attrNameLst>
                                          <p:attrName>ppt_h</p:attrName>
                                        </p:attrNameLst>
                                      </p:cBhvr>
                                      <p:tavLst>
                                        <p:tav tm="0">
                                          <p:val>
                                            <p:fltVal val="0"/>
                                          </p:val>
                                        </p:tav>
                                        <p:tav tm="100000">
                                          <p:val>
                                            <p:strVal val="#ppt_h"/>
                                          </p:val>
                                        </p:tav>
                                      </p:tavLst>
                                    </p:anim>
                                    <p:anim calcmode="lin" valueType="num">
                                      <p:cBhvr>
                                        <p:cTn id="152" dur="1000" fill="hold"/>
                                        <p:tgtEl>
                                          <p:spTgt spid="115"/>
                                        </p:tgtEl>
                                        <p:attrNameLst>
                                          <p:attrName>style.rotation</p:attrName>
                                        </p:attrNameLst>
                                      </p:cBhvr>
                                      <p:tavLst>
                                        <p:tav tm="0">
                                          <p:val>
                                            <p:fltVal val="90"/>
                                          </p:val>
                                        </p:tav>
                                        <p:tav tm="100000">
                                          <p:val>
                                            <p:fltVal val="0"/>
                                          </p:val>
                                        </p:tav>
                                      </p:tavLst>
                                    </p:anim>
                                    <p:animEffect transition="in" filter="fade">
                                      <p:cBhvr>
                                        <p:cTn id="153"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70" grpId="0"/>
      <p:bldP spid="71" grpId="0"/>
      <p:bldP spid="72" grpId="0"/>
      <p:bldP spid="73" grpId="0"/>
      <p:bldP spid="74" grpId="0"/>
      <p:bldP spid="75" grpId="0"/>
      <p:bldP spid="115" grpId="0"/>
      <p:bldP spid="116" grpId="0"/>
      <p:bldP spid="117" grpId="0"/>
      <p:bldP spid="57" grpId="0" animBg="1"/>
      <p:bldP spid="68" grpId="0" animBg="1"/>
      <p:bldP spid="66" grpId="0" animBg="1"/>
      <p:bldP spid="64" grpId="0" animBg="1"/>
      <p:bldP spid="62" grpId="0" animBg="1"/>
      <p:bldP spid="5" grpId="0" animBg="1"/>
      <p:bldP spid="7" grpId="0" animBg="1"/>
      <p:bldP spid="41" grpId="0" animBg="1"/>
      <p:bldP spid="52" grpId="0" animBg="1"/>
      <p:bldP spid="50" grpId="0" animBg="1"/>
      <p:bldP spid="48" grpId="0" animBg="1"/>
      <p:bldP spid="46" grpId="0" animBg="1"/>
      <p:bldP spid="77" grpId="0" animBg="1"/>
      <p:bldP spid="80" grpId="0" animBg="1"/>
      <p:bldP spid="83" grpId="0" animBg="1"/>
      <p:bldP spid="93" grpId="0" animBg="1"/>
      <p:bldP spid="104" grpId="0" animBg="1"/>
      <p:bldP spid="107" grpId="0" animBg="1"/>
      <p:bldP spid="110" grpId="0" animBg="1"/>
      <p:bldP spid="113" grpId="0" animBg="1"/>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MH_Other_1"/>
          <p:cNvSpPr/>
          <p:nvPr>
            <p:custDataLst>
              <p:tags r:id="rId2"/>
            </p:custDataLst>
          </p:nvPr>
        </p:nvSpPr>
        <p:spPr bwMode="auto">
          <a:xfrm flipH="1">
            <a:off x="1797050" y="1031784"/>
            <a:ext cx="134938" cy="2520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normAutofit/>
          </a:bodyPr>
          <a:lstStyle/>
          <a:p>
            <a:pPr algn="ctr">
              <a:defRPr/>
            </a:pPr>
            <a:endParaRPr lang="zh-CN" altLang="en-US" sz="800" spc="200">
              <a:solidFill>
                <a:srgbClr val="008C33"/>
              </a:solidFill>
            </a:endParaRPr>
          </a:p>
        </p:txBody>
      </p:sp>
      <p:sp>
        <p:nvSpPr>
          <p:cNvPr id="90" name="MH_Other_2"/>
          <p:cNvSpPr/>
          <p:nvPr>
            <p:custDataLst>
              <p:tags r:id="rId3"/>
            </p:custDataLst>
          </p:nvPr>
        </p:nvSpPr>
        <p:spPr bwMode="auto">
          <a:xfrm flipH="1">
            <a:off x="2706689" y="2077947"/>
            <a:ext cx="134937" cy="2520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en-US" altLang="zh-CN" sz="900" spc="200">
                <a:solidFill>
                  <a:schemeClr val="tx1"/>
                </a:solidFill>
                <a:latin typeface="华文细黑" panose="02010600040101010101" pitchFamily="2" charset="-122"/>
                <a:ea typeface="华文细黑" panose="02010600040101010101" pitchFamily="2" charset="-122"/>
              </a:rPr>
              <a:t>DRAGON BOAT FESTIVAL</a:t>
            </a:r>
            <a:endParaRPr lang="zh-CN" altLang="en-US" sz="900" spc="200">
              <a:solidFill>
                <a:schemeClr val="tx1"/>
              </a:solidFill>
            </a:endParaRPr>
          </a:p>
        </p:txBody>
      </p:sp>
      <p:sp>
        <p:nvSpPr>
          <p:cNvPr id="17" name="MH_SubTitle_1"/>
          <p:cNvSpPr/>
          <p:nvPr>
            <p:custDataLst>
              <p:tags r:id="rId4"/>
            </p:custDataLst>
          </p:nvPr>
        </p:nvSpPr>
        <p:spPr bwMode="auto">
          <a:xfrm>
            <a:off x="1820863" y="1177834"/>
            <a:ext cx="984250" cy="3409950"/>
          </a:xfrm>
          <a:custGeom>
            <a:avLst/>
            <a:gdLst>
              <a:gd name="connsiteX0" fmla="*/ 0 w 1079880"/>
              <a:gd name="connsiteY0" fmla="*/ 2762546 h 3739786"/>
              <a:gd name="connsiteX1" fmla="*/ 44068 w 1079880"/>
              <a:gd name="connsiteY1" fmla="*/ 2762546 h 3739786"/>
              <a:gd name="connsiteX2" fmla="*/ 44068 w 1079880"/>
              <a:gd name="connsiteY2" fmla="*/ 3688106 h 3739786"/>
              <a:gd name="connsiteX3" fmla="*/ 771229 w 1079880"/>
              <a:gd name="connsiteY3" fmla="*/ 3688106 h 3739786"/>
              <a:gd name="connsiteX4" fmla="*/ 771229 w 1079880"/>
              <a:gd name="connsiteY4" fmla="*/ 3739786 h 3739786"/>
              <a:gd name="connsiteX5" fmla="*/ 0 w 1079880"/>
              <a:gd name="connsiteY5" fmla="*/ 3739786 h 3739786"/>
              <a:gd name="connsiteX6" fmla="*/ 308650 w 1079880"/>
              <a:gd name="connsiteY6" fmla="*/ 0 h 3739786"/>
              <a:gd name="connsiteX7" fmla="*/ 1079880 w 1079880"/>
              <a:gd name="connsiteY7" fmla="*/ 0 h 3739786"/>
              <a:gd name="connsiteX8" fmla="*/ 1079880 w 1079880"/>
              <a:gd name="connsiteY8" fmla="*/ 977241 h 3739786"/>
              <a:gd name="connsiteX9" fmla="*/ 1035812 w 1079880"/>
              <a:gd name="connsiteY9" fmla="*/ 977241 h 3739786"/>
              <a:gd name="connsiteX10" fmla="*/ 1035812 w 1079880"/>
              <a:gd name="connsiteY10" fmla="*/ 51681 h 3739786"/>
              <a:gd name="connsiteX11" fmla="*/ 308650 w 1079880"/>
              <a:gd name="connsiteY11" fmla="*/ 51681 h 373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9880" h="3739786">
                <a:moveTo>
                  <a:pt x="0" y="2762546"/>
                </a:moveTo>
                <a:lnTo>
                  <a:pt x="44068" y="2762546"/>
                </a:lnTo>
                <a:lnTo>
                  <a:pt x="44068" y="3688106"/>
                </a:lnTo>
                <a:lnTo>
                  <a:pt x="771229" y="3688106"/>
                </a:lnTo>
                <a:lnTo>
                  <a:pt x="771229" y="3739786"/>
                </a:lnTo>
                <a:lnTo>
                  <a:pt x="0" y="3739786"/>
                </a:lnTo>
                <a:close/>
                <a:moveTo>
                  <a:pt x="308650" y="0"/>
                </a:moveTo>
                <a:lnTo>
                  <a:pt x="1079880" y="0"/>
                </a:lnTo>
                <a:lnTo>
                  <a:pt x="1079880" y="977241"/>
                </a:lnTo>
                <a:lnTo>
                  <a:pt x="1035812" y="977241"/>
                </a:lnTo>
                <a:lnTo>
                  <a:pt x="1035812" y="51681"/>
                </a:lnTo>
                <a:lnTo>
                  <a:pt x="308650" y="516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normAutofit/>
          </a:bodyPr>
          <a:lstStyle/>
          <a:p>
            <a:pPr algn="ctr">
              <a:defRPr/>
            </a:pPr>
            <a:r>
              <a:rPr lang="zh-CN" altLang="en-US" sz="3200" b="1" dirty="0">
                <a:solidFill>
                  <a:schemeClr val="tx1">
                    <a:lumMod val="75000"/>
                    <a:lumOff val="25000"/>
                  </a:schemeClr>
                </a:solidFill>
                <a:latin typeface="方正兰亭黑简体" panose="02000000000000000000" pitchFamily="2" charset="-122"/>
                <a:ea typeface="方正兰亭黑简体" panose="02000000000000000000" pitchFamily="2" charset="-122"/>
              </a:rPr>
              <a:t>前言</a:t>
            </a:r>
          </a:p>
        </p:txBody>
      </p:sp>
      <p:sp>
        <p:nvSpPr>
          <p:cNvPr id="2056" name="MH_Text_1"/>
          <p:cNvSpPr>
            <a:spLocks noChangeArrowheads="1"/>
          </p:cNvSpPr>
          <p:nvPr>
            <p:custDataLst>
              <p:tags r:id="rId5"/>
            </p:custDataLst>
          </p:nvPr>
        </p:nvSpPr>
        <p:spPr bwMode="auto">
          <a:xfrm>
            <a:off x="3145067" y="2077947"/>
            <a:ext cx="5229225"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60000"/>
              </a:lnSpc>
              <a:spcBef>
                <a:spcPts val="600"/>
              </a:spcBef>
              <a:spcAft>
                <a:spcPts val="600"/>
              </a:spcAft>
              <a:defRPr/>
            </a:pPr>
            <a:r>
              <a:rPr lang="zh-CN" altLang="en-US" sz="1400" dirty="0" smtClean="0">
                <a:latin typeface="+mn-lt"/>
                <a:ea typeface="+mn-ea"/>
              </a:rPr>
              <a:t>点击此处输入文本内容</a:t>
            </a:r>
            <a:r>
              <a:rPr lang="zh-CN" altLang="en-US" sz="1400" dirty="0"/>
              <a:t>点击此处输入文本</a:t>
            </a:r>
            <a:r>
              <a:rPr lang="zh-CN" altLang="en-US" sz="1400" dirty="0" smtClean="0"/>
              <a:t>内容</a:t>
            </a:r>
            <a:r>
              <a:rPr lang="zh-CN" altLang="en-US" sz="1400" dirty="0"/>
              <a:t>点击此处输入文本</a:t>
            </a:r>
            <a:r>
              <a:rPr lang="zh-CN" altLang="en-US" sz="1400" dirty="0" smtClean="0"/>
              <a:t>内容</a:t>
            </a:r>
            <a:r>
              <a:rPr lang="zh-CN" altLang="en-US" sz="1400" dirty="0"/>
              <a:t>点击此处输入文本</a:t>
            </a:r>
            <a:r>
              <a:rPr lang="zh-CN" altLang="en-US" sz="1400" dirty="0" smtClean="0"/>
              <a:t>内容</a:t>
            </a:r>
            <a:r>
              <a:rPr lang="zh-CN" altLang="en-US" sz="1400" dirty="0"/>
              <a:t>点击此处输入文本</a:t>
            </a:r>
            <a:r>
              <a:rPr lang="zh-CN" altLang="en-US" sz="1400" dirty="0" smtClean="0"/>
              <a:t>内容</a:t>
            </a:r>
            <a:r>
              <a:rPr lang="zh-CN" altLang="en-US" sz="1400" dirty="0"/>
              <a:t>点击此处输入文本</a:t>
            </a:r>
            <a:r>
              <a:rPr lang="zh-CN" altLang="en-US" sz="1400" dirty="0" smtClean="0"/>
              <a:t>内容</a:t>
            </a:r>
            <a:r>
              <a:rPr lang="zh-CN" altLang="en-US" sz="1400" dirty="0"/>
              <a:t>点击此处输入文本</a:t>
            </a:r>
            <a:r>
              <a:rPr lang="zh-CN" altLang="en-US" sz="1400" dirty="0" smtClean="0"/>
              <a:t>内容</a:t>
            </a:r>
            <a:r>
              <a:rPr lang="zh-CN" altLang="en-US" sz="1400" dirty="0"/>
              <a:t>点击此处输入文本</a:t>
            </a:r>
            <a:r>
              <a:rPr lang="zh-CN" altLang="en-US" sz="1400" dirty="0" smtClean="0"/>
              <a:t>内容</a:t>
            </a:r>
            <a:r>
              <a:rPr lang="zh-CN" altLang="en-US" sz="1400" dirty="0"/>
              <a:t>点击此处输入文本</a:t>
            </a:r>
            <a:r>
              <a:rPr lang="zh-CN" altLang="en-US" sz="1400" dirty="0" smtClean="0"/>
              <a:t>内容</a:t>
            </a:r>
            <a:r>
              <a:rPr lang="zh-CN" altLang="en-US" sz="1400" dirty="0"/>
              <a:t>点击此处输入文本</a:t>
            </a:r>
            <a:r>
              <a:rPr lang="zh-CN" altLang="en-US" sz="1400" dirty="0" smtClean="0"/>
              <a:t>内容</a:t>
            </a:r>
            <a:r>
              <a:rPr lang="zh-CN" altLang="en-US" sz="1400" dirty="0"/>
              <a:t>点击此处输入文本</a:t>
            </a:r>
            <a:r>
              <a:rPr lang="zh-CN" altLang="en-US" sz="1400" dirty="0" smtClean="0"/>
              <a:t>内容</a:t>
            </a:r>
            <a:r>
              <a:rPr lang="zh-CN" altLang="en-US" sz="1400" dirty="0"/>
              <a:t>点击此处输入文本</a:t>
            </a:r>
            <a:r>
              <a:rPr lang="zh-CN" altLang="en-US" sz="1400" dirty="0" smtClean="0"/>
              <a:t>内容</a:t>
            </a:r>
            <a:r>
              <a:rPr lang="zh-CN" altLang="en-US" sz="1400" dirty="0"/>
              <a:t>点击此处输入文本</a:t>
            </a:r>
            <a:r>
              <a:rPr lang="zh-CN" altLang="en-US" sz="1400" dirty="0" smtClean="0"/>
              <a:t>内容</a:t>
            </a:r>
            <a:r>
              <a:rPr lang="zh-CN" altLang="en-US" sz="1400" dirty="0"/>
              <a:t>点击此处输入文本</a:t>
            </a:r>
            <a:r>
              <a:rPr lang="zh-CN" altLang="en-US" sz="1400" dirty="0" smtClean="0"/>
              <a:t>内容</a:t>
            </a:r>
            <a:r>
              <a:rPr lang="zh-CN" altLang="en-US" sz="1400" dirty="0"/>
              <a:t>点击此处输入文本内容</a:t>
            </a:r>
            <a:r>
              <a:rPr lang="en-US" altLang="zh-CN" sz="1400" dirty="0" smtClean="0">
                <a:latin typeface="+mn-lt"/>
                <a:ea typeface="+mn-ea"/>
              </a:rPr>
              <a:t>.</a:t>
            </a:r>
            <a:endParaRPr lang="zh-CN" altLang="en-US" sz="1400" dirty="0">
              <a:latin typeface="+mn-lt"/>
              <a:ea typeface="+mn-ea"/>
            </a:endParaRPr>
          </a:p>
        </p:txBody>
      </p:sp>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50760" y="-214675"/>
            <a:ext cx="3441240" cy="3553097"/>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84317">
            <a:off x="5233696" y="2749196"/>
            <a:ext cx="7277395" cy="4891495"/>
          </a:xfrm>
          <a:prstGeom prst="rect">
            <a:avLst/>
          </a:prstGeom>
        </p:spPr>
      </p:pic>
    </p:spTree>
    <p:custDataLst>
      <p:tags r:id="rId1"/>
    </p:custDataLst>
    <p:extLst>
      <p:ext uri="{BB962C8B-B14F-4D97-AF65-F5344CB8AC3E}">
        <p14:creationId xmlns:p14="http://schemas.microsoft.com/office/powerpoint/2010/main" val="21150143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1000"/>
                                        <p:tgtEl>
                                          <p:spTgt spid="88"/>
                                        </p:tgtEl>
                                      </p:cBhvr>
                                    </p:animEffect>
                                    <p:anim calcmode="lin" valueType="num">
                                      <p:cBhvr>
                                        <p:cTn id="15" dur="1000" fill="hold"/>
                                        <p:tgtEl>
                                          <p:spTgt spid="88"/>
                                        </p:tgtEl>
                                        <p:attrNameLst>
                                          <p:attrName>ppt_x</p:attrName>
                                        </p:attrNameLst>
                                      </p:cBhvr>
                                      <p:tavLst>
                                        <p:tav tm="0">
                                          <p:val>
                                            <p:strVal val="#ppt_x"/>
                                          </p:val>
                                        </p:tav>
                                        <p:tav tm="100000">
                                          <p:val>
                                            <p:strVal val="#ppt_x"/>
                                          </p:val>
                                        </p:tav>
                                      </p:tavLst>
                                    </p:anim>
                                    <p:anim calcmode="lin" valueType="num">
                                      <p:cBhvr>
                                        <p:cTn id="16" dur="1000" fill="hold"/>
                                        <p:tgtEl>
                                          <p:spTgt spid="8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anim calcmode="lin" valueType="num">
                                      <p:cBhvr>
                                        <p:cTn id="20" dur="1000" fill="hold"/>
                                        <p:tgtEl>
                                          <p:spTgt spid="90"/>
                                        </p:tgtEl>
                                        <p:attrNameLst>
                                          <p:attrName>ppt_x</p:attrName>
                                        </p:attrNameLst>
                                      </p:cBhvr>
                                      <p:tavLst>
                                        <p:tav tm="0">
                                          <p:val>
                                            <p:strVal val="#ppt_x"/>
                                          </p:val>
                                        </p:tav>
                                        <p:tav tm="100000">
                                          <p:val>
                                            <p:strVal val="#ppt_x"/>
                                          </p:val>
                                        </p:tav>
                                      </p:tavLst>
                                    </p:anim>
                                    <p:anim calcmode="lin" valueType="num">
                                      <p:cBhvr>
                                        <p:cTn id="21" dur="1000" fill="hold"/>
                                        <p:tgtEl>
                                          <p:spTgt spid="9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2056"/>
                                        </p:tgtEl>
                                        <p:attrNameLst>
                                          <p:attrName>style.visibility</p:attrName>
                                        </p:attrNameLst>
                                      </p:cBhvr>
                                      <p:to>
                                        <p:strVal val="visible"/>
                                      </p:to>
                                    </p:set>
                                    <p:animScale>
                                      <p:cBhvr>
                                        <p:cTn id="31" dur="1000" decel="50000" fill="hold">
                                          <p:stCondLst>
                                            <p:cond delay="0"/>
                                          </p:stCondLst>
                                        </p:cTn>
                                        <p:tgtEl>
                                          <p:spTgt spid="20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056"/>
                                        </p:tgtEl>
                                        <p:attrNameLst>
                                          <p:attrName>ppt_x</p:attrName>
                                          <p:attrName>ppt_y</p:attrName>
                                        </p:attrNameLst>
                                      </p:cBhvr>
                                    </p:animMotion>
                                    <p:animEffect transition="in" filter="fade">
                                      <p:cBhvr>
                                        <p:cTn id="3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0" grpId="0"/>
      <p:bldP spid="17" grpId="0" animBg="1"/>
      <p:bldP spid="20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2"/>
          <p:cNvSpPr/>
          <p:nvPr/>
        </p:nvSpPr>
        <p:spPr>
          <a:xfrm rot="19206334">
            <a:off x="5560243" y="3079252"/>
            <a:ext cx="582613" cy="776287"/>
          </a:xfrm>
          <a:custGeom>
            <a:avLst/>
            <a:gdLst/>
            <a:ahLst/>
            <a:cxnLst/>
            <a:rect l="l" t="t" r="r" b="b"/>
            <a:pathLst>
              <a:path w="1296144" h="1152128">
                <a:moveTo>
                  <a:pt x="0" y="0"/>
                </a:moveTo>
                <a:lnTo>
                  <a:pt x="33031" y="0"/>
                </a:lnTo>
                <a:cubicBezTo>
                  <a:pt x="213277" y="106503"/>
                  <a:pt x="423620" y="166911"/>
                  <a:pt x="648072" y="166911"/>
                </a:cubicBezTo>
                <a:cubicBezTo>
                  <a:pt x="872525" y="166911"/>
                  <a:pt x="1082868" y="106503"/>
                  <a:pt x="1263114" y="0"/>
                </a:cubicBezTo>
                <a:lnTo>
                  <a:pt x="1296144" y="0"/>
                </a:lnTo>
                <a:lnTo>
                  <a:pt x="1296144" y="1152128"/>
                </a:lnTo>
                <a:lnTo>
                  <a:pt x="1278997" y="1152128"/>
                </a:lnTo>
                <a:cubicBezTo>
                  <a:pt x="1095321" y="1039609"/>
                  <a:pt x="879175" y="975568"/>
                  <a:pt x="648072" y="975568"/>
                </a:cubicBezTo>
                <a:cubicBezTo>
                  <a:pt x="416969" y="975568"/>
                  <a:pt x="200824" y="1039609"/>
                  <a:pt x="17148" y="1152128"/>
                </a:cubicBezTo>
                <a:lnTo>
                  <a:pt x="0" y="1152128"/>
                </a:lnTo>
                <a:close/>
              </a:path>
            </a:pathLst>
          </a:custGeom>
          <a:solidFill>
            <a:srgbClr val="EAEAEA"/>
          </a:soli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23" name="矩形 2"/>
          <p:cNvSpPr/>
          <p:nvPr/>
        </p:nvSpPr>
        <p:spPr>
          <a:xfrm rot="1574853">
            <a:off x="3810818" y="3295152"/>
            <a:ext cx="652463" cy="776287"/>
          </a:xfrm>
          <a:custGeom>
            <a:avLst/>
            <a:gdLst/>
            <a:ahLst/>
            <a:cxnLst/>
            <a:rect l="l" t="t" r="r" b="b"/>
            <a:pathLst>
              <a:path w="1296144" h="1152128">
                <a:moveTo>
                  <a:pt x="0" y="0"/>
                </a:moveTo>
                <a:lnTo>
                  <a:pt x="33031" y="0"/>
                </a:lnTo>
                <a:cubicBezTo>
                  <a:pt x="213277" y="106503"/>
                  <a:pt x="423620" y="166911"/>
                  <a:pt x="648072" y="166911"/>
                </a:cubicBezTo>
                <a:cubicBezTo>
                  <a:pt x="872525" y="166911"/>
                  <a:pt x="1082868" y="106503"/>
                  <a:pt x="1263114" y="0"/>
                </a:cubicBezTo>
                <a:lnTo>
                  <a:pt x="1296144" y="0"/>
                </a:lnTo>
                <a:lnTo>
                  <a:pt x="1296144" y="1152128"/>
                </a:lnTo>
                <a:lnTo>
                  <a:pt x="1278997" y="1152128"/>
                </a:lnTo>
                <a:cubicBezTo>
                  <a:pt x="1095321" y="1039609"/>
                  <a:pt x="879175" y="975568"/>
                  <a:pt x="648072" y="975568"/>
                </a:cubicBezTo>
                <a:cubicBezTo>
                  <a:pt x="416969" y="975568"/>
                  <a:pt x="200824" y="1039609"/>
                  <a:pt x="17148" y="1152128"/>
                </a:cubicBezTo>
                <a:lnTo>
                  <a:pt x="0" y="1152128"/>
                </a:lnTo>
                <a:close/>
              </a:path>
            </a:pathLst>
          </a:custGeom>
          <a:solidFill>
            <a:srgbClr val="EAEAEA"/>
          </a:soli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25" name="椭圆 24"/>
          <p:cNvSpPr/>
          <p:nvPr/>
        </p:nvSpPr>
        <p:spPr>
          <a:xfrm>
            <a:off x="2367780" y="2396626"/>
            <a:ext cx="1649412" cy="1649412"/>
          </a:xfrm>
          <a:prstGeom prst="ellipse">
            <a:avLst/>
          </a:prstGeom>
          <a:solidFill>
            <a:schemeClr val="accent1"/>
          </a:solidFill>
          <a:ln w="25400" cap="flat" cmpd="sng" algn="ctr">
            <a:noFill/>
            <a:prstDash val="solid"/>
          </a:ln>
          <a:effectLst/>
        </p:spPr>
        <p:txBody>
          <a:bodyPr lIns="0" tIns="72000" rIns="0" bIns="0" anchor="ctr"/>
          <a:lstStyle/>
          <a:p>
            <a:pPr algn="just">
              <a:lnSpc>
                <a:spcPct val="130000"/>
              </a:lnSpc>
              <a:defRPr/>
            </a:pPr>
            <a:r>
              <a:rPr lang="zh-CN" altLang="en-US" sz="1400" kern="0" dirty="0">
                <a:solidFill>
                  <a:sysClr val="window" lastClr="FFFFFF"/>
                </a:solidFill>
                <a:latin typeface="Arial" pitchFamily="34" charset="0"/>
                <a:cs typeface="Arial" pitchFamily="34" charset="0"/>
              </a:rPr>
              <a:t>点击此处输入文本内容</a:t>
            </a:r>
            <a:endParaRPr lang="en-US" altLang="zh-CN" sz="1400" kern="0" dirty="0">
              <a:solidFill>
                <a:sysClr val="window" lastClr="FFFFFF"/>
              </a:solidFill>
              <a:latin typeface="Arial" pitchFamily="34" charset="0"/>
              <a:cs typeface="Arial" pitchFamily="34" charset="0"/>
            </a:endParaRPr>
          </a:p>
        </p:txBody>
      </p:sp>
      <p:sp>
        <p:nvSpPr>
          <p:cNvPr id="26" name="TextBox 25"/>
          <p:cNvSpPr txBox="1"/>
          <p:nvPr/>
        </p:nvSpPr>
        <p:spPr>
          <a:xfrm>
            <a:off x="2960824" y="1631275"/>
            <a:ext cx="464156" cy="1200329"/>
          </a:xfrm>
          <a:prstGeom prst="rect">
            <a:avLst/>
          </a:prstGeom>
          <a:noFill/>
        </p:spPr>
        <p:txBody>
          <a:bodyPr>
            <a:spAutoFit/>
          </a:bodyPr>
          <a:lstStyle>
            <a:defPPr>
              <a:defRPr lang="en-US"/>
            </a:defPPr>
            <a:lvl1pPr marR="0" lvl="0" indent="0"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C0504D">
                    <a:lumMod val="75000"/>
                  </a:srgbClr>
                </a:solidFill>
                <a:effectLst/>
                <a:uLnTx/>
                <a:uFillTx/>
                <a:latin typeface="Arial Rounded MT Bold" pitchFamily="34" charset="0"/>
                <a:ea typeface="微软雅黑" pitchFamily="34" charset="-122"/>
                <a:cs typeface="Times New Roman" pitchFamily="18" charset="0"/>
              </a:defRPr>
            </a:lvl1pPr>
          </a:lstStyle>
          <a:p>
            <a:pPr algn="ctr" eaLnBrk="1" hangingPunct="1">
              <a:lnSpc>
                <a:spcPct val="100000"/>
              </a:lnSpc>
              <a:defRPr/>
            </a:pPr>
            <a:r>
              <a:rPr lang="en-US" altLang="zh-CN" sz="7200" dirty="0">
                <a:ln w="57150" cmpd="sng">
                  <a:solidFill>
                    <a:sysClr val="window" lastClr="FFFFFF"/>
                  </a:solidFill>
                  <a:prstDash val="solid"/>
                </a:ln>
                <a:solidFill>
                  <a:schemeClr val="accent1"/>
                </a:solidFill>
                <a:latin typeface="Bernard MT Condensed" pitchFamily="18" charset="0"/>
              </a:rPr>
              <a:t>1</a:t>
            </a:r>
          </a:p>
        </p:txBody>
      </p:sp>
      <p:sp>
        <p:nvSpPr>
          <p:cNvPr id="27" name="椭圆 26"/>
          <p:cNvSpPr/>
          <p:nvPr/>
        </p:nvSpPr>
        <p:spPr>
          <a:xfrm>
            <a:off x="4233093" y="3287214"/>
            <a:ext cx="1649413" cy="1649413"/>
          </a:xfrm>
          <a:prstGeom prst="ellipse">
            <a:avLst/>
          </a:prstGeom>
          <a:solidFill>
            <a:schemeClr val="accent2"/>
          </a:solidFill>
          <a:ln w="25400" cap="flat" cmpd="sng" algn="ctr">
            <a:noFill/>
            <a:prstDash val="solid"/>
          </a:ln>
          <a:effectLst/>
        </p:spPr>
        <p:txBody>
          <a:bodyPr lIns="0" tIns="72000" rIns="0" bIns="0" anchor="ctr"/>
          <a:lstStyle/>
          <a:p>
            <a:pPr algn="just">
              <a:lnSpc>
                <a:spcPct val="130000"/>
              </a:lnSpc>
              <a:defRPr/>
            </a:pPr>
            <a:r>
              <a:rPr lang="zh-CN" altLang="en-US" sz="1400" kern="0" dirty="0">
                <a:solidFill>
                  <a:sysClr val="window" lastClr="FFFFFF"/>
                </a:solidFill>
                <a:latin typeface="Arial" pitchFamily="34" charset="0"/>
                <a:cs typeface="Arial" pitchFamily="34" charset="0"/>
              </a:rPr>
              <a:t>点击此处输入文本内容</a:t>
            </a:r>
            <a:endParaRPr lang="en-US" altLang="zh-CN" sz="1400" kern="0" dirty="0">
              <a:solidFill>
                <a:sysClr val="window" lastClr="FFFFFF"/>
              </a:solidFill>
              <a:latin typeface="Arial" pitchFamily="34" charset="0"/>
              <a:cs typeface="Arial" pitchFamily="34" charset="0"/>
            </a:endParaRPr>
          </a:p>
        </p:txBody>
      </p:sp>
      <p:sp>
        <p:nvSpPr>
          <p:cNvPr id="28" name="TextBox 27"/>
          <p:cNvSpPr txBox="1"/>
          <p:nvPr/>
        </p:nvSpPr>
        <p:spPr>
          <a:xfrm>
            <a:off x="4769429" y="2535348"/>
            <a:ext cx="464156" cy="1200329"/>
          </a:xfrm>
          <a:prstGeom prst="rect">
            <a:avLst/>
          </a:prstGeom>
          <a:noFill/>
        </p:spPr>
        <p:txBody>
          <a:bodyPr>
            <a:spAutoFit/>
          </a:bodyPr>
          <a:lstStyle>
            <a:defPPr>
              <a:defRPr lang="en-US"/>
            </a:defPPr>
            <a:lvl1pPr marR="0" lvl="0" indent="0"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C0504D">
                    <a:lumMod val="75000"/>
                  </a:srgbClr>
                </a:solidFill>
                <a:effectLst/>
                <a:uLnTx/>
                <a:uFillTx/>
                <a:latin typeface="Arial Rounded MT Bold" pitchFamily="34" charset="0"/>
                <a:ea typeface="微软雅黑" pitchFamily="34" charset="-122"/>
                <a:cs typeface="Times New Roman" pitchFamily="18" charset="0"/>
              </a:defRPr>
            </a:lvl1pPr>
          </a:lstStyle>
          <a:p>
            <a:pPr algn="ctr" eaLnBrk="1" hangingPunct="1">
              <a:lnSpc>
                <a:spcPct val="100000"/>
              </a:lnSpc>
              <a:defRPr/>
            </a:pPr>
            <a:r>
              <a:rPr lang="en-US" altLang="zh-CN" sz="7200" dirty="0">
                <a:ln w="57150" cmpd="sng">
                  <a:solidFill>
                    <a:sysClr val="window" lastClr="FFFFFF"/>
                  </a:solidFill>
                  <a:prstDash val="solid"/>
                </a:ln>
                <a:solidFill>
                  <a:schemeClr val="accent2"/>
                </a:solidFill>
                <a:latin typeface="Bernard MT Condensed" pitchFamily="18" charset="0"/>
              </a:rPr>
              <a:t>2</a:t>
            </a:r>
          </a:p>
        </p:txBody>
      </p:sp>
      <p:sp>
        <p:nvSpPr>
          <p:cNvPr id="29" name="椭圆 28"/>
          <p:cNvSpPr/>
          <p:nvPr/>
        </p:nvSpPr>
        <p:spPr>
          <a:xfrm>
            <a:off x="5811068" y="1979114"/>
            <a:ext cx="1649413" cy="1647825"/>
          </a:xfrm>
          <a:prstGeom prst="ellipse">
            <a:avLst/>
          </a:prstGeom>
          <a:solidFill>
            <a:schemeClr val="accent4"/>
          </a:solidFill>
          <a:ln w="25400" cap="flat" cmpd="sng" algn="ctr">
            <a:noFill/>
            <a:prstDash val="solid"/>
          </a:ln>
          <a:effectLst/>
        </p:spPr>
        <p:txBody>
          <a:bodyPr lIns="0" tIns="72000" rIns="0" bIns="0" anchor="ctr"/>
          <a:lstStyle/>
          <a:p>
            <a:pPr algn="just">
              <a:lnSpc>
                <a:spcPct val="130000"/>
              </a:lnSpc>
              <a:defRPr/>
            </a:pPr>
            <a:r>
              <a:rPr lang="zh-CN" altLang="en-US" sz="1400" kern="0" dirty="0">
                <a:solidFill>
                  <a:sysClr val="window" lastClr="FFFFFF"/>
                </a:solidFill>
                <a:latin typeface="Arial" pitchFamily="34" charset="0"/>
                <a:cs typeface="Arial" pitchFamily="34" charset="0"/>
              </a:rPr>
              <a:t>点击此处输入文本内容</a:t>
            </a:r>
            <a:endParaRPr lang="en-US" altLang="zh-CN" sz="1400" kern="0" dirty="0">
              <a:solidFill>
                <a:sysClr val="window" lastClr="FFFFFF"/>
              </a:solidFill>
              <a:latin typeface="Arial" pitchFamily="34" charset="0"/>
              <a:cs typeface="Arial" pitchFamily="34" charset="0"/>
            </a:endParaRPr>
          </a:p>
        </p:txBody>
      </p:sp>
      <p:sp>
        <p:nvSpPr>
          <p:cNvPr id="30" name="TextBox 29"/>
          <p:cNvSpPr txBox="1"/>
          <p:nvPr/>
        </p:nvSpPr>
        <p:spPr>
          <a:xfrm>
            <a:off x="6403757" y="1196333"/>
            <a:ext cx="464156" cy="1200329"/>
          </a:xfrm>
          <a:prstGeom prst="rect">
            <a:avLst/>
          </a:prstGeom>
          <a:noFill/>
        </p:spPr>
        <p:txBody>
          <a:bodyPr>
            <a:spAutoFit/>
          </a:bodyPr>
          <a:lstStyle>
            <a:defPPr>
              <a:defRPr lang="en-US"/>
            </a:defPPr>
            <a:lvl1pPr marR="0" lvl="0" indent="0"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C0504D">
                    <a:lumMod val="75000"/>
                  </a:srgbClr>
                </a:solidFill>
                <a:effectLst/>
                <a:uLnTx/>
                <a:uFillTx/>
                <a:latin typeface="Arial Rounded MT Bold" pitchFamily="34" charset="0"/>
                <a:ea typeface="微软雅黑" pitchFamily="34" charset="-122"/>
                <a:cs typeface="Times New Roman" pitchFamily="18" charset="0"/>
              </a:defRPr>
            </a:lvl1pPr>
          </a:lstStyle>
          <a:p>
            <a:pPr algn="ctr" eaLnBrk="1" hangingPunct="1">
              <a:lnSpc>
                <a:spcPct val="100000"/>
              </a:lnSpc>
              <a:defRPr/>
            </a:pPr>
            <a:r>
              <a:rPr lang="en-US" altLang="zh-CN" sz="7200" dirty="0">
                <a:ln w="57150" cmpd="sng">
                  <a:solidFill>
                    <a:sysClr val="window" lastClr="FFFFFF"/>
                  </a:solidFill>
                  <a:prstDash val="solid"/>
                </a:ln>
                <a:solidFill>
                  <a:schemeClr val="accent4"/>
                </a:solidFill>
                <a:latin typeface="Bernard MT Condensed" pitchFamily="18" charset="0"/>
              </a:rPr>
              <a:t>3</a:t>
            </a:r>
          </a:p>
        </p:txBody>
      </p:sp>
      <p:sp>
        <p:nvSpPr>
          <p:cNvPr id="12" name="标题 9"/>
          <p:cNvSpPr>
            <a:spLocks noGrp="1"/>
          </p:cNvSpPr>
          <p:nvPr>
            <p:ph type="title"/>
          </p:nvPr>
        </p:nvSpPr>
        <p:spPr>
          <a:xfrm>
            <a:off x="4522982" y="379204"/>
            <a:ext cx="7837714" cy="601525"/>
          </a:xfrm>
        </p:spPr>
        <p:txBody>
          <a:bodyPr>
            <a:normAutofit fontScale="90000"/>
          </a:bodyPr>
          <a:lstStyle/>
          <a:p>
            <a:pPr eaLnBrk="1" hangingPunct="1"/>
            <a:r>
              <a:rPr lang="zh-CN" altLang="en-US" dirty="0" smtClean="0"/>
              <a:t>请在这里输入您的标题</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912" y="3179443"/>
            <a:ext cx="6146890" cy="3811072"/>
          </a:xfrm>
          <a:prstGeom prst="rect">
            <a:avLst/>
          </a:prstGeom>
        </p:spPr>
      </p:pic>
    </p:spTree>
    <p:extLst>
      <p:ext uri="{BB962C8B-B14F-4D97-AF65-F5344CB8AC3E}">
        <p14:creationId xmlns:p14="http://schemas.microsoft.com/office/powerpoint/2010/main" val="891692051"/>
      </p:ext>
    </p:extLst>
  </p:cSld>
  <p:clrMapOvr>
    <a:masterClrMapping/>
  </p:clrMapOvr>
  <p:transition spd="slow" advClick="0"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1000" fill="hold"/>
                                        <p:tgtEl>
                                          <p:spTgt spid="26"/>
                                        </p:tgtEl>
                                        <p:attrNameLst>
                                          <p:attrName>ppt_w</p:attrName>
                                        </p:attrNameLst>
                                      </p:cBhvr>
                                      <p:tavLst>
                                        <p:tav tm="0">
                                          <p:val>
                                            <p:fltVal val="0"/>
                                          </p:val>
                                        </p:tav>
                                        <p:tav tm="100000">
                                          <p:val>
                                            <p:strVal val="#ppt_w"/>
                                          </p:val>
                                        </p:tav>
                                      </p:tavLst>
                                    </p:anim>
                                    <p:anim calcmode="lin" valueType="num">
                                      <p:cBhvr>
                                        <p:cTn id="16" dur="1000" fill="hold"/>
                                        <p:tgtEl>
                                          <p:spTgt spid="26"/>
                                        </p:tgtEl>
                                        <p:attrNameLst>
                                          <p:attrName>ppt_h</p:attrName>
                                        </p:attrNameLst>
                                      </p:cBhvr>
                                      <p:tavLst>
                                        <p:tav tm="0">
                                          <p:val>
                                            <p:fltVal val="0"/>
                                          </p:val>
                                        </p:tav>
                                        <p:tav tm="100000">
                                          <p:val>
                                            <p:strVal val="#ppt_h"/>
                                          </p:val>
                                        </p:tav>
                                      </p:tavLst>
                                    </p:anim>
                                    <p:anim calcmode="lin" valueType="num">
                                      <p:cBhvr>
                                        <p:cTn id="17" dur="1000" fill="hold"/>
                                        <p:tgtEl>
                                          <p:spTgt spid="26"/>
                                        </p:tgtEl>
                                        <p:attrNameLst>
                                          <p:attrName>style.rotation</p:attrName>
                                        </p:attrNameLst>
                                      </p:cBhvr>
                                      <p:tavLst>
                                        <p:tav tm="0">
                                          <p:val>
                                            <p:fltVal val="90"/>
                                          </p:val>
                                        </p:tav>
                                        <p:tav tm="100000">
                                          <p:val>
                                            <p:fltVal val="0"/>
                                          </p:val>
                                        </p:tav>
                                      </p:tavLst>
                                    </p:anim>
                                    <p:animEffect transition="in" filter="fade">
                                      <p:cBhvr>
                                        <p:cTn id="18" dur="10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fltVal val="0"/>
                                          </p:val>
                                        </p:tav>
                                        <p:tav tm="100000">
                                          <p:val>
                                            <p:strVal val="#ppt_w"/>
                                          </p:val>
                                        </p:tav>
                                      </p:tavLst>
                                    </p:anim>
                                    <p:anim calcmode="lin" valueType="num">
                                      <p:cBhvr>
                                        <p:cTn id="22" dur="1000" fill="hold"/>
                                        <p:tgtEl>
                                          <p:spTgt spid="25"/>
                                        </p:tgtEl>
                                        <p:attrNameLst>
                                          <p:attrName>ppt_h</p:attrName>
                                        </p:attrNameLst>
                                      </p:cBhvr>
                                      <p:tavLst>
                                        <p:tav tm="0">
                                          <p:val>
                                            <p:fltVal val="0"/>
                                          </p:val>
                                        </p:tav>
                                        <p:tav tm="100000">
                                          <p:val>
                                            <p:strVal val="#ppt_h"/>
                                          </p:val>
                                        </p:tav>
                                      </p:tavLst>
                                    </p:anim>
                                    <p:anim calcmode="lin" valueType="num">
                                      <p:cBhvr>
                                        <p:cTn id="23" dur="1000" fill="hold"/>
                                        <p:tgtEl>
                                          <p:spTgt spid="25"/>
                                        </p:tgtEl>
                                        <p:attrNameLst>
                                          <p:attrName>style.rotation</p:attrName>
                                        </p:attrNameLst>
                                      </p:cBhvr>
                                      <p:tavLst>
                                        <p:tav tm="0">
                                          <p:val>
                                            <p:fltVal val="90"/>
                                          </p:val>
                                        </p:tav>
                                        <p:tav tm="100000">
                                          <p:val>
                                            <p:fltVal val="0"/>
                                          </p:val>
                                        </p:tav>
                                      </p:tavLst>
                                    </p:anim>
                                    <p:animEffect transition="in" filter="fade">
                                      <p:cBhvr>
                                        <p:cTn id="24" dur="1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28"/>
                                        </p:tgtEl>
                                        <p:attrNameLst>
                                          <p:attrName>style.visibility</p:attrName>
                                        </p:attrNameLst>
                                      </p:cBhvr>
                                      <p:to>
                                        <p:strVal val="visible"/>
                                      </p:to>
                                    </p:set>
                                    <p:anim by="(-#ppt_w*2)" calcmode="lin" valueType="num">
                                      <p:cBhvr rctx="PPT">
                                        <p:cTn id="29" dur="500" autoRev="1" fill="hold">
                                          <p:stCondLst>
                                            <p:cond delay="0"/>
                                          </p:stCondLst>
                                        </p:cTn>
                                        <p:tgtEl>
                                          <p:spTgt spid="28"/>
                                        </p:tgtEl>
                                        <p:attrNameLst>
                                          <p:attrName>ppt_w</p:attrName>
                                        </p:attrNameLst>
                                      </p:cBhvr>
                                    </p:anim>
                                    <p:anim by="(#ppt_w*0.50)" calcmode="lin" valueType="num">
                                      <p:cBhvr>
                                        <p:cTn id="30" dur="500" decel="50000" autoRev="1" fill="hold">
                                          <p:stCondLst>
                                            <p:cond delay="0"/>
                                          </p:stCondLst>
                                        </p:cTn>
                                        <p:tgtEl>
                                          <p:spTgt spid="28"/>
                                        </p:tgtEl>
                                        <p:attrNameLst>
                                          <p:attrName>ppt_x</p:attrName>
                                        </p:attrNameLst>
                                      </p:cBhvr>
                                    </p:anim>
                                    <p:anim from="(-#ppt_h/2)" to="(#ppt_y)" calcmode="lin" valueType="num">
                                      <p:cBhvr>
                                        <p:cTn id="31" dur="1000" fill="hold">
                                          <p:stCondLst>
                                            <p:cond delay="0"/>
                                          </p:stCondLst>
                                        </p:cTn>
                                        <p:tgtEl>
                                          <p:spTgt spid="28"/>
                                        </p:tgtEl>
                                        <p:attrNameLst>
                                          <p:attrName>ppt_y</p:attrName>
                                        </p:attrNameLst>
                                      </p:cBhvr>
                                    </p:anim>
                                    <p:animRot by="21600000">
                                      <p:cBhvr>
                                        <p:cTn id="32" dur="1000" fill="hold">
                                          <p:stCondLst>
                                            <p:cond delay="0"/>
                                          </p:stCondLst>
                                        </p:cTn>
                                        <p:tgtEl>
                                          <p:spTgt spid="28"/>
                                        </p:tgtEl>
                                        <p:attrNameLst>
                                          <p:attrName>r</p:attrName>
                                        </p:attrNameLst>
                                      </p:cBhvr>
                                    </p:animRot>
                                  </p:childTnLst>
                                </p:cTn>
                              </p:par>
                              <p:par>
                                <p:cTn id="33" presetID="56" presetClass="entr" presetSubtype="0" fill="hold" grpId="0" nodeType="withEffect">
                                  <p:stCondLst>
                                    <p:cond delay="0"/>
                                  </p:stCondLst>
                                  <p:iterate type="lt">
                                    <p:tmPct val="10000"/>
                                  </p:iterate>
                                  <p:childTnLst>
                                    <p:set>
                                      <p:cBhvr>
                                        <p:cTn id="34" dur="1" fill="hold">
                                          <p:stCondLst>
                                            <p:cond delay="0"/>
                                          </p:stCondLst>
                                        </p:cTn>
                                        <p:tgtEl>
                                          <p:spTgt spid="27"/>
                                        </p:tgtEl>
                                        <p:attrNameLst>
                                          <p:attrName>style.visibility</p:attrName>
                                        </p:attrNameLst>
                                      </p:cBhvr>
                                      <p:to>
                                        <p:strVal val="visible"/>
                                      </p:to>
                                    </p:set>
                                    <p:anim by="(-#ppt_w*2)" calcmode="lin" valueType="num">
                                      <p:cBhvr rctx="PPT">
                                        <p:cTn id="35" dur="500" autoRev="1" fill="hold">
                                          <p:stCondLst>
                                            <p:cond delay="0"/>
                                          </p:stCondLst>
                                        </p:cTn>
                                        <p:tgtEl>
                                          <p:spTgt spid="27"/>
                                        </p:tgtEl>
                                        <p:attrNameLst>
                                          <p:attrName>ppt_w</p:attrName>
                                        </p:attrNameLst>
                                      </p:cBhvr>
                                    </p:anim>
                                    <p:anim by="(#ppt_w*0.50)" calcmode="lin" valueType="num">
                                      <p:cBhvr>
                                        <p:cTn id="36" dur="500" decel="50000" autoRev="1" fill="hold">
                                          <p:stCondLst>
                                            <p:cond delay="0"/>
                                          </p:stCondLst>
                                        </p:cTn>
                                        <p:tgtEl>
                                          <p:spTgt spid="27"/>
                                        </p:tgtEl>
                                        <p:attrNameLst>
                                          <p:attrName>ppt_x</p:attrName>
                                        </p:attrNameLst>
                                      </p:cBhvr>
                                    </p:anim>
                                    <p:anim from="(-#ppt_h/2)" to="(#ppt_y)" calcmode="lin" valueType="num">
                                      <p:cBhvr>
                                        <p:cTn id="37" dur="1000" fill="hold">
                                          <p:stCondLst>
                                            <p:cond delay="0"/>
                                          </p:stCondLst>
                                        </p:cTn>
                                        <p:tgtEl>
                                          <p:spTgt spid="27"/>
                                        </p:tgtEl>
                                        <p:attrNameLst>
                                          <p:attrName>ppt_y</p:attrName>
                                        </p:attrNameLst>
                                      </p:cBhvr>
                                    </p:anim>
                                    <p:animRot by="21600000">
                                      <p:cBhvr>
                                        <p:cTn id="38" dur="1000" fill="hold">
                                          <p:stCondLst>
                                            <p:cond delay="0"/>
                                          </p:stCondLst>
                                        </p:cTn>
                                        <p:tgtEl>
                                          <p:spTgt spid="27"/>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8" grpId="0"/>
      <p:bldP spid="29" grpId="0" animBg="1"/>
      <p:bldP spid="3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5226"/>
            <a:ext cx="12192000" cy="6315457"/>
          </a:xfrm>
          <a:prstGeom prst="rect">
            <a:avLst/>
          </a:prstGeom>
        </p:spPr>
      </p:pic>
      <p:sp>
        <p:nvSpPr>
          <p:cNvPr id="4" name="标题 5"/>
          <p:cNvSpPr txBox="1">
            <a:spLocks/>
          </p:cNvSpPr>
          <p:nvPr/>
        </p:nvSpPr>
        <p:spPr>
          <a:xfrm>
            <a:off x="2996428" y="1019059"/>
            <a:ext cx="5995988" cy="12350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i="0" kern="1200" baseline="0">
                <a:solidFill>
                  <a:schemeClr val="tx2"/>
                </a:solidFill>
                <a:latin typeface="Arial Black" panose="020B0A04020102020204" pitchFamily="34" charset="0"/>
                <a:ea typeface="微软雅黑" panose="020B0503020204020204" pitchFamily="34" charset="-122"/>
                <a:cs typeface="+mj-cs"/>
              </a:defRPr>
            </a:lvl1pPr>
          </a:lstStyle>
          <a:p>
            <a:pPr>
              <a:defRPr/>
            </a:pPr>
            <a:r>
              <a:rPr lang="en-US" altLang="zh-CN" sz="5400" dirty="0" smtClean="0">
                <a:solidFill>
                  <a:schemeClr val="accent1">
                    <a:lumMod val="75000"/>
                  </a:schemeClr>
                </a:solidFill>
              </a:rPr>
              <a:t>04</a:t>
            </a:r>
            <a:r>
              <a:rPr lang="zh-CN" altLang="en-US" dirty="0" smtClean="0">
                <a:solidFill>
                  <a:schemeClr val="accent1">
                    <a:lumMod val="75000"/>
                  </a:schemeClr>
                </a:solidFill>
              </a:rPr>
              <a:t>点</a:t>
            </a:r>
            <a:r>
              <a:rPr lang="zh-CN" altLang="en-US" dirty="0">
                <a:solidFill>
                  <a:schemeClr val="accent1">
                    <a:lumMod val="75000"/>
                  </a:schemeClr>
                </a:solidFill>
              </a:rPr>
              <a:t>此输入标题</a:t>
            </a:r>
          </a:p>
        </p:txBody>
      </p:sp>
      <p:sp>
        <p:nvSpPr>
          <p:cNvPr id="5" name="文本占位符 6"/>
          <p:cNvSpPr txBox="1">
            <a:spLocks/>
          </p:cNvSpPr>
          <p:nvPr/>
        </p:nvSpPr>
        <p:spPr>
          <a:xfrm>
            <a:off x="3884701" y="2254134"/>
            <a:ext cx="4422598" cy="311893"/>
          </a:xfrm>
          <a:custGeom>
            <a:avLst/>
            <a:gdLst>
              <a:gd name="connsiteX0" fmla="*/ 3353121 w 4422598"/>
              <a:gd name="connsiteY0" fmla="*/ 78203 h 311893"/>
              <a:gd name="connsiteX1" fmla="*/ 4422598 w 4422598"/>
              <a:gd name="connsiteY1" fmla="*/ 131259 h 311893"/>
              <a:gd name="connsiteX2" fmla="*/ 3753749 w 4422598"/>
              <a:gd name="connsiteY2" fmla="*/ 311893 h 311893"/>
              <a:gd name="connsiteX3" fmla="*/ 0 w 4422598"/>
              <a:gd name="connsiteY3" fmla="*/ 0 h 311893"/>
              <a:gd name="connsiteX4" fmla="*/ 3065552 w 4422598"/>
              <a:gd name="connsiteY4" fmla="*/ 0 h 311893"/>
              <a:gd name="connsiteX5" fmla="*/ 3553658 w 4422598"/>
              <a:gd name="connsiteY5" fmla="*/ 310788 h 311893"/>
              <a:gd name="connsiteX6" fmla="*/ 397735 w 4422598"/>
              <a:gd name="connsiteY6" fmla="*/ 299223 h 31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2598" h="311893">
                <a:moveTo>
                  <a:pt x="3353121" y="78203"/>
                </a:moveTo>
                <a:lnTo>
                  <a:pt x="4422598" y="131259"/>
                </a:lnTo>
                <a:lnTo>
                  <a:pt x="3753749" y="311893"/>
                </a:lnTo>
                <a:close/>
                <a:moveTo>
                  <a:pt x="0" y="0"/>
                </a:moveTo>
                <a:lnTo>
                  <a:pt x="3065552" y="0"/>
                </a:lnTo>
                <a:lnTo>
                  <a:pt x="3553658" y="310788"/>
                </a:lnTo>
                <a:lnTo>
                  <a:pt x="397735" y="299223"/>
                </a:lnTo>
                <a:close/>
              </a:path>
            </a:pathLst>
          </a:custGeom>
          <a:solidFill>
            <a:schemeClr val="accent1"/>
          </a:solidFill>
          <a:effectLst>
            <a:outerShdw blurRad="76200" dist="12700" dir="2700000" sy="-23000" kx="-800400" algn="bl" rotWithShape="0">
              <a:prstClr val="black">
                <a:alpha val="20000"/>
              </a:prstClr>
            </a:outerShdw>
          </a:effectLst>
        </p:spPr>
        <p:txBody>
          <a:bodyPr vert="horz" wrap="square" lIns="360000" tIns="0" rIns="1332000" bIns="0" rtlCol="0" anchor="ctr">
            <a:noAutofit/>
          </a:bodyPr>
          <a:lstStyle>
            <a:lvl1pPr marL="0" indent="0" algn="ctr" defTabSz="914400" rtl="0" eaLnBrk="1" latinLnBrk="0" hangingPunct="1">
              <a:lnSpc>
                <a:spcPct val="110000"/>
              </a:lnSpc>
              <a:spcBef>
                <a:spcPts val="1800"/>
              </a:spcBef>
              <a:spcAft>
                <a:spcPts val="0"/>
              </a:spcAft>
              <a:buClr>
                <a:schemeClr val="tx2">
                  <a:lumMod val="75000"/>
                </a:schemeClr>
              </a:buClr>
              <a:buSzPct val="60000"/>
              <a:buFont typeface="Wingdings" panose="05000000000000000000" pitchFamily="2" charset="2"/>
              <a:buNone/>
              <a:defRPr sz="1600" kern="1200" baseline="0">
                <a:solidFill>
                  <a:schemeClr val="bg1"/>
                </a:solidFill>
                <a:latin typeface="Arial" panose="020B0604020202020204" pitchFamily="34" charset="0"/>
                <a:ea typeface="微软雅黑" panose="020B0503020204020204" pitchFamily="34" charset="-122"/>
                <a:cs typeface="+mn-cs"/>
              </a:defRPr>
            </a:lvl1pPr>
            <a:lvl2pPr marL="457200" indent="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chemeClr val="tx1">
                    <a:tint val="75000"/>
                  </a:schemeClr>
                </a:solidFill>
                <a:latin typeface="幼圆" panose="02010509060101010101" pitchFamily="49" charset="-122"/>
                <a:ea typeface="幼圆" panose="02010509060101010101" pitchFamily="49"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buClr>
                <a:srgbClr val="3D3F41">
                  <a:lumMod val="75000"/>
                </a:srgbClr>
              </a:buClr>
              <a:defRPr/>
            </a:pPr>
            <a:r>
              <a:rPr lang="zh-CN" altLang="en-US" dirty="0"/>
              <a:t>点此输入文本内容</a:t>
            </a:r>
            <a:endParaRPr lang="en-US" altLang="zh-CN" dirty="0"/>
          </a:p>
        </p:txBody>
      </p:sp>
    </p:spTree>
    <p:extLst>
      <p:ext uri="{BB962C8B-B14F-4D97-AF65-F5344CB8AC3E}">
        <p14:creationId xmlns:p14="http://schemas.microsoft.com/office/powerpoint/2010/main" val="1445588477"/>
      </p:ext>
    </p:extLst>
  </p:cSld>
  <p:clrMapOvr>
    <a:masterClrMapping/>
  </p:clrMapOvr>
  <mc:AlternateContent xmlns:mc="http://schemas.openxmlformats.org/markup-compatibility/2006" xmlns:p14="http://schemas.microsoft.com/office/powerpoint/2010/main">
    <mc:Choice Requires="p14">
      <p:transition spd="slow" p14:dur="3900" advClick="0" advTm="3000">
        <p14:glitter pattern="hexago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auto">
          <a:xfrm rot="19559018">
            <a:off x="6405564" y="1935163"/>
            <a:ext cx="490537" cy="685800"/>
          </a:xfrm>
          <a:prstGeom prst="chevron">
            <a:avLst>
              <a:gd name="adj" fmla="val 55472"/>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lnSpc>
                <a:spcPct val="120000"/>
              </a:lnSpc>
              <a:defRPr/>
            </a:pPr>
            <a:endParaRPr lang="zh-CN" altLang="en-US" sz="1500" dirty="0">
              <a:solidFill>
                <a:schemeClr val="accent1"/>
              </a:solidFill>
              <a:latin typeface="微软雅黑" pitchFamily="34" charset="-122"/>
            </a:endParaRPr>
          </a:p>
        </p:txBody>
      </p:sp>
      <p:sp>
        <p:nvSpPr>
          <p:cNvPr id="44" name="KSO_GT1"/>
          <p:cNvSpPr>
            <a:spLocks noChangeArrowheads="1"/>
          </p:cNvSpPr>
          <p:nvPr/>
        </p:nvSpPr>
        <p:spPr bwMode="auto">
          <a:xfrm rot="19559018">
            <a:off x="2419350" y="3205164"/>
            <a:ext cx="4699000" cy="687387"/>
          </a:xfrm>
          <a:custGeom>
            <a:avLst/>
            <a:gdLst>
              <a:gd name="connsiteX0" fmla="*/ 4424394 w 4699396"/>
              <a:gd name="connsiteY0" fmla="*/ 0 h 686990"/>
              <a:gd name="connsiteX1" fmla="*/ 4699396 w 4699396"/>
              <a:gd name="connsiteY1" fmla="*/ 343495 h 686990"/>
              <a:gd name="connsiteX2" fmla="*/ 4424394 w 4699396"/>
              <a:gd name="connsiteY2" fmla="*/ 686990 h 686990"/>
              <a:gd name="connsiteX3" fmla="*/ 1011970 w 4699396"/>
              <a:gd name="connsiteY3" fmla="*/ 686990 h 686990"/>
              <a:gd name="connsiteX4" fmla="*/ 0 w 4699396"/>
              <a:gd name="connsiteY4" fmla="*/ 3987 h 686990"/>
              <a:gd name="connsiteX5" fmla="*/ 0 w 4699396"/>
              <a:gd name="connsiteY5" fmla="*/ 0 h 68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396" h="686990">
                <a:moveTo>
                  <a:pt x="4424394" y="0"/>
                </a:moveTo>
                <a:lnTo>
                  <a:pt x="4699396" y="343495"/>
                </a:lnTo>
                <a:lnTo>
                  <a:pt x="4424394" y="686990"/>
                </a:lnTo>
                <a:lnTo>
                  <a:pt x="1011970" y="686990"/>
                </a:lnTo>
                <a:lnTo>
                  <a:pt x="0" y="3987"/>
                </a:lnTo>
                <a:lnTo>
                  <a:pt x="0" y="0"/>
                </a:lnTo>
                <a:close/>
              </a:path>
            </a:pathLst>
          </a:custGeom>
          <a:solidFill>
            <a:schemeClr val="bg1">
              <a:lumMod val="85000"/>
              <a:alpha val="50000"/>
            </a:schemeClr>
          </a:solidFill>
          <a:ln w="9525">
            <a:noFill/>
            <a:miter lim="800000"/>
            <a:headEnd/>
            <a:tailEnd/>
          </a:ln>
          <a:effectLst/>
        </p:spPr>
        <p:txBody>
          <a:bodyPr lIns="648000" tIns="0" bIns="0" anchor="ctr"/>
          <a:lstStyle/>
          <a:p>
            <a:pPr>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点击此处输入文本内容点击此处输入文本内容点击此处输入文本内容。</a:t>
            </a:r>
          </a:p>
        </p:txBody>
      </p:sp>
      <p:sp>
        <p:nvSpPr>
          <p:cNvPr id="25" name="同心圆 24"/>
          <p:cNvSpPr/>
          <p:nvPr/>
        </p:nvSpPr>
        <p:spPr bwMode="auto">
          <a:xfrm rot="19559018">
            <a:off x="6799264" y="1639889"/>
            <a:ext cx="642937" cy="642937"/>
          </a:xfrm>
          <a:prstGeom prst="donut">
            <a:avLst>
              <a:gd name="adj" fmla="val 13058"/>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bIns="0" anchor="ctr"/>
          <a:lstStyle/>
          <a:p>
            <a:pPr algn="ctr">
              <a:defRPr/>
            </a:pPr>
            <a:r>
              <a:rPr lang="en-US" altLang="zh-CN" sz="1350" b="1" kern="10" dirty="0">
                <a:solidFill>
                  <a:schemeClr val="tx1">
                    <a:lumMod val="65000"/>
                    <a:lumOff val="35000"/>
                  </a:schemeClr>
                </a:solidFill>
                <a:latin typeface="微软雅黑" pitchFamily="34" charset="-122"/>
              </a:rPr>
              <a:t>1</a:t>
            </a:r>
            <a:endParaRPr lang="zh-CN" altLang="en-US" sz="1350" b="1" kern="10" dirty="0">
              <a:solidFill>
                <a:schemeClr val="tx1">
                  <a:lumMod val="65000"/>
                  <a:lumOff val="35000"/>
                </a:schemeClr>
              </a:solidFill>
              <a:latin typeface="微软雅黑" pitchFamily="34" charset="-122"/>
            </a:endParaRPr>
          </a:p>
        </p:txBody>
      </p:sp>
      <p:sp>
        <p:nvSpPr>
          <p:cNvPr id="30" name="AutoShape 8"/>
          <p:cNvSpPr>
            <a:spLocks noChangeArrowheads="1"/>
          </p:cNvSpPr>
          <p:nvPr/>
        </p:nvSpPr>
        <p:spPr bwMode="auto">
          <a:xfrm rot="19559018">
            <a:off x="8736014" y="2125663"/>
            <a:ext cx="490537" cy="685800"/>
          </a:xfrm>
          <a:prstGeom prst="chevron">
            <a:avLst>
              <a:gd name="adj" fmla="val 55472"/>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lnSpc>
                <a:spcPct val="120000"/>
              </a:lnSpc>
              <a:defRPr/>
            </a:pPr>
            <a:endParaRPr lang="zh-CN" altLang="en-US" sz="1500" dirty="0">
              <a:solidFill>
                <a:schemeClr val="accent1"/>
              </a:solidFill>
              <a:latin typeface="微软雅黑" pitchFamily="34" charset="-122"/>
            </a:endParaRPr>
          </a:p>
        </p:txBody>
      </p:sp>
      <p:sp>
        <p:nvSpPr>
          <p:cNvPr id="41" name="任意多边形 40"/>
          <p:cNvSpPr>
            <a:spLocks noChangeArrowheads="1"/>
          </p:cNvSpPr>
          <p:nvPr/>
        </p:nvSpPr>
        <p:spPr bwMode="auto">
          <a:xfrm rot="19559018">
            <a:off x="4978642" y="3451503"/>
            <a:ext cx="4365625" cy="687388"/>
          </a:xfrm>
          <a:custGeom>
            <a:avLst/>
            <a:gdLst>
              <a:gd name="connsiteX0" fmla="*/ 4089775 w 4364777"/>
              <a:gd name="connsiteY0" fmla="*/ 0 h 686990"/>
              <a:gd name="connsiteX1" fmla="*/ 4364777 w 4364777"/>
              <a:gd name="connsiteY1" fmla="*/ 343495 h 686990"/>
              <a:gd name="connsiteX2" fmla="*/ 4089775 w 4364777"/>
              <a:gd name="connsiteY2" fmla="*/ 686990 h 686990"/>
              <a:gd name="connsiteX3" fmla="*/ 1017877 w 4364777"/>
              <a:gd name="connsiteY3" fmla="*/ 686990 h 686990"/>
              <a:gd name="connsiteX4" fmla="*/ 0 w 4364777"/>
              <a:gd name="connsiteY4" fmla="*/ 0 h 686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777" h="686990">
                <a:moveTo>
                  <a:pt x="4089775" y="0"/>
                </a:moveTo>
                <a:lnTo>
                  <a:pt x="4364777" y="343495"/>
                </a:lnTo>
                <a:lnTo>
                  <a:pt x="4089775" y="686990"/>
                </a:lnTo>
                <a:lnTo>
                  <a:pt x="1017877" y="686990"/>
                </a:lnTo>
                <a:lnTo>
                  <a:pt x="0" y="0"/>
                </a:lnTo>
                <a:close/>
              </a:path>
            </a:pathLst>
          </a:custGeom>
          <a:solidFill>
            <a:schemeClr val="bg1">
              <a:lumMod val="85000"/>
              <a:alpha val="50000"/>
            </a:schemeClr>
          </a:solidFill>
          <a:ln w="9525">
            <a:noFill/>
            <a:miter lim="800000"/>
            <a:headEnd/>
            <a:tailEnd/>
          </a:ln>
          <a:effectLst/>
        </p:spPr>
        <p:txBody>
          <a:bodyPr lIns="684000" tIns="0" bIns="0" anchor="ctr"/>
          <a:lstStyle/>
          <a:p>
            <a:pPr algn="r">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点击此处输入文本内容点击此处输入文本内容点击此处输入文本内容。</a:t>
            </a:r>
          </a:p>
          <a:p>
            <a:pPr algn="r">
              <a:defRPr/>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同心圆 28"/>
          <p:cNvSpPr/>
          <p:nvPr/>
        </p:nvSpPr>
        <p:spPr bwMode="auto">
          <a:xfrm rot="19559018">
            <a:off x="9129714" y="1830389"/>
            <a:ext cx="642937" cy="642937"/>
          </a:xfrm>
          <a:prstGeom prst="donut">
            <a:avLst>
              <a:gd name="adj" fmla="val 13058"/>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bIns="0" anchor="ctr"/>
          <a:lstStyle/>
          <a:p>
            <a:pPr algn="ctr">
              <a:defRPr/>
            </a:pPr>
            <a:r>
              <a:rPr lang="en-US" altLang="zh-CN" sz="1350" b="1" kern="10" dirty="0">
                <a:solidFill>
                  <a:schemeClr val="tx1">
                    <a:lumMod val="65000"/>
                    <a:lumOff val="35000"/>
                  </a:schemeClr>
                </a:solidFill>
                <a:latin typeface="微软雅黑" pitchFamily="34" charset="-122"/>
              </a:rPr>
              <a:t>2</a:t>
            </a:r>
            <a:endParaRPr lang="zh-CN" altLang="en-US" sz="1350" b="1" kern="10" dirty="0">
              <a:solidFill>
                <a:schemeClr val="tx1">
                  <a:lumMod val="65000"/>
                  <a:lumOff val="35000"/>
                </a:schemeClr>
              </a:solidFill>
              <a:latin typeface="微软雅黑" pitchFamily="34" charset="-122"/>
            </a:endParaRPr>
          </a:p>
        </p:txBody>
      </p:sp>
      <p:sp>
        <p:nvSpPr>
          <p:cNvPr id="37" name="矩形 36"/>
          <p:cNvSpPr/>
          <p:nvPr/>
        </p:nvSpPr>
        <p:spPr bwMode="auto">
          <a:xfrm>
            <a:off x="2208213" y="4676775"/>
            <a:ext cx="7848600" cy="1423988"/>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50000"/>
              </a:lnSpc>
              <a:defRPr/>
            </a:pPr>
            <a:r>
              <a:rPr lang="zh-CN" altLang="en-US" b="1" dirty="0">
                <a:solidFill>
                  <a:schemeClr val="tx1">
                    <a:lumMod val="65000"/>
                    <a:lumOff val="35000"/>
                  </a:schemeClr>
                </a:solidFill>
                <a:latin typeface="幼圆" panose="02010509060101010101" pitchFamily="49" charset="-122"/>
                <a:ea typeface="幼圆" panose="02010509060101010101" pitchFamily="49" charset="-122"/>
              </a:rPr>
              <a:t>点此输入标题</a:t>
            </a:r>
            <a:endParaRPr lang="en-US" altLang="zh-CN" b="1" dirty="0">
              <a:solidFill>
                <a:schemeClr val="tx1">
                  <a:lumMod val="65000"/>
                  <a:lumOff val="35000"/>
                </a:schemeClr>
              </a:solidFill>
              <a:latin typeface="幼圆" panose="02010509060101010101" pitchFamily="49" charset="-122"/>
              <a:ea typeface="幼圆" panose="02010509060101010101" pitchFamily="49" charset="-122"/>
            </a:endParaRPr>
          </a:p>
          <a:p>
            <a:pPr>
              <a:lnSpc>
                <a:spcPct val="150000"/>
              </a:lnSpc>
              <a:defRPr/>
            </a:pPr>
            <a:r>
              <a:rPr lang="zh-CN" altLang="en-US" sz="1400" dirty="0">
                <a:solidFill>
                  <a:schemeClr val="bg1">
                    <a:lumMod val="50000"/>
                  </a:schemeClr>
                </a:solidFill>
                <a:latin typeface="幼圆" panose="02010509060101010101" pitchFamily="49" charset="-122"/>
                <a:ea typeface="幼圆" panose="02010509060101010101" pitchFamily="49" charset="-122"/>
              </a:rPr>
              <a:t>点击此处输入文本内容点击此处输入文本内容点击此处输入文本内容点击此处输入文本内容点击此处输入文本内容点击此处输入文本内容。</a:t>
            </a:r>
          </a:p>
        </p:txBody>
      </p:sp>
      <p:sp>
        <p:nvSpPr>
          <p:cNvPr id="50" name="矩形 49"/>
          <p:cNvSpPr/>
          <p:nvPr/>
        </p:nvSpPr>
        <p:spPr bwMode="auto">
          <a:xfrm>
            <a:off x="2228850" y="4581525"/>
            <a:ext cx="7831138" cy="46038"/>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1350" b="1" kern="10" dirty="0">
              <a:solidFill>
                <a:schemeClr val="accent1"/>
              </a:solidFill>
              <a:latin typeface="微软雅黑" pitchFamily="34" charset="-122"/>
            </a:endParaRPr>
          </a:p>
        </p:txBody>
      </p:sp>
      <p:sp>
        <p:nvSpPr>
          <p:cNvPr id="12" name="标题 9"/>
          <p:cNvSpPr>
            <a:spLocks noGrp="1"/>
          </p:cNvSpPr>
          <p:nvPr>
            <p:ph type="title"/>
          </p:nvPr>
        </p:nvSpPr>
        <p:spPr>
          <a:xfrm>
            <a:off x="4522982" y="379204"/>
            <a:ext cx="7837714" cy="601525"/>
          </a:xfrm>
        </p:spPr>
        <p:txBody>
          <a:bodyPr>
            <a:normAutofit fontScale="90000"/>
          </a:bodyPr>
          <a:lstStyle/>
          <a:p>
            <a:pPr eaLnBrk="1" hangingPunct="1"/>
            <a:r>
              <a:rPr lang="zh-CN" altLang="en-US" dirty="0" smtClean="0"/>
              <a:t>请在这里输入您的标题</a:t>
            </a:r>
          </a:p>
        </p:txBody>
      </p:sp>
    </p:spTree>
    <p:extLst>
      <p:ext uri="{BB962C8B-B14F-4D97-AF65-F5344CB8AC3E}">
        <p14:creationId xmlns:p14="http://schemas.microsoft.com/office/powerpoint/2010/main" val="2755092142"/>
      </p:ext>
    </p:extLst>
  </p:cSld>
  <p:clrMapOvr>
    <a:masterClrMapping/>
  </p:clrMapOvr>
  <mc:AlternateContent xmlns:mc="http://schemas.openxmlformats.org/markup-compatibility/2006" xmlns:p14="http://schemas.microsoft.com/office/powerpoint/2010/main">
    <mc:Choice Requires="p14">
      <p:transition spd="slow" p14:dur="2500" advClick="0" advTm="4000">
        <p:checker/>
      </p:transition>
    </mc:Choice>
    <mc:Fallback xmlns="">
      <p:transition spd="slow" advClick="0" advTm="4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000" fill="hold"/>
                                        <p:tgtEl>
                                          <p:spTgt spid="25"/>
                                        </p:tgtEl>
                                        <p:attrNameLst>
                                          <p:attrName>ppt_w</p:attrName>
                                        </p:attrNameLst>
                                      </p:cBhvr>
                                      <p:tavLst>
                                        <p:tav tm="0">
                                          <p:val>
                                            <p:fltVal val="0"/>
                                          </p:val>
                                        </p:tav>
                                        <p:tav tm="100000">
                                          <p:val>
                                            <p:strVal val="#ppt_w"/>
                                          </p:val>
                                        </p:tav>
                                      </p:tavLst>
                                    </p:anim>
                                    <p:anim calcmode="lin" valueType="num">
                                      <p:cBhvr>
                                        <p:cTn id="16" dur="1000" fill="hold"/>
                                        <p:tgtEl>
                                          <p:spTgt spid="25"/>
                                        </p:tgtEl>
                                        <p:attrNameLst>
                                          <p:attrName>ppt_h</p:attrName>
                                        </p:attrNameLst>
                                      </p:cBhvr>
                                      <p:tavLst>
                                        <p:tav tm="0">
                                          <p:val>
                                            <p:fltVal val="0"/>
                                          </p:val>
                                        </p:tav>
                                        <p:tav tm="100000">
                                          <p:val>
                                            <p:strVal val="#ppt_h"/>
                                          </p:val>
                                        </p:tav>
                                      </p:tavLst>
                                    </p:anim>
                                    <p:anim calcmode="lin" valueType="num">
                                      <p:cBhvr>
                                        <p:cTn id="17" dur="1000" fill="hold"/>
                                        <p:tgtEl>
                                          <p:spTgt spid="25"/>
                                        </p:tgtEl>
                                        <p:attrNameLst>
                                          <p:attrName>style.rotation</p:attrName>
                                        </p:attrNameLst>
                                      </p:cBhvr>
                                      <p:tavLst>
                                        <p:tav tm="0">
                                          <p:val>
                                            <p:fltVal val="90"/>
                                          </p:val>
                                        </p:tav>
                                        <p:tav tm="100000">
                                          <p:val>
                                            <p:fltVal val="0"/>
                                          </p:val>
                                        </p:tav>
                                      </p:tavLst>
                                    </p:anim>
                                    <p:animEffect transition="in" filter="fade">
                                      <p:cBhvr>
                                        <p:cTn id="18" dur="1000"/>
                                        <p:tgtEl>
                                          <p:spTgt spid="2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1000" fill="hold"/>
                                        <p:tgtEl>
                                          <p:spTgt spid="44"/>
                                        </p:tgtEl>
                                        <p:attrNameLst>
                                          <p:attrName>ppt_w</p:attrName>
                                        </p:attrNameLst>
                                      </p:cBhvr>
                                      <p:tavLst>
                                        <p:tav tm="0">
                                          <p:val>
                                            <p:fltVal val="0"/>
                                          </p:val>
                                        </p:tav>
                                        <p:tav tm="100000">
                                          <p:val>
                                            <p:strVal val="#ppt_w"/>
                                          </p:val>
                                        </p:tav>
                                      </p:tavLst>
                                    </p:anim>
                                    <p:anim calcmode="lin" valueType="num">
                                      <p:cBhvr>
                                        <p:cTn id="28" dur="1000" fill="hold"/>
                                        <p:tgtEl>
                                          <p:spTgt spid="44"/>
                                        </p:tgtEl>
                                        <p:attrNameLst>
                                          <p:attrName>ppt_h</p:attrName>
                                        </p:attrNameLst>
                                      </p:cBhvr>
                                      <p:tavLst>
                                        <p:tav tm="0">
                                          <p:val>
                                            <p:fltVal val="0"/>
                                          </p:val>
                                        </p:tav>
                                        <p:tav tm="100000">
                                          <p:val>
                                            <p:strVal val="#ppt_h"/>
                                          </p:val>
                                        </p:tav>
                                      </p:tavLst>
                                    </p:anim>
                                    <p:anim calcmode="lin" valueType="num">
                                      <p:cBhvr>
                                        <p:cTn id="29" dur="1000" fill="hold"/>
                                        <p:tgtEl>
                                          <p:spTgt spid="44"/>
                                        </p:tgtEl>
                                        <p:attrNameLst>
                                          <p:attrName>style.rotation</p:attrName>
                                        </p:attrNameLst>
                                      </p:cBhvr>
                                      <p:tavLst>
                                        <p:tav tm="0">
                                          <p:val>
                                            <p:fltVal val="90"/>
                                          </p:val>
                                        </p:tav>
                                        <p:tav tm="100000">
                                          <p:val>
                                            <p:fltVal val="0"/>
                                          </p:val>
                                        </p:tav>
                                      </p:tavLst>
                                    </p:anim>
                                    <p:animEffect transition="in" filter="fade">
                                      <p:cBhvr>
                                        <p:cTn id="30" dur="10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barn(inVertical)">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1000" fill="hold"/>
                                        <p:tgtEl>
                                          <p:spTgt spid="37"/>
                                        </p:tgtEl>
                                        <p:attrNameLst>
                                          <p:attrName>ppt_w</p:attrName>
                                        </p:attrNameLst>
                                      </p:cBhvr>
                                      <p:tavLst>
                                        <p:tav tm="0">
                                          <p:val>
                                            <p:fltVal val="0"/>
                                          </p:val>
                                        </p:tav>
                                        <p:tav tm="100000">
                                          <p:val>
                                            <p:strVal val="#ppt_w"/>
                                          </p:val>
                                        </p:tav>
                                      </p:tavLst>
                                    </p:anim>
                                    <p:anim calcmode="lin" valueType="num">
                                      <p:cBhvr>
                                        <p:cTn id="58" dur="1000" fill="hold"/>
                                        <p:tgtEl>
                                          <p:spTgt spid="37"/>
                                        </p:tgtEl>
                                        <p:attrNameLst>
                                          <p:attrName>ppt_h</p:attrName>
                                        </p:attrNameLst>
                                      </p:cBhvr>
                                      <p:tavLst>
                                        <p:tav tm="0">
                                          <p:val>
                                            <p:fltVal val="0"/>
                                          </p:val>
                                        </p:tav>
                                        <p:tav tm="100000">
                                          <p:val>
                                            <p:strVal val="#ppt_h"/>
                                          </p:val>
                                        </p:tav>
                                      </p:tavLst>
                                    </p:anim>
                                    <p:anim calcmode="lin" valueType="num">
                                      <p:cBhvr>
                                        <p:cTn id="59" dur="1000" fill="hold"/>
                                        <p:tgtEl>
                                          <p:spTgt spid="37"/>
                                        </p:tgtEl>
                                        <p:attrNameLst>
                                          <p:attrName>style.rotation</p:attrName>
                                        </p:attrNameLst>
                                      </p:cBhvr>
                                      <p:tavLst>
                                        <p:tav tm="0">
                                          <p:val>
                                            <p:fltVal val="90"/>
                                          </p:val>
                                        </p:tav>
                                        <p:tav tm="100000">
                                          <p:val>
                                            <p:fltVal val="0"/>
                                          </p:val>
                                        </p:tav>
                                      </p:tavLst>
                                    </p:anim>
                                    <p:animEffect transition="in" filter="fade">
                                      <p:cBhvr>
                                        <p:cTn id="6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4" grpId="0" animBg="1"/>
      <p:bldP spid="25" grpId="0" animBg="1"/>
      <p:bldP spid="30" grpId="0" animBg="1"/>
      <p:bldP spid="41" grpId="0" animBg="1"/>
      <p:bldP spid="29" grpId="0" animBg="1"/>
      <p:bldP spid="37" grpId="0"/>
      <p:bldP spid="50"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直角三角形 18"/>
          <p:cNvSpPr/>
          <p:nvPr/>
        </p:nvSpPr>
        <p:spPr>
          <a:xfrm rot="449473">
            <a:off x="2447926" y="1987551"/>
            <a:ext cx="4862513" cy="1755775"/>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 fmla="*/ 0 w 7303435"/>
              <a:gd name="connsiteY0" fmla="*/ 2088232 h 2088232"/>
              <a:gd name="connsiteX1" fmla="*/ 0 w 7303435"/>
              <a:gd name="connsiteY1" fmla="*/ 0 h 2088232"/>
              <a:gd name="connsiteX2" fmla="*/ 1474907 w 7303435"/>
              <a:gd name="connsiteY2" fmla="*/ 395173 h 2088232"/>
              <a:gd name="connsiteX3" fmla="*/ 7303435 w 7303435"/>
              <a:gd name="connsiteY3" fmla="*/ 2088232 h 2088232"/>
              <a:gd name="connsiteX4" fmla="*/ 0 w 7303435"/>
              <a:gd name="connsiteY4" fmla="*/ 2088232 h 208823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534947"/>
              <a:gd name="connsiteY0" fmla="*/ 2183662 h 2183662"/>
              <a:gd name="connsiteX1" fmla="*/ 0 w 7534947"/>
              <a:gd name="connsiteY1" fmla="*/ 0 h 2183662"/>
              <a:gd name="connsiteX2" fmla="*/ 1487456 w 7534947"/>
              <a:gd name="connsiteY2" fmla="*/ 490603 h 2183662"/>
              <a:gd name="connsiteX3" fmla="*/ 5257711 w 7534947"/>
              <a:gd name="connsiteY3" fmla="*/ 1353965 h 2183662"/>
              <a:gd name="connsiteX4" fmla="*/ 7315984 w 7534947"/>
              <a:gd name="connsiteY4" fmla="*/ 2183662 h 2183662"/>
              <a:gd name="connsiteX5" fmla="*/ 12549 w 7534947"/>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262674 h 2262674"/>
              <a:gd name="connsiteX1" fmla="*/ 0 w 7315984"/>
              <a:gd name="connsiteY1" fmla="*/ 79012 h 2262674"/>
              <a:gd name="connsiteX2" fmla="*/ 1487456 w 7315984"/>
              <a:gd name="connsiteY2" fmla="*/ 569615 h 2262674"/>
              <a:gd name="connsiteX3" fmla="*/ 5257711 w 7315984"/>
              <a:gd name="connsiteY3" fmla="*/ 1432977 h 2262674"/>
              <a:gd name="connsiteX4" fmla="*/ 7315984 w 7315984"/>
              <a:gd name="connsiteY4" fmla="*/ 2262674 h 2262674"/>
              <a:gd name="connsiteX5" fmla="*/ 12549 w 7315984"/>
              <a:gd name="connsiteY5" fmla="*/ 2262674 h 2262674"/>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60613 h 2260613"/>
              <a:gd name="connsiteX1" fmla="*/ 0 w 7315984"/>
              <a:gd name="connsiteY1" fmla="*/ 76951 h 2260613"/>
              <a:gd name="connsiteX2" fmla="*/ 1487456 w 7315984"/>
              <a:gd name="connsiteY2" fmla="*/ 567554 h 2260613"/>
              <a:gd name="connsiteX3" fmla="*/ 4932506 w 7315984"/>
              <a:gd name="connsiteY3" fmla="*/ 1295697 h 2260613"/>
              <a:gd name="connsiteX4" fmla="*/ 7315984 w 7315984"/>
              <a:gd name="connsiteY4" fmla="*/ 2260613 h 2260613"/>
              <a:gd name="connsiteX5" fmla="*/ 12549 w 7315984"/>
              <a:gd name="connsiteY5" fmla="*/ 2260613 h 2260613"/>
              <a:gd name="connsiteX0" fmla="*/ 12549 w 8211184"/>
              <a:gd name="connsiteY0" fmla="*/ 2260613 h 2260613"/>
              <a:gd name="connsiteX1" fmla="*/ 0 w 8211184"/>
              <a:gd name="connsiteY1" fmla="*/ 76951 h 2260613"/>
              <a:gd name="connsiteX2" fmla="*/ 1487456 w 8211184"/>
              <a:gd name="connsiteY2" fmla="*/ 567554 h 2260613"/>
              <a:gd name="connsiteX3" fmla="*/ 4932506 w 8211184"/>
              <a:gd name="connsiteY3" fmla="*/ 1295697 h 2260613"/>
              <a:gd name="connsiteX4" fmla="*/ 7315984 w 8211184"/>
              <a:gd name="connsiteY4" fmla="*/ 2260613 h 2260613"/>
              <a:gd name="connsiteX5" fmla="*/ 12549 w 8211184"/>
              <a:gd name="connsiteY5" fmla="*/ 2260613 h 2260613"/>
              <a:gd name="connsiteX0" fmla="*/ 12549 w 7372592"/>
              <a:gd name="connsiteY0" fmla="*/ 2260613 h 2273153"/>
              <a:gd name="connsiteX1" fmla="*/ 0 w 7372592"/>
              <a:gd name="connsiteY1" fmla="*/ 76951 h 2273153"/>
              <a:gd name="connsiteX2" fmla="*/ 1487456 w 7372592"/>
              <a:gd name="connsiteY2" fmla="*/ 567554 h 2273153"/>
              <a:gd name="connsiteX3" fmla="*/ 4932506 w 7372592"/>
              <a:gd name="connsiteY3" fmla="*/ 1295697 h 2273153"/>
              <a:gd name="connsiteX4" fmla="*/ 7315984 w 7372592"/>
              <a:gd name="connsiteY4" fmla="*/ 2260613 h 2273153"/>
              <a:gd name="connsiteX5" fmla="*/ 12549 w 7372592"/>
              <a:gd name="connsiteY5" fmla="*/ 2260613 h 2273153"/>
              <a:gd name="connsiteX0" fmla="*/ 12549 w 8860132"/>
              <a:gd name="connsiteY0" fmla="*/ 2260613 h 2509756"/>
              <a:gd name="connsiteX1" fmla="*/ 0 w 8860132"/>
              <a:gd name="connsiteY1" fmla="*/ 76951 h 2509756"/>
              <a:gd name="connsiteX2" fmla="*/ 1487456 w 8860132"/>
              <a:gd name="connsiteY2" fmla="*/ 567554 h 2509756"/>
              <a:gd name="connsiteX3" fmla="*/ 4932506 w 8860132"/>
              <a:gd name="connsiteY3" fmla="*/ 1295697 h 2509756"/>
              <a:gd name="connsiteX4" fmla="*/ 7315984 w 8860132"/>
              <a:gd name="connsiteY4" fmla="*/ 2260613 h 2509756"/>
              <a:gd name="connsiteX5" fmla="*/ 12549 w 8860132"/>
              <a:gd name="connsiteY5" fmla="*/ 2260613 h 2509756"/>
              <a:gd name="connsiteX0" fmla="*/ 12549 w 7586891"/>
              <a:gd name="connsiteY0" fmla="*/ 2257838 h 2343573"/>
              <a:gd name="connsiteX1" fmla="*/ 0 w 7586891"/>
              <a:gd name="connsiteY1" fmla="*/ 74176 h 2343573"/>
              <a:gd name="connsiteX2" fmla="*/ 1487456 w 7586891"/>
              <a:gd name="connsiteY2" fmla="*/ 564779 h 2343573"/>
              <a:gd name="connsiteX3" fmla="*/ 5166074 w 7586891"/>
              <a:gd name="connsiteY3" fmla="*/ 1100407 h 2343573"/>
              <a:gd name="connsiteX4" fmla="*/ 7315984 w 7586891"/>
              <a:gd name="connsiteY4" fmla="*/ 2257838 h 2343573"/>
              <a:gd name="connsiteX5" fmla="*/ 12549 w 7586891"/>
              <a:gd name="connsiteY5" fmla="*/ 2257838 h 2343573"/>
              <a:gd name="connsiteX0" fmla="*/ 12549 w 7607135"/>
              <a:gd name="connsiteY0" fmla="*/ 2257838 h 2343573"/>
              <a:gd name="connsiteX1" fmla="*/ 0 w 7607135"/>
              <a:gd name="connsiteY1" fmla="*/ 74176 h 2343573"/>
              <a:gd name="connsiteX2" fmla="*/ 1487456 w 7607135"/>
              <a:gd name="connsiteY2" fmla="*/ 564779 h 2343573"/>
              <a:gd name="connsiteX3" fmla="*/ 5166074 w 7607135"/>
              <a:gd name="connsiteY3" fmla="*/ 1100407 h 2343573"/>
              <a:gd name="connsiteX4" fmla="*/ 7315984 w 7607135"/>
              <a:gd name="connsiteY4" fmla="*/ 2257838 h 2343573"/>
              <a:gd name="connsiteX5" fmla="*/ 12549 w 7607135"/>
              <a:gd name="connsiteY5" fmla="*/ 2257838 h 2343573"/>
              <a:gd name="connsiteX0" fmla="*/ 12549 w 8176398"/>
              <a:gd name="connsiteY0" fmla="*/ 2257838 h 2521866"/>
              <a:gd name="connsiteX1" fmla="*/ 0 w 8176398"/>
              <a:gd name="connsiteY1" fmla="*/ 74176 h 2521866"/>
              <a:gd name="connsiteX2" fmla="*/ 1487456 w 8176398"/>
              <a:gd name="connsiteY2" fmla="*/ 564779 h 2521866"/>
              <a:gd name="connsiteX3" fmla="*/ 5166074 w 8176398"/>
              <a:gd name="connsiteY3" fmla="*/ 1100407 h 2521866"/>
              <a:gd name="connsiteX4" fmla="*/ 7315984 w 8176398"/>
              <a:gd name="connsiteY4" fmla="*/ 2257838 h 2521866"/>
              <a:gd name="connsiteX5" fmla="*/ 12549 w 8176398"/>
              <a:gd name="connsiteY5" fmla="*/ 2257838 h 2521866"/>
              <a:gd name="connsiteX0" fmla="*/ 12549 w 8176398"/>
              <a:gd name="connsiteY0" fmla="*/ 2183662 h 2447690"/>
              <a:gd name="connsiteX1" fmla="*/ 0 w 8176398"/>
              <a:gd name="connsiteY1" fmla="*/ 0 h 2447690"/>
              <a:gd name="connsiteX2" fmla="*/ 1487456 w 8176398"/>
              <a:gd name="connsiteY2" fmla="*/ 490603 h 2447690"/>
              <a:gd name="connsiteX3" fmla="*/ 5166074 w 8176398"/>
              <a:gd name="connsiteY3" fmla="*/ 1026231 h 2447690"/>
              <a:gd name="connsiteX4" fmla="*/ 7315984 w 8176398"/>
              <a:gd name="connsiteY4" fmla="*/ 2183662 h 2447690"/>
              <a:gd name="connsiteX5" fmla="*/ 12549 w 8176398"/>
              <a:gd name="connsiteY5" fmla="*/ 2183662 h 24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gradFill flip="none" rotWithShape="1">
            <a:gsLst>
              <a:gs pos="0">
                <a:schemeClr val="accent1">
                  <a:lumMod val="75000"/>
                </a:schemeClr>
              </a:gs>
              <a:gs pos="100000">
                <a:schemeClr val="accent1"/>
              </a:gs>
            </a:gsLst>
            <a:lin ang="1620000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52" name="直角三角形 18"/>
          <p:cNvSpPr/>
          <p:nvPr/>
        </p:nvSpPr>
        <p:spPr>
          <a:xfrm rot="21077013">
            <a:off x="2319338" y="2940051"/>
            <a:ext cx="4049712" cy="1463675"/>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 fmla="*/ 0 w 7303435"/>
              <a:gd name="connsiteY0" fmla="*/ 2088232 h 2088232"/>
              <a:gd name="connsiteX1" fmla="*/ 0 w 7303435"/>
              <a:gd name="connsiteY1" fmla="*/ 0 h 2088232"/>
              <a:gd name="connsiteX2" fmla="*/ 1474907 w 7303435"/>
              <a:gd name="connsiteY2" fmla="*/ 395173 h 2088232"/>
              <a:gd name="connsiteX3" fmla="*/ 7303435 w 7303435"/>
              <a:gd name="connsiteY3" fmla="*/ 2088232 h 2088232"/>
              <a:gd name="connsiteX4" fmla="*/ 0 w 7303435"/>
              <a:gd name="connsiteY4" fmla="*/ 2088232 h 208823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534947"/>
              <a:gd name="connsiteY0" fmla="*/ 2183662 h 2183662"/>
              <a:gd name="connsiteX1" fmla="*/ 0 w 7534947"/>
              <a:gd name="connsiteY1" fmla="*/ 0 h 2183662"/>
              <a:gd name="connsiteX2" fmla="*/ 1487456 w 7534947"/>
              <a:gd name="connsiteY2" fmla="*/ 490603 h 2183662"/>
              <a:gd name="connsiteX3" fmla="*/ 5257711 w 7534947"/>
              <a:gd name="connsiteY3" fmla="*/ 1353965 h 2183662"/>
              <a:gd name="connsiteX4" fmla="*/ 7315984 w 7534947"/>
              <a:gd name="connsiteY4" fmla="*/ 2183662 h 2183662"/>
              <a:gd name="connsiteX5" fmla="*/ 12549 w 7534947"/>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262674 h 2262674"/>
              <a:gd name="connsiteX1" fmla="*/ 0 w 7315984"/>
              <a:gd name="connsiteY1" fmla="*/ 79012 h 2262674"/>
              <a:gd name="connsiteX2" fmla="*/ 1487456 w 7315984"/>
              <a:gd name="connsiteY2" fmla="*/ 569615 h 2262674"/>
              <a:gd name="connsiteX3" fmla="*/ 5257711 w 7315984"/>
              <a:gd name="connsiteY3" fmla="*/ 1432977 h 2262674"/>
              <a:gd name="connsiteX4" fmla="*/ 7315984 w 7315984"/>
              <a:gd name="connsiteY4" fmla="*/ 2262674 h 2262674"/>
              <a:gd name="connsiteX5" fmla="*/ 12549 w 7315984"/>
              <a:gd name="connsiteY5" fmla="*/ 2262674 h 2262674"/>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60613 h 2260613"/>
              <a:gd name="connsiteX1" fmla="*/ 0 w 7315984"/>
              <a:gd name="connsiteY1" fmla="*/ 76951 h 2260613"/>
              <a:gd name="connsiteX2" fmla="*/ 1487456 w 7315984"/>
              <a:gd name="connsiteY2" fmla="*/ 567554 h 2260613"/>
              <a:gd name="connsiteX3" fmla="*/ 4932506 w 7315984"/>
              <a:gd name="connsiteY3" fmla="*/ 1295697 h 2260613"/>
              <a:gd name="connsiteX4" fmla="*/ 7315984 w 7315984"/>
              <a:gd name="connsiteY4" fmla="*/ 2260613 h 2260613"/>
              <a:gd name="connsiteX5" fmla="*/ 12549 w 7315984"/>
              <a:gd name="connsiteY5" fmla="*/ 2260613 h 2260613"/>
              <a:gd name="connsiteX0" fmla="*/ 12549 w 8211184"/>
              <a:gd name="connsiteY0" fmla="*/ 2260613 h 2260613"/>
              <a:gd name="connsiteX1" fmla="*/ 0 w 8211184"/>
              <a:gd name="connsiteY1" fmla="*/ 76951 h 2260613"/>
              <a:gd name="connsiteX2" fmla="*/ 1487456 w 8211184"/>
              <a:gd name="connsiteY2" fmla="*/ 567554 h 2260613"/>
              <a:gd name="connsiteX3" fmla="*/ 4932506 w 8211184"/>
              <a:gd name="connsiteY3" fmla="*/ 1295697 h 2260613"/>
              <a:gd name="connsiteX4" fmla="*/ 7315984 w 8211184"/>
              <a:gd name="connsiteY4" fmla="*/ 2260613 h 2260613"/>
              <a:gd name="connsiteX5" fmla="*/ 12549 w 8211184"/>
              <a:gd name="connsiteY5" fmla="*/ 2260613 h 2260613"/>
              <a:gd name="connsiteX0" fmla="*/ 12549 w 7372592"/>
              <a:gd name="connsiteY0" fmla="*/ 2260613 h 2273153"/>
              <a:gd name="connsiteX1" fmla="*/ 0 w 7372592"/>
              <a:gd name="connsiteY1" fmla="*/ 76951 h 2273153"/>
              <a:gd name="connsiteX2" fmla="*/ 1487456 w 7372592"/>
              <a:gd name="connsiteY2" fmla="*/ 567554 h 2273153"/>
              <a:gd name="connsiteX3" fmla="*/ 4932506 w 7372592"/>
              <a:gd name="connsiteY3" fmla="*/ 1295697 h 2273153"/>
              <a:gd name="connsiteX4" fmla="*/ 7315984 w 7372592"/>
              <a:gd name="connsiteY4" fmla="*/ 2260613 h 2273153"/>
              <a:gd name="connsiteX5" fmla="*/ 12549 w 7372592"/>
              <a:gd name="connsiteY5" fmla="*/ 2260613 h 2273153"/>
              <a:gd name="connsiteX0" fmla="*/ 12549 w 8860132"/>
              <a:gd name="connsiteY0" fmla="*/ 2260613 h 2509756"/>
              <a:gd name="connsiteX1" fmla="*/ 0 w 8860132"/>
              <a:gd name="connsiteY1" fmla="*/ 76951 h 2509756"/>
              <a:gd name="connsiteX2" fmla="*/ 1487456 w 8860132"/>
              <a:gd name="connsiteY2" fmla="*/ 567554 h 2509756"/>
              <a:gd name="connsiteX3" fmla="*/ 4932506 w 8860132"/>
              <a:gd name="connsiteY3" fmla="*/ 1295697 h 2509756"/>
              <a:gd name="connsiteX4" fmla="*/ 7315984 w 8860132"/>
              <a:gd name="connsiteY4" fmla="*/ 2260613 h 2509756"/>
              <a:gd name="connsiteX5" fmla="*/ 12549 w 8860132"/>
              <a:gd name="connsiteY5" fmla="*/ 2260613 h 2509756"/>
              <a:gd name="connsiteX0" fmla="*/ 12549 w 7586891"/>
              <a:gd name="connsiteY0" fmla="*/ 2257838 h 2343573"/>
              <a:gd name="connsiteX1" fmla="*/ 0 w 7586891"/>
              <a:gd name="connsiteY1" fmla="*/ 74176 h 2343573"/>
              <a:gd name="connsiteX2" fmla="*/ 1487456 w 7586891"/>
              <a:gd name="connsiteY2" fmla="*/ 564779 h 2343573"/>
              <a:gd name="connsiteX3" fmla="*/ 5166074 w 7586891"/>
              <a:gd name="connsiteY3" fmla="*/ 1100407 h 2343573"/>
              <a:gd name="connsiteX4" fmla="*/ 7315984 w 7586891"/>
              <a:gd name="connsiteY4" fmla="*/ 2257838 h 2343573"/>
              <a:gd name="connsiteX5" fmla="*/ 12549 w 7586891"/>
              <a:gd name="connsiteY5" fmla="*/ 2257838 h 2343573"/>
              <a:gd name="connsiteX0" fmla="*/ 12549 w 7607135"/>
              <a:gd name="connsiteY0" fmla="*/ 2257838 h 2343573"/>
              <a:gd name="connsiteX1" fmla="*/ 0 w 7607135"/>
              <a:gd name="connsiteY1" fmla="*/ 74176 h 2343573"/>
              <a:gd name="connsiteX2" fmla="*/ 1487456 w 7607135"/>
              <a:gd name="connsiteY2" fmla="*/ 564779 h 2343573"/>
              <a:gd name="connsiteX3" fmla="*/ 5166074 w 7607135"/>
              <a:gd name="connsiteY3" fmla="*/ 1100407 h 2343573"/>
              <a:gd name="connsiteX4" fmla="*/ 7315984 w 7607135"/>
              <a:gd name="connsiteY4" fmla="*/ 2257838 h 2343573"/>
              <a:gd name="connsiteX5" fmla="*/ 12549 w 7607135"/>
              <a:gd name="connsiteY5" fmla="*/ 2257838 h 2343573"/>
              <a:gd name="connsiteX0" fmla="*/ 12549 w 8176398"/>
              <a:gd name="connsiteY0" fmla="*/ 2257838 h 2521866"/>
              <a:gd name="connsiteX1" fmla="*/ 0 w 8176398"/>
              <a:gd name="connsiteY1" fmla="*/ 74176 h 2521866"/>
              <a:gd name="connsiteX2" fmla="*/ 1487456 w 8176398"/>
              <a:gd name="connsiteY2" fmla="*/ 564779 h 2521866"/>
              <a:gd name="connsiteX3" fmla="*/ 5166074 w 8176398"/>
              <a:gd name="connsiteY3" fmla="*/ 1100407 h 2521866"/>
              <a:gd name="connsiteX4" fmla="*/ 7315984 w 8176398"/>
              <a:gd name="connsiteY4" fmla="*/ 2257838 h 2521866"/>
              <a:gd name="connsiteX5" fmla="*/ 12549 w 8176398"/>
              <a:gd name="connsiteY5" fmla="*/ 2257838 h 2521866"/>
              <a:gd name="connsiteX0" fmla="*/ 12549 w 8176398"/>
              <a:gd name="connsiteY0" fmla="*/ 2183662 h 2447690"/>
              <a:gd name="connsiteX1" fmla="*/ 0 w 8176398"/>
              <a:gd name="connsiteY1" fmla="*/ 0 h 2447690"/>
              <a:gd name="connsiteX2" fmla="*/ 1487456 w 8176398"/>
              <a:gd name="connsiteY2" fmla="*/ 490603 h 2447690"/>
              <a:gd name="connsiteX3" fmla="*/ 5166074 w 8176398"/>
              <a:gd name="connsiteY3" fmla="*/ 1026231 h 2447690"/>
              <a:gd name="connsiteX4" fmla="*/ 7315984 w 8176398"/>
              <a:gd name="connsiteY4" fmla="*/ 2183662 h 2447690"/>
              <a:gd name="connsiteX5" fmla="*/ 12549 w 8176398"/>
              <a:gd name="connsiteY5" fmla="*/ 2183662 h 24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gradFill flip="none" rotWithShape="1">
            <a:gsLst>
              <a:gs pos="0">
                <a:schemeClr val="accent1">
                  <a:lumMod val="75000"/>
                </a:schemeClr>
              </a:gs>
              <a:gs pos="100000">
                <a:schemeClr val="accent1"/>
              </a:gs>
            </a:gsLst>
            <a:lin ang="1620000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55" name="直角三角形 18"/>
          <p:cNvSpPr/>
          <p:nvPr/>
        </p:nvSpPr>
        <p:spPr>
          <a:xfrm rot="20062520">
            <a:off x="2374900" y="3819525"/>
            <a:ext cx="3481388" cy="1257300"/>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 fmla="*/ 0 w 7303435"/>
              <a:gd name="connsiteY0" fmla="*/ 2088232 h 2088232"/>
              <a:gd name="connsiteX1" fmla="*/ 0 w 7303435"/>
              <a:gd name="connsiteY1" fmla="*/ 0 h 2088232"/>
              <a:gd name="connsiteX2" fmla="*/ 1474907 w 7303435"/>
              <a:gd name="connsiteY2" fmla="*/ 395173 h 2088232"/>
              <a:gd name="connsiteX3" fmla="*/ 7303435 w 7303435"/>
              <a:gd name="connsiteY3" fmla="*/ 2088232 h 2088232"/>
              <a:gd name="connsiteX4" fmla="*/ 0 w 7303435"/>
              <a:gd name="connsiteY4" fmla="*/ 2088232 h 208823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534947"/>
              <a:gd name="connsiteY0" fmla="*/ 2183662 h 2183662"/>
              <a:gd name="connsiteX1" fmla="*/ 0 w 7534947"/>
              <a:gd name="connsiteY1" fmla="*/ 0 h 2183662"/>
              <a:gd name="connsiteX2" fmla="*/ 1487456 w 7534947"/>
              <a:gd name="connsiteY2" fmla="*/ 490603 h 2183662"/>
              <a:gd name="connsiteX3" fmla="*/ 5257711 w 7534947"/>
              <a:gd name="connsiteY3" fmla="*/ 1353965 h 2183662"/>
              <a:gd name="connsiteX4" fmla="*/ 7315984 w 7534947"/>
              <a:gd name="connsiteY4" fmla="*/ 2183662 h 2183662"/>
              <a:gd name="connsiteX5" fmla="*/ 12549 w 7534947"/>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262674 h 2262674"/>
              <a:gd name="connsiteX1" fmla="*/ 0 w 7315984"/>
              <a:gd name="connsiteY1" fmla="*/ 79012 h 2262674"/>
              <a:gd name="connsiteX2" fmla="*/ 1487456 w 7315984"/>
              <a:gd name="connsiteY2" fmla="*/ 569615 h 2262674"/>
              <a:gd name="connsiteX3" fmla="*/ 5257711 w 7315984"/>
              <a:gd name="connsiteY3" fmla="*/ 1432977 h 2262674"/>
              <a:gd name="connsiteX4" fmla="*/ 7315984 w 7315984"/>
              <a:gd name="connsiteY4" fmla="*/ 2262674 h 2262674"/>
              <a:gd name="connsiteX5" fmla="*/ 12549 w 7315984"/>
              <a:gd name="connsiteY5" fmla="*/ 2262674 h 2262674"/>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60613 h 2260613"/>
              <a:gd name="connsiteX1" fmla="*/ 0 w 7315984"/>
              <a:gd name="connsiteY1" fmla="*/ 76951 h 2260613"/>
              <a:gd name="connsiteX2" fmla="*/ 1487456 w 7315984"/>
              <a:gd name="connsiteY2" fmla="*/ 567554 h 2260613"/>
              <a:gd name="connsiteX3" fmla="*/ 4932506 w 7315984"/>
              <a:gd name="connsiteY3" fmla="*/ 1295697 h 2260613"/>
              <a:gd name="connsiteX4" fmla="*/ 7315984 w 7315984"/>
              <a:gd name="connsiteY4" fmla="*/ 2260613 h 2260613"/>
              <a:gd name="connsiteX5" fmla="*/ 12549 w 7315984"/>
              <a:gd name="connsiteY5" fmla="*/ 2260613 h 2260613"/>
              <a:gd name="connsiteX0" fmla="*/ 12549 w 8211184"/>
              <a:gd name="connsiteY0" fmla="*/ 2260613 h 2260613"/>
              <a:gd name="connsiteX1" fmla="*/ 0 w 8211184"/>
              <a:gd name="connsiteY1" fmla="*/ 76951 h 2260613"/>
              <a:gd name="connsiteX2" fmla="*/ 1487456 w 8211184"/>
              <a:gd name="connsiteY2" fmla="*/ 567554 h 2260613"/>
              <a:gd name="connsiteX3" fmla="*/ 4932506 w 8211184"/>
              <a:gd name="connsiteY3" fmla="*/ 1295697 h 2260613"/>
              <a:gd name="connsiteX4" fmla="*/ 7315984 w 8211184"/>
              <a:gd name="connsiteY4" fmla="*/ 2260613 h 2260613"/>
              <a:gd name="connsiteX5" fmla="*/ 12549 w 8211184"/>
              <a:gd name="connsiteY5" fmla="*/ 2260613 h 2260613"/>
              <a:gd name="connsiteX0" fmla="*/ 12549 w 7372592"/>
              <a:gd name="connsiteY0" fmla="*/ 2260613 h 2273153"/>
              <a:gd name="connsiteX1" fmla="*/ 0 w 7372592"/>
              <a:gd name="connsiteY1" fmla="*/ 76951 h 2273153"/>
              <a:gd name="connsiteX2" fmla="*/ 1487456 w 7372592"/>
              <a:gd name="connsiteY2" fmla="*/ 567554 h 2273153"/>
              <a:gd name="connsiteX3" fmla="*/ 4932506 w 7372592"/>
              <a:gd name="connsiteY3" fmla="*/ 1295697 h 2273153"/>
              <a:gd name="connsiteX4" fmla="*/ 7315984 w 7372592"/>
              <a:gd name="connsiteY4" fmla="*/ 2260613 h 2273153"/>
              <a:gd name="connsiteX5" fmla="*/ 12549 w 7372592"/>
              <a:gd name="connsiteY5" fmla="*/ 2260613 h 2273153"/>
              <a:gd name="connsiteX0" fmla="*/ 12549 w 8860132"/>
              <a:gd name="connsiteY0" fmla="*/ 2260613 h 2509756"/>
              <a:gd name="connsiteX1" fmla="*/ 0 w 8860132"/>
              <a:gd name="connsiteY1" fmla="*/ 76951 h 2509756"/>
              <a:gd name="connsiteX2" fmla="*/ 1487456 w 8860132"/>
              <a:gd name="connsiteY2" fmla="*/ 567554 h 2509756"/>
              <a:gd name="connsiteX3" fmla="*/ 4932506 w 8860132"/>
              <a:gd name="connsiteY3" fmla="*/ 1295697 h 2509756"/>
              <a:gd name="connsiteX4" fmla="*/ 7315984 w 8860132"/>
              <a:gd name="connsiteY4" fmla="*/ 2260613 h 2509756"/>
              <a:gd name="connsiteX5" fmla="*/ 12549 w 8860132"/>
              <a:gd name="connsiteY5" fmla="*/ 2260613 h 2509756"/>
              <a:gd name="connsiteX0" fmla="*/ 12549 w 7586891"/>
              <a:gd name="connsiteY0" fmla="*/ 2257838 h 2343573"/>
              <a:gd name="connsiteX1" fmla="*/ 0 w 7586891"/>
              <a:gd name="connsiteY1" fmla="*/ 74176 h 2343573"/>
              <a:gd name="connsiteX2" fmla="*/ 1487456 w 7586891"/>
              <a:gd name="connsiteY2" fmla="*/ 564779 h 2343573"/>
              <a:gd name="connsiteX3" fmla="*/ 5166074 w 7586891"/>
              <a:gd name="connsiteY3" fmla="*/ 1100407 h 2343573"/>
              <a:gd name="connsiteX4" fmla="*/ 7315984 w 7586891"/>
              <a:gd name="connsiteY4" fmla="*/ 2257838 h 2343573"/>
              <a:gd name="connsiteX5" fmla="*/ 12549 w 7586891"/>
              <a:gd name="connsiteY5" fmla="*/ 2257838 h 2343573"/>
              <a:gd name="connsiteX0" fmla="*/ 12549 w 7607135"/>
              <a:gd name="connsiteY0" fmla="*/ 2257838 h 2343573"/>
              <a:gd name="connsiteX1" fmla="*/ 0 w 7607135"/>
              <a:gd name="connsiteY1" fmla="*/ 74176 h 2343573"/>
              <a:gd name="connsiteX2" fmla="*/ 1487456 w 7607135"/>
              <a:gd name="connsiteY2" fmla="*/ 564779 h 2343573"/>
              <a:gd name="connsiteX3" fmla="*/ 5166074 w 7607135"/>
              <a:gd name="connsiteY3" fmla="*/ 1100407 h 2343573"/>
              <a:gd name="connsiteX4" fmla="*/ 7315984 w 7607135"/>
              <a:gd name="connsiteY4" fmla="*/ 2257838 h 2343573"/>
              <a:gd name="connsiteX5" fmla="*/ 12549 w 7607135"/>
              <a:gd name="connsiteY5" fmla="*/ 2257838 h 2343573"/>
              <a:gd name="connsiteX0" fmla="*/ 12549 w 8176398"/>
              <a:gd name="connsiteY0" fmla="*/ 2257838 h 2521866"/>
              <a:gd name="connsiteX1" fmla="*/ 0 w 8176398"/>
              <a:gd name="connsiteY1" fmla="*/ 74176 h 2521866"/>
              <a:gd name="connsiteX2" fmla="*/ 1487456 w 8176398"/>
              <a:gd name="connsiteY2" fmla="*/ 564779 h 2521866"/>
              <a:gd name="connsiteX3" fmla="*/ 5166074 w 8176398"/>
              <a:gd name="connsiteY3" fmla="*/ 1100407 h 2521866"/>
              <a:gd name="connsiteX4" fmla="*/ 7315984 w 8176398"/>
              <a:gd name="connsiteY4" fmla="*/ 2257838 h 2521866"/>
              <a:gd name="connsiteX5" fmla="*/ 12549 w 8176398"/>
              <a:gd name="connsiteY5" fmla="*/ 2257838 h 2521866"/>
              <a:gd name="connsiteX0" fmla="*/ 12549 w 8176398"/>
              <a:gd name="connsiteY0" fmla="*/ 2183662 h 2447690"/>
              <a:gd name="connsiteX1" fmla="*/ 0 w 8176398"/>
              <a:gd name="connsiteY1" fmla="*/ 0 h 2447690"/>
              <a:gd name="connsiteX2" fmla="*/ 1487456 w 8176398"/>
              <a:gd name="connsiteY2" fmla="*/ 490603 h 2447690"/>
              <a:gd name="connsiteX3" fmla="*/ 5166074 w 8176398"/>
              <a:gd name="connsiteY3" fmla="*/ 1026231 h 2447690"/>
              <a:gd name="connsiteX4" fmla="*/ 7315984 w 8176398"/>
              <a:gd name="connsiteY4" fmla="*/ 2183662 h 2447690"/>
              <a:gd name="connsiteX5" fmla="*/ 12549 w 8176398"/>
              <a:gd name="connsiteY5" fmla="*/ 2183662 h 24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gradFill flip="none" rotWithShape="1">
            <a:gsLst>
              <a:gs pos="0">
                <a:schemeClr val="accent1">
                  <a:lumMod val="75000"/>
                </a:schemeClr>
              </a:gs>
              <a:gs pos="100000">
                <a:schemeClr val="accent1"/>
              </a:gs>
            </a:gsLst>
            <a:lin ang="1620000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58" name="椭圆 57"/>
          <p:cNvSpPr/>
          <p:nvPr/>
        </p:nvSpPr>
        <p:spPr>
          <a:xfrm>
            <a:off x="2713488" y="2273390"/>
            <a:ext cx="737891" cy="737891"/>
          </a:xfrm>
          <a:prstGeom prst="ellipse">
            <a:avLst/>
          </a:prstGeom>
          <a:solidFill>
            <a:sysClr val="window" lastClr="FFFFFF"/>
          </a:solidFill>
          <a:ln w="50800" cap="flat" cmpd="sng" algn="ctr">
            <a:solidFill>
              <a:schemeClr val="bg1"/>
            </a:solidFill>
            <a:prstDash val="solid"/>
          </a:ln>
          <a:effectLst>
            <a:innerShdw blurRad="63500" dist="50800" dir="18900000">
              <a:prstClr val="black">
                <a:alpha val="25000"/>
              </a:prstClr>
            </a:innerShdw>
          </a:effectLst>
        </p:spPr>
        <p:txBody>
          <a:bodyPr lIns="0" tIns="0" rIns="0" bIns="0" anchor="ctr"/>
          <a:lstStyle/>
          <a:p>
            <a:pPr algn="ctr">
              <a:defRPr/>
            </a:pPr>
            <a:r>
              <a:rPr lang="en-US" sz="3600" b="1" kern="0" dirty="0">
                <a:solidFill>
                  <a:schemeClr val="tx1">
                    <a:lumMod val="50000"/>
                    <a:lumOff val="50000"/>
                  </a:schemeClr>
                </a:solidFill>
                <a:latin typeface="Baskerville Old Face" panose="02020602080505020303" pitchFamily="18" charset="0"/>
              </a:rPr>
              <a:t>01</a:t>
            </a:r>
          </a:p>
        </p:txBody>
      </p:sp>
      <p:sp>
        <p:nvSpPr>
          <p:cNvPr id="62" name="椭圆 61"/>
          <p:cNvSpPr/>
          <p:nvPr/>
        </p:nvSpPr>
        <p:spPr>
          <a:xfrm>
            <a:off x="2542633" y="3585045"/>
            <a:ext cx="677251" cy="677251"/>
          </a:xfrm>
          <a:prstGeom prst="ellipse">
            <a:avLst/>
          </a:prstGeom>
          <a:solidFill>
            <a:sysClr val="window" lastClr="FFFFFF"/>
          </a:solidFill>
          <a:ln w="50800" cap="flat" cmpd="sng" algn="ctr">
            <a:solidFill>
              <a:schemeClr val="bg1"/>
            </a:solidFill>
            <a:prstDash val="solid"/>
          </a:ln>
          <a:effectLst>
            <a:innerShdw blurRad="63500" dist="50800" dir="18900000">
              <a:prstClr val="black">
                <a:alpha val="25000"/>
              </a:prstClr>
            </a:innerShdw>
          </a:effectLst>
        </p:spPr>
        <p:txBody>
          <a:bodyPr lIns="0" tIns="0" rIns="0" bIns="0" anchor="ctr"/>
          <a:lstStyle/>
          <a:p>
            <a:pPr algn="ctr">
              <a:defRPr/>
            </a:pPr>
            <a:r>
              <a:rPr lang="en-US" sz="3200" b="1" kern="0" dirty="0">
                <a:solidFill>
                  <a:schemeClr val="tx1">
                    <a:lumMod val="50000"/>
                    <a:lumOff val="50000"/>
                  </a:schemeClr>
                </a:solidFill>
                <a:latin typeface="Baskerville Old Face" panose="02020602080505020303" pitchFamily="18" charset="0"/>
              </a:rPr>
              <a:t>02</a:t>
            </a:r>
          </a:p>
        </p:txBody>
      </p:sp>
      <p:sp>
        <p:nvSpPr>
          <p:cNvPr id="66" name="椭圆 65"/>
          <p:cNvSpPr/>
          <p:nvPr/>
        </p:nvSpPr>
        <p:spPr>
          <a:xfrm>
            <a:off x="2684903" y="4793904"/>
            <a:ext cx="508257" cy="508257"/>
          </a:xfrm>
          <a:prstGeom prst="ellipse">
            <a:avLst/>
          </a:prstGeom>
          <a:solidFill>
            <a:sysClr val="window" lastClr="FFFFFF"/>
          </a:solidFill>
          <a:ln w="50800" cap="flat" cmpd="sng" algn="ctr">
            <a:solidFill>
              <a:schemeClr val="bg1"/>
            </a:solidFill>
            <a:prstDash val="solid"/>
          </a:ln>
          <a:effectLst>
            <a:innerShdw blurRad="63500" dist="50800" dir="18900000">
              <a:prstClr val="black">
                <a:alpha val="25000"/>
              </a:prstClr>
            </a:innerShdw>
          </a:effectLst>
        </p:spPr>
        <p:txBody>
          <a:bodyPr lIns="0" tIns="0" rIns="0" bIns="0" anchor="ctr"/>
          <a:lstStyle/>
          <a:p>
            <a:pPr algn="ctr">
              <a:defRPr/>
            </a:pPr>
            <a:r>
              <a:rPr lang="en-US" sz="2800" b="1" kern="0" dirty="0">
                <a:solidFill>
                  <a:schemeClr val="tx1">
                    <a:lumMod val="50000"/>
                    <a:lumOff val="50000"/>
                  </a:schemeClr>
                </a:solidFill>
                <a:latin typeface="Baskerville Old Face" panose="02020602080505020303" pitchFamily="18" charset="0"/>
              </a:rPr>
              <a:t>03</a:t>
            </a:r>
          </a:p>
        </p:txBody>
      </p:sp>
      <p:sp>
        <p:nvSpPr>
          <p:cNvPr id="68" name="TextBox 67"/>
          <p:cNvSpPr txBox="1"/>
          <p:nvPr/>
        </p:nvSpPr>
        <p:spPr>
          <a:xfrm rot="780000">
            <a:off x="3611564" y="2568576"/>
            <a:ext cx="2033587" cy="606425"/>
          </a:xfrm>
          <a:prstGeom prst="rect">
            <a:avLst/>
          </a:prstGeom>
          <a:noFill/>
        </p:spPr>
        <p:txBody>
          <a:bodyPr anchor="ctr"/>
          <a:lstStyle/>
          <a:p>
            <a:pPr algn="just">
              <a:lnSpc>
                <a:spcPct val="130000"/>
              </a:lnSpc>
              <a:defRPr/>
            </a:pPr>
            <a:r>
              <a:rPr lang="zh-CN" altLang="en-US" sz="1400" kern="0" dirty="0">
                <a:solidFill>
                  <a:sysClr val="window" lastClr="FFFFFF"/>
                </a:solidFill>
                <a:latin typeface="幼圆" panose="02010509060101010101" pitchFamily="49" charset="-122"/>
                <a:ea typeface="幼圆" panose="02010509060101010101" pitchFamily="49" charset="-122"/>
                <a:cs typeface="Arial" pitchFamily="34" charset="0"/>
              </a:rPr>
              <a:t>请在此处输入您的文本请在此处输入您的文本</a:t>
            </a:r>
          </a:p>
        </p:txBody>
      </p:sp>
      <p:sp>
        <p:nvSpPr>
          <p:cNvPr id="69" name="TextBox 68"/>
          <p:cNvSpPr txBox="1"/>
          <p:nvPr/>
        </p:nvSpPr>
        <p:spPr>
          <a:xfrm>
            <a:off x="3448051" y="3473450"/>
            <a:ext cx="1673225" cy="641350"/>
          </a:xfrm>
          <a:prstGeom prst="rect">
            <a:avLst/>
          </a:prstGeom>
          <a:noFill/>
        </p:spPr>
        <p:txBody>
          <a:bodyPr anchor="ctr"/>
          <a:lstStyle/>
          <a:p>
            <a:pPr algn="just">
              <a:lnSpc>
                <a:spcPct val="130000"/>
              </a:lnSpc>
              <a:defRPr/>
            </a:pPr>
            <a:r>
              <a:rPr lang="zh-CN" altLang="en-US" sz="1400" kern="0" dirty="0">
                <a:solidFill>
                  <a:sysClr val="window" lastClr="FFFFFF"/>
                </a:solidFill>
                <a:latin typeface="幼圆" panose="02010509060101010101" pitchFamily="49" charset="-122"/>
                <a:ea typeface="幼圆" panose="02010509060101010101" pitchFamily="49" charset="-122"/>
                <a:cs typeface="Arial" pitchFamily="34" charset="0"/>
              </a:rPr>
              <a:t>请在此处输入您的文本</a:t>
            </a:r>
          </a:p>
        </p:txBody>
      </p:sp>
      <p:sp>
        <p:nvSpPr>
          <p:cNvPr id="70" name="TextBox 69"/>
          <p:cNvSpPr txBox="1"/>
          <p:nvPr/>
        </p:nvSpPr>
        <p:spPr>
          <a:xfrm rot="20400000">
            <a:off x="3311526" y="4251325"/>
            <a:ext cx="1389063" cy="636588"/>
          </a:xfrm>
          <a:prstGeom prst="rect">
            <a:avLst/>
          </a:prstGeom>
          <a:noFill/>
        </p:spPr>
        <p:txBody>
          <a:bodyPr anchor="ctr"/>
          <a:lstStyle/>
          <a:p>
            <a:pPr algn="just">
              <a:lnSpc>
                <a:spcPct val="130000"/>
              </a:lnSpc>
              <a:defRPr/>
            </a:pPr>
            <a:r>
              <a:rPr lang="zh-CN" altLang="en-US" sz="1400" kern="0" dirty="0">
                <a:solidFill>
                  <a:sysClr val="window" lastClr="FFFFFF"/>
                </a:solidFill>
                <a:latin typeface="幼圆" panose="02010509060101010101" pitchFamily="49" charset="-122"/>
                <a:ea typeface="幼圆" panose="02010509060101010101" pitchFamily="49" charset="-122"/>
                <a:cs typeface="Arial" pitchFamily="34" charset="0"/>
              </a:rPr>
              <a:t>请在此处输入您的文本</a:t>
            </a:r>
          </a:p>
        </p:txBody>
      </p:sp>
      <p:sp>
        <p:nvSpPr>
          <p:cNvPr id="73" name="直角三角形 18"/>
          <p:cNvSpPr/>
          <p:nvPr/>
        </p:nvSpPr>
        <p:spPr>
          <a:xfrm rot="19002814">
            <a:off x="2555876" y="4572000"/>
            <a:ext cx="3241675" cy="1169988"/>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 fmla="*/ 0 w 7303435"/>
              <a:gd name="connsiteY0" fmla="*/ 2088232 h 2088232"/>
              <a:gd name="connsiteX1" fmla="*/ 0 w 7303435"/>
              <a:gd name="connsiteY1" fmla="*/ 0 h 2088232"/>
              <a:gd name="connsiteX2" fmla="*/ 1474907 w 7303435"/>
              <a:gd name="connsiteY2" fmla="*/ 395173 h 2088232"/>
              <a:gd name="connsiteX3" fmla="*/ 7303435 w 7303435"/>
              <a:gd name="connsiteY3" fmla="*/ 2088232 h 2088232"/>
              <a:gd name="connsiteX4" fmla="*/ 0 w 7303435"/>
              <a:gd name="connsiteY4" fmla="*/ 2088232 h 208823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534947"/>
              <a:gd name="connsiteY0" fmla="*/ 2183662 h 2183662"/>
              <a:gd name="connsiteX1" fmla="*/ 0 w 7534947"/>
              <a:gd name="connsiteY1" fmla="*/ 0 h 2183662"/>
              <a:gd name="connsiteX2" fmla="*/ 1487456 w 7534947"/>
              <a:gd name="connsiteY2" fmla="*/ 490603 h 2183662"/>
              <a:gd name="connsiteX3" fmla="*/ 5257711 w 7534947"/>
              <a:gd name="connsiteY3" fmla="*/ 1353965 h 2183662"/>
              <a:gd name="connsiteX4" fmla="*/ 7315984 w 7534947"/>
              <a:gd name="connsiteY4" fmla="*/ 2183662 h 2183662"/>
              <a:gd name="connsiteX5" fmla="*/ 12549 w 7534947"/>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262674 h 2262674"/>
              <a:gd name="connsiteX1" fmla="*/ 0 w 7315984"/>
              <a:gd name="connsiteY1" fmla="*/ 79012 h 2262674"/>
              <a:gd name="connsiteX2" fmla="*/ 1487456 w 7315984"/>
              <a:gd name="connsiteY2" fmla="*/ 569615 h 2262674"/>
              <a:gd name="connsiteX3" fmla="*/ 5257711 w 7315984"/>
              <a:gd name="connsiteY3" fmla="*/ 1432977 h 2262674"/>
              <a:gd name="connsiteX4" fmla="*/ 7315984 w 7315984"/>
              <a:gd name="connsiteY4" fmla="*/ 2262674 h 2262674"/>
              <a:gd name="connsiteX5" fmla="*/ 12549 w 7315984"/>
              <a:gd name="connsiteY5" fmla="*/ 2262674 h 2262674"/>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60613 h 2260613"/>
              <a:gd name="connsiteX1" fmla="*/ 0 w 7315984"/>
              <a:gd name="connsiteY1" fmla="*/ 76951 h 2260613"/>
              <a:gd name="connsiteX2" fmla="*/ 1487456 w 7315984"/>
              <a:gd name="connsiteY2" fmla="*/ 567554 h 2260613"/>
              <a:gd name="connsiteX3" fmla="*/ 4932506 w 7315984"/>
              <a:gd name="connsiteY3" fmla="*/ 1295697 h 2260613"/>
              <a:gd name="connsiteX4" fmla="*/ 7315984 w 7315984"/>
              <a:gd name="connsiteY4" fmla="*/ 2260613 h 2260613"/>
              <a:gd name="connsiteX5" fmla="*/ 12549 w 7315984"/>
              <a:gd name="connsiteY5" fmla="*/ 2260613 h 2260613"/>
              <a:gd name="connsiteX0" fmla="*/ 12549 w 8211184"/>
              <a:gd name="connsiteY0" fmla="*/ 2260613 h 2260613"/>
              <a:gd name="connsiteX1" fmla="*/ 0 w 8211184"/>
              <a:gd name="connsiteY1" fmla="*/ 76951 h 2260613"/>
              <a:gd name="connsiteX2" fmla="*/ 1487456 w 8211184"/>
              <a:gd name="connsiteY2" fmla="*/ 567554 h 2260613"/>
              <a:gd name="connsiteX3" fmla="*/ 4932506 w 8211184"/>
              <a:gd name="connsiteY3" fmla="*/ 1295697 h 2260613"/>
              <a:gd name="connsiteX4" fmla="*/ 7315984 w 8211184"/>
              <a:gd name="connsiteY4" fmla="*/ 2260613 h 2260613"/>
              <a:gd name="connsiteX5" fmla="*/ 12549 w 8211184"/>
              <a:gd name="connsiteY5" fmla="*/ 2260613 h 2260613"/>
              <a:gd name="connsiteX0" fmla="*/ 12549 w 7372592"/>
              <a:gd name="connsiteY0" fmla="*/ 2260613 h 2273153"/>
              <a:gd name="connsiteX1" fmla="*/ 0 w 7372592"/>
              <a:gd name="connsiteY1" fmla="*/ 76951 h 2273153"/>
              <a:gd name="connsiteX2" fmla="*/ 1487456 w 7372592"/>
              <a:gd name="connsiteY2" fmla="*/ 567554 h 2273153"/>
              <a:gd name="connsiteX3" fmla="*/ 4932506 w 7372592"/>
              <a:gd name="connsiteY3" fmla="*/ 1295697 h 2273153"/>
              <a:gd name="connsiteX4" fmla="*/ 7315984 w 7372592"/>
              <a:gd name="connsiteY4" fmla="*/ 2260613 h 2273153"/>
              <a:gd name="connsiteX5" fmla="*/ 12549 w 7372592"/>
              <a:gd name="connsiteY5" fmla="*/ 2260613 h 2273153"/>
              <a:gd name="connsiteX0" fmla="*/ 12549 w 8860132"/>
              <a:gd name="connsiteY0" fmla="*/ 2260613 h 2509756"/>
              <a:gd name="connsiteX1" fmla="*/ 0 w 8860132"/>
              <a:gd name="connsiteY1" fmla="*/ 76951 h 2509756"/>
              <a:gd name="connsiteX2" fmla="*/ 1487456 w 8860132"/>
              <a:gd name="connsiteY2" fmla="*/ 567554 h 2509756"/>
              <a:gd name="connsiteX3" fmla="*/ 4932506 w 8860132"/>
              <a:gd name="connsiteY3" fmla="*/ 1295697 h 2509756"/>
              <a:gd name="connsiteX4" fmla="*/ 7315984 w 8860132"/>
              <a:gd name="connsiteY4" fmla="*/ 2260613 h 2509756"/>
              <a:gd name="connsiteX5" fmla="*/ 12549 w 8860132"/>
              <a:gd name="connsiteY5" fmla="*/ 2260613 h 2509756"/>
              <a:gd name="connsiteX0" fmla="*/ 12549 w 7586891"/>
              <a:gd name="connsiteY0" fmla="*/ 2257838 h 2343573"/>
              <a:gd name="connsiteX1" fmla="*/ 0 w 7586891"/>
              <a:gd name="connsiteY1" fmla="*/ 74176 h 2343573"/>
              <a:gd name="connsiteX2" fmla="*/ 1487456 w 7586891"/>
              <a:gd name="connsiteY2" fmla="*/ 564779 h 2343573"/>
              <a:gd name="connsiteX3" fmla="*/ 5166074 w 7586891"/>
              <a:gd name="connsiteY3" fmla="*/ 1100407 h 2343573"/>
              <a:gd name="connsiteX4" fmla="*/ 7315984 w 7586891"/>
              <a:gd name="connsiteY4" fmla="*/ 2257838 h 2343573"/>
              <a:gd name="connsiteX5" fmla="*/ 12549 w 7586891"/>
              <a:gd name="connsiteY5" fmla="*/ 2257838 h 2343573"/>
              <a:gd name="connsiteX0" fmla="*/ 12549 w 7607135"/>
              <a:gd name="connsiteY0" fmla="*/ 2257838 h 2343573"/>
              <a:gd name="connsiteX1" fmla="*/ 0 w 7607135"/>
              <a:gd name="connsiteY1" fmla="*/ 74176 h 2343573"/>
              <a:gd name="connsiteX2" fmla="*/ 1487456 w 7607135"/>
              <a:gd name="connsiteY2" fmla="*/ 564779 h 2343573"/>
              <a:gd name="connsiteX3" fmla="*/ 5166074 w 7607135"/>
              <a:gd name="connsiteY3" fmla="*/ 1100407 h 2343573"/>
              <a:gd name="connsiteX4" fmla="*/ 7315984 w 7607135"/>
              <a:gd name="connsiteY4" fmla="*/ 2257838 h 2343573"/>
              <a:gd name="connsiteX5" fmla="*/ 12549 w 7607135"/>
              <a:gd name="connsiteY5" fmla="*/ 2257838 h 2343573"/>
              <a:gd name="connsiteX0" fmla="*/ 12549 w 8176398"/>
              <a:gd name="connsiteY0" fmla="*/ 2257838 h 2521866"/>
              <a:gd name="connsiteX1" fmla="*/ 0 w 8176398"/>
              <a:gd name="connsiteY1" fmla="*/ 74176 h 2521866"/>
              <a:gd name="connsiteX2" fmla="*/ 1487456 w 8176398"/>
              <a:gd name="connsiteY2" fmla="*/ 564779 h 2521866"/>
              <a:gd name="connsiteX3" fmla="*/ 5166074 w 8176398"/>
              <a:gd name="connsiteY3" fmla="*/ 1100407 h 2521866"/>
              <a:gd name="connsiteX4" fmla="*/ 7315984 w 8176398"/>
              <a:gd name="connsiteY4" fmla="*/ 2257838 h 2521866"/>
              <a:gd name="connsiteX5" fmla="*/ 12549 w 8176398"/>
              <a:gd name="connsiteY5" fmla="*/ 2257838 h 2521866"/>
              <a:gd name="connsiteX0" fmla="*/ 12549 w 8176398"/>
              <a:gd name="connsiteY0" fmla="*/ 2183662 h 2447690"/>
              <a:gd name="connsiteX1" fmla="*/ 0 w 8176398"/>
              <a:gd name="connsiteY1" fmla="*/ 0 h 2447690"/>
              <a:gd name="connsiteX2" fmla="*/ 1487456 w 8176398"/>
              <a:gd name="connsiteY2" fmla="*/ 490603 h 2447690"/>
              <a:gd name="connsiteX3" fmla="*/ 5166074 w 8176398"/>
              <a:gd name="connsiteY3" fmla="*/ 1026231 h 2447690"/>
              <a:gd name="connsiteX4" fmla="*/ 7315984 w 8176398"/>
              <a:gd name="connsiteY4" fmla="*/ 2183662 h 2447690"/>
              <a:gd name="connsiteX5" fmla="*/ 12549 w 8176398"/>
              <a:gd name="connsiteY5" fmla="*/ 2183662 h 24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gradFill flip="none" rotWithShape="1">
            <a:gsLst>
              <a:gs pos="0">
                <a:schemeClr val="accent1">
                  <a:lumMod val="75000"/>
                </a:schemeClr>
              </a:gs>
              <a:gs pos="100000">
                <a:schemeClr val="accent1"/>
              </a:gs>
            </a:gsLst>
            <a:lin ang="1620000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77" name="椭圆 76"/>
          <p:cNvSpPr/>
          <p:nvPr/>
        </p:nvSpPr>
        <p:spPr>
          <a:xfrm rot="20540294">
            <a:off x="3065665" y="5784677"/>
            <a:ext cx="473084" cy="473084"/>
          </a:xfrm>
          <a:prstGeom prst="ellipse">
            <a:avLst/>
          </a:prstGeom>
          <a:solidFill>
            <a:sysClr val="window" lastClr="FFFFFF"/>
          </a:solidFill>
          <a:ln w="50800" cap="flat" cmpd="sng" algn="ctr">
            <a:solidFill>
              <a:schemeClr val="bg1"/>
            </a:solidFill>
            <a:prstDash val="solid"/>
          </a:ln>
          <a:effectLst>
            <a:innerShdw blurRad="63500" dist="50800" dir="18900000">
              <a:prstClr val="black">
                <a:alpha val="25000"/>
              </a:prstClr>
            </a:innerShdw>
          </a:effectLst>
        </p:spPr>
        <p:txBody>
          <a:bodyPr lIns="0" tIns="0" rIns="0" bIns="0" anchor="ctr"/>
          <a:lstStyle/>
          <a:p>
            <a:pPr algn="ctr">
              <a:defRPr/>
            </a:pPr>
            <a:r>
              <a:rPr lang="en-US" sz="2400" b="1" kern="0" dirty="0">
                <a:solidFill>
                  <a:schemeClr val="tx1">
                    <a:lumMod val="50000"/>
                    <a:lumOff val="50000"/>
                  </a:schemeClr>
                </a:solidFill>
                <a:latin typeface="Baskerville Old Face" panose="02020602080505020303" pitchFamily="18" charset="0"/>
              </a:rPr>
              <a:t>04</a:t>
            </a:r>
          </a:p>
        </p:txBody>
      </p:sp>
      <p:sp>
        <p:nvSpPr>
          <p:cNvPr id="79" name="TextBox 78"/>
          <p:cNvSpPr txBox="1"/>
          <p:nvPr/>
        </p:nvSpPr>
        <p:spPr>
          <a:xfrm rot="19109607">
            <a:off x="3409951" y="5035550"/>
            <a:ext cx="1406525" cy="533400"/>
          </a:xfrm>
          <a:prstGeom prst="rect">
            <a:avLst/>
          </a:prstGeom>
          <a:noFill/>
        </p:spPr>
        <p:txBody>
          <a:bodyPr anchor="ctr"/>
          <a:lstStyle/>
          <a:p>
            <a:pPr algn="just">
              <a:lnSpc>
                <a:spcPct val="130000"/>
              </a:lnSpc>
              <a:defRPr/>
            </a:pPr>
            <a:r>
              <a:rPr lang="zh-CN" altLang="en-US" sz="1400" kern="0" dirty="0">
                <a:solidFill>
                  <a:sysClr val="window" lastClr="FFFFFF"/>
                </a:solidFill>
                <a:latin typeface="幼圆" panose="02010509060101010101" pitchFamily="49" charset="-122"/>
                <a:ea typeface="幼圆" panose="02010509060101010101" pitchFamily="49" charset="-122"/>
                <a:cs typeface="Arial" pitchFamily="34" charset="0"/>
              </a:rPr>
              <a:t>请在此处输入您的文本</a:t>
            </a:r>
          </a:p>
        </p:txBody>
      </p:sp>
      <p:sp>
        <p:nvSpPr>
          <p:cNvPr id="35" name="TextBox 59"/>
          <p:cNvSpPr txBox="1"/>
          <p:nvPr/>
        </p:nvSpPr>
        <p:spPr>
          <a:xfrm>
            <a:off x="7051676" y="1819275"/>
            <a:ext cx="3006725" cy="4171950"/>
          </a:xfrm>
          <a:prstGeom prst="rect">
            <a:avLst/>
          </a:prstGeom>
          <a:noFill/>
        </p:spPr>
        <p:txBody>
          <a:bodyPr lIns="108000" rIns="108000" anchor="ctr"/>
          <a:lstStyle/>
          <a:p>
            <a:pPr indent="360000" algn="just">
              <a:lnSpc>
                <a:spcPct val="130000"/>
              </a:lnSpc>
              <a:defRPr/>
            </a:pPr>
            <a:r>
              <a:rPr lang="zh-CN" altLang="en-US" sz="1400" dirty="0">
                <a:solidFill>
                  <a:schemeClr val="tx1">
                    <a:lumMod val="50000"/>
                    <a:lumOff val="50000"/>
                  </a:schemeClr>
                </a:solidFill>
                <a:latin typeface="幼圆" panose="02010509060101010101" pitchFamily="49" charset="-122"/>
                <a:ea typeface="幼圆" panose="02010509060101010101" pitchFamily="49" charset="-122"/>
              </a:rPr>
              <a:t>请在此处输入您的文字，或者复制您的文字粘贴到此处，并且在粘贴后选择“仅文字”。请在此处输入您的文字，或者复制您的文字粘贴到此处，并且在粘贴后选择“仅文字”。</a:t>
            </a:r>
            <a:endParaRPr lang="en-US" altLang="zh-CN" sz="1400" dirty="0">
              <a:solidFill>
                <a:schemeClr val="tx1">
                  <a:lumMod val="50000"/>
                  <a:lumOff val="50000"/>
                </a:schemeClr>
              </a:solidFill>
              <a:latin typeface="幼圆" panose="02010509060101010101" pitchFamily="49" charset="-122"/>
              <a:ea typeface="幼圆" panose="02010509060101010101" pitchFamily="49" charset="-122"/>
            </a:endParaRPr>
          </a:p>
          <a:p>
            <a:pPr indent="360000" algn="just">
              <a:lnSpc>
                <a:spcPct val="130000"/>
              </a:lnSpc>
              <a:defRPr/>
            </a:pPr>
            <a:r>
              <a:rPr lang="zh-CN" altLang="en-US" sz="1400" dirty="0">
                <a:solidFill>
                  <a:schemeClr val="tx1">
                    <a:lumMod val="50000"/>
                    <a:lumOff val="50000"/>
                  </a:schemeClr>
                </a:solidFill>
                <a:latin typeface="幼圆" panose="02010509060101010101" pitchFamily="49" charset="-122"/>
                <a:ea typeface="幼圆" panose="02010509060101010101" pitchFamily="49" charset="-122"/>
              </a:rPr>
              <a:t>请在此处输入您的文字，或者复制您的文字粘贴到此处，并且在粘贴后选择“仅文字”。请在此处输入您的文字，或者复制您的文字粘贴到此处，并且在粘贴后选择“仅文字”。</a:t>
            </a:r>
            <a:endParaRPr lang="en-US" altLang="zh-CN" sz="1400" dirty="0">
              <a:solidFill>
                <a:schemeClr val="tx1">
                  <a:lumMod val="50000"/>
                  <a:lumOff val="50000"/>
                </a:schemeClr>
              </a:solidFill>
              <a:latin typeface="幼圆" panose="02010509060101010101" pitchFamily="49" charset="-122"/>
              <a:ea typeface="幼圆" panose="02010509060101010101" pitchFamily="49" charset="-122"/>
            </a:endParaRPr>
          </a:p>
        </p:txBody>
      </p:sp>
      <p:cxnSp>
        <p:nvCxnSpPr>
          <p:cNvPr id="36" name="直接连接符 35"/>
          <p:cNvCxnSpPr/>
          <p:nvPr/>
        </p:nvCxnSpPr>
        <p:spPr>
          <a:xfrm>
            <a:off x="6589713" y="1819275"/>
            <a:ext cx="2957512" cy="0"/>
          </a:xfrm>
          <a:prstGeom prst="line">
            <a:avLst/>
          </a:prstGeom>
          <a:ln>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691689" y="1819275"/>
            <a:ext cx="446087" cy="0"/>
          </a:xfrm>
          <a:prstGeom prst="line">
            <a:avLst/>
          </a:prstGeom>
          <a:ln>
            <a:solidFill>
              <a:schemeClr val="accent1">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0137775" y="1819275"/>
            <a:ext cx="0" cy="1485900"/>
          </a:xfrm>
          <a:prstGeom prst="line">
            <a:avLst/>
          </a:prstGeom>
          <a:ln>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589713" y="5991225"/>
            <a:ext cx="2957512" cy="0"/>
          </a:xfrm>
          <a:prstGeom prst="line">
            <a:avLst/>
          </a:prstGeom>
          <a:ln>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9691689" y="5991225"/>
            <a:ext cx="446087" cy="0"/>
          </a:xfrm>
          <a:prstGeom prst="line">
            <a:avLst/>
          </a:prstGeom>
          <a:ln>
            <a:solidFill>
              <a:schemeClr val="accent1">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0137775" y="4503739"/>
            <a:ext cx="0" cy="1487487"/>
          </a:xfrm>
          <a:prstGeom prst="line">
            <a:avLst/>
          </a:prstGeom>
          <a:ln>
            <a:solidFill>
              <a:schemeClr val="accent1">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3" name="标题 9"/>
          <p:cNvSpPr>
            <a:spLocks noGrp="1"/>
          </p:cNvSpPr>
          <p:nvPr>
            <p:ph type="title"/>
          </p:nvPr>
        </p:nvSpPr>
        <p:spPr>
          <a:xfrm>
            <a:off x="4522982" y="379204"/>
            <a:ext cx="7837714" cy="601525"/>
          </a:xfrm>
        </p:spPr>
        <p:txBody>
          <a:bodyPr>
            <a:normAutofit fontScale="90000"/>
          </a:bodyPr>
          <a:lstStyle/>
          <a:p>
            <a:pPr eaLnBrk="1" hangingPunct="1"/>
            <a:r>
              <a:rPr lang="zh-CN" altLang="en-US" dirty="0" smtClean="0"/>
              <a:t>请在这里输入您的标题</a:t>
            </a:r>
          </a:p>
        </p:txBody>
      </p:sp>
    </p:spTree>
    <p:extLst>
      <p:ext uri="{BB962C8B-B14F-4D97-AF65-F5344CB8AC3E}">
        <p14:creationId xmlns:p14="http://schemas.microsoft.com/office/powerpoint/2010/main" val="1726143519"/>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left)">
                                      <p:cBhvr>
                                        <p:cTn id="15" dur="500"/>
                                        <p:tgtEl>
                                          <p:spTgt spid="5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left)">
                                      <p:cBhvr>
                                        <p:cTn id="21" dur="500"/>
                                        <p:tgtEl>
                                          <p:spTgt spid="6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left)">
                                      <p:cBhvr>
                                        <p:cTn id="26" dur="500"/>
                                        <p:tgtEl>
                                          <p:spTgt spid="5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wipe(left)">
                                      <p:cBhvr>
                                        <p:cTn id="29" dur="500"/>
                                        <p:tgtEl>
                                          <p:spTgt spid="6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500"/>
                                        <p:tgtEl>
                                          <p:spTgt spid="6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left)">
                                      <p:cBhvr>
                                        <p:cTn id="40" dur="500"/>
                                        <p:tgtEl>
                                          <p:spTgt spid="7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wipe(left)">
                                      <p:cBhvr>
                                        <p:cTn id="48" dur="500"/>
                                        <p:tgtEl>
                                          <p:spTgt spid="7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wipe(left)">
                                      <p:cBhvr>
                                        <p:cTn id="54" dur="500"/>
                                        <p:tgtEl>
                                          <p:spTgt spid="7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barn(inVertical)">
                                      <p:cBhvr>
                                        <p:cTn id="59" dur="500"/>
                                        <p:tgtEl>
                                          <p:spTgt spid="36"/>
                                        </p:tgtEl>
                                      </p:cBhvr>
                                    </p:animEffect>
                                  </p:childTnLst>
                                </p:cTn>
                              </p:par>
                              <p:par>
                                <p:cTn id="60" presetID="16" presetClass="entr" presetSubtype="21"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arn(inVertical)">
                                      <p:cBhvr>
                                        <p:cTn id="62" dur="500"/>
                                        <p:tgtEl>
                                          <p:spTgt spid="37"/>
                                        </p:tgtEl>
                                      </p:cBhvr>
                                    </p:animEffect>
                                  </p:childTnLst>
                                </p:cTn>
                              </p:par>
                              <p:par>
                                <p:cTn id="63" presetID="16" presetClass="entr" presetSubtype="21"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barn(inVertical)">
                                      <p:cBhvr>
                                        <p:cTn id="65" dur="500"/>
                                        <p:tgtEl>
                                          <p:spTgt spid="38"/>
                                        </p:tgtEl>
                                      </p:cBhvr>
                                    </p:animEffect>
                                  </p:childTnLst>
                                </p:cTn>
                              </p:par>
                              <p:par>
                                <p:cTn id="66" presetID="16" presetClass="entr" presetSubtype="21" fill="hold"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barn(inVertical)">
                                      <p:cBhvr>
                                        <p:cTn id="68" dur="500"/>
                                        <p:tgtEl>
                                          <p:spTgt spid="59"/>
                                        </p:tgtEl>
                                      </p:cBhvr>
                                    </p:animEffect>
                                  </p:childTnLst>
                                </p:cTn>
                              </p:par>
                              <p:par>
                                <p:cTn id="69" presetID="16" presetClass="entr" presetSubtype="21"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barn(inVertical)">
                                      <p:cBhvr>
                                        <p:cTn id="71" dur="500"/>
                                        <p:tgtEl>
                                          <p:spTgt spid="40"/>
                                        </p:tgtEl>
                                      </p:cBhvr>
                                    </p:animEffect>
                                  </p:childTnLst>
                                </p:cTn>
                              </p:par>
                              <p:par>
                                <p:cTn id="72" presetID="16" presetClass="entr" presetSubtype="21"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barn(inVertical)">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58" grpId="0" animBg="1"/>
      <p:bldP spid="62" grpId="0" animBg="1"/>
      <p:bldP spid="66" grpId="0" animBg="1"/>
      <p:bldP spid="68" grpId="0"/>
      <p:bldP spid="69" grpId="0"/>
      <p:bldP spid="70" grpId="0"/>
      <p:bldP spid="73" grpId="0" animBg="1"/>
      <p:bldP spid="77" grpId="0" animBg="1"/>
      <p:bldP spid="79" grpId="0"/>
      <p:bldP spid="35"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flipH="1">
            <a:off x="4792663" y="2017713"/>
            <a:ext cx="1308100" cy="766762"/>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chemeClr val="tx1">
                    <a:lumMod val="65000"/>
                    <a:lumOff val="35000"/>
                  </a:schemeClr>
                </a:solidFill>
                <a:latin typeface="微软雅黑" panose="020B0503020204020204" pitchFamily="34" charset="-122"/>
              </a:rPr>
              <a:t>文本</a:t>
            </a:r>
            <a:endParaRPr lang="en-US" altLang="zh-CN" sz="2000" dirty="0">
              <a:solidFill>
                <a:schemeClr val="tx1">
                  <a:lumMod val="65000"/>
                  <a:lumOff val="35000"/>
                </a:schemeClr>
              </a:solidFill>
              <a:latin typeface="微软雅黑" panose="020B0503020204020204" pitchFamily="34" charset="-122"/>
            </a:endParaRPr>
          </a:p>
          <a:p>
            <a:pPr algn="ctr">
              <a:defRPr/>
            </a:pPr>
            <a:r>
              <a:rPr lang="zh-CN" altLang="en-US" sz="2000" dirty="0">
                <a:solidFill>
                  <a:schemeClr val="tx1">
                    <a:lumMod val="65000"/>
                    <a:lumOff val="35000"/>
                  </a:schemeClr>
                </a:solidFill>
                <a:latin typeface="微软雅黑" panose="020B0503020204020204" pitchFamily="34" charset="-122"/>
              </a:rPr>
              <a:t>标题</a:t>
            </a:r>
          </a:p>
        </p:txBody>
      </p:sp>
      <p:sp>
        <p:nvSpPr>
          <p:cNvPr id="25" name="任意多边形 24"/>
          <p:cNvSpPr/>
          <p:nvPr/>
        </p:nvSpPr>
        <p:spPr>
          <a:xfrm>
            <a:off x="5903913" y="1625601"/>
            <a:ext cx="2824162" cy="1554163"/>
          </a:xfrm>
          <a:custGeom>
            <a:avLst/>
            <a:gdLst>
              <a:gd name="connsiteX0" fmla="*/ 2168349 w 2823671"/>
              <a:gd name="connsiteY0" fmla="*/ 0 h 1554480"/>
              <a:gd name="connsiteX1" fmla="*/ 2823671 w 2823671"/>
              <a:gd name="connsiteY1" fmla="*/ 777240 h 1554480"/>
              <a:gd name="connsiteX2" fmla="*/ 2168349 w 2823671"/>
              <a:gd name="connsiteY2" fmla="*/ 1554480 h 1554480"/>
              <a:gd name="connsiteX3" fmla="*/ 2168349 w 2823671"/>
              <a:gd name="connsiteY3" fmla="*/ 1165860 h 1554480"/>
              <a:gd name="connsiteX4" fmla="*/ 202391 w 2823671"/>
              <a:gd name="connsiteY4" fmla="*/ 1165860 h 1554480"/>
              <a:gd name="connsiteX5" fmla="*/ 202391 w 2823671"/>
              <a:gd name="connsiteY5" fmla="*/ 873765 h 1554480"/>
              <a:gd name="connsiteX6" fmla="*/ 0 w 2823671"/>
              <a:gd name="connsiteY6" fmla="*/ 777241 h 1554480"/>
              <a:gd name="connsiteX7" fmla="*/ 202391 w 2823671"/>
              <a:gd name="connsiteY7" fmla="*/ 680716 h 1554480"/>
              <a:gd name="connsiteX8" fmla="*/ 202391 w 2823671"/>
              <a:gd name="connsiteY8" fmla="*/ 388620 h 1554480"/>
              <a:gd name="connsiteX9" fmla="*/ 2168349 w 2823671"/>
              <a:gd name="connsiteY9" fmla="*/ 38862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3671" h="1554480">
                <a:moveTo>
                  <a:pt x="2168349" y="0"/>
                </a:moveTo>
                <a:lnTo>
                  <a:pt x="2823671" y="777240"/>
                </a:lnTo>
                <a:lnTo>
                  <a:pt x="2168349" y="1554480"/>
                </a:lnTo>
                <a:lnTo>
                  <a:pt x="2168349" y="1165860"/>
                </a:lnTo>
                <a:lnTo>
                  <a:pt x="202391" y="1165860"/>
                </a:lnTo>
                <a:lnTo>
                  <a:pt x="202391" y="873765"/>
                </a:lnTo>
                <a:lnTo>
                  <a:pt x="0" y="777241"/>
                </a:lnTo>
                <a:lnTo>
                  <a:pt x="202391" y="680716"/>
                </a:lnTo>
                <a:lnTo>
                  <a:pt x="202391" y="388620"/>
                </a:lnTo>
                <a:lnTo>
                  <a:pt x="2168349" y="388620"/>
                </a:lnTo>
                <a:close/>
              </a:path>
            </a:pathLst>
          </a:custGeom>
          <a:solidFill>
            <a:schemeClr val="accent1"/>
          </a:solidFill>
          <a:ln w="25400" cap="flat" cmpd="sng" algn="ctr">
            <a:solidFill>
              <a:schemeClr val="bg1"/>
            </a:solidFill>
            <a:prstDash val="solid"/>
          </a:ln>
          <a:effectLst/>
        </p:spPr>
        <p:txBody>
          <a:bodyPr lIns="360000" tIns="0" rIns="720000" bIns="0" anchor="ctr"/>
          <a:lstStyle/>
          <a:p>
            <a:pPr algn="just">
              <a:lnSpc>
                <a:spcPct val="130000"/>
              </a:lnSpc>
              <a:defRPr/>
            </a:pPr>
            <a:r>
              <a:rPr lang="zh-CN" altLang="en-US" sz="1200" kern="0" dirty="0">
                <a:solidFill>
                  <a:schemeClr val="bg1"/>
                </a:solidFill>
                <a:latin typeface="幼圆" panose="02010509060101010101" pitchFamily="49" charset="-122"/>
                <a:ea typeface="幼圆" panose="02010509060101010101" pitchFamily="49" charset="-122"/>
              </a:rPr>
              <a:t>点击此处输入文本内容</a:t>
            </a:r>
            <a:endParaRPr lang="en-US" altLang="zh-CN" sz="1200" kern="0" dirty="0">
              <a:solidFill>
                <a:schemeClr val="bg1"/>
              </a:solidFill>
              <a:latin typeface="幼圆" panose="02010509060101010101" pitchFamily="49" charset="-122"/>
              <a:ea typeface="幼圆" panose="02010509060101010101" pitchFamily="49" charset="-122"/>
            </a:endParaRPr>
          </a:p>
          <a:p>
            <a:pPr algn="just">
              <a:lnSpc>
                <a:spcPct val="130000"/>
              </a:lnSpc>
              <a:defRPr/>
            </a:pPr>
            <a:r>
              <a:rPr lang="zh-CN" altLang="en-US" sz="1200" kern="0" dirty="0">
                <a:solidFill>
                  <a:schemeClr val="bg1"/>
                </a:solidFill>
                <a:latin typeface="幼圆" panose="02010509060101010101" pitchFamily="49" charset="-122"/>
                <a:ea typeface="幼圆" panose="02010509060101010101" pitchFamily="49" charset="-122"/>
              </a:rPr>
              <a:t>点击此处输入文本内容</a:t>
            </a:r>
          </a:p>
        </p:txBody>
      </p:sp>
      <p:sp>
        <p:nvSpPr>
          <p:cNvPr id="29" name="矩形 28"/>
          <p:cNvSpPr/>
          <p:nvPr/>
        </p:nvSpPr>
        <p:spPr>
          <a:xfrm flipH="1">
            <a:off x="6099175" y="3092451"/>
            <a:ext cx="1308100" cy="76676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chemeClr val="tx1">
                    <a:lumMod val="65000"/>
                    <a:lumOff val="35000"/>
                  </a:schemeClr>
                </a:solidFill>
                <a:latin typeface="微软雅黑" panose="020B0503020204020204" pitchFamily="34" charset="-122"/>
              </a:rPr>
              <a:t>文本</a:t>
            </a:r>
            <a:endParaRPr lang="en-US" altLang="zh-CN" sz="2000" dirty="0">
              <a:solidFill>
                <a:schemeClr val="tx1">
                  <a:lumMod val="65000"/>
                  <a:lumOff val="35000"/>
                </a:schemeClr>
              </a:solidFill>
              <a:latin typeface="微软雅黑" panose="020B0503020204020204" pitchFamily="34" charset="-122"/>
            </a:endParaRPr>
          </a:p>
          <a:p>
            <a:pPr algn="ctr">
              <a:defRPr/>
            </a:pPr>
            <a:r>
              <a:rPr lang="zh-CN" altLang="en-US" sz="2000" dirty="0">
                <a:solidFill>
                  <a:schemeClr val="tx1">
                    <a:lumMod val="65000"/>
                    <a:lumOff val="35000"/>
                  </a:schemeClr>
                </a:solidFill>
                <a:latin typeface="微软雅黑" panose="020B0503020204020204" pitchFamily="34" charset="-122"/>
              </a:rPr>
              <a:t>标题</a:t>
            </a:r>
          </a:p>
        </p:txBody>
      </p:sp>
      <p:sp>
        <p:nvSpPr>
          <p:cNvPr id="30" name="任意多边形 29"/>
          <p:cNvSpPr/>
          <p:nvPr/>
        </p:nvSpPr>
        <p:spPr>
          <a:xfrm flipH="1">
            <a:off x="3471863" y="2700338"/>
            <a:ext cx="2824162" cy="1555750"/>
          </a:xfrm>
          <a:custGeom>
            <a:avLst/>
            <a:gdLst>
              <a:gd name="connsiteX0" fmla="*/ 2168349 w 2823671"/>
              <a:gd name="connsiteY0" fmla="*/ 0 h 1554480"/>
              <a:gd name="connsiteX1" fmla="*/ 2823671 w 2823671"/>
              <a:gd name="connsiteY1" fmla="*/ 777240 h 1554480"/>
              <a:gd name="connsiteX2" fmla="*/ 2168349 w 2823671"/>
              <a:gd name="connsiteY2" fmla="*/ 1554480 h 1554480"/>
              <a:gd name="connsiteX3" fmla="*/ 2168349 w 2823671"/>
              <a:gd name="connsiteY3" fmla="*/ 1165860 h 1554480"/>
              <a:gd name="connsiteX4" fmla="*/ 202391 w 2823671"/>
              <a:gd name="connsiteY4" fmla="*/ 1165860 h 1554480"/>
              <a:gd name="connsiteX5" fmla="*/ 202391 w 2823671"/>
              <a:gd name="connsiteY5" fmla="*/ 873765 h 1554480"/>
              <a:gd name="connsiteX6" fmla="*/ 0 w 2823671"/>
              <a:gd name="connsiteY6" fmla="*/ 777241 h 1554480"/>
              <a:gd name="connsiteX7" fmla="*/ 202391 w 2823671"/>
              <a:gd name="connsiteY7" fmla="*/ 680716 h 1554480"/>
              <a:gd name="connsiteX8" fmla="*/ 202391 w 2823671"/>
              <a:gd name="connsiteY8" fmla="*/ 388620 h 1554480"/>
              <a:gd name="connsiteX9" fmla="*/ 2168349 w 2823671"/>
              <a:gd name="connsiteY9" fmla="*/ 38862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3671" h="1554480">
                <a:moveTo>
                  <a:pt x="2168349" y="0"/>
                </a:moveTo>
                <a:lnTo>
                  <a:pt x="2823671" y="777240"/>
                </a:lnTo>
                <a:lnTo>
                  <a:pt x="2168349" y="1554480"/>
                </a:lnTo>
                <a:lnTo>
                  <a:pt x="2168349" y="1165860"/>
                </a:lnTo>
                <a:lnTo>
                  <a:pt x="202391" y="1165860"/>
                </a:lnTo>
                <a:lnTo>
                  <a:pt x="202391" y="873765"/>
                </a:lnTo>
                <a:lnTo>
                  <a:pt x="0" y="777241"/>
                </a:lnTo>
                <a:lnTo>
                  <a:pt x="202391" y="680716"/>
                </a:lnTo>
                <a:lnTo>
                  <a:pt x="202391" y="388620"/>
                </a:lnTo>
                <a:lnTo>
                  <a:pt x="2168349" y="388620"/>
                </a:lnTo>
                <a:close/>
              </a:path>
            </a:pathLst>
          </a:custGeom>
          <a:solidFill>
            <a:schemeClr val="accent2"/>
          </a:solidFill>
          <a:ln w="25400" cap="flat" cmpd="sng" algn="ctr">
            <a:solidFill>
              <a:schemeClr val="bg1"/>
            </a:solidFill>
            <a:prstDash val="solid"/>
          </a:ln>
          <a:effectLst/>
        </p:spPr>
        <p:txBody>
          <a:bodyPr lIns="684000" tIns="0" rIns="360000" bIns="0" anchor="ctr"/>
          <a:lstStyle/>
          <a:p>
            <a:pPr algn="just">
              <a:lnSpc>
                <a:spcPct val="130000"/>
              </a:lnSpc>
              <a:defRPr/>
            </a:pPr>
            <a:r>
              <a:rPr lang="zh-CN" altLang="en-US" sz="1200" kern="0" dirty="0">
                <a:solidFill>
                  <a:schemeClr val="bg1"/>
                </a:solidFill>
                <a:latin typeface="幼圆" panose="02010509060101010101" pitchFamily="49" charset="-122"/>
                <a:ea typeface="幼圆" panose="02010509060101010101" pitchFamily="49" charset="-122"/>
              </a:rPr>
              <a:t>点击此处输入文本内容</a:t>
            </a:r>
            <a:endParaRPr lang="en-US" altLang="zh-CN" sz="1200" kern="0" dirty="0">
              <a:solidFill>
                <a:schemeClr val="bg1"/>
              </a:solidFill>
              <a:latin typeface="幼圆" panose="02010509060101010101" pitchFamily="49" charset="-122"/>
              <a:ea typeface="幼圆" panose="02010509060101010101" pitchFamily="49" charset="-122"/>
            </a:endParaRPr>
          </a:p>
          <a:p>
            <a:pPr algn="just">
              <a:lnSpc>
                <a:spcPct val="130000"/>
              </a:lnSpc>
              <a:defRPr/>
            </a:pPr>
            <a:r>
              <a:rPr lang="zh-CN" altLang="en-US" sz="1200" kern="0" dirty="0">
                <a:solidFill>
                  <a:schemeClr val="bg1"/>
                </a:solidFill>
                <a:latin typeface="幼圆" panose="02010509060101010101" pitchFamily="49" charset="-122"/>
                <a:ea typeface="幼圆" panose="02010509060101010101" pitchFamily="49" charset="-122"/>
              </a:rPr>
              <a:t>点击此处输入文本内容</a:t>
            </a:r>
          </a:p>
        </p:txBody>
      </p:sp>
      <p:sp>
        <p:nvSpPr>
          <p:cNvPr id="16" name="矩形 15"/>
          <p:cNvSpPr/>
          <p:nvPr/>
        </p:nvSpPr>
        <p:spPr>
          <a:xfrm flipH="1">
            <a:off x="4792663" y="4168776"/>
            <a:ext cx="1308100" cy="76676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chemeClr val="tx1">
                    <a:lumMod val="65000"/>
                    <a:lumOff val="35000"/>
                  </a:schemeClr>
                </a:solidFill>
                <a:latin typeface="微软雅黑" panose="020B0503020204020204" pitchFamily="34" charset="-122"/>
              </a:rPr>
              <a:t>文本</a:t>
            </a:r>
            <a:endParaRPr lang="en-US" altLang="zh-CN" sz="2000" dirty="0">
              <a:solidFill>
                <a:schemeClr val="tx1">
                  <a:lumMod val="65000"/>
                  <a:lumOff val="35000"/>
                </a:schemeClr>
              </a:solidFill>
              <a:latin typeface="微软雅黑" panose="020B0503020204020204" pitchFamily="34" charset="-122"/>
            </a:endParaRPr>
          </a:p>
          <a:p>
            <a:pPr algn="ctr">
              <a:defRPr/>
            </a:pPr>
            <a:r>
              <a:rPr lang="zh-CN" altLang="en-US" sz="2000" dirty="0">
                <a:solidFill>
                  <a:schemeClr val="tx1">
                    <a:lumMod val="65000"/>
                    <a:lumOff val="35000"/>
                  </a:schemeClr>
                </a:solidFill>
                <a:latin typeface="微软雅黑" panose="020B0503020204020204" pitchFamily="34" charset="-122"/>
              </a:rPr>
              <a:t>标题</a:t>
            </a:r>
          </a:p>
        </p:txBody>
      </p:sp>
      <p:sp>
        <p:nvSpPr>
          <p:cNvPr id="17" name="任意多边形 16"/>
          <p:cNvSpPr/>
          <p:nvPr/>
        </p:nvSpPr>
        <p:spPr>
          <a:xfrm>
            <a:off x="5903913" y="3776663"/>
            <a:ext cx="2824162" cy="1554162"/>
          </a:xfrm>
          <a:custGeom>
            <a:avLst/>
            <a:gdLst>
              <a:gd name="connsiteX0" fmla="*/ 2168349 w 2823671"/>
              <a:gd name="connsiteY0" fmla="*/ 0 h 1554480"/>
              <a:gd name="connsiteX1" fmla="*/ 2823671 w 2823671"/>
              <a:gd name="connsiteY1" fmla="*/ 777240 h 1554480"/>
              <a:gd name="connsiteX2" fmla="*/ 2168349 w 2823671"/>
              <a:gd name="connsiteY2" fmla="*/ 1554480 h 1554480"/>
              <a:gd name="connsiteX3" fmla="*/ 2168349 w 2823671"/>
              <a:gd name="connsiteY3" fmla="*/ 1165860 h 1554480"/>
              <a:gd name="connsiteX4" fmla="*/ 202391 w 2823671"/>
              <a:gd name="connsiteY4" fmla="*/ 1165860 h 1554480"/>
              <a:gd name="connsiteX5" fmla="*/ 202391 w 2823671"/>
              <a:gd name="connsiteY5" fmla="*/ 873765 h 1554480"/>
              <a:gd name="connsiteX6" fmla="*/ 0 w 2823671"/>
              <a:gd name="connsiteY6" fmla="*/ 777241 h 1554480"/>
              <a:gd name="connsiteX7" fmla="*/ 202391 w 2823671"/>
              <a:gd name="connsiteY7" fmla="*/ 680716 h 1554480"/>
              <a:gd name="connsiteX8" fmla="*/ 202391 w 2823671"/>
              <a:gd name="connsiteY8" fmla="*/ 388620 h 1554480"/>
              <a:gd name="connsiteX9" fmla="*/ 2168349 w 2823671"/>
              <a:gd name="connsiteY9" fmla="*/ 38862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3671" h="1554480">
                <a:moveTo>
                  <a:pt x="2168349" y="0"/>
                </a:moveTo>
                <a:lnTo>
                  <a:pt x="2823671" y="777240"/>
                </a:lnTo>
                <a:lnTo>
                  <a:pt x="2168349" y="1554480"/>
                </a:lnTo>
                <a:lnTo>
                  <a:pt x="2168349" y="1165860"/>
                </a:lnTo>
                <a:lnTo>
                  <a:pt x="202391" y="1165860"/>
                </a:lnTo>
                <a:lnTo>
                  <a:pt x="202391" y="873765"/>
                </a:lnTo>
                <a:lnTo>
                  <a:pt x="0" y="777241"/>
                </a:lnTo>
                <a:lnTo>
                  <a:pt x="202391" y="680716"/>
                </a:lnTo>
                <a:lnTo>
                  <a:pt x="202391" y="388620"/>
                </a:lnTo>
                <a:lnTo>
                  <a:pt x="2168349" y="388620"/>
                </a:lnTo>
                <a:close/>
              </a:path>
            </a:pathLst>
          </a:custGeom>
          <a:solidFill>
            <a:schemeClr val="accent1"/>
          </a:solidFill>
          <a:ln w="25400" cap="flat" cmpd="sng" algn="ctr">
            <a:solidFill>
              <a:schemeClr val="bg1"/>
            </a:solidFill>
            <a:prstDash val="solid"/>
          </a:ln>
          <a:effectLst/>
        </p:spPr>
        <p:txBody>
          <a:bodyPr lIns="360000" tIns="0" rIns="720000" bIns="0" anchor="ctr"/>
          <a:lstStyle/>
          <a:p>
            <a:pPr algn="just">
              <a:lnSpc>
                <a:spcPct val="130000"/>
              </a:lnSpc>
              <a:defRPr/>
            </a:pPr>
            <a:r>
              <a:rPr lang="zh-CN" altLang="en-US" sz="1200" kern="0" dirty="0">
                <a:solidFill>
                  <a:schemeClr val="bg1"/>
                </a:solidFill>
                <a:latin typeface="幼圆" panose="02010509060101010101" pitchFamily="49" charset="-122"/>
                <a:ea typeface="幼圆" panose="02010509060101010101" pitchFamily="49" charset="-122"/>
              </a:rPr>
              <a:t>点击此处输入文本内容</a:t>
            </a:r>
            <a:endParaRPr lang="en-US" altLang="zh-CN" sz="1200" kern="0" dirty="0">
              <a:solidFill>
                <a:schemeClr val="bg1"/>
              </a:solidFill>
              <a:latin typeface="幼圆" panose="02010509060101010101" pitchFamily="49" charset="-122"/>
              <a:ea typeface="幼圆" panose="02010509060101010101" pitchFamily="49" charset="-122"/>
            </a:endParaRPr>
          </a:p>
          <a:p>
            <a:pPr algn="just">
              <a:lnSpc>
                <a:spcPct val="130000"/>
              </a:lnSpc>
              <a:defRPr/>
            </a:pPr>
            <a:r>
              <a:rPr lang="zh-CN" altLang="en-US" sz="1200" kern="0" dirty="0">
                <a:solidFill>
                  <a:schemeClr val="bg1"/>
                </a:solidFill>
                <a:latin typeface="幼圆" panose="02010509060101010101" pitchFamily="49" charset="-122"/>
                <a:ea typeface="幼圆" panose="02010509060101010101" pitchFamily="49" charset="-122"/>
              </a:rPr>
              <a:t>点击此处输入文本内容</a:t>
            </a:r>
          </a:p>
        </p:txBody>
      </p:sp>
      <p:sp>
        <p:nvSpPr>
          <p:cNvPr id="19" name="矩形 18"/>
          <p:cNvSpPr/>
          <p:nvPr/>
        </p:nvSpPr>
        <p:spPr>
          <a:xfrm flipH="1">
            <a:off x="6099175" y="5243513"/>
            <a:ext cx="1308100" cy="766762"/>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chemeClr val="tx1">
                    <a:lumMod val="65000"/>
                    <a:lumOff val="35000"/>
                  </a:schemeClr>
                </a:solidFill>
                <a:latin typeface="微软雅黑" panose="020B0503020204020204" pitchFamily="34" charset="-122"/>
              </a:rPr>
              <a:t>文本</a:t>
            </a:r>
            <a:endParaRPr lang="en-US" altLang="zh-CN" sz="2000" dirty="0">
              <a:solidFill>
                <a:schemeClr val="tx1">
                  <a:lumMod val="65000"/>
                  <a:lumOff val="35000"/>
                </a:schemeClr>
              </a:solidFill>
              <a:latin typeface="微软雅黑" panose="020B0503020204020204" pitchFamily="34" charset="-122"/>
            </a:endParaRPr>
          </a:p>
          <a:p>
            <a:pPr algn="ctr">
              <a:defRPr/>
            </a:pPr>
            <a:r>
              <a:rPr lang="zh-CN" altLang="en-US" sz="2000" dirty="0">
                <a:solidFill>
                  <a:schemeClr val="tx1">
                    <a:lumMod val="65000"/>
                    <a:lumOff val="35000"/>
                  </a:schemeClr>
                </a:solidFill>
                <a:latin typeface="微软雅黑" panose="020B0503020204020204" pitchFamily="34" charset="-122"/>
              </a:rPr>
              <a:t>标题</a:t>
            </a:r>
          </a:p>
        </p:txBody>
      </p:sp>
      <p:sp>
        <p:nvSpPr>
          <p:cNvPr id="20" name="任意多边形 19"/>
          <p:cNvSpPr/>
          <p:nvPr/>
        </p:nvSpPr>
        <p:spPr>
          <a:xfrm flipH="1">
            <a:off x="3489797" y="4851401"/>
            <a:ext cx="2824162" cy="1554163"/>
          </a:xfrm>
          <a:custGeom>
            <a:avLst/>
            <a:gdLst>
              <a:gd name="connsiteX0" fmla="*/ 2168349 w 2823671"/>
              <a:gd name="connsiteY0" fmla="*/ 0 h 1554480"/>
              <a:gd name="connsiteX1" fmla="*/ 2823671 w 2823671"/>
              <a:gd name="connsiteY1" fmla="*/ 777240 h 1554480"/>
              <a:gd name="connsiteX2" fmla="*/ 2168349 w 2823671"/>
              <a:gd name="connsiteY2" fmla="*/ 1554480 h 1554480"/>
              <a:gd name="connsiteX3" fmla="*/ 2168349 w 2823671"/>
              <a:gd name="connsiteY3" fmla="*/ 1165860 h 1554480"/>
              <a:gd name="connsiteX4" fmla="*/ 202391 w 2823671"/>
              <a:gd name="connsiteY4" fmla="*/ 1165860 h 1554480"/>
              <a:gd name="connsiteX5" fmla="*/ 202391 w 2823671"/>
              <a:gd name="connsiteY5" fmla="*/ 873765 h 1554480"/>
              <a:gd name="connsiteX6" fmla="*/ 0 w 2823671"/>
              <a:gd name="connsiteY6" fmla="*/ 777241 h 1554480"/>
              <a:gd name="connsiteX7" fmla="*/ 202391 w 2823671"/>
              <a:gd name="connsiteY7" fmla="*/ 680716 h 1554480"/>
              <a:gd name="connsiteX8" fmla="*/ 202391 w 2823671"/>
              <a:gd name="connsiteY8" fmla="*/ 388620 h 1554480"/>
              <a:gd name="connsiteX9" fmla="*/ 2168349 w 2823671"/>
              <a:gd name="connsiteY9" fmla="*/ 38862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3671" h="1554480">
                <a:moveTo>
                  <a:pt x="2168349" y="0"/>
                </a:moveTo>
                <a:lnTo>
                  <a:pt x="2823671" y="777240"/>
                </a:lnTo>
                <a:lnTo>
                  <a:pt x="2168349" y="1554480"/>
                </a:lnTo>
                <a:lnTo>
                  <a:pt x="2168349" y="1165860"/>
                </a:lnTo>
                <a:lnTo>
                  <a:pt x="202391" y="1165860"/>
                </a:lnTo>
                <a:lnTo>
                  <a:pt x="202391" y="873765"/>
                </a:lnTo>
                <a:lnTo>
                  <a:pt x="0" y="777241"/>
                </a:lnTo>
                <a:lnTo>
                  <a:pt x="202391" y="680716"/>
                </a:lnTo>
                <a:lnTo>
                  <a:pt x="202391" y="388620"/>
                </a:lnTo>
                <a:lnTo>
                  <a:pt x="2168349" y="388620"/>
                </a:lnTo>
                <a:close/>
              </a:path>
            </a:pathLst>
          </a:custGeom>
          <a:solidFill>
            <a:schemeClr val="accent2"/>
          </a:solidFill>
          <a:ln w="25400" cap="flat" cmpd="sng" algn="ctr">
            <a:solidFill>
              <a:schemeClr val="bg1"/>
            </a:solidFill>
            <a:prstDash val="solid"/>
          </a:ln>
          <a:effectLst/>
        </p:spPr>
        <p:txBody>
          <a:bodyPr lIns="684000" tIns="0" rIns="360000" bIns="0" anchor="ctr"/>
          <a:lstStyle/>
          <a:p>
            <a:pPr algn="just">
              <a:lnSpc>
                <a:spcPct val="130000"/>
              </a:lnSpc>
              <a:defRPr/>
            </a:pPr>
            <a:r>
              <a:rPr lang="zh-CN" altLang="en-US" sz="1200" kern="0" dirty="0">
                <a:solidFill>
                  <a:schemeClr val="bg1"/>
                </a:solidFill>
                <a:latin typeface="幼圆" panose="02010509060101010101" pitchFamily="49" charset="-122"/>
                <a:ea typeface="幼圆" panose="02010509060101010101" pitchFamily="49" charset="-122"/>
              </a:rPr>
              <a:t>点击此处输入文本内容</a:t>
            </a:r>
            <a:endParaRPr lang="en-US" altLang="zh-CN" sz="1200" kern="0" dirty="0">
              <a:solidFill>
                <a:schemeClr val="bg1"/>
              </a:solidFill>
              <a:latin typeface="幼圆" panose="02010509060101010101" pitchFamily="49" charset="-122"/>
              <a:ea typeface="幼圆" panose="02010509060101010101" pitchFamily="49" charset="-122"/>
            </a:endParaRPr>
          </a:p>
          <a:p>
            <a:pPr algn="just">
              <a:lnSpc>
                <a:spcPct val="130000"/>
              </a:lnSpc>
              <a:defRPr/>
            </a:pPr>
            <a:r>
              <a:rPr lang="zh-CN" altLang="en-US" sz="1200" kern="0" dirty="0">
                <a:solidFill>
                  <a:schemeClr val="bg1"/>
                </a:solidFill>
                <a:latin typeface="幼圆" panose="02010509060101010101" pitchFamily="49" charset="-122"/>
                <a:ea typeface="幼圆" panose="02010509060101010101" pitchFamily="49" charset="-122"/>
              </a:rPr>
              <a:t>点击此处输入文本内容</a:t>
            </a:r>
          </a:p>
        </p:txBody>
      </p:sp>
      <p:sp>
        <p:nvSpPr>
          <p:cNvPr id="11" name="标题 9"/>
          <p:cNvSpPr>
            <a:spLocks noGrp="1"/>
          </p:cNvSpPr>
          <p:nvPr>
            <p:ph type="title"/>
          </p:nvPr>
        </p:nvSpPr>
        <p:spPr>
          <a:xfrm>
            <a:off x="4522982" y="379204"/>
            <a:ext cx="7837714" cy="601525"/>
          </a:xfrm>
        </p:spPr>
        <p:txBody>
          <a:bodyPr>
            <a:normAutofit fontScale="90000"/>
          </a:bodyPr>
          <a:lstStyle/>
          <a:p>
            <a:pPr eaLnBrk="1" hangingPunct="1"/>
            <a:r>
              <a:rPr lang="zh-CN" altLang="en-US" dirty="0" smtClean="0"/>
              <a:t>请在这里输入您的标题</a:t>
            </a:r>
          </a:p>
        </p:txBody>
      </p:sp>
    </p:spTree>
    <p:extLst>
      <p:ext uri="{BB962C8B-B14F-4D97-AF65-F5344CB8AC3E}">
        <p14:creationId xmlns:p14="http://schemas.microsoft.com/office/powerpoint/2010/main" val="1040701447"/>
      </p:ext>
    </p:extLst>
  </p:cSld>
  <p:clrMapOvr>
    <a:masterClrMapping/>
  </p:clrMapOvr>
  <mc:AlternateContent xmlns:mc="http://schemas.openxmlformats.org/markup-compatibility/2006" xmlns:p14="http://schemas.microsoft.com/office/powerpoint/2010/main">
    <mc:Choice Requires="p14">
      <p:transition spd="slow" p14:dur="1100" advClick="0" advTm="4000">
        <p14:switch dir="r"/>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right)">
                                      <p:cBhvr>
                                        <p:cTn id="23" dur="500"/>
                                        <p:tgtEl>
                                          <p:spTgt spid="29"/>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righ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righ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29" grpId="0" animBg="1"/>
      <p:bldP spid="30" grpId="0" animBg="1"/>
      <p:bldP spid="16" grpId="0" animBg="1"/>
      <p:bldP spid="17" grpId="0" animBg="1"/>
      <p:bldP spid="19" grpId="0" animBg="1"/>
      <p:bldP spid="2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
          <p:cNvSpPr/>
          <p:nvPr/>
        </p:nvSpPr>
        <p:spPr>
          <a:xfrm rot="3959399">
            <a:off x="5753213" y="2461100"/>
            <a:ext cx="1139937" cy="77086"/>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a:ea typeface="宋体"/>
            </a:endParaRPr>
          </a:p>
        </p:txBody>
      </p:sp>
      <p:grpSp>
        <p:nvGrpSpPr>
          <p:cNvPr id="5" name="组合 4"/>
          <p:cNvGrpSpPr/>
          <p:nvPr/>
        </p:nvGrpSpPr>
        <p:grpSpPr>
          <a:xfrm>
            <a:off x="4342157" y="2722266"/>
            <a:ext cx="2410820" cy="1710034"/>
            <a:chOff x="2818157" y="2722266"/>
            <a:chExt cx="2410820" cy="1710034"/>
          </a:xfrm>
        </p:grpSpPr>
        <p:sp>
          <p:nvSpPr>
            <p:cNvPr id="52" name="等腰三角形 15"/>
            <p:cNvSpPr/>
            <p:nvPr/>
          </p:nvSpPr>
          <p:spPr>
            <a:xfrm rot="6371358" flipH="1">
              <a:off x="3287029" y="2328312"/>
              <a:ext cx="1473076" cy="2410820"/>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flip="none" rotWithShape="1">
              <a:gsLst>
                <a:gs pos="11000">
                  <a:schemeClr val="accent2">
                    <a:lumMod val="60000"/>
                    <a:lumOff val="40000"/>
                  </a:schemeClr>
                </a:gs>
                <a:gs pos="95000">
                  <a:schemeClr val="accent2">
                    <a:lumMod val="75000"/>
                  </a:schemeClr>
                </a:gs>
                <a:gs pos="56000">
                  <a:schemeClr val="accent2"/>
                </a:gs>
              </a:gsLst>
              <a:path path="circle">
                <a:fillToRect l="50000" t="50000" r="50000" b="50000"/>
              </a:path>
              <a:tileRect/>
            </a:gradFill>
            <a:ln w="25400" cap="flat" cmpd="sng" algn="ctr">
              <a:solidFill>
                <a:sysClr val="window" lastClr="FFFFFF"/>
              </a:solid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78" name="任意多边形 77"/>
            <p:cNvSpPr/>
            <p:nvPr/>
          </p:nvSpPr>
          <p:spPr>
            <a:xfrm>
              <a:off x="2925108" y="2722266"/>
              <a:ext cx="2262128" cy="1304999"/>
            </a:xfrm>
            <a:custGeom>
              <a:avLst/>
              <a:gdLst>
                <a:gd name="connsiteX0" fmla="*/ 751806 w 2505190"/>
                <a:gd name="connsiteY0" fmla="*/ 282 h 1445219"/>
                <a:gd name="connsiteX1" fmla="*/ 1124339 w 2505190"/>
                <a:gd name="connsiteY1" fmla="*/ 232250 h 1445219"/>
                <a:gd name="connsiteX2" fmla="*/ 1439260 w 2505190"/>
                <a:gd name="connsiteY2" fmla="*/ 527392 h 1445219"/>
                <a:gd name="connsiteX3" fmla="*/ 1329576 w 2505190"/>
                <a:gd name="connsiteY3" fmla="*/ 819259 h 1445219"/>
                <a:gd name="connsiteX4" fmla="*/ 2505190 w 2505190"/>
                <a:gd name="connsiteY4" fmla="*/ 1249790 h 1445219"/>
                <a:gd name="connsiteX5" fmla="*/ 1206511 w 2505190"/>
                <a:gd name="connsiteY5" fmla="*/ 982364 h 1445219"/>
                <a:gd name="connsiteX6" fmla="*/ 1212376 w 2505190"/>
                <a:gd name="connsiteY6" fmla="*/ 1009524 h 1445219"/>
                <a:gd name="connsiteX7" fmla="*/ 962619 w 2505190"/>
                <a:gd name="connsiteY7" fmla="*/ 1341251 h 1445219"/>
                <a:gd name="connsiteX8" fmla="*/ 767125 w 2505190"/>
                <a:gd name="connsiteY8" fmla="*/ 1288490 h 1445219"/>
                <a:gd name="connsiteX9" fmla="*/ 502620 w 2505190"/>
                <a:gd name="connsiteY9" fmla="*/ 1442449 h 1445219"/>
                <a:gd name="connsiteX10" fmla="*/ 60372 w 2505190"/>
                <a:gd name="connsiteY10" fmla="*/ 1075796 h 1445219"/>
                <a:gd name="connsiteX11" fmla="*/ 92742 w 2505190"/>
                <a:gd name="connsiteY11" fmla="*/ 856005 h 1445219"/>
                <a:gd name="connsiteX12" fmla="*/ 2476 w 2505190"/>
                <a:gd name="connsiteY12" fmla="*/ 653148 h 1445219"/>
                <a:gd name="connsiteX13" fmla="*/ 304432 w 2505190"/>
                <a:gd name="connsiteY13" fmla="*/ 252091 h 1445219"/>
                <a:gd name="connsiteX14" fmla="*/ 339592 w 2505190"/>
                <a:gd name="connsiteY14" fmla="*/ 249726 h 1445219"/>
                <a:gd name="connsiteX15" fmla="*/ 628344 w 2505190"/>
                <a:gd name="connsiteY15" fmla="*/ 13598 h 1445219"/>
                <a:gd name="connsiteX16" fmla="*/ 684186 w 2505190"/>
                <a:gd name="connsiteY16" fmla="*/ 3136 h 1445219"/>
                <a:gd name="connsiteX17" fmla="*/ 751806 w 2505190"/>
                <a:gd name="connsiteY17" fmla="*/ 282 h 144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5190" h="1445219">
                  <a:moveTo>
                    <a:pt x="751806" y="282"/>
                  </a:moveTo>
                  <a:cubicBezTo>
                    <a:pt x="907594" y="5939"/>
                    <a:pt x="1047240" y="95992"/>
                    <a:pt x="1124339" y="232250"/>
                  </a:cubicBezTo>
                  <a:cubicBezTo>
                    <a:pt x="1282935" y="233025"/>
                    <a:pt x="1419963" y="358070"/>
                    <a:pt x="1439260" y="527392"/>
                  </a:cubicBezTo>
                  <a:cubicBezTo>
                    <a:pt x="1452359" y="642330"/>
                    <a:pt x="1408094" y="750331"/>
                    <a:pt x="1329576" y="819259"/>
                  </a:cubicBezTo>
                  <a:cubicBezTo>
                    <a:pt x="1667622" y="944655"/>
                    <a:pt x="2167144" y="1124393"/>
                    <a:pt x="2505190" y="1249790"/>
                  </a:cubicBezTo>
                  <a:lnTo>
                    <a:pt x="1206511" y="982364"/>
                  </a:lnTo>
                  <a:lnTo>
                    <a:pt x="1212376" y="1009524"/>
                  </a:lnTo>
                  <a:cubicBezTo>
                    <a:pt x="1231102" y="1173832"/>
                    <a:pt x="1119282" y="1322351"/>
                    <a:pt x="962619" y="1341251"/>
                  </a:cubicBezTo>
                  <a:cubicBezTo>
                    <a:pt x="890644" y="1349934"/>
                    <a:pt x="821727" y="1329747"/>
                    <a:pt x="767125" y="1288490"/>
                  </a:cubicBezTo>
                  <a:cubicBezTo>
                    <a:pt x="704302" y="1371546"/>
                    <a:pt x="611194" y="1429351"/>
                    <a:pt x="502620" y="1442449"/>
                  </a:cubicBezTo>
                  <a:cubicBezTo>
                    <a:pt x="284450" y="1468768"/>
                    <a:pt x="86449" y="1304612"/>
                    <a:pt x="60372" y="1075796"/>
                  </a:cubicBezTo>
                  <a:cubicBezTo>
                    <a:pt x="51485" y="997828"/>
                    <a:pt x="63708" y="922412"/>
                    <a:pt x="92742" y="856005"/>
                  </a:cubicBezTo>
                  <a:cubicBezTo>
                    <a:pt x="44091" y="802276"/>
                    <a:pt x="11480" y="732152"/>
                    <a:pt x="2476" y="653148"/>
                  </a:cubicBezTo>
                  <a:cubicBezTo>
                    <a:pt x="-20163" y="454500"/>
                    <a:pt x="115027" y="274940"/>
                    <a:pt x="304432" y="252091"/>
                  </a:cubicBezTo>
                  <a:cubicBezTo>
                    <a:pt x="316230" y="250668"/>
                    <a:pt x="327961" y="249886"/>
                    <a:pt x="339592" y="249726"/>
                  </a:cubicBezTo>
                  <a:cubicBezTo>
                    <a:pt x="397894" y="134243"/>
                    <a:pt x="501282" y="46140"/>
                    <a:pt x="628344" y="13598"/>
                  </a:cubicBezTo>
                  <a:cubicBezTo>
                    <a:pt x="646496" y="8950"/>
                    <a:pt x="665130" y="5435"/>
                    <a:pt x="684186" y="3136"/>
                  </a:cubicBezTo>
                  <a:cubicBezTo>
                    <a:pt x="706965" y="388"/>
                    <a:pt x="729550" y="-526"/>
                    <a:pt x="751806" y="282"/>
                  </a:cubicBezTo>
                  <a:close/>
                </a:path>
              </a:pathLst>
            </a:custGeom>
            <a:gradFill flip="none" rotWithShape="1">
              <a:gsLst>
                <a:gs pos="11000">
                  <a:schemeClr val="accent2">
                    <a:lumMod val="60000"/>
                    <a:lumOff val="40000"/>
                  </a:schemeClr>
                </a:gs>
                <a:gs pos="95000">
                  <a:schemeClr val="accent2">
                    <a:lumMod val="75000"/>
                  </a:schemeClr>
                </a:gs>
                <a:gs pos="56000">
                  <a:schemeClr val="accent2"/>
                </a:gs>
              </a:gsLst>
              <a:path path="circle">
                <a:fillToRect l="50000" t="50000" r="50000" b="50000"/>
              </a:path>
              <a:tileRect/>
            </a:gradFill>
            <a:ln w="25400" cap="flat" cmpd="sng" algn="ctr">
              <a:solidFill>
                <a:sysClr val="window" lastClr="FFFFFF"/>
              </a:solidFill>
              <a:prstDash val="solid"/>
            </a:ln>
            <a:effectLst/>
          </p:spPr>
          <p:txBody>
            <a:bodyPr rIns="1188000" anchor="ctr"/>
            <a:lstStyle/>
            <a:p>
              <a:pPr algn="ctr">
                <a:defRPr/>
              </a:pPr>
              <a:r>
                <a:rPr lang="zh-CN" altLang="en-US" sz="2400" kern="0" dirty="0">
                  <a:solidFill>
                    <a:sysClr val="window" lastClr="FFFFFF"/>
                  </a:solidFill>
                  <a:latin typeface="微软雅黑" panose="020B0503020204020204" pitchFamily="34" charset="-122"/>
                  <a:ea typeface="微软雅黑" panose="020B0503020204020204" pitchFamily="34" charset="-122"/>
                </a:rPr>
                <a:t>标题</a:t>
              </a:r>
            </a:p>
          </p:txBody>
        </p:sp>
        <p:sp>
          <p:nvSpPr>
            <p:cNvPr id="46" name="椭圆 3"/>
            <p:cNvSpPr/>
            <p:nvPr/>
          </p:nvSpPr>
          <p:spPr>
            <a:xfrm rot="17657433" flipH="1">
              <a:off x="3832818" y="3661334"/>
              <a:ext cx="1139937" cy="82466"/>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a:ea typeface="宋体"/>
              </a:endParaRPr>
            </a:p>
          </p:txBody>
        </p:sp>
        <p:sp>
          <p:nvSpPr>
            <p:cNvPr id="47" name="椭圆 3"/>
            <p:cNvSpPr/>
            <p:nvPr/>
          </p:nvSpPr>
          <p:spPr>
            <a:xfrm rot="17657433" flipH="1" flipV="1">
              <a:off x="4164024" y="3734271"/>
              <a:ext cx="1139937" cy="135139"/>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a:ea typeface="宋体"/>
              </a:endParaRPr>
            </a:p>
          </p:txBody>
        </p:sp>
        <p:sp>
          <p:nvSpPr>
            <p:cNvPr id="49" name="矩形 48"/>
            <p:cNvSpPr/>
            <p:nvPr/>
          </p:nvSpPr>
          <p:spPr>
            <a:xfrm rot="17657433" flipH="1">
              <a:off x="3875881" y="3690144"/>
              <a:ext cx="1152525" cy="14288"/>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50" name="矩形 49"/>
            <p:cNvSpPr/>
            <p:nvPr/>
          </p:nvSpPr>
          <p:spPr>
            <a:xfrm rot="17657433" flipH="1">
              <a:off x="4087812" y="3779838"/>
              <a:ext cx="1154113" cy="14288"/>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51" name="矩形 50"/>
            <p:cNvSpPr/>
            <p:nvPr/>
          </p:nvSpPr>
          <p:spPr>
            <a:xfrm rot="1438882" flipH="1">
              <a:off x="4467225" y="2962275"/>
              <a:ext cx="215900" cy="1470025"/>
            </a:xfrm>
            <a:prstGeom prst="rect">
              <a:avLst/>
            </a:prstGeom>
            <a:solidFill>
              <a:sysClr val="window" lastClr="FFFFFF"/>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grpSp>
      <p:grpSp>
        <p:nvGrpSpPr>
          <p:cNvPr id="4" name="组合 3"/>
          <p:cNvGrpSpPr/>
          <p:nvPr/>
        </p:nvGrpSpPr>
        <p:grpSpPr>
          <a:xfrm>
            <a:off x="5500273" y="1522234"/>
            <a:ext cx="4207291" cy="1705155"/>
            <a:chOff x="3976272" y="1522233"/>
            <a:chExt cx="4207291" cy="1705155"/>
          </a:xfrm>
        </p:grpSpPr>
        <p:sp>
          <p:nvSpPr>
            <p:cNvPr id="43" name="等腰三角形 15"/>
            <p:cNvSpPr/>
            <p:nvPr/>
          </p:nvSpPr>
          <p:spPr>
            <a:xfrm rot="15245474">
              <a:off x="4445144" y="1126153"/>
              <a:ext cx="1473076" cy="2410820"/>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flip="none" rotWithShape="1">
              <a:gsLst>
                <a:gs pos="11000">
                  <a:schemeClr val="accent1">
                    <a:lumMod val="60000"/>
                    <a:lumOff val="40000"/>
                  </a:schemeClr>
                </a:gs>
                <a:gs pos="95000">
                  <a:schemeClr val="accent1">
                    <a:lumMod val="75000"/>
                  </a:schemeClr>
                </a:gs>
                <a:gs pos="56000">
                  <a:schemeClr val="accent1"/>
                </a:gs>
              </a:gsLst>
              <a:path path="circle">
                <a:fillToRect l="50000" t="50000" r="50000" b="50000"/>
              </a:path>
              <a:tileRect/>
            </a:gradFill>
            <a:ln w="25400" cap="flat" cmpd="sng" algn="ctr">
              <a:solidFill>
                <a:sysClr val="window" lastClr="FFFFFF"/>
              </a:solidFill>
              <a:prstDash val="solid"/>
            </a:ln>
            <a:effectLst/>
          </p:spPr>
          <p:txBody>
            <a:bodyPr anchor="ctr"/>
            <a:lstStyle/>
            <a:p>
              <a:pPr algn="ctr">
                <a:defRPr/>
              </a:pPr>
              <a:endParaRPr lang="zh-CN" altLang="en-US" sz="1350" kern="0" dirty="0">
                <a:solidFill>
                  <a:sysClr val="window" lastClr="FFFFFF"/>
                </a:solidFill>
                <a:latin typeface="Calibri"/>
                <a:ea typeface="宋体"/>
              </a:endParaRPr>
            </a:p>
          </p:txBody>
        </p:sp>
        <p:sp>
          <p:nvSpPr>
            <p:cNvPr id="40" name="矩形 39"/>
            <p:cNvSpPr/>
            <p:nvPr/>
          </p:nvSpPr>
          <p:spPr>
            <a:xfrm rot="3959399">
              <a:off x="4175919" y="2486819"/>
              <a:ext cx="1154112" cy="12700"/>
            </a:xfrm>
            <a:prstGeom prst="rect">
              <a:avLst/>
            </a:prstGeom>
            <a:gradFill>
              <a:gsLst>
                <a:gs pos="49628">
                  <a:sysClr val="windowText" lastClr="000000">
                    <a:lumMod val="65000"/>
                    <a:lumOff val="35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grpSp>
          <p:nvGrpSpPr>
            <p:cNvPr id="3" name="组合 2"/>
            <p:cNvGrpSpPr/>
            <p:nvPr/>
          </p:nvGrpSpPr>
          <p:grpSpPr>
            <a:xfrm>
              <a:off x="4016472" y="1522233"/>
              <a:ext cx="4167091" cy="1705155"/>
              <a:chOff x="4016472" y="1522233"/>
              <a:chExt cx="4167091" cy="1705155"/>
            </a:xfrm>
          </p:grpSpPr>
          <p:sp>
            <p:nvSpPr>
              <p:cNvPr id="77" name="任意多边形 76"/>
              <p:cNvSpPr/>
              <p:nvPr/>
            </p:nvSpPr>
            <p:spPr>
              <a:xfrm>
                <a:off x="4016472" y="1522233"/>
                <a:ext cx="2264934" cy="1306228"/>
              </a:xfrm>
              <a:custGeom>
                <a:avLst/>
                <a:gdLst>
                  <a:gd name="connsiteX0" fmla="*/ 1759481 w 2508297"/>
                  <a:gd name="connsiteY0" fmla="*/ 211 h 1446580"/>
                  <a:gd name="connsiteX1" fmla="*/ 1827086 w 2508297"/>
                  <a:gd name="connsiteY1" fmla="*/ 3396 h 1446580"/>
                  <a:gd name="connsiteX2" fmla="*/ 1882877 w 2508297"/>
                  <a:gd name="connsiteY2" fmla="*/ 14132 h 1446580"/>
                  <a:gd name="connsiteX3" fmla="*/ 2170469 w 2508297"/>
                  <a:gd name="connsiteY3" fmla="*/ 251670 h 1446580"/>
                  <a:gd name="connsiteX4" fmla="*/ 2205616 w 2508297"/>
                  <a:gd name="connsiteY4" fmla="*/ 254207 h 1446580"/>
                  <a:gd name="connsiteX5" fmla="*/ 2505605 w 2508297"/>
                  <a:gd name="connsiteY5" fmla="*/ 656738 h 1446580"/>
                  <a:gd name="connsiteX6" fmla="*/ 2414348 w 2508297"/>
                  <a:gd name="connsiteY6" fmla="*/ 859151 h 1446580"/>
                  <a:gd name="connsiteX7" fmla="*/ 2445641 w 2508297"/>
                  <a:gd name="connsiteY7" fmla="*/ 1079097 h 1446580"/>
                  <a:gd name="connsiteX8" fmla="*/ 2001603 w 2508297"/>
                  <a:gd name="connsiteY8" fmla="*/ 1443581 h 1446580"/>
                  <a:gd name="connsiteX9" fmla="*/ 1737854 w 2508297"/>
                  <a:gd name="connsiteY9" fmla="*/ 1288328 h 1446580"/>
                  <a:gd name="connsiteX10" fmla="*/ 1542104 w 2508297"/>
                  <a:gd name="connsiteY10" fmla="*/ 1340132 h 1446580"/>
                  <a:gd name="connsiteX11" fmla="*/ 1293974 w 2508297"/>
                  <a:gd name="connsiteY11" fmla="*/ 1007186 h 1446580"/>
                  <a:gd name="connsiteX12" fmla="*/ 1299973 w 2508297"/>
                  <a:gd name="connsiteY12" fmla="*/ 980055 h 1446580"/>
                  <a:gd name="connsiteX13" fmla="*/ 0 w 2508297"/>
                  <a:gd name="connsiteY13" fmla="*/ 1241119 h 1446580"/>
                  <a:gd name="connsiteX14" fmla="*/ 1177708 w 2508297"/>
                  <a:gd name="connsiteY14" fmla="*/ 816349 h 1446580"/>
                  <a:gd name="connsiteX15" fmla="*/ 1069454 w 2508297"/>
                  <a:gd name="connsiteY15" fmla="*/ 523949 h 1446580"/>
                  <a:gd name="connsiteX16" fmla="*/ 1385816 w 2508297"/>
                  <a:gd name="connsiteY16" fmla="*/ 230353 h 1446580"/>
                  <a:gd name="connsiteX17" fmla="*/ 1759481 w 2508297"/>
                  <a:gd name="connsiteY17" fmla="*/ 211 h 144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8297" h="1446580">
                    <a:moveTo>
                      <a:pt x="1759481" y="211"/>
                    </a:moveTo>
                    <a:cubicBezTo>
                      <a:pt x="1781741" y="-488"/>
                      <a:pt x="1804321" y="537"/>
                      <a:pt x="1827086" y="3396"/>
                    </a:cubicBezTo>
                    <a:cubicBezTo>
                      <a:pt x="1846130" y="5788"/>
                      <a:pt x="1864747" y="9394"/>
                      <a:pt x="1882877" y="14132"/>
                    </a:cubicBezTo>
                    <a:cubicBezTo>
                      <a:pt x="2009777" y="47295"/>
                      <a:pt x="2112732" y="135904"/>
                      <a:pt x="2170469" y="251670"/>
                    </a:cubicBezTo>
                    <a:cubicBezTo>
                      <a:pt x="2182099" y="251887"/>
                      <a:pt x="2193825" y="252726"/>
                      <a:pt x="2205616" y="254207"/>
                    </a:cubicBezTo>
                    <a:cubicBezTo>
                      <a:pt x="2394907" y="277984"/>
                      <a:pt x="2529216" y="458203"/>
                      <a:pt x="2505605" y="656738"/>
                    </a:cubicBezTo>
                    <a:cubicBezTo>
                      <a:pt x="2496215" y="735697"/>
                      <a:pt x="2463261" y="805660"/>
                      <a:pt x="2414348" y="859151"/>
                    </a:cubicBezTo>
                    <a:cubicBezTo>
                      <a:pt x="2443056" y="925699"/>
                      <a:pt x="2454909" y="1001174"/>
                      <a:pt x="2445641" y="1079097"/>
                    </a:cubicBezTo>
                    <a:cubicBezTo>
                      <a:pt x="2418443" y="1307783"/>
                      <a:pt x="2219641" y="1470968"/>
                      <a:pt x="2001603" y="1443581"/>
                    </a:cubicBezTo>
                    <a:cubicBezTo>
                      <a:pt x="1893094" y="1429951"/>
                      <a:pt x="1800270" y="1371691"/>
                      <a:pt x="1737854" y="1288328"/>
                    </a:cubicBezTo>
                    <a:cubicBezTo>
                      <a:pt x="1683052" y="1329318"/>
                      <a:pt x="1614036" y="1349167"/>
                      <a:pt x="1542104" y="1340132"/>
                    </a:cubicBezTo>
                    <a:cubicBezTo>
                      <a:pt x="1385536" y="1320465"/>
                      <a:pt x="1274444" y="1171400"/>
                      <a:pt x="1293974" y="1007186"/>
                    </a:cubicBezTo>
                    <a:lnTo>
                      <a:pt x="1299973" y="980055"/>
                    </a:lnTo>
                    <a:lnTo>
                      <a:pt x="0" y="1241119"/>
                    </a:lnTo>
                    <a:cubicBezTo>
                      <a:pt x="338656" y="1117379"/>
                      <a:pt x="839052" y="940089"/>
                      <a:pt x="1177708" y="816349"/>
                    </a:cubicBezTo>
                    <a:cubicBezTo>
                      <a:pt x="1099528" y="747037"/>
                      <a:pt x="1055792" y="638822"/>
                      <a:pt x="1069454" y="523949"/>
                    </a:cubicBezTo>
                    <a:cubicBezTo>
                      <a:pt x="1089580" y="354723"/>
                      <a:pt x="1227219" y="230350"/>
                      <a:pt x="1385816" y="230353"/>
                    </a:cubicBezTo>
                    <a:cubicBezTo>
                      <a:pt x="1463582" y="94473"/>
                      <a:pt x="1603667" y="5105"/>
                      <a:pt x="1759481" y="211"/>
                    </a:cubicBezTo>
                    <a:close/>
                  </a:path>
                </a:pathLst>
              </a:custGeom>
              <a:gradFill flip="none" rotWithShape="1">
                <a:gsLst>
                  <a:gs pos="11000">
                    <a:schemeClr val="accent1">
                      <a:lumMod val="60000"/>
                      <a:lumOff val="40000"/>
                    </a:schemeClr>
                  </a:gs>
                  <a:gs pos="95000">
                    <a:schemeClr val="accent1">
                      <a:lumMod val="75000"/>
                    </a:schemeClr>
                  </a:gs>
                  <a:gs pos="56000">
                    <a:schemeClr val="accent1"/>
                  </a:gs>
                </a:gsLst>
                <a:path path="circle">
                  <a:fillToRect l="50000" t="50000" r="50000" b="50000"/>
                </a:path>
                <a:tileRect/>
              </a:gradFill>
              <a:ln w="25400" cap="flat" cmpd="sng" algn="ctr">
                <a:solidFill>
                  <a:sysClr val="window" lastClr="FFFFFF"/>
                </a:solidFill>
                <a:prstDash val="solid"/>
              </a:ln>
              <a:effectLst/>
            </p:spPr>
            <p:txBody>
              <a:bodyPr lIns="1188000" anchor="ctr"/>
              <a:lstStyle/>
              <a:p>
                <a:pPr algn="ctr">
                  <a:defRPr/>
                </a:pPr>
                <a:r>
                  <a:rPr lang="zh-CN" altLang="en-US" sz="2400" kern="0" dirty="0">
                    <a:solidFill>
                      <a:sysClr val="window" lastClr="FFFFFF"/>
                    </a:solidFill>
                    <a:latin typeface="微软雅黑" panose="020B0503020204020204" pitchFamily="34" charset="-122"/>
                    <a:ea typeface="微软雅黑" panose="020B0503020204020204" pitchFamily="34" charset="-122"/>
                  </a:rPr>
                  <a:t>标题</a:t>
                </a:r>
              </a:p>
            </p:txBody>
          </p:sp>
          <p:sp>
            <p:nvSpPr>
              <p:cNvPr id="38" name="椭圆 3"/>
              <p:cNvSpPr/>
              <p:nvPr/>
            </p:nvSpPr>
            <p:spPr>
              <a:xfrm rot="3959399" flipV="1">
                <a:off x="3901604" y="2529683"/>
                <a:ext cx="1139937" cy="131584"/>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a:ea typeface="宋体"/>
                </a:endParaRPr>
              </a:p>
            </p:txBody>
          </p:sp>
          <p:sp>
            <p:nvSpPr>
              <p:cNvPr id="41" name="矩形 40"/>
              <p:cNvSpPr/>
              <p:nvPr/>
            </p:nvSpPr>
            <p:spPr>
              <a:xfrm rot="3959399">
                <a:off x="3962400" y="2574926"/>
                <a:ext cx="1152525" cy="12700"/>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42" name="矩形 41"/>
              <p:cNvSpPr/>
              <p:nvPr/>
            </p:nvSpPr>
            <p:spPr>
              <a:xfrm rot="20177950">
                <a:off x="4521200" y="1757363"/>
                <a:ext cx="215900" cy="1470025"/>
              </a:xfrm>
              <a:prstGeom prst="rect">
                <a:avLst/>
              </a:prstGeom>
              <a:solidFill>
                <a:sysClr val="window" lastClr="FFFFFF"/>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80" name="TextBox 90"/>
              <p:cNvSpPr txBox="1"/>
              <p:nvPr/>
            </p:nvSpPr>
            <p:spPr>
              <a:xfrm>
                <a:off x="6384925" y="1830388"/>
                <a:ext cx="1798638" cy="703262"/>
              </a:xfrm>
              <a:prstGeom prst="rect">
                <a:avLst/>
              </a:prstGeom>
              <a:noFill/>
            </p:spPr>
            <p:txBody>
              <a:bodyPr anchor="ctr"/>
              <a:lstStyle/>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请在此处输入您的文本</a:t>
                </a:r>
              </a:p>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请在此处输入您的文本</a:t>
                </a:r>
              </a:p>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请在此处输入您的文本</a:t>
                </a:r>
              </a:p>
            </p:txBody>
          </p:sp>
        </p:grpSp>
      </p:grpSp>
      <p:grpSp>
        <p:nvGrpSpPr>
          <p:cNvPr id="6" name="组合 5"/>
          <p:cNvGrpSpPr/>
          <p:nvPr/>
        </p:nvGrpSpPr>
        <p:grpSpPr>
          <a:xfrm>
            <a:off x="5375022" y="3923560"/>
            <a:ext cx="4272217" cy="1704129"/>
            <a:chOff x="3851021" y="3923559"/>
            <a:chExt cx="4272217" cy="1704129"/>
          </a:xfrm>
        </p:grpSpPr>
        <p:sp>
          <p:nvSpPr>
            <p:cNvPr id="61" name="等腰三角形 15"/>
            <p:cNvSpPr/>
            <p:nvPr/>
          </p:nvSpPr>
          <p:spPr>
            <a:xfrm rot="15245474">
              <a:off x="4319893" y="3527479"/>
              <a:ext cx="1473076" cy="2410820"/>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flip="none" rotWithShape="1">
              <a:gsLst>
                <a:gs pos="11000">
                  <a:schemeClr val="accent1">
                    <a:lumMod val="60000"/>
                    <a:lumOff val="40000"/>
                  </a:schemeClr>
                </a:gs>
                <a:gs pos="95000">
                  <a:schemeClr val="accent1">
                    <a:lumMod val="75000"/>
                  </a:schemeClr>
                </a:gs>
                <a:gs pos="56000">
                  <a:schemeClr val="accent1"/>
                </a:gs>
              </a:gsLst>
              <a:path path="circle">
                <a:fillToRect l="50000" t="50000" r="50000" b="50000"/>
              </a:path>
              <a:tileRect/>
            </a:gradFill>
            <a:ln w="25400" cap="flat" cmpd="sng" algn="ctr">
              <a:solidFill>
                <a:sysClr val="window" lastClr="FFFFFF"/>
              </a:solidFill>
              <a:prstDash val="solid"/>
            </a:ln>
            <a:effectLst/>
          </p:spPr>
          <p:txBody>
            <a:bodyPr lIns="1188000" anchor="ctr"/>
            <a:lstStyle/>
            <a:p>
              <a:pPr algn="ctr">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79" name="任意多边形 78"/>
            <p:cNvSpPr/>
            <p:nvPr/>
          </p:nvSpPr>
          <p:spPr>
            <a:xfrm>
              <a:off x="3891221" y="3923559"/>
              <a:ext cx="2264934" cy="1306228"/>
            </a:xfrm>
            <a:custGeom>
              <a:avLst/>
              <a:gdLst>
                <a:gd name="connsiteX0" fmla="*/ 1759481 w 2508297"/>
                <a:gd name="connsiteY0" fmla="*/ 211 h 1446580"/>
                <a:gd name="connsiteX1" fmla="*/ 1827086 w 2508297"/>
                <a:gd name="connsiteY1" fmla="*/ 3396 h 1446580"/>
                <a:gd name="connsiteX2" fmla="*/ 1882877 w 2508297"/>
                <a:gd name="connsiteY2" fmla="*/ 14132 h 1446580"/>
                <a:gd name="connsiteX3" fmla="*/ 2170469 w 2508297"/>
                <a:gd name="connsiteY3" fmla="*/ 251670 h 1446580"/>
                <a:gd name="connsiteX4" fmla="*/ 2205616 w 2508297"/>
                <a:gd name="connsiteY4" fmla="*/ 254208 h 1446580"/>
                <a:gd name="connsiteX5" fmla="*/ 2505605 w 2508297"/>
                <a:gd name="connsiteY5" fmla="*/ 656739 h 1446580"/>
                <a:gd name="connsiteX6" fmla="*/ 2414348 w 2508297"/>
                <a:gd name="connsiteY6" fmla="*/ 859151 h 1446580"/>
                <a:gd name="connsiteX7" fmla="*/ 2445641 w 2508297"/>
                <a:gd name="connsiteY7" fmla="*/ 1079097 h 1446580"/>
                <a:gd name="connsiteX8" fmla="*/ 2001603 w 2508297"/>
                <a:gd name="connsiteY8" fmla="*/ 1443581 h 1446580"/>
                <a:gd name="connsiteX9" fmla="*/ 1737854 w 2508297"/>
                <a:gd name="connsiteY9" fmla="*/ 1288328 h 1446580"/>
                <a:gd name="connsiteX10" fmla="*/ 1542104 w 2508297"/>
                <a:gd name="connsiteY10" fmla="*/ 1340132 h 1446580"/>
                <a:gd name="connsiteX11" fmla="*/ 1293974 w 2508297"/>
                <a:gd name="connsiteY11" fmla="*/ 1007186 h 1446580"/>
                <a:gd name="connsiteX12" fmla="*/ 1299973 w 2508297"/>
                <a:gd name="connsiteY12" fmla="*/ 980055 h 1446580"/>
                <a:gd name="connsiteX13" fmla="*/ 0 w 2508297"/>
                <a:gd name="connsiteY13" fmla="*/ 1241119 h 1446580"/>
                <a:gd name="connsiteX14" fmla="*/ 1177708 w 2508297"/>
                <a:gd name="connsiteY14" fmla="*/ 816349 h 1446580"/>
                <a:gd name="connsiteX15" fmla="*/ 1069454 w 2508297"/>
                <a:gd name="connsiteY15" fmla="*/ 523949 h 1446580"/>
                <a:gd name="connsiteX16" fmla="*/ 1385816 w 2508297"/>
                <a:gd name="connsiteY16" fmla="*/ 230353 h 1446580"/>
                <a:gd name="connsiteX17" fmla="*/ 1759481 w 2508297"/>
                <a:gd name="connsiteY17" fmla="*/ 211 h 144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8297" h="1446580">
                  <a:moveTo>
                    <a:pt x="1759481" y="211"/>
                  </a:moveTo>
                  <a:cubicBezTo>
                    <a:pt x="1781741" y="-488"/>
                    <a:pt x="1804321" y="537"/>
                    <a:pt x="1827086" y="3396"/>
                  </a:cubicBezTo>
                  <a:cubicBezTo>
                    <a:pt x="1846130" y="5788"/>
                    <a:pt x="1864747" y="9394"/>
                    <a:pt x="1882877" y="14132"/>
                  </a:cubicBezTo>
                  <a:cubicBezTo>
                    <a:pt x="2009777" y="47295"/>
                    <a:pt x="2112732" y="135904"/>
                    <a:pt x="2170469" y="251670"/>
                  </a:cubicBezTo>
                  <a:cubicBezTo>
                    <a:pt x="2182099" y="251887"/>
                    <a:pt x="2193825" y="252727"/>
                    <a:pt x="2205616" y="254208"/>
                  </a:cubicBezTo>
                  <a:cubicBezTo>
                    <a:pt x="2394907" y="277984"/>
                    <a:pt x="2529216" y="458204"/>
                    <a:pt x="2505605" y="656739"/>
                  </a:cubicBezTo>
                  <a:cubicBezTo>
                    <a:pt x="2496215" y="735697"/>
                    <a:pt x="2463261" y="805660"/>
                    <a:pt x="2414348" y="859151"/>
                  </a:cubicBezTo>
                  <a:cubicBezTo>
                    <a:pt x="2443056" y="925700"/>
                    <a:pt x="2454909" y="1001174"/>
                    <a:pt x="2445641" y="1079097"/>
                  </a:cubicBezTo>
                  <a:cubicBezTo>
                    <a:pt x="2418443" y="1307783"/>
                    <a:pt x="2219641" y="1470968"/>
                    <a:pt x="2001603" y="1443581"/>
                  </a:cubicBezTo>
                  <a:cubicBezTo>
                    <a:pt x="1893094" y="1429951"/>
                    <a:pt x="1800270" y="1371691"/>
                    <a:pt x="1737854" y="1288328"/>
                  </a:cubicBezTo>
                  <a:cubicBezTo>
                    <a:pt x="1683052" y="1329318"/>
                    <a:pt x="1614036" y="1349167"/>
                    <a:pt x="1542104" y="1340132"/>
                  </a:cubicBezTo>
                  <a:cubicBezTo>
                    <a:pt x="1385536" y="1320465"/>
                    <a:pt x="1274444" y="1171400"/>
                    <a:pt x="1293974" y="1007186"/>
                  </a:cubicBezTo>
                  <a:lnTo>
                    <a:pt x="1299973" y="980055"/>
                  </a:lnTo>
                  <a:lnTo>
                    <a:pt x="0" y="1241119"/>
                  </a:lnTo>
                  <a:cubicBezTo>
                    <a:pt x="338656" y="1117379"/>
                    <a:pt x="839052" y="940089"/>
                    <a:pt x="1177708" y="816349"/>
                  </a:cubicBezTo>
                  <a:cubicBezTo>
                    <a:pt x="1099528" y="747037"/>
                    <a:pt x="1055792" y="638822"/>
                    <a:pt x="1069454" y="523949"/>
                  </a:cubicBezTo>
                  <a:cubicBezTo>
                    <a:pt x="1089580" y="354723"/>
                    <a:pt x="1227219" y="230351"/>
                    <a:pt x="1385816" y="230353"/>
                  </a:cubicBezTo>
                  <a:cubicBezTo>
                    <a:pt x="1463582" y="94474"/>
                    <a:pt x="1603667" y="5105"/>
                    <a:pt x="1759481" y="211"/>
                  </a:cubicBezTo>
                  <a:close/>
                </a:path>
              </a:pathLst>
            </a:custGeom>
            <a:gradFill flip="none" rotWithShape="1">
              <a:gsLst>
                <a:gs pos="11000">
                  <a:schemeClr val="accent1">
                    <a:lumMod val="60000"/>
                    <a:lumOff val="40000"/>
                  </a:schemeClr>
                </a:gs>
                <a:gs pos="95000">
                  <a:schemeClr val="accent1">
                    <a:lumMod val="75000"/>
                  </a:schemeClr>
                </a:gs>
                <a:gs pos="56000">
                  <a:schemeClr val="accent1"/>
                </a:gs>
              </a:gsLst>
              <a:path path="circle">
                <a:fillToRect l="50000" t="50000" r="50000" b="50000"/>
              </a:path>
              <a:tileRect/>
            </a:gradFill>
            <a:ln w="25400" cap="flat" cmpd="sng" algn="ctr">
              <a:solidFill>
                <a:sysClr val="window" lastClr="FFFFFF"/>
              </a:solidFill>
              <a:prstDash val="solid"/>
            </a:ln>
            <a:effectLst/>
          </p:spPr>
          <p:txBody>
            <a:bodyPr lIns="1188000" anchor="ctr"/>
            <a:lstStyle/>
            <a:p>
              <a:pPr algn="ctr">
                <a:defRPr/>
              </a:pPr>
              <a:r>
                <a:rPr lang="zh-CN" altLang="en-US" sz="2400" kern="0" dirty="0">
                  <a:solidFill>
                    <a:sysClr val="window" lastClr="FFFFFF"/>
                  </a:solidFill>
                  <a:latin typeface="微软雅黑" panose="020B0503020204020204" pitchFamily="34" charset="-122"/>
                  <a:ea typeface="微软雅黑" panose="020B0503020204020204" pitchFamily="34" charset="-122"/>
                </a:rPr>
                <a:t>标题</a:t>
              </a:r>
            </a:p>
          </p:txBody>
        </p:sp>
        <p:sp>
          <p:nvSpPr>
            <p:cNvPr id="55" name="椭圆 3"/>
            <p:cNvSpPr/>
            <p:nvPr/>
          </p:nvSpPr>
          <p:spPr>
            <a:xfrm rot="3959399">
              <a:off x="4103962" y="4862426"/>
              <a:ext cx="1139937" cy="77086"/>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a:ea typeface="宋体"/>
              </a:endParaRPr>
            </a:p>
          </p:txBody>
        </p:sp>
        <p:sp>
          <p:nvSpPr>
            <p:cNvPr id="56" name="椭圆 3"/>
            <p:cNvSpPr/>
            <p:nvPr/>
          </p:nvSpPr>
          <p:spPr>
            <a:xfrm rot="3959399" flipV="1">
              <a:off x="3776354" y="4931010"/>
              <a:ext cx="1139937" cy="131584"/>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a:ea typeface="宋体"/>
              </a:endParaRPr>
            </a:p>
          </p:txBody>
        </p:sp>
        <p:sp>
          <p:nvSpPr>
            <p:cNvPr id="58" name="矩形 57"/>
            <p:cNvSpPr/>
            <p:nvPr/>
          </p:nvSpPr>
          <p:spPr>
            <a:xfrm rot="3959399">
              <a:off x="4051300" y="4887913"/>
              <a:ext cx="1152525" cy="12700"/>
            </a:xfrm>
            <a:prstGeom prst="rect">
              <a:avLst/>
            </a:prstGeom>
            <a:gradFill>
              <a:gsLst>
                <a:gs pos="49628">
                  <a:sysClr val="windowText" lastClr="000000">
                    <a:lumMod val="65000"/>
                    <a:lumOff val="35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59" name="矩形 58"/>
            <p:cNvSpPr/>
            <p:nvPr/>
          </p:nvSpPr>
          <p:spPr>
            <a:xfrm rot="3959399">
              <a:off x="3837781" y="4976019"/>
              <a:ext cx="1152525" cy="14288"/>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60" name="矩形 59"/>
            <p:cNvSpPr/>
            <p:nvPr/>
          </p:nvSpPr>
          <p:spPr>
            <a:xfrm rot="20177950">
              <a:off x="4395788" y="4159250"/>
              <a:ext cx="215900" cy="1468438"/>
            </a:xfrm>
            <a:prstGeom prst="rect">
              <a:avLst/>
            </a:prstGeom>
            <a:solidFill>
              <a:sysClr val="window" lastClr="FFFFFF"/>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81" name="TextBox 90"/>
            <p:cNvSpPr txBox="1"/>
            <p:nvPr/>
          </p:nvSpPr>
          <p:spPr>
            <a:xfrm>
              <a:off x="6318250" y="4232275"/>
              <a:ext cx="1804988" cy="701675"/>
            </a:xfrm>
            <a:prstGeom prst="rect">
              <a:avLst/>
            </a:prstGeom>
            <a:noFill/>
          </p:spPr>
          <p:txBody>
            <a:bodyPr anchor="ctr"/>
            <a:lstStyle/>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请在此处输入您的文本</a:t>
              </a:r>
            </a:p>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请在此处输入您的文本</a:t>
              </a:r>
            </a:p>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请在此处输入您的文本</a:t>
              </a:r>
            </a:p>
          </p:txBody>
        </p:sp>
      </p:grpSp>
      <p:sp>
        <p:nvSpPr>
          <p:cNvPr id="82" name="TextBox 90"/>
          <p:cNvSpPr txBox="1"/>
          <p:nvPr/>
        </p:nvSpPr>
        <p:spPr>
          <a:xfrm>
            <a:off x="2484439" y="3028951"/>
            <a:ext cx="1798637" cy="703263"/>
          </a:xfrm>
          <a:prstGeom prst="rect">
            <a:avLst/>
          </a:prstGeom>
          <a:noFill/>
        </p:spPr>
        <p:txBody>
          <a:bodyPr anchor="ctr"/>
          <a:lstStyle/>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请在此处输入您的文本</a:t>
            </a:r>
          </a:p>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请在此处输入您的文本</a:t>
            </a:r>
          </a:p>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请在此处输入您的文本</a:t>
            </a:r>
          </a:p>
        </p:txBody>
      </p:sp>
      <p:sp>
        <p:nvSpPr>
          <p:cNvPr id="35" name="等腰三角形 15"/>
          <p:cNvSpPr/>
          <p:nvPr/>
        </p:nvSpPr>
        <p:spPr>
          <a:xfrm rot="6371358" flipH="1">
            <a:off x="4811029" y="4725174"/>
            <a:ext cx="1473076" cy="2410820"/>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flip="none" rotWithShape="1">
            <a:gsLst>
              <a:gs pos="11000">
                <a:schemeClr val="accent2">
                  <a:lumMod val="60000"/>
                  <a:lumOff val="40000"/>
                </a:schemeClr>
              </a:gs>
              <a:gs pos="95000">
                <a:schemeClr val="accent2">
                  <a:lumMod val="75000"/>
                </a:schemeClr>
              </a:gs>
              <a:gs pos="56000">
                <a:schemeClr val="accent2"/>
              </a:gs>
            </a:gsLst>
            <a:path path="circle">
              <a:fillToRect l="50000" t="50000" r="50000" b="50000"/>
            </a:path>
            <a:tileRect/>
          </a:gradFill>
          <a:ln w="25400" cap="flat" cmpd="sng" algn="ctr">
            <a:solidFill>
              <a:sysClr val="window" lastClr="FFFFFF"/>
            </a:solid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36" name="任意多边形 35"/>
          <p:cNvSpPr/>
          <p:nvPr/>
        </p:nvSpPr>
        <p:spPr>
          <a:xfrm>
            <a:off x="4449108" y="5119129"/>
            <a:ext cx="2262128" cy="1304999"/>
          </a:xfrm>
          <a:custGeom>
            <a:avLst/>
            <a:gdLst>
              <a:gd name="connsiteX0" fmla="*/ 751806 w 2505190"/>
              <a:gd name="connsiteY0" fmla="*/ 282 h 1445219"/>
              <a:gd name="connsiteX1" fmla="*/ 1124339 w 2505190"/>
              <a:gd name="connsiteY1" fmla="*/ 232250 h 1445219"/>
              <a:gd name="connsiteX2" fmla="*/ 1439260 w 2505190"/>
              <a:gd name="connsiteY2" fmla="*/ 527392 h 1445219"/>
              <a:gd name="connsiteX3" fmla="*/ 1329576 w 2505190"/>
              <a:gd name="connsiteY3" fmla="*/ 819259 h 1445219"/>
              <a:gd name="connsiteX4" fmla="*/ 2505190 w 2505190"/>
              <a:gd name="connsiteY4" fmla="*/ 1249790 h 1445219"/>
              <a:gd name="connsiteX5" fmla="*/ 1206511 w 2505190"/>
              <a:gd name="connsiteY5" fmla="*/ 982364 h 1445219"/>
              <a:gd name="connsiteX6" fmla="*/ 1212376 w 2505190"/>
              <a:gd name="connsiteY6" fmla="*/ 1009524 h 1445219"/>
              <a:gd name="connsiteX7" fmla="*/ 962619 w 2505190"/>
              <a:gd name="connsiteY7" fmla="*/ 1341251 h 1445219"/>
              <a:gd name="connsiteX8" fmla="*/ 767125 w 2505190"/>
              <a:gd name="connsiteY8" fmla="*/ 1288490 h 1445219"/>
              <a:gd name="connsiteX9" fmla="*/ 502620 w 2505190"/>
              <a:gd name="connsiteY9" fmla="*/ 1442449 h 1445219"/>
              <a:gd name="connsiteX10" fmla="*/ 60372 w 2505190"/>
              <a:gd name="connsiteY10" fmla="*/ 1075796 h 1445219"/>
              <a:gd name="connsiteX11" fmla="*/ 92742 w 2505190"/>
              <a:gd name="connsiteY11" fmla="*/ 856005 h 1445219"/>
              <a:gd name="connsiteX12" fmla="*/ 2476 w 2505190"/>
              <a:gd name="connsiteY12" fmla="*/ 653148 h 1445219"/>
              <a:gd name="connsiteX13" fmla="*/ 304432 w 2505190"/>
              <a:gd name="connsiteY13" fmla="*/ 252091 h 1445219"/>
              <a:gd name="connsiteX14" fmla="*/ 339592 w 2505190"/>
              <a:gd name="connsiteY14" fmla="*/ 249726 h 1445219"/>
              <a:gd name="connsiteX15" fmla="*/ 628344 w 2505190"/>
              <a:gd name="connsiteY15" fmla="*/ 13598 h 1445219"/>
              <a:gd name="connsiteX16" fmla="*/ 684186 w 2505190"/>
              <a:gd name="connsiteY16" fmla="*/ 3136 h 1445219"/>
              <a:gd name="connsiteX17" fmla="*/ 751806 w 2505190"/>
              <a:gd name="connsiteY17" fmla="*/ 282 h 144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5190" h="1445219">
                <a:moveTo>
                  <a:pt x="751806" y="282"/>
                </a:moveTo>
                <a:cubicBezTo>
                  <a:pt x="907594" y="5939"/>
                  <a:pt x="1047240" y="95992"/>
                  <a:pt x="1124339" y="232250"/>
                </a:cubicBezTo>
                <a:cubicBezTo>
                  <a:pt x="1282935" y="233025"/>
                  <a:pt x="1419963" y="358070"/>
                  <a:pt x="1439260" y="527392"/>
                </a:cubicBezTo>
                <a:cubicBezTo>
                  <a:pt x="1452359" y="642330"/>
                  <a:pt x="1408094" y="750331"/>
                  <a:pt x="1329576" y="819259"/>
                </a:cubicBezTo>
                <a:cubicBezTo>
                  <a:pt x="1667622" y="944655"/>
                  <a:pt x="2167144" y="1124393"/>
                  <a:pt x="2505190" y="1249790"/>
                </a:cubicBezTo>
                <a:lnTo>
                  <a:pt x="1206511" y="982364"/>
                </a:lnTo>
                <a:lnTo>
                  <a:pt x="1212376" y="1009524"/>
                </a:lnTo>
                <a:cubicBezTo>
                  <a:pt x="1231102" y="1173832"/>
                  <a:pt x="1119282" y="1322351"/>
                  <a:pt x="962619" y="1341251"/>
                </a:cubicBezTo>
                <a:cubicBezTo>
                  <a:pt x="890644" y="1349934"/>
                  <a:pt x="821727" y="1329747"/>
                  <a:pt x="767125" y="1288490"/>
                </a:cubicBezTo>
                <a:cubicBezTo>
                  <a:pt x="704302" y="1371546"/>
                  <a:pt x="611194" y="1429351"/>
                  <a:pt x="502620" y="1442449"/>
                </a:cubicBezTo>
                <a:cubicBezTo>
                  <a:pt x="284450" y="1468768"/>
                  <a:pt x="86449" y="1304612"/>
                  <a:pt x="60372" y="1075796"/>
                </a:cubicBezTo>
                <a:cubicBezTo>
                  <a:pt x="51485" y="997828"/>
                  <a:pt x="63708" y="922412"/>
                  <a:pt x="92742" y="856005"/>
                </a:cubicBezTo>
                <a:cubicBezTo>
                  <a:pt x="44091" y="802276"/>
                  <a:pt x="11480" y="732152"/>
                  <a:pt x="2476" y="653148"/>
                </a:cubicBezTo>
                <a:cubicBezTo>
                  <a:pt x="-20163" y="454500"/>
                  <a:pt x="115027" y="274940"/>
                  <a:pt x="304432" y="252091"/>
                </a:cubicBezTo>
                <a:cubicBezTo>
                  <a:pt x="316230" y="250668"/>
                  <a:pt x="327961" y="249886"/>
                  <a:pt x="339592" y="249726"/>
                </a:cubicBezTo>
                <a:cubicBezTo>
                  <a:pt x="397894" y="134243"/>
                  <a:pt x="501282" y="46140"/>
                  <a:pt x="628344" y="13598"/>
                </a:cubicBezTo>
                <a:cubicBezTo>
                  <a:pt x="646496" y="8950"/>
                  <a:pt x="665130" y="5435"/>
                  <a:pt x="684186" y="3136"/>
                </a:cubicBezTo>
                <a:cubicBezTo>
                  <a:pt x="706965" y="388"/>
                  <a:pt x="729550" y="-526"/>
                  <a:pt x="751806" y="282"/>
                </a:cubicBezTo>
                <a:close/>
              </a:path>
            </a:pathLst>
          </a:custGeom>
          <a:gradFill flip="none" rotWithShape="1">
            <a:gsLst>
              <a:gs pos="11000">
                <a:schemeClr val="accent2">
                  <a:lumMod val="60000"/>
                  <a:lumOff val="40000"/>
                </a:schemeClr>
              </a:gs>
              <a:gs pos="95000">
                <a:schemeClr val="accent2">
                  <a:lumMod val="75000"/>
                </a:schemeClr>
              </a:gs>
              <a:gs pos="56000">
                <a:schemeClr val="accent2"/>
              </a:gs>
            </a:gsLst>
            <a:path path="circle">
              <a:fillToRect l="50000" t="50000" r="50000" b="50000"/>
            </a:path>
            <a:tileRect/>
          </a:gradFill>
          <a:ln w="25400" cap="flat" cmpd="sng" algn="ctr">
            <a:solidFill>
              <a:sysClr val="window" lastClr="FFFFFF"/>
            </a:solidFill>
            <a:prstDash val="solid"/>
          </a:ln>
          <a:effectLst/>
        </p:spPr>
        <p:txBody>
          <a:bodyPr rIns="1188000" anchor="ctr"/>
          <a:lstStyle/>
          <a:p>
            <a:pPr algn="ctr">
              <a:defRPr/>
            </a:pPr>
            <a:r>
              <a:rPr lang="zh-CN" altLang="en-US" sz="2400" kern="0" dirty="0">
                <a:solidFill>
                  <a:sysClr val="window" lastClr="FFFFFF"/>
                </a:solidFill>
                <a:latin typeface="微软雅黑" panose="020B0503020204020204" pitchFamily="34" charset="-122"/>
                <a:ea typeface="微软雅黑" panose="020B0503020204020204" pitchFamily="34" charset="-122"/>
              </a:rPr>
              <a:t>标题</a:t>
            </a:r>
          </a:p>
        </p:txBody>
      </p:sp>
      <p:sp>
        <p:nvSpPr>
          <p:cNvPr id="39" name="椭圆 3"/>
          <p:cNvSpPr/>
          <p:nvPr/>
        </p:nvSpPr>
        <p:spPr>
          <a:xfrm rot="17657433" flipH="1">
            <a:off x="5356819" y="6058196"/>
            <a:ext cx="1139937" cy="82466"/>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a:ea typeface="宋体"/>
            </a:endParaRPr>
          </a:p>
        </p:txBody>
      </p:sp>
      <p:sp>
        <p:nvSpPr>
          <p:cNvPr id="44" name="椭圆 3"/>
          <p:cNvSpPr/>
          <p:nvPr/>
        </p:nvSpPr>
        <p:spPr>
          <a:xfrm rot="17657433" flipH="1" flipV="1">
            <a:off x="5688025" y="6131134"/>
            <a:ext cx="1139937" cy="135139"/>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a:ea typeface="宋体"/>
            </a:endParaRPr>
          </a:p>
        </p:txBody>
      </p:sp>
      <p:sp>
        <p:nvSpPr>
          <p:cNvPr id="45" name="矩形 44"/>
          <p:cNvSpPr/>
          <p:nvPr/>
        </p:nvSpPr>
        <p:spPr>
          <a:xfrm rot="17657433" flipH="1">
            <a:off x="5399882" y="6087269"/>
            <a:ext cx="1152525" cy="14288"/>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48" name="矩形 47"/>
          <p:cNvSpPr/>
          <p:nvPr/>
        </p:nvSpPr>
        <p:spPr>
          <a:xfrm rot="17657433" flipH="1">
            <a:off x="5611813" y="6176963"/>
            <a:ext cx="1154113" cy="14288"/>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53" name="矩形 52"/>
          <p:cNvSpPr/>
          <p:nvPr/>
        </p:nvSpPr>
        <p:spPr>
          <a:xfrm rot="1438882" flipH="1">
            <a:off x="5991225" y="5359400"/>
            <a:ext cx="215900" cy="1468438"/>
          </a:xfrm>
          <a:prstGeom prst="rect">
            <a:avLst/>
          </a:prstGeom>
          <a:solidFill>
            <a:sysClr val="window" lastClr="FFFFFF"/>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54" name="TextBox 90"/>
          <p:cNvSpPr txBox="1"/>
          <p:nvPr/>
        </p:nvSpPr>
        <p:spPr>
          <a:xfrm>
            <a:off x="2484439" y="5426076"/>
            <a:ext cx="1798637" cy="703263"/>
          </a:xfrm>
          <a:prstGeom prst="rect">
            <a:avLst/>
          </a:prstGeom>
          <a:noFill/>
        </p:spPr>
        <p:txBody>
          <a:bodyPr anchor="ctr"/>
          <a:lstStyle/>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请在此处输入您的文本</a:t>
            </a:r>
          </a:p>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请在此处输入您的文本</a:t>
            </a:r>
          </a:p>
          <a:p>
            <a:pPr algn="just">
              <a:lnSpc>
                <a:spcPct val="130000"/>
              </a:lnSpc>
              <a:defRPr/>
            </a:pPr>
            <a:r>
              <a:rPr lang="zh-CN" altLang="en-US" sz="1200" kern="0" dirty="0">
                <a:solidFill>
                  <a:schemeClr val="tx1">
                    <a:lumMod val="65000"/>
                    <a:lumOff val="35000"/>
                  </a:schemeClr>
                </a:solidFill>
                <a:latin typeface="幼圆" panose="02010509060101010101" pitchFamily="49" charset="-122"/>
                <a:ea typeface="幼圆" panose="02010509060101010101" pitchFamily="49" charset="-122"/>
              </a:rPr>
              <a:t>请在此处输入您的文本</a:t>
            </a:r>
          </a:p>
        </p:txBody>
      </p:sp>
      <p:sp>
        <p:nvSpPr>
          <p:cNvPr id="57" name="标题 9"/>
          <p:cNvSpPr>
            <a:spLocks noGrp="1"/>
          </p:cNvSpPr>
          <p:nvPr>
            <p:ph type="title"/>
          </p:nvPr>
        </p:nvSpPr>
        <p:spPr>
          <a:xfrm>
            <a:off x="4522982" y="379204"/>
            <a:ext cx="7837714" cy="601525"/>
          </a:xfrm>
        </p:spPr>
        <p:txBody>
          <a:bodyPr>
            <a:normAutofit fontScale="90000"/>
          </a:bodyPr>
          <a:lstStyle/>
          <a:p>
            <a:pPr eaLnBrk="1" hangingPunct="1"/>
            <a:r>
              <a:rPr lang="zh-CN" altLang="en-US" dirty="0" smtClean="0"/>
              <a:t>请在这里输入您的标题</a:t>
            </a:r>
          </a:p>
        </p:txBody>
      </p:sp>
    </p:spTree>
    <p:extLst>
      <p:ext uri="{BB962C8B-B14F-4D97-AF65-F5344CB8AC3E}">
        <p14:creationId xmlns:p14="http://schemas.microsoft.com/office/powerpoint/2010/main" val="2909052983"/>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1000" fill="hold"/>
                                        <p:tgtEl>
                                          <p:spTgt spid="57"/>
                                        </p:tgtEl>
                                        <p:attrNameLst>
                                          <p:attrName>ppt_w</p:attrName>
                                        </p:attrNameLst>
                                      </p:cBhvr>
                                      <p:tavLst>
                                        <p:tav tm="0">
                                          <p:val>
                                            <p:fltVal val="0"/>
                                          </p:val>
                                        </p:tav>
                                        <p:tav tm="100000">
                                          <p:val>
                                            <p:strVal val="#ppt_w"/>
                                          </p:val>
                                        </p:tav>
                                      </p:tavLst>
                                    </p:anim>
                                    <p:anim calcmode="lin" valueType="num">
                                      <p:cBhvr>
                                        <p:cTn id="8" dur="1000" fill="hold"/>
                                        <p:tgtEl>
                                          <p:spTgt spid="57"/>
                                        </p:tgtEl>
                                        <p:attrNameLst>
                                          <p:attrName>ppt_h</p:attrName>
                                        </p:attrNameLst>
                                      </p:cBhvr>
                                      <p:tavLst>
                                        <p:tav tm="0">
                                          <p:val>
                                            <p:fltVal val="0"/>
                                          </p:val>
                                        </p:tav>
                                        <p:tav tm="100000">
                                          <p:val>
                                            <p:strVal val="#ppt_h"/>
                                          </p:val>
                                        </p:tav>
                                      </p:tavLst>
                                    </p:anim>
                                    <p:anim calcmode="lin" valueType="num">
                                      <p:cBhvr>
                                        <p:cTn id="9" dur="1000" fill="hold"/>
                                        <p:tgtEl>
                                          <p:spTgt spid="57"/>
                                        </p:tgtEl>
                                        <p:attrNameLst>
                                          <p:attrName>style.rotation</p:attrName>
                                        </p:attrNameLst>
                                      </p:cBhvr>
                                      <p:tavLst>
                                        <p:tav tm="0">
                                          <p:val>
                                            <p:fltVal val="90"/>
                                          </p:val>
                                        </p:tav>
                                        <p:tav tm="100000">
                                          <p:val>
                                            <p:fltVal val="0"/>
                                          </p:val>
                                        </p:tav>
                                      </p:tavLst>
                                    </p:anim>
                                    <p:animEffect transition="in" filter="fade">
                                      <p:cBhvr>
                                        <p:cTn id="10" dur="10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 calcmode="lin" valueType="num">
                                      <p:cBhvr>
                                        <p:cTn id="38" dur="500" fill="hold"/>
                                        <p:tgtEl>
                                          <p:spTgt spid="35"/>
                                        </p:tgtEl>
                                        <p:attrNameLst>
                                          <p:attrName>style.rotation</p:attrName>
                                        </p:attrNameLst>
                                      </p:cBhvr>
                                      <p:tavLst>
                                        <p:tav tm="0">
                                          <p:val>
                                            <p:fltVal val="360"/>
                                          </p:val>
                                        </p:tav>
                                        <p:tav tm="100000">
                                          <p:val>
                                            <p:fltVal val="0"/>
                                          </p:val>
                                        </p:tav>
                                      </p:tavLst>
                                    </p:anim>
                                    <p:animEffect transition="in" filter="fade">
                                      <p:cBhvr>
                                        <p:cTn id="39" dur="500"/>
                                        <p:tgtEl>
                                          <p:spTgt spid="35"/>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 calcmode="lin" valueType="num">
                                      <p:cBhvr>
                                        <p:cTn id="44" dur="500" fill="hold"/>
                                        <p:tgtEl>
                                          <p:spTgt spid="36"/>
                                        </p:tgtEl>
                                        <p:attrNameLst>
                                          <p:attrName>style.rotation</p:attrName>
                                        </p:attrNameLst>
                                      </p:cBhvr>
                                      <p:tavLst>
                                        <p:tav tm="0">
                                          <p:val>
                                            <p:fltVal val="360"/>
                                          </p:val>
                                        </p:tav>
                                        <p:tav tm="100000">
                                          <p:val>
                                            <p:fltVal val="0"/>
                                          </p:val>
                                        </p:tav>
                                      </p:tavLst>
                                    </p:anim>
                                    <p:animEffect transition="in" filter="fade">
                                      <p:cBhvr>
                                        <p:cTn id="45" dur="500"/>
                                        <p:tgtEl>
                                          <p:spTgt spid="3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 calcmode="lin" valueType="num">
                                      <p:cBhvr>
                                        <p:cTn id="50" dur="500" fill="hold"/>
                                        <p:tgtEl>
                                          <p:spTgt spid="39"/>
                                        </p:tgtEl>
                                        <p:attrNameLst>
                                          <p:attrName>style.rotation</p:attrName>
                                        </p:attrNameLst>
                                      </p:cBhvr>
                                      <p:tavLst>
                                        <p:tav tm="0">
                                          <p:val>
                                            <p:fltVal val="360"/>
                                          </p:val>
                                        </p:tav>
                                        <p:tav tm="100000">
                                          <p:val>
                                            <p:fltVal val="0"/>
                                          </p:val>
                                        </p:tav>
                                      </p:tavLst>
                                    </p:anim>
                                    <p:animEffect transition="in" filter="fade">
                                      <p:cBhvr>
                                        <p:cTn id="51" dur="500"/>
                                        <p:tgtEl>
                                          <p:spTgt spid="39"/>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 calcmode="lin" valueType="num">
                                      <p:cBhvr>
                                        <p:cTn id="56" dur="500" fill="hold"/>
                                        <p:tgtEl>
                                          <p:spTgt spid="44"/>
                                        </p:tgtEl>
                                        <p:attrNameLst>
                                          <p:attrName>style.rotation</p:attrName>
                                        </p:attrNameLst>
                                      </p:cBhvr>
                                      <p:tavLst>
                                        <p:tav tm="0">
                                          <p:val>
                                            <p:fltVal val="360"/>
                                          </p:val>
                                        </p:tav>
                                        <p:tav tm="100000">
                                          <p:val>
                                            <p:fltVal val="0"/>
                                          </p:val>
                                        </p:tav>
                                      </p:tavLst>
                                    </p:anim>
                                    <p:animEffect transition="in" filter="fade">
                                      <p:cBhvr>
                                        <p:cTn id="57" dur="500"/>
                                        <p:tgtEl>
                                          <p:spTgt spid="44"/>
                                        </p:tgtEl>
                                      </p:cBhvr>
                                    </p:animEffect>
                                  </p:childTnLst>
                                </p:cTn>
                              </p:par>
                              <p:par>
                                <p:cTn id="58" presetID="49" presetClass="entr" presetSubtype="0" decel="10000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500" fill="hold"/>
                                        <p:tgtEl>
                                          <p:spTgt spid="45"/>
                                        </p:tgtEl>
                                        <p:attrNameLst>
                                          <p:attrName>ppt_w</p:attrName>
                                        </p:attrNameLst>
                                      </p:cBhvr>
                                      <p:tavLst>
                                        <p:tav tm="0">
                                          <p:val>
                                            <p:fltVal val="0"/>
                                          </p:val>
                                        </p:tav>
                                        <p:tav tm="100000">
                                          <p:val>
                                            <p:strVal val="#ppt_w"/>
                                          </p:val>
                                        </p:tav>
                                      </p:tavLst>
                                    </p:anim>
                                    <p:anim calcmode="lin" valueType="num">
                                      <p:cBhvr>
                                        <p:cTn id="61" dur="500" fill="hold"/>
                                        <p:tgtEl>
                                          <p:spTgt spid="45"/>
                                        </p:tgtEl>
                                        <p:attrNameLst>
                                          <p:attrName>ppt_h</p:attrName>
                                        </p:attrNameLst>
                                      </p:cBhvr>
                                      <p:tavLst>
                                        <p:tav tm="0">
                                          <p:val>
                                            <p:fltVal val="0"/>
                                          </p:val>
                                        </p:tav>
                                        <p:tav tm="100000">
                                          <p:val>
                                            <p:strVal val="#ppt_h"/>
                                          </p:val>
                                        </p:tav>
                                      </p:tavLst>
                                    </p:anim>
                                    <p:anim calcmode="lin" valueType="num">
                                      <p:cBhvr>
                                        <p:cTn id="62" dur="500" fill="hold"/>
                                        <p:tgtEl>
                                          <p:spTgt spid="45"/>
                                        </p:tgtEl>
                                        <p:attrNameLst>
                                          <p:attrName>style.rotation</p:attrName>
                                        </p:attrNameLst>
                                      </p:cBhvr>
                                      <p:tavLst>
                                        <p:tav tm="0">
                                          <p:val>
                                            <p:fltVal val="360"/>
                                          </p:val>
                                        </p:tav>
                                        <p:tav tm="100000">
                                          <p:val>
                                            <p:fltVal val="0"/>
                                          </p:val>
                                        </p:tav>
                                      </p:tavLst>
                                    </p:anim>
                                    <p:animEffect transition="in" filter="fade">
                                      <p:cBhvr>
                                        <p:cTn id="63" dur="500"/>
                                        <p:tgtEl>
                                          <p:spTgt spid="45"/>
                                        </p:tgtEl>
                                      </p:cBhvr>
                                    </p:animEffect>
                                  </p:childTnLst>
                                </p:cTn>
                              </p:par>
                              <p:par>
                                <p:cTn id="64" presetID="49" presetClass="entr" presetSubtype="0" decel="10000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p:cTn id="66" dur="500" fill="hold"/>
                                        <p:tgtEl>
                                          <p:spTgt spid="48"/>
                                        </p:tgtEl>
                                        <p:attrNameLst>
                                          <p:attrName>ppt_w</p:attrName>
                                        </p:attrNameLst>
                                      </p:cBhvr>
                                      <p:tavLst>
                                        <p:tav tm="0">
                                          <p:val>
                                            <p:fltVal val="0"/>
                                          </p:val>
                                        </p:tav>
                                        <p:tav tm="100000">
                                          <p:val>
                                            <p:strVal val="#ppt_w"/>
                                          </p:val>
                                        </p:tav>
                                      </p:tavLst>
                                    </p:anim>
                                    <p:anim calcmode="lin" valueType="num">
                                      <p:cBhvr>
                                        <p:cTn id="67" dur="500" fill="hold"/>
                                        <p:tgtEl>
                                          <p:spTgt spid="48"/>
                                        </p:tgtEl>
                                        <p:attrNameLst>
                                          <p:attrName>ppt_h</p:attrName>
                                        </p:attrNameLst>
                                      </p:cBhvr>
                                      <p:tavLst>
                                        <p:tav tm="0">
                                          <p:val>
                                            <p:fltVal val="0"/>
                                          </p:val>
                                        </p:tav>
                                        <p:tav tm="100000">
                                          <p:val>
                                            <p:strVal val="#ppt_h"/>
                                          </p:val>
                                        </p:tav>
                                      </p:tavLst>
                                    </p:anim>
                                    <p:anim calcmode="lin" valueType="num">
                                      <p:cBhvr>
                                        <p:cTn id="68" dur="500" fill="hold"/>
                                        <p:tgtEl>
                                          <p:spTgt spid="48"/>
                                        </p:tgtEl>
                                        <p:attrNameLst>
                                          <p:attrName>style.rotation</p:attrName>
                                        </p:attrNameLst>
                                      </p:cBhvr>
                                      <p:tavLst>
                                        <p:tav tm="0">
                                          <p:val>
                                            <p:fltVal val="360"/>
                                          </p:val>
                                        </p:tav>
                                        <p:tav tm="100000">
                                          <p:val>
                                            <p:fltVal val="0"/>
                                          </p:val>
                                        </p:tav>
                                      </p:tavLst>
                                    </p:anim>
                                    <p:animEffect transition="in" filter="fade">
                                      <p:cBhvr>
                                        <p:cTn id="69" dur="500"/>
                                        <p:tgtEl>
                                          <p:spTgt spid="48"/>
                                        </p:tgtEl>
                                      </p:cBhvr>
                                    </p:animEffect>
                                  </p:childTnLst>
                                </p:cTn>
                              </p:par>
                              <p:par>
                                <p:cTn id="70" presetID="49" presetClass="entr" presetSubtype="0" decel="100000"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anim calcmode="lin" valueType="num">
                                      <p:cBhvr>
                                        <p:cTn id="72" dur="500" fill="hold"/>
                                        <p:tgtEl>
                                          <p:spTgt spid="53"/>
                                        </p:tgtEl>
                                        <p:attrNameLst>
                                          <p:attrName>ppt_w</p:attrName>
                                        </p:attrNameLst>
                                      </p:cBhvr>
                                      <p:tavLst>
                                        <p:tav tm="0">
                                          <p:val>
                                            <p:fltVal val="0"/>
                                          </p:val>
                                        </p:tav>
                                        <p:tav tm="100000">
                                          <p:val>
                                            <p:strVal val="#ppt_w"/>
                                          </p:val>
                                        </p:tav>
                                      </p:tavLst>
                                    </p:anim>
                                    <p:anim calcmode="lin" valueType="num">
                                      <p:cBhvr>
                                        <p:cTn id="73" dur="500" fill="hold"/>
                                        <p:tgtEl>
                                          <p:spTgt spid="53"/>
                                        </p:tgtEl>
                                        <p:attrNameLst>
                                          <p:attrName>ppt_h</p:attrName>
                                        </p:attrNameLst>
                                      </p:cBhvr>
                                      <p:tavLst>
                                        <p:tav tm="0">
                                          <p:val>
                                            <p:fltVal val="0"/>
                                          </p:val>
                                        </p:tav>
                                        <p:tav tm="100000">
                                          <p:val>
                                            <p:strVal val="#ppt_h"/>
                                          </p:val>
                                        </p:tav>
                                      </p:tavLst>
                                    </p:anim>
                                    <p:anim calcmode="lin" valueType="num">
                                      <p:cBhvr>
                                        <p:cTn id="74" dur="500" fill="hold"/>
                                        <p:tgtEl>
                                          <p:spTgt spid="53"/>
                                        </p:tgtEl>
                                        <p:attrNameLst>
                                          <p:attrName>style.rotation</p:attrName>
                                        </p:attrNameLst>
                                      </p:cBhvr>
                                      <p:tavLst>
                                        <p:tav tm="0">
                                          <p:val>
                                            <p:fltVal val="360"/>
                                          </p:val>
                                        </p:tav>
                                        <p:tav tm="100000">
                                          <p:val>
                                            <p:fltVal val="0"/>
                                          </p:val>
                                        </p:tav>
                                      </p:tavLst>
                                    </p:anim>
                                    <p:animEffect transition="in" filter="fade">
                                      <p:cBhvr>
                                        <p:cTn id="75" dur="500"/>
                                        <p:tgtEl>
                                          <p:spTgt spid="53"/>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p:cTn id="78" dur="500" fill="hold"/>
                                        <p:tgtEl>
                                          <p:spTgt spid="54"/>
                                        </p:tgtEl>
                                        <p:attrNameLst>
                                          <p:attrName>ppt_w</p:attrName>
                                        </p:attrNameLst>
                                      </p:cBhvr>
                                      <p:tavLst>
                                        <p:tav tm="0">
                                          <p:val>
                                            <p:fltVal val="0"/>
                                          </p:val>
                                        </p:tav>
                                        <p:tav tm="100000">
                                          <p:val>
                                            <p:strVal val="#ppt_w"/>
                                          </p:val>
                                        </p:tav>
                                      </p:tavLst>
                                    </p:anim>
                                    <p:anim calcmode="lin" valueType="num">
                                      <p:cBhvr>
                                        <p:cTn id="79" dur="500" fill="hold"/>
                                        <p:tgtEl>
                                          <p:spTgt spid="54"/>
                                        </p:tgtEl>
                                        <p:attrNameLst>
                                          <p:attrName>ppt_h</p:attrName>
                                        </p:attrNameLst>
                                      </p:cBhvr>
                                      <p:tavLst>
                                        <p:tav tm="0">
                                          <p:val>
                                            <p:fltVal val="0"/>
                                          </p:val>
                                        </p:tav>
                                        <p:tav tm="100000">
                                          <p:val>
                                            <p:strVal val="#ppt_h"/>
                                          </p:val>
                                        </p:tav>
                                      </p:tavLst>
                                    </p:anim>
                                    <p:anim calcmode="lin" valueType="num">
                                      <p:cBhvr>
                                        <p:cTn id="80" dur="500" fill="hold"/>
                                        <p:tgtEl>
                                          <p:spTgt spid="54"/>
                                        </p:tgtEl>
                                        <p:attrNameLst>
                                          <p:attrName>style.rotation</p:attrName>
                                        </p:attrNameLst>
                                      </p:cBhvr>
                                      <p:tavLst>
                                        <p:tav tm="0">
                                          <p:val>
                                            <p:fltVal val="360"/>
                                          </p:val>
                                        </p:tav>
                                        <p:tav tm="100000">
                                          <p:val>
                                            <p:fltVal val="0"/>
                                          </p:val>
                                        </p:tav>
                                      </p:tavLst>
                                    </p:anim>
                                    <p:animEffect transition="in" filter="fade">
                                      <p:cBhvr>
                                        <p:cTn id="8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44" grpId="0" animBg="1"/>
      <p:bldP spid="45" grpId="0" animBg="1"/>
      <p:bldP spid="48" grpId="0" animBg="1"/>
      <p:bldP spid="53" grpId="0" animBg="1"/>
      <p:bldP spid="54"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622588" y="3586985"/>
            <a:ext cx="5359400" cy="1015663"/>
          </a:xfrm>
          <a:prstGeom prst="rect">
            <a:avLst/>
          </a:prstGeom>
          <a:noFill/>
        </p:spPr>
        <p:txBody>
          <a:bodyPr wrap="square" rtlCol="0">
            <a:spAutoFit/>
          </a:bodyPr>
          <a:lstStyle/>
          <a:p>
            <a:r>
              <a:rPr lang="zh-CN" altLang="en-US" sz="1200" dirty="0" smtClean="0">
                <a:latin typeface="方正舒体" panose="02010601030101010101" pitchFamily="2" charset="-122"/>
                <a:ea typeface="方正舒体" panose="02010601030101010101" pitchFamily="2" charset="-122"/>
              </a:rPr>
              <a:t> 中药竹罐疗法相传是神医华佗发明的，千百年来一直是秘而不传的治病绝技。其原理是用煮沸的中药液浸泡竹罐，然后把需要拔罐的部位的皮肤刺破，将竹罐吸拔于治疗部位，将沉积在体内的风、寒、湿等病邪随同瘀血一起拔出体外，以疏通气机，达到祛风除湿，活血舒筋，散寒止痛，拔毒消肿的          目的</a:t>
            </a:r>
            <a:r>
              <a:rPr lang="zh-CN" altLang="en-US" sz="1200" dirty="0" smtClean="0"/>
              <a:t>。</a:t>
            </a:r>
          </a:p>
        </p:txBody>
      </p:sp>
      <p:sp>
        <p:nvSpPr>
          <p:cNvPr id="6" name="文本框 5"/>
          <p:cNvSpPr txBox="1"/>
          <p:nvPr/>
        </p:nvSpPr>
        <p:spPr>
          <a:xfrm>
            <a:off x="3363931" y="2263546"/>
            <a:ext cx="6718300" cy="1323439"/>
          </a:xfrm>
          <a:prstGeom prst="rect">
            <a:avLst/>
          </a:prstGeom>
          <a:noFill/>
        </p:spPr>
        <p:txBody>
          <a:bodyPr wrap="square" rtlCol="0">
            <a:spAutoFit/>
          </a:bodyPr>
          <a:lstStyle/>
          <a:p>
            <a:r>
              <a:rPr lang="zh-CN" altLang="en-US" sz="8000" dirty="0" smtClean="0">
                <a:latin typeface="方正舒体" panose="02010601030101010101" pitchFamily="2" charset="-122"/>
                <a:ea typeface="方正舒体" panose="02010601030101010101" pitchFamily="2" charset="-122"/>
              </a:rPr>
              <a:t>养生之精髓</a:t>
            </a:r>
            <a:endParaRPr lang="zh-CN" altLang="en-US" sz="8000" dirty="0">
              <a:latin typeface="方正舒体" panose="02010601030101010101" pitchFamily="2" charset="-122"/>
              <a:ea typeface="方正舒体" panose="02010601030101010101" pitchFamily="2" charset="-122"/>
            </a:endParaRPr>
          </a:p>
        </p:txBody>
      </p:sp>
      <p:pic>
        <p:nvPicPr>
          <p:cNvPr id="9" name="逍遥游">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850" y="-876468"/>
            <a:ext cx="609600" cy="60960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5731" y="-131760"/>
            <a:ext cx="2483533" cy="248353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6619">
            <a:off x="-719074" y="-715746"/>
            <a:ext cx="7049234" cy="3651504"/>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850" y="3364993"/>
            <a:ext cx="8145348" cy="7382134"/>
          </a:xfrm>
          <a:prstGeom prst="rect">
            <a:avLst/>
          </a:prstGeom>
        </p:spPr>
      </p:pic>
      <p:pic>
        <p:nvPicPr>
          <p:cNvPr id="16" name="图片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9350" y="5060196"/>
            <a:ext cx="1147462" cy="1797804"/>
          </a:xfrm>
          <a:prstGeom prst="rect">
            <a:avLst/>
          </a:prstGeom>
        </p:spPr>
      </p:pic>
    </p:spTree>
    <p:extLst>
      <p:ext uri="{BB962C8B-B14F-4D97-AF65-F5344CB8AC3E}">
        <p14:creationId xmlns:p14="http://schemas.microsoft.com/office/powerpoint/2010/main" val="232269633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2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41" presetClass="entr" presetSubtype="0" fill="hold" grpId="0" nodeType="withEffect">
                                  <p:stCondLst>
                                    <p:cond delay="300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remove" display="0">
                  <p:stCondLst>
                    <p:cond delay="indefinite"/>
                  </p:stCondLst>
                  <p:endCondLst>
                    <p:cond evt="onStopAudio" delay="0">
                      <p:tgtEl>
                        <p:sldTgt/>
                      </p:tgtEl>
                    </p:cond>
                  </p:endCondLst>
                </p:cTn>
                <p:tgtEl>
                  <p:spTgt spid="9"/>
                </p:tgtEl>
              </p:cMediaNode>
            </p:audio>
          </p:childTnLst>
        </p:cTn>
      </p:par>
    </p:tnLst>
    <p:bldLst>
      <p:bldP spid="8"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Number_1">
            <a:hlinkClick r:id="rId17" action="ppaction://hlinksldjump"/>
          </p:cNvPr>
          <p:cNvSpPr txBox="1">
            <a:spLocks noChangeArrowheads="1"/>
          </p:cNvSpPr>
          <p:nvPr>
            <p:custDataLst>
              <p:tags r:id="rId2"/>
            </p:custDataLst>
          </p:nvPr>
        </p:nvSpPr>
        <p:spPr bwMode="auto">
          <a:xfrm>
            <a:off x="2141220" y="1868291"/>
            <a:ext cx="478111" cy="5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latin typeface="Arial" panose="020B0604020202020204" pitchFamily="34" charset="0"/>
                <a:ea typeface="微软雅黑" panose="020B0503020204020204" pitchFamily="34" charset="-122"/>
                <a:cs typeface="Arial" panose="020B0604020202020204" pitchFamily="34" charset="0"/>
              </a:rPr>
              <a:t>1</a:t>
            </a:r>
            <a:endParaRPr lang="zh-CN" altLang="en-US" sz="3200">
              <a:latin typeface="Arial" panose="020B0604020202020204" pitchFamily="34" charset="0"/>
              <a:ea typeface="微软雅黑" panose="020B0503020204020204" pitchFamily="34" charset="-122"/>
              <a:cs typeface="Arial" panose="020B0604020202020204" pitchFamily="34" charset="0"/>
            </a:endParaRPr>
          </a:p>
        </p:txBody>
      </p:sp>
      <p:sp>
        <p:nvSpPr>
          <p:cNvPr id="14" name="MH_Entry_1">
            <a:hlinkClick r:id="rId17" action="ppaction://hlinksldjump"/>
          </p:cNvPr>
          <p:cNvSpPr/>
          <p:nvPr>
            <p:custDataLst>
              <p:tags r:id="rId3"/>
            </p:custDataLst>
          </p:nvPr>
        </p:nvSpPr>
        <p:spPr>
          <a:xfrm>
            <a:off x="2648359" y="1970283"/>
            <a:ext cx="4865819" cy="3786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anchor="ctr">
            <a:normAutofit/>
          </a:bodyPr>
          <a:lstStyle/>
          <a:p>
            <a:r>
              <a:rPr lang="zh-CN" altLang="en-US" spc="200">
                <a:solidFill>
                  <a:srgbClr val="FFFFFF"/>
                </a:solidFill>
                <a:latin typeface="+mn-ea"/>
              </a:rPr>
              <a:t>输入您的标题或复制标题到此处</a:t>
            </a:r>
            <a:endParaRPr lang="zh-CN" altLang="en-US" spc="200" dirty="0">
              <a:solidFill>
                <a:srgbClr val="FFFFFF"/>
              </a:solidFill>
              <a:latin typeface="+mn-ea"/>
            </a:endParaRPr>
          </a:p>
        </p:txBody>
      </p:sp>
      <p:cxnSp>
        <p:nvCxnSpPr>
          <p:cNvPr id="11" name="MH_Others_1"/>
          <p:cNvCxnSpPr/>
          <p:nvPr>
            <p:custDataLst>
              <p:tags r:id="rId4"/>
            </p:custDataLst>
          </p:nvPr>
        </p:nvCxnSpPr>
        <p:spPr>
          <a:xfrm>
            <a:off x="2184761" y="2419833"/>
            <a:ext cx="547959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141220" y="2929708"/>
            <a:ext cx="5523137" cy="551543"/>
            <a:chOff x="4023635" y="2877457"/>
            <a:chExt cx="5523137" cy="551543"/>
          </a:xfrm>
        </p:grpSpPr>
        <p:sp>
          <p:nvSpPr>
            <p:cNvPr id="65" name="MH_Number_2">
              <a:hlinkClick r:id="rId18" action="ppaction://hlinksldjump"/>
            </p:cNvPr>
            <p:cNvSpPr txBox="1">
              <a:spLocks noChangeArrowheads="1"/>
            </p:cNvSpPr>
            <p:nvPr>
              <p:custDataLst>
                <p:tags r:id="rId12"/>
              </p:custDataLst>
            </p:nvPr>
          </p:nvSpPr>
          <p:spPr bwMode="auto">
            <a:xfrm>
              <a:off x="4023635" y="2877457"/>
              <a:ext cx="478111" cy="5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latin typeface="Arial" panose="020B0604020202020204" pitchFamily="34" charset="0"/>
                  <a:ea typeface="微软雅黑" panose="020B0503020204020204" pitchFamily="34" charset="-122"/>
                  <a:cs typeface="Arial" panose="020B0604020202020204" pitchFamily="34" charset="0"/>
                </a:rPr>
                <a:t>2</a:t>
              </a:r>
              <a:endParaRPr lang="zh-CN" altLang="en-US" sz="3200">
                <a:latin typeface="Arial" panose="020B0604020202020204" pitchFamily="34" charset="0"/>
                <a:ea typeface="微软雅黑" panose="020B0503020204020204" pitchFamily="34" charset="-122"/>
                <a:cs typeface="Arial" panose="020B0604020202020204" pitchFamily="34" charset="0"/>
              </a:endParaRPr>
            </a:p>
          </p:txBody>
        </p:sp>
        <p:sp>
          <p:nvSpPr>
            <p:cNvPr id="66" name="MH_Entry_2">
              <a:hlinkClick r:id="rId18" action="ppaction://hlinksldjump"/>
            </p:cNvPr>
            <p:cNvSpPr/>
            <p:nvPr>
              <p:custDataLst>
                <p:tags r:id="rId13"/>
              </p:custDataLst>
            </p:nvPr>
          </p:nvSpPr>
          <p:spPr>
            <a:xfrm>
              <a:off x="4530774" y="2979449"/>
              <a:ext cx="4865819" cy="3786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anchor="ctr">
              <a:normAutofit/>
            </a:bodyPr>
            <a:lstStyle/>
            <a:p>
              <a:r>
                <a:rPr lang="zh-CN" altLang="en-US" spc="200">
                  <a:solidFill>
                    <a:srgbClr val="FFFFFF"/>
                  </a:solidFill>
                  <a:latin typeface="+mn-ea"/>
                </a:rPr>
                <a:t>输入您的标题或复制标题到此处</a:t>
              </a:r>
              <a:endParaRPr lang="zh-CN" altLang="en-US" spc="200" dirty="0">
                <a:solidFill>
                  <a:srgbClr val="FFFFFF"/>
                </a:solidFill>
                <a:latin typeface="+mn-ea"/>
              </a:endParaRPr>
            </a:p>
          </p:txBody>
        </p:sp>
        <p:cxnSp>
          <p:nvCxnSpPr>
            <p:cNvPr id="67" name="MH_Others_2"/>
            <p:cNvCxnSpPr/>
            <p:nvPr>
              <p:custDataLst>
                <p:tags r:id="rId14"/>
              </p:custDataLst>
            </p:nvPr>
          </p:nvCxnSpPr>
          <p:spPr>
            <a:xfrm>
              <a:off x="4067176" y="3428999"/>
              <a:ext cx="547959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7" name="MH_Others_3"/>
          <p:cNvSpPr txBox="1"/>
          <p:nvPr>
            <p:custDataLst>
              <p:tags r:id="rId5"/>
            </p:custDataLst>
          </p:nvPr>
        </p:nvSpPr>
        <p:spPr>
          <a:xfrm>
            <a:off x="177972" y="240024"/>
            <a:ext cx="1963248" cy="1030122"/>
          </a:xfrm>
          <a:prstGeom prst="rect">
            <a:avLst/>
          </a:prstGeom>
          <a:noFill/>
        </p:spPr>
        <p:txBody>
          <a:bodyPr wrap="square" lIns="0" tIns="0" rIns="0" bIns="0" rtlCol="0" anchor="ctr" anchorCtr="0">
            <a:noAutofit/>
          </a:bodyPr>
          <a:lstStyle/>
          <a:p>
            <a:pPr algn="ctr"/>
            <a:r>
              <a:rPr lang="zh-CN" altLang="en-US" sz="4800" dirty="0">
                <a:latin typeface="微软雅黑" panose="020B0503020204020204" pitchFamily="34" charset="-122"/>
                <a:ea typeface="微软雅黑" panose="020B0503020204020204" pitchFamily="34" charset="-122"/>
              </a:rPr>
              <a:t>目录</a:t>
            </a:r>
            <a:r>
              <a:rPr lang="zh-CN" altLang="en-US" sz="3600" dirty="0">
                <a:latin typeface="微软雅黑" panose="020B0503020204020204" pitchFamily="34" charset="-122"/>
                <a:ea typeface="微软雅黑" panose="020B0503020204020204" pitchFamily="34" charset="-122"/>
              </a:rPr>
              <a:t> </a:t>
            </a:r>
            <a:endParaRPr lang="en-US" altLang="zh-CN" sz="3600"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CONTENTS</a:t>
            </a:r>
            <a:endParaRPr lang="zh-CN" altLang="en-US"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184761" y="3742508"/>
            <a:ext cx="5523137" cy="551543"/>
            <a:chOff x="4023635" y="2877457"/>
            <a:chExt cx="5523137" cy="551543"/>
          </a:xfrm>
        </p:grpSpPr>
        <p:sp>
          <p:nvSpPr>
            <p:cNvPr id="16" name="MH_Number_2">
              <a:hlinkClick r:id="rId18" action="ppaction://hlinksldjump"/>
            </p:cNvPr>
            <p:cNvSpPr txBox="1">
              <a:spLocks noChangeArrowheads="1"/>
            </p:cNvSpPr>
            <p:nvPr>
              <p:custDataLst>
                <p:tags r:id="rId9"/>
              </p:custDataLst>
            </p:nvPr>
          </p:nvSpPr>
          <p:spPr bwMode="auto">
            <a:xfrm>
              <a:off x="4023635" y="2877457"/>
              <a:ext cx="478111" cy="5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dirty="0" smtClean="0">
                  <a:latin typeface="Arial" panose="020B0604020202020204" pitchFamily="34" charset="0"/>
                  <a:ea typeface="微软雅黑" panose="020B0503020204020204" pitchFamily="34" charset="-122"/>
                  <a:cs typeface="Arial" panose="020B0604020202020204" pitchFamily="34" charset="0"/>
                </a:rPr>
                <a:t>3</a:t>
              </a:r>
              <a:endParaRPr lang="zh-CN" altLang="en-US" sz="3200" dirty="0">
                <a:latin typeface="Arial" panose="020B0604020202020204" pitchFamily="34" charset="0"/>
                <a:ea typeface="微软雅黑" panose="020B0503020204020204" pitchFamily="34" charset="-122"/>
                <a:cs typeface="Arial" panose="020B0604020202020204" pitchFamily="34" charset="0"/>
              </a:endParaRPr>
            </a:p>
          </p:txBody>
        </p:sp>
        <p:sp>
          <p:nvSpPr>
            <p:cNvPr id="17" name="MH_Entry_2">
              <a:hlinkClick r:id="rId18" action="ppaction://hlinksldjump"/>
            </p:cNvPr>
            <p:cNvSpPr/>
            <p:nvPr>
              <p:custDataLst>
                <p:tags r:id="rId10"/>
              </p:custDataLst>
            </p:nvPr>
          </p:nvSpPr>
          <p:spPr>
            <a:xfrm>
              <a:off x="4530774" y="2979449"/>
              <a:ext cx="4865819" cy="3786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anchor="ctr">
              <a:normAutofit/>
            </a:bodyPr>
            <a:lstStyle/>
            <a:p>
              <a:r>
                <a:rPr lang="zh-CN" altLang="en-US" spc="200">
                  <a:solidFill>
                    <a:srgbClr val="FFFFFF"/>
                  </a:solidFill>
                  <a:latin typeface="+mn-ea"/>
                </a:rPr>
                <a:t>输入您的标题或复制标题到此处</a:t>
              </a:r>
              <a:endParaRPr lang="zh-CN" altLang="en-US" spc="200" dirty="0">
                <a:solidFill>
                  <a:srgbClr val="FFFFFF"/>
                </a:solidFill>
                <a:latin typeface="+mn-ea"/>
              </a:endParaRPr>
            </a:p>
          </p:txBody>
        </p:sp>
        <p:cxnSp>
          <p:nvCxnSpPr>
            <p:cNvPr id="18" name="MH_Others_2"/>
            <p:cNvCxnSpPr/>
            <p:nvPr>
              <p:custDataLst>
                <p:tags r:id="rId11"/>
              </p:custDataLst>
            </p:nvPr>
          </p:nvCxnSpPr>
          <p:spPr>
            <a:xfrm>
              <a:off x="4067176" y="3428999"/>
              <a:ext cx="547959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188390" y="4733108"/>
            <a:ext cx="5523137" cy="551543"/>
            <a:chOff x="4023635" y="2877457"/>
            <a:chExt cx="5523137" cy="551543"/>
          </a:xfrm>
        </p:grpSpPr>
        <p:sp>
          <p:nvSpPr>
            <p:cNvPr id="20" name="MH_Number_2">
              <a:hlinkClick r:id="rId18" action="ppaction://hlinksldjump"/>
            </p:cNvPr>
            <p:cNvSpPr txBox="1">
              <a:spLocks noChangeArrowheads="1"/>
            </p:cNvSpPr>
            <p:nvPr>
              <p:custDataLst>
                <p:tags r:id="rId6"/>
              </p:custDataLst>
            </p:nvPr>
          </p:nvSpPr>
          <p:spPr bwMode="auto">
            <a:xfrm>
              <a:off x="4023635" y="2877457"/>
              <a:ext cx="478111" cy="5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dirty="0" smtClean="0">
                  <a:latin typeface="Arial" panose="020B0604020202020204" pitchFamily="34" charset="0"/>
                  <a:ea typeface="微软雅黑" panose="020B0503020204020204" pitchFamily="34" charset="-122"/>
                  <a:cs typeface="Arial" panose="020B0604020202020204" pitchFamily="34" charset="0"/>
                </a:rPr>
                <a:t>4</a:t>
              </a:r>
              <a:endParaRPr lang="zh-CN" altLang="en-US" sz="3200" dirty="0">
                <a:latin typeface="Arial" panose="020B0604020202020204" pitchFamily="34" charset="0"/>
                <a:ea typeface="微软雅黑" panose="020B0503020204020204" pitchFamily="34" charset="-122"/>
                <a:cs typeface="Arial" panose="020B0604020202020204" pitchFamily="34" charset="0"/>
              </a:endParaRPr>
            </a:p>
          </p:txBody>
        </p:sp>
        <p:sp>
          <p:nvSpPr>
            <p:cNvPr id="21" name="MH_Entry_2">
              <a:hlinkClick r:id="rId18" action="ppaction://hlinksldjump"/>
            </p:cNvPr>
            <p:cNvSpPr/>
            <p:nvPr>
              <p:custDataLst>
                <p:tags r:id="rId7"/>
              </p:custDataLst>
            </p:nvPr>
          </p:nvSpPr>
          <p:spPr>
            <a:xfrm>
              <a:off x="4530774" y="2979449"/>
              <a:ext cx="4865819" cy="3786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anchor="ctr">
              <a:normAutofit/>
            </a:bodyPr>
            <a:lstStyle/>
            <a:p>
              <a:r>
                <a:rPr lang="zh-CN" altLang="en-US" spc="200">
                  <a:solidFill>
                    <a:srgbClr val="FFFFFF"/>
                  </a:solidFill>
                  <a:latin typeface="+mn-ea"/>
                </a:rPr>
                <a:t>输入您的标题或复制标题到此处</a:t>
              </a:r>
              <a:endParaRPr lang="zh-CN" altLang="en-US" spc="200" dirty="0">
                <a:solidFill>
                  <a:srgbClr val="FFFFFF"/>
                </a:solidFill>
                <a:latin typeface="+mn-ea"/>
              </a:endParaRPr>
            </a:p>
          </p:txBody>
        </p:sp>
        <p:cxnSp>
          <p:nvCxnSpPr>
            <p:cNvPr id="22" name="MH_Others_2"/>
            <p:cNvCxnSpPr/>
            <p:nvPr>
              <p:custDataLst>
                <p:tags r:id="rId8"/>
              </p:custDataLst>
            </p:nvPr>
          </p:nvCxnSpPr>
          <p:spPr>
            <a:xfrm>
              <a:off x="4067176" y="3428999"/>
              <a:ext cx="547959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188643" y="4391025"/>
            <a:ext cx="4410075" cy="2466975"/>
          </a:xfrm>
          <a:prstGeom prst="rect">
            <a:avLst/>
          </a:prstGeom>
        </p:spPr>
      </p:pic>
    </p:spTree>
    <p:custDataLst>
      <p:tags r:id="rId1"/>
    </p:custDataLst>
    <p:extLst>
      <p:ext uri="{BB962C8B-B14F-4D97-AF65-F5344CB8AC3E}">
        <p14:creationId xmlns:p14="http://schemas.microsoft.com/office/powerpoint/2010/main" val="247172339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0-#ppt_w/2"/>
                                          </p:val>
                                        </p:tav>
                                        <p:tav tm="100000">
                                          <p:val>
                                            <p:strVal val="#ppt_x"/>
                                          </p:val>
                                        </p:tav>
                                      </p:tavLst>
                                    </p:anim>
                                    <p:anim calcmode="lin" valueType="num">
                                      <p:cBhvr additive="base">
                                        <p:cTn id="15" dur="500" fill="hold"/>
                                        <p:tgtEl>
                                          <p:spTgt spid="3074"/>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0-#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14" grpId="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5226"/>
            <a:ext cx="12192000" cy="6315457"/>
          </a:xfrm>
          <a:prstGeom prst="rect">
            <a:avLst/>
          </a:prstGeom>
        </p:spPr>
      </p:pic>
      <p:sp>
        <p:nvSpPr>
          <p:cNvPr id="4" name="标题 5"/>
          <p:cNvSpPr txBox="1">
            <a:spLocks/>
          </p:cNvSpPr>
          <p:nvPr/>
        </p:nvSpPr>
        <p:spPr>
          <a:xfrm>
            <a:off x="2996428" y="1019059"/>
            <a:ext cx="5995988" cy="12350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i="0" kern="1200" baseline="0">
                <a:solidFill>
                  <a:schemeClr val="tx2"/>
                </a:solidFill>
                <a:latin typeface="Arial Black" panose="020B0A04020102020204" pitchFamily="34" charset="0"/>
                <a:ea typeface="微软雅黑" panose="020B0503020204020204" pitchFamily="34" charset="-122"/>
                <a:cs typeface="+mj-cs"/>
              </a:defRPr>
            </a:lvl1pPr>
          </a:lstStyle>
          <a:p>
            <a:pPr>
              <a:defRPr/>
            </a:pPr>
            <a:r>
              <a:rPr lang="en-US" altLang="zh-CN" sz="5400" dirty="0" smtClean="0">
                <a:solidFill>
                  <a:schemeClr val="accent1">
                    <a:lumMod val="75000"/>
                  </a:schemeClr>
                </a:solidFill>
              </a:rPr>
              <a:t>01</a:t>
            </a:r>
            <a:r>
              <a:rPr lang="zh-CN" altLang="en-US" dirty="0" smtClean="0">
                <a:solidFill>
                  <a:schemeClr val="accent1">
                    <a:lumMod val="75000"/>
                  </a:schemeClr>
                </a:solidFill>
              </a:rPr>
              <a:t>点</a:t>
            </a:r>
            <a:r>
              <a:rPr lang="zh-CN" altLang="en-US" dirty="0">
                <a:solidFill>
                  <a:schemeClr val="accent1">
                    <a:lumMod val="75000"/>
                  </a:schemeClr>
                </a:solidFill>
              </a:rPr>
              <a:t>此输入标题</a:t>
            </a:r>
          </a:p>
        </p:txBody>
      </p:sp>
      <p:sp>
        <p:nvSpPr>
          <p:cNvPr id="5" name="文本占位符 6"/>
          <p:cNvSpPr txBox="1">
            <a:spLocks/>
          </p:cNvSpPr>
          <p:nvPr/>
        </p:nvSpPr>
        <p:spPr>
          <a:xfrm>
            <a:off x="3884701" y="2254134"/>
            <a:ext cx="4422598" cy="311893"/>
          </a:xfrm>
          <a:custGeom>
            <a:avLst/>
            <a:gdLst>
              <a:gd name="connsiteX0" fmla="*/ 3353121 w 4422598"/>
              <a:gd name="connsiteY0" fmla="*/ 78203 h 311893"/>
              <a:gd name="connsiteX1" fmla="*/ 4422598 w 4422598"/>
              <a:gd name="connsiteY1" fmla="*/ 131259 h 311893"/>
              <a:gd name="connsiteX2" fmla="*/ 3753749 w 4422598"/>
              <a:gd name="connsiteY2" fmla="*/ 311893 h 311893"/>
              <a:gd name="connsiteX3" fmla="*/ 0 w 4422598"/>
              <a:gd name="connsiteY3" fmla="*/ 0 h 311893"/>
              <a:gd name="connsiteX4" fmla="*/ 3065552 w 4422598"/>
              <a:gd name="connsiteY4" fmla="*/ 0 h 311893"/>
              <a:gd name="connsiteX5" fmla="*/ 3553658 w 4422598"/>
              <a:gd name="connsiteY5" fmla="*/ 310788 h 311893"/>
              <a:gd name="connsiteX6" fmla="*/ 397735 w 4422598"/>
              <a:gd name="connsiteY6" fmla="*/ 299223 h 31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2598" h="311893">
                <a:moveTo>
                  <a:pt x="3353121" y="78203"/>
                </a:moveTo>
                <a:lnTo>
                  <a:pt x="4422598" y="131259"/>
                </a:lnTo>
                <a:lnTo>
                  <a:pt x="3753749" y="311893"/>
                </a:lnTo>
                <a:close/>
                <a:moveTo>
                  <a:pt x="0" y="0"/>
                </a:moveTo>
                <a:lnTo>
                  <a:pt x="3065552" y="0"/>
                </a:lnTo>
                <a:lnTo>
                  <a:pt x="3553658" y="310788"/>
                </a:lnTo>
                <a:lnTo>
                  <a:pt x="397735" y="299223"/>
                </a:lnTo>
                <a:close/>
              </a:path>
            </a:pathLst>
          </a:custGeom>
          <a:solidFill>
            <a:schemeClr val="accent1"/>
          </a:solidFill>
          <a:effectLst>
            <a:outerShdw blurRad="76200" dist="12700" dir="2700000" sy="-23000" kx="-800400" algn="bl" rotWithShape="0">
              <a:prstClr val="black">
                <a:alpha val="20000"/>
              </a:prstClr>
            </a:outerShdw>
          </a:effectLst>
        </p:spPr>
        <p:txBody>
          <a:bodyPr vert="horz" wrap="square" lIns="360000" tIns="0" rIns="1332000" bIns="0" rtlCol="0" anchor="ctr">
            <a:noAutofit/>
          </a:bodyPr>
          <a:lstStyle>
            <a:lvl1pPr marL="0" indent="0" algn="ctr" defTabSz="914400" rtl="0" eaLnBrk="1" latinLnBrk="0" hangingPunct="1">
              <a:lnSpc>
                <a:spcPct val="110000"/>
              </a:lnSpc>
              <a:spcBef>
                <a:spcPts val="1800"/>
              </a:spcBef>
              <a:spcAft>
                <a:spcPts val="0"/>
              </a:spcAft>
              <a:buClr>
                <a:schemeClr val="tx2">
                  <a:lumMod val="75000"/>
                </a:schemeClr>
              </a:buClr>
              <a:buSzPct val="60000"/>
              <a:buFont typeface="Wingdings" panose="05000000000000000000" pitchFamily="2" charset="2"/>
              <a:buNone/>
              <a:defRPr sz="1600" kern="1200" baseline="0">
                <a:solidFill>
                  <a:schemeClr val="bg1"/>
                </a:solidFill>
                <a:latin typeface="Arial" panose="020B0604020202020204" pitchFamily="34" charset="0"/>
                <a:ea typeface="微软雅黑" panose="020B0503020204020204" pitchFamily="34" charset="-122"/>
                <a:cs typeface="+mn-cs"/>
              </a:defRPr>
            </a:lvl1pPr>
            <a:lvl2pPr marL="457200" indent="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chemeClr val="tx1">
                    <a:tint val="75000"/>
                  </a:schemeClr>
                </a:solidFill>
                <a:latin typeface="幼圆" panose="02010509060101010101" pitchFamily="49" charset="-122"/>
                <a:ea typeface="幼圆" panose="02010509060101010101" pitchFamily="49"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buClr>
                <a:srgbClr val="3D3F41">
                  <a:lumMod val="75000"/>
                </a:srgbClr>
              </a:buClr>
              <a:defRPr/>
            </a:pPr>
            <a:r>
              <a:rPr lang="zh-CN" altLang="en-US" dirty="0"/>
              <a:t>点此输入文本内容</a:t>
            </a:r>
            <a:endParaRPr lang="en-US" altLang="zh-CN" dirty="0"/>
          </a:p>
        </p:txBody>
      </p:sp>
    </p:spTree>
    <p:extLst>
      <p:ext uri="{BB962C8B-B14F-4D97-AF65-F5344CB8AC3E}">
        <p14:creationId xmlns:p14="http://schemas.microsoft.com/office/powerpoint/2010/main" val="1754219496"/>
      </p:ext>
    </p:extLst>
  </p:cSld>
  <p:clrMapOvr>
    <a:masterClrMapping/>
  </p:clrMapOvr>
  <mc:AlternateContent xmlns:mc="http://schemas.openxmlformats.org/markup-compatibility/2006" xmlns:p14="http://schemas.microsoft.com/office/powerpoint/2010/main">
    <mc:Choice Requires="p14">
      <p:transition spd="slow" p14:dur="3900" advClick="0" advTm="3000">
        <p14:glitter pattern="hexago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76" y="2847704"/>
            <a:ext cx="4028085" cy="4059678"/>
          </a:xfrm>
          <a:prstGeom prst="rect">
            <a:avLst/>
          </a:prstGeom>
        </p:spPr>
      </p:pic>
      <p:cxnSp>
        <p:nvCxnSpPr>
          <p:cNvPr id="93" name="直接连接符 92"/>
          <p:cNvCxnSpPr/>
          <p:nvPr/>
        </p:nvCxnSpPr>
        <p:spPr>
          <a:xfrm>
            <a:off x="3734040" y="2073275"/>
            <a:ext cx="1785312" cy="0"/>
          </a:xfrm>
          <a:prstGeom prst="line">
            <a:avLst/>
          </a:prstGeom>
          <a:ln w="25400">
            <a:gradFill flip="none" rotWithShape="1">
              <a:gsLst>
                <a:gs pos="0">
                  <a:schemeClr val="accent1">
                    <a:lumMod val="5000"/>
                    <a:lumOff val="95000"/>
                    <a:alpha val="0"/>
                  </a:schemeClr>
                </a:gs>
                <a:gs pos="100000">
                  <a:schemeClr val="accent1"/>
                </a:gs>
              </a:gsLst>
              <a:lin ang="0" scaled="1"/>
              <a:tileRect/>
            </a:gradFill>
            <a:prstDash val="solid"/>
            <a:headEnd type="none"/>
          </a:ln>
        </p:spPr>
        <p:style>
          <a:lnRef idx="1">
            <a:schemeClr val="accent1"/>
          </a:lnRef>
          <a:fillRef idx="0">
            <a:schemeClr val="accent1"/>
          </a:fillRef>
          <a:effectRef idx="0">
            <a:schemeClr val="accent1"/>
          </a:effectRef>
          <a:fontRef idx="minor">
            <a:schemeClr val="tx1"/>
          </a:fontRef>
        </p:style>
      </p:cxnSp>
      <p:sp>
        <p:nvSpPr>
          <p:cNvPr id="54" name="Oval 65"/>
          <p:cNvSpPr>
            <a:spLocks noChangeArrowheads="1"/>
          </p:cNvSpPr>
          <p:nvPr/>
        </p:nvSpPr>
        <p:spPr bwMode="auto">
          <a:xfrm>
            <a:off x="7427913" y="5683251"/>
            <a:ext cx="1028700" cy="288925"/>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headEnd/>
            <a:tailEnd/>
          </a:ln>
          <a:effectLst/>
        </p:spPr>
        <p:txBody>
          <a:bodyPr wrap="none" anchor="ctr"/>
          <a:lstStyle/>
          <a:p>
            <a:pPr>
              <a:defRPr/>
            </a:pPr>
            <a:endParaRPr lang="zh-CN" altLang="en-US" sz="1350">
              <a:latin typeface="Arial" pitchFamily="34" charset="0"/>
            </a:endParaRPr>
          </a:p>
        </p:txBody>
      </p:sp>
      <p:sp>
        <p:nvSpPr>
          <p:cNvPr id="3" name="Rounded Rectangle 64"/>
          <p:cNvSpPr/>
          <p:nvPr/>
        </p:nvSpPr>
        <p:spPr>
          <a:xfrm rot="5400000">
            <a:off x="8473282" y="2463007"/>
            <a:ext cx="46037" cy="1206500"/>
          </a:xfrm>
          <a:prstGeom prst="roundRect">
            <a:avLst>
              <a:gd name="adj" fmla="val 44167"/>
            </a:avLst>
          </a:prstGeom>
          <a:gradFill>
            <a:gsLst>
              <a:gs pos="0">
                <a:schemeClr val="tx1">
                  <a:lumMod val="40000"/>
                  <a:lumOff val="60000"/>
                </a:schemeClr>
              </a:gs>
              <a:gs pos="50000">
                <a:schemeClr val="bg1"/>
              </a:gs>
            </a:gsLst>
            <a:lin ang="10800000" scaled="0"/>
          </a:gradFill>
          <a:ln w="952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 name="Rounded Rectangle 66"/>
          <p:cNvSpPr/>
          <p:nvPr/>
        </p:nvSpPr>
        <p:spPr>
          <a:xfrm rot="5400000">
            <a:off x="7312026" y="3148013"/>
            <a:ext cx="47625" cy="1206500"/>
          </a:xfrm>
          <a:prstGeom prst="roundRect">
            <a:avLst>
              <a:gd name="adj" fmla="val 44167"/>
            </a:avLst>
          </a:prstGeom>
          <a:gradFill>
            <a:gsLst>
              <a:gs pos="0">
                <a:schemeClr val="tx1">
                  <a:lumMod val="40000"/>
                  <a:lumOff val="60000"/>
                </a:schemeClr>
              </a:gs>
              <a:gs pos="50000">
                <a:schemeClr val="bg1"/>
              </a:gs>
            </a:gsLst>
            <a:lin ang="10800000" scaled="0"/>
          </a:gradFill>
          <a:ln w="952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Rounded Rectangle 65"/>
          <p:cNvSpPr/>
          <p:nvPr/>
        </p:nvSpPr>
        <p:spPr>
          <a:xfrm rot="5400000">
            <a:off x="8478839" y="3854451"/>
            <a:ext cx="46037" cy="1204913"/>
          </a:xfrm>
          <a:prstGeom prst="roundRect">
            <a:avLst>
              <a:gd name="adj" fmla="val 44167"/>
            </a:avLst>
          </a:prstGeom>
          <a:gradFill>
            <a:gsLst>
              <a:gs pos="0">
                <a:schemeClr val="tx1">
                  <a:lumMod val="40000"/>
                  <a:lumOff val="60000"/>
                </a:schemeClr>
              </a:gs>
              <a:gs pos="50000">
                <a:schemeClr val="bg1"/>
              </a:gs>
            </a:gsLst>
            <a:lin ang="10800000" scaled="0"/>
          </a:gradFill>
          <a:ln w="952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ounded Rectangle 27"/>
          <p:cNvSpPr/>
          <p:nvPr/>
        </p:nvSpPr>
        <p:spPr>
          <a:xfrm rot="5400000">
            <a:off x="7312820" y="1789907"/>
            <a:ext cx="46037" cy="1206500"/>
          </a:xfrm>
          <a:prstGeom prst="roundRect">
            <a:avLst>
              <a:gd name="adj" fmla="val 44167"/>
            </a:avLst>
          </a:prstGeom>
          <a:gradFill>
            <a:gsLst>
              <a:gs pos="0">
                <a:schemeClr val="tx1">
                  <a:lumMod val="40000"/>
                  <a:lumOff val="60000"/>
                </a:schemeClr>
              </a:gs>
              <a:gs pos="50000">
                <a:schemeClr val="bg1"/>
              </a:gs>
            </a:gsLst>
            <a:lin ang="10800000" scaled="0"/>
          </a:gradFill>
          <a:ln w="952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2" name="Rounded Rectangle 48"/>
          <p:cNvSpPr/>
          <p:nvPr/>
        </p:nvSpPr>
        <p:spPr bwMode="auto">
          <a:xfrm>
            <a:off x="6242050" y="2522539"/>
            <a:ext cx="1430338" cy="784225"/>
          </a:xfrm>
          <a:prstGeom prst="round2SameRect">
            <a:avLst>
              <a:gd name="adj1" fmla="val 0"/>
              <a:gd name="adj2" fmla="val 7284"/>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zh-CN" altLang="en-US" sz="1200" dirty="0">
                <a:solidFill>
                  <a:schemeClr val="bg1">
                    <a:lumMod val="50000"/>
                  </a:schemeClr>
                </a:solidFill>
                <a:latin typeface="微软雅黑" panose="020B0503020204020204" pitchFamily="34" charset="-122"/>
              </a:rPr>
              <a:t>此处输入文本</a:t>
            </a:r>
          </a:p>
          <a:p>
            <a:pPr algn="ctr">
              <a:lnSpc>
                <a:spcPct val="130000"/>
              </a:lnSpc>
              <a:defRPr/>
            </a:pPr>
            <a:r>
              <a:rPr lang="zh-CN" altLang="en-US" sz="1200" dirty="0">
                <a:solidFill>
                  <a:schemeClr val="bg1">
                    <a:lumMod val="50000"/>
                  </a:schemeClr>
                </a:solidFill>
                <a:latin typeface="微软雅黑" panose="020B0503020204020204" pitchFamily="34" charset="-122"/>
              </a:rPr>
              <a:t>此处输入文本</a:t>
            </a:r>
          </a:p>
        </p:txBody>
      </p:sp>
      <p:sp>
        <p:nvSpPr>
          <p:cNvPr id="24" name="Rounded Rectangle 50"/>
          <p:cNvSpPr/>
          <p:nvPr/>
        </p:nvSpPr>
        <p:spPr bwMode="auto">
          <a:xfrm>
            <a:off x="6243638" y="2270126"/>
            <a:ext cx="1428750" cy="250825"/>
          </a:xfrm>
          <a:prstGeom prst="round2Same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latin typeface="微软雅黑" panose="020B0503020204020204" pitchFamily="34" charset="-122"/>
              </a:rPr>
              <a:t>标题</a:t>
            </a:r>
            <a:endParaRPr lang="en-US" sz="1600" dirty="0">
              <a:latin typeface="微软雅黑" panose="020B0503020204020204" pitchFamily="34" charset="-122"/>
            </a:endParaRPr>
          </a:p>
        </p:txBody>
      </p:sp>
      <p:sp>
        <p:nvSpPr>
          <p:cNvPr id="35" name="Rounded Rectangle 10"/>
          <p:cNvSpPr/>
          <p:nvPr/>
        </p:nvSpPr>
        <p:spPr>
          <a:xfrm>
            <a:off x="7854950" y="2112963"/>
            <a:ext cx="120650" cy="3714750"/>
          </a:xfrm>
          <a:prstGeom prst="roundRect">
            <a:avLst>
              <a:gd name="adj" fmla="val 44167"/>
            </a:avLst>
          </a:prstGeom>
          <a:gradFill>
            <a:gsLst>
              <a:gs pos="15000">
                <a:schemeClr val="bg1">
                  <a:lumMod val="85000"/>
                </a:schemeClr>
              </a:gs>
              <a:gs pos="83000">
                <a:schemeClr val="bg1"/>
              </a:gs>
            </a:gsLst>
            <a:lin ang="10800000" scaled="0"/>
          </a:grad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7" name="TextBox 59"/>
          <p:cNvSpPr txBox="1"/>
          <p:nvPr/>
        </p:nvSpPr>
        <p:spPr>
          <a:xfrm>
            <a:off x="2642569" y="406401"/>
            <a:ext cx="3006725" cy="3563937"/>
          </a:xfrm>
          <a:prstGeom prst="rect">
            <a:avLst/>
          </a:prstGeom>
          <a:noFill/>
        </p:spPr>
        <p:txBody>
          <a:bodyPr lIns="108000" rIns="108000" anchor="ctr"/>
          <a:lstStyle/>
          <a:p>
            <a:pPr indent="360000" algn="just">
              <a:lnSpc>
                <a:spcPct val="130000"/>
              </a:lnSpc>
              <a:defRPr/>
            </a:pPr>
            <a:r>
              <a:rPr lang="zh-CN" altLang="en-US" sz="1400" dirty="0">
                <a:solidFill>
                  <a:schemeClr val="tx1">
                    <a:lumMod val="50000"/>
                    <a:lumOff val="50000"/>
                  </a:schemeClr>
                </a:solidFill>
                <a:latin typeface="幼圆" panose="02010509060101010101" pitchFamily="49" charset="-122"/>
                <a:ea typeface="幼圆" panose="02010509060101010101" pitchFamily="49" charset="-122"/>
              </a:rPr>
              <a:t>请在此处输入您的文字，或者复制您的文字粘贴到此处，并且在粘贴后选择“仅文字”。请在此处输入您的文字，或者复制您的文字粘贴到此处，并且在粘贴后选择“仅文字”</a:t>
            </a:r>
            <a:r>
              <a:rPr lang="zh-CN" altLang="en-US" sz="1400" dirty="0" smtClean="0">
                <a:solidFill>
                  <a:schemeClr val="tx1">
                    <a:lumMod val="50000"/>
                    <a:lumOff val="50000"/>
                  </a:schemeClr>
                </a:solidFill>
                <a:latin typeface="幼圆" panose="02010509060101010101" pitchFamily="49" charset="-122"/>
                <a:ea typeface="幼圆" panose="02010509060101010101" pitchFamily="49" charset="-122"/>
              </a:rPr>
              <a:t>。</a:t>
            </a:r>
            <a:endParaRPr lang="en-US" altLang="zh-CN" sz="1400" dirty="0">
              <a:solidFill>
                <a:schemeClr val="tx1">
                  <a:lumMod val="50000"/>
                  <a:lumOff val="50000"/>
                </a:schemeClr>
              </a:solidFill>
              <a:latin typeface="幼圆" panose="02010509060101010101" pitchFamily="49" charset="-122"/>
              <a:ea typeface="幼圆" panose="02010509060101010101" pitchFamily="49" charset="-122"/>
            </a:endParaRPr>
          </a:p>
        </p:txBody>
      </p:sp>
      <p:cxnSp>
        <p:nvCxnSpPr>
          <p:cNvPr id="90" name="直接连接符 89"/>
          <p:cNvCxnSpPr/>
          <p:nvPr/>
        </p:nvCxnSpPr>
        <p:spPr>
          <a:xfrm>
            <a:off x="2360620" y="5632450"/>
            <a:ext cx="1785312" cy="0"/>
          </a:xfrm>
          <a:prstGeom prst="line">
            <a:avLst/>
          </a:prstGeom>
          <a:ln w="25400">
            <a:gradFill flip="none" rotWithShape="1">
              <a:gsLst>
                <a:gs pos="0">
                  <a:schemeClr val="accent1">
                    <a:lumMod val="5000"/>
                    <a:lumOff val="95000"/>
                    <a:alpha val="0"/>
                  </a:schemeClr>
                </a:gs>
                <a:gs pos="100000">
                  <a:schemeClr val="accent1"/>
                </a:gs>
              </a:gsLst>
              <a:lin ang="10800000" scaled="1"/>
              <a:tileRect/>
            </a:gra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2322513" y="4346966"/>
            <a:ext cx="0" cy="1351005"/>
          </a:xfrm>
          <a:prstGeom prst="line">
            <a:avLst/>
          </a:prstGeom>
          <a:ln w="25400">
            <a:gradFill flip="none" rotWithShape="1">
              <a:gsLst>
                <a:gs pos="0">
                  <a:schemeClr val="accent1">
                    <a:lumMod val="5000"/>
                    <a:lumOff val="95000"/>
                    <a:alpha val="0"/>
                  </a:schemeClr>
                </a:gs>
                <a:gs pos="100000">
                  <a:schemeClr val="accent1"/>
                </a:gs>
              </a:gsLst>
              <a:lin ang="5400000" scaled="1"/>
              <a:tileRect/>
            </a:gra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5462588" y="2107782"/>
            <a:ext cx="0" cy="1351005"/>
          </a:xfrm>
          <a:prstGeom prst="line">
            <a:avLst/>
          </a:prstGeom>
          <a:ln w="25400">
            <a:gradFill flip="none" rotWithShape="1">
              <a:gsLst>
                <a:gs pos="0">
                  <a:schemeClr val="accent1">
                    <a:lumMod val="5000"/>
                    <a:lumOff val="95000"/>
                    <a:alpha val="0"/>
                  </a:schemeClr>
                </a:gs>
                <a:gs pos="100000">
                  <a:schemeClr val="accent1"/>
                </a:gs>
              </a:gsLst>
              <a:lin ang="16200000" scaled="1"/>
              <a:tileRect/>
            </a:gradFill>
            <a:prstDash val="solid"/>
            <a:headEnd type="none"/>
          </a:ln>
        </p:spPr>
        <p:style>
          <a:lnRef idx="1">
            <a:schemeClr val="accent1"/>
          </a:lnRef>
          <a:fillRef idx="0">
            <a:schemeClr val="accent1"/>
          </a:fillRef>
          <a:effectRef idx="0">
            <a:schemeClr val="accent1"/>
          </a:effectRef>
          <a:fontRef idx="minor">
            <a:schemeClr val="tx1"/>
          </a:fontRef>
        </p:style>
      </p:cxnSp>
      <p:sp>
        <p:nvSpPr>
          <p:cNvPr id="25" name="Rounded Rectangle 48"/>
          <p:cNvSpPr/>
          <p:nvPr/>
        </p:nvSpPr>
        <p:spPr bwMode="auto">
          <a:xfrm>
            <a:off x="6242050" y="3883026"/>
            <a:ext cx="1430338" cy="784225"/>
          </a:xfrm>
          <a:prstGeom prst="round2SameRect">
            <a:avLst>
              <a:gd name="adj1" fmla="val 0"/>
              <a:gd name="adj2" fmla="val 7284"/>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zh-CN" altLang="en-US" sz="1200" dirty="0">
                <a:solidFill>
                  <a:schemeClr val="bg1">
                    <a:lumMod val="50000"/>
                  </a:schemeClr>
                </a:solidFill>
                <a:latin typeface="微软雅黑" panose="020B0503020204020204" pitchFamily="34" charset="-122"/>
              </a:rPr>
              <a:t>此处输入文本</a:t>
            </a:r>
          </a:p>
          <a:p>
            <a:pPr algn="ctr">
              <a:lnSpc>
                <a:spcPct val="130000"/>
              </a:lnSpc>
              <a:defRPr/>
            </a:pPr>
            <a:r>
              <a:rPr lang="zh-CN" altLang="en-US" sz="1200" dirty="0">
                <a:solidFill>
                  <a:schemeClr val="bg1">
                    <a:lumMod val="50000"/>
                  </a:schemeClr>
                </a:solidFill>
                <a:latin typeface="微软雅黑" panose="020B0503020204020204" pitchFamily="34" charset="-122"/>
              </a:rPr>
              <a:t>此处输入文本</a:t>
            </a:r>
          </a:p>
        </p:txBody>
      </p:sp>
      <p:sp>
        <p:nvSpPr>
          <p:cNvPr id="26" name="Rounded Rectangle 50"/>
          <p:cNvSpPr/>
          <p:nvPr/>
        </p:nvSpPr>
        <p:spPr bwMode="auto">
          <a:xfrm>
            <a:off x="6243638" y="3630613"/>
            <a:ext cx="1428750" cy="252412"/>
          </a:xfrm>
          <a:prstGeom prst="round2Same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latin typeface="微软雅黑" panose="020B0503020204020204" pitchFamily="34" charset="-122"/>
              </a:rPr>
              <a:t>标题</a:t>
            </a:r>
            <a:endParaRPr lang="en-US" sz="1600" dirty="0">
              <a:latin typeface="微软雅黑" panose="020B0503020204020204" pitchFamily="34" charset="-122"/>
            </a:endParaRPr>
          </a:p>
        </p:txBody>
      </p:sp>
      <p:sp>
        <p:nvSpPr>
          <p:cNvPr id="27" name="Rounded Rectangle 48"/>
          <p:cNvSpPr/>
          <p:nvPr/>
        </p:nvSpPr>
        <p:spPr bwMode="auto">
          <a:xfrm>
            <a:off x="8161339" y="3192464"/>
            <a:ext cx="1430337" cy="784225"/>
          </a:xfrm>
          <a:prstGeom prst="round2SameRect">
            <a:avLst>
              <a:gd name="adj1" fmla="val 0"/>
              <a:gd name="adj2" fmla="val 7284"/>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zh-CN" altLang="en-US" sz="1200" dirty="0">
                <a:solidFill>
                  <a:schemeClr val="bg1">
                    <a:lumMod val="50000"/>
                  </a:schemeClr>
                </a:solidFill>
                <a:latin typeface="微软雅黑" panose="020B0503020204020204" pitchFamily="34" charset="-122"/>
              </a:rPr>
              <a:t>此处输入文本</a:t>
            </a:r>
          </a:p>
          <a:p>
            <a:pPr algn="ctr">
              <a:lnSpc>
                <a:spcPct val="130000"/>
              </a:lnSpc>
              <a:defRPr/>
            </a:pPr>
            <a:r>
              <a:rPr lang="zh-CN" altLang="en-US" sz="1200" dirty="0">
                <a:solidFill>
                  <a:schemeClr val="bg1">
                    <a:lumMod val="50000"/>
                  </a:schemeClr>
                </a:solidFill>
                <a:latin typeface="微软雅黑" panose="020B0503020204020204" pitchFamily="34" charset="-122"/>
              </a:rPr>
              <a:t>此处输入文本</a:t>
            </a:r>
          </a:p>
        </p:txBody>
      </p:sp>
      <p:sp>
        <p:nvSpPr>
          <p:cNvPr id="28" name="Rounded Rectangle 50"/>
          <p:cNvSpPr/>
          <p:nvPr/>
        </p:nvSpPr>
        <p:spPr bwMode="auto">
          <a:xfrm>
            <a:off x="8161338" y="2940051"/>
            <a:ext cx="1428750" cy="252413"/>
          </a:xfrm>
          <a:prstGeom prst="round2Same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latin typeface="微软雅黑" panose="020B0503020204020204" pitchFamily="34" charset="-122"/>
              </a:rPr>
              <a:t>标题</a:t>
            </a:r>
            <a:endParaRPr lang="en-US" sz="1600" dirty="0">
              <a:latin typeface="微软雅黑" panose="020B0503020204020204" pitchFamily="34" charset="-122"/>
            </a:endParaRPr>
          </a:p>
        </p:txBody>
      </p:sp>
      <p:sp>
        <p:nvSpPr>
          <p:cNvPr id="30" name="Rounded Rectangle 48"/>
          <p:cNvSpPr/>
          <p:nvPr/>
        </p:nvSpPr>
        <p:spPr bwMode="auto">
          <a:xfrm>
            <a:off x="8161339" y="4586289"/>
            <a:ext cx="1430337" cy="784225"/>
          </a:xfrm>
          <a:prstGeom prst="round2SameRect">
            <a:avLst>
              <a:gd name="adj1" fmla="val 0"/>
              <a:gd name="adj2" fmla="val 7284"/>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zh-CN" altLang="en-US" sz="1200" dirty="0">
                <a:solidFill>
                  <a:schemeClr val="bg1">
                    <a:lumMod val="50000"/>
                  </a:schemeClr>
                </a:solidFill>
                <a:latin typeface="微软雅黑" panose="020B0503020204020204" pitchFamily="34" charset="-122"/>
              </a:rPr>
              <a:t>此处输入文本</a:t>
            </a:r>
          </a:p>
          <a:p>
            <a:pPr algn="ctr">
              <a:lnSpc>
                <a:spcPct val="130000"/>
              </a:lnSpc>
              <a:defRPr/>
            </a:pPr>
            <a:r>
              <a:rPr lang="zh-CN" altLang="en-US" sz="1200" dirty="0">
                <a:solidFill>
                  <a:schemeClr val="bg1">
                    <a:lumMod val="50000"/>
                  </a:schemeClr>
                </a:solidFill>
                <a:latin typeface="微软雅黑" panose="020B0503020204020204" pitchFamily="34" charset="-122"/>
              </a:rPr>
              <a:t>此处输入文本</a:t>
            </a:r>
          </a:p>
        </p:txBody>
      </p:sp>
      <p:sp>
        <p:nvSpPr>
          <p:cNvPr id="32" name="Rounded Rectangle 50"/>
          <p:cNvSpPr/>
          <p:nvPr/>
        </p:nvSpPr>
        <p:spPr bwMode="auto">
          <a:xfrm>
            <a:off x="8161338" y="4333876"/>
            <a:ext cx="1428750" cy="252413"/>
          </a:xfrm>
          <a:prstGeom prst="round2Same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latin typeface="微软雅黑" panose="020B0503020204020204" pitchFamily="34" charset="-122"/>
              </a:rPr>
              <a:t>标题</a:t>
            </a:r>
            <a:endParaRPr lang="en-US" sz="1600" dirty="0">
              <a:latin typeface="微软雅黑" panose="020B0503020204020204" pitchFamily="34" charset="-122"/>
            </a:endParaRPr>
          </a:p>
        </p:txBody>
      </p:sp>
    </p:spTree>
    <p:extLst>
      <p:ext uri="{BB962C8B-B14F-4D97-AF65-F5344CB8AC3E}">
        <p14:creationId xmlns:p14="http://schemas.microsoft.com/office/powerpoint/2010/main" val="2158921282"/>
      </p:ext>
    </p:extLst>
  </p:cSld>
  <p:clrMapOvr>
    <a:masterClrMapping/>
  </p:clrMapOvr>
  <mc:AlternateContent xmlns:mc="http://schemas.openxmlformats.org/markup-compatibility/2006" xmlns:p14="http://schemas.microsoft.com/office/powerpoint/2010/main">
    <mc:Choice Requires="p14">
      <p:transition spd="slow" p14:dur="3000" advClick="0" advTm="4000">
        <p14:shred/>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 calcmode="lin" valueType="num">
                                      <p:cBhvr>
                                        <p:cTn id="9" dur="500" fill="hold"/>
                                        <p:tgtEl>
                                          <p:spTgt spid="93"/>
                                        </p:tgtEl>
                                        <p:attrNameLst>
                                          <p:attrName>style.rotation</p:attrName>
                                        </p:attrNameLst>
                                      </p:cBhvr>
                                      <p:tavLst>
                                        <p:tav tm="0">
                                          <p:val>
                                            <p:fltVal val="360"/>
                                          </p:val>
                                        </p:tav>
                                        <p:tav tm="100000">
                                          <p:val>
                                            <p:fltVal val="0"/>
                                          </p:val>
                                        </p:tav>
                                      </p:tavLst>
                                    </p:anim>
                                    <p:animEffect transition="in" filter="fade">
                                      <p:cBhvr>
                                        <p:cTn id="10" dur="500"/>
                                        <p:tgtEl>
                                          <p:spTgt spid="9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anim calcmode="lin" valueType="num">
                                      <p:cBhvr>
                                        <p:cTn id="13" dur="500" fill="hold"/>
                                        <p:tgtEl>
                                          <p:spTgt spid="104"/>
                                        </p:tgtEl>
                                        <p:attrNameLst>
                                          <p:attrName>ppt_w</p:attrName>
                                        </p:attrNameLst>
                                      </p:cBhvr>
                                      <p:tavLst>
                                        <p:tav tm="0">
                                          <p:val>
                                            <p:fltVal val="0"/>
                                          </p:val>
                                        </p:tav>
                                        <p:tav tm="100000">
                                          <p:val>
                                            <p:strVal val="#ppt_w"/>
                                          </p:val>
                                        </p:tav>
                                      </p:tavLst>
                                    </p:anim>
                                    <p:anim calcmode="lin" valueType="num">
                                      <p:cBhvr>
                                        <p:cTn id="14" dur="500" fill="hold"/>
                                        <p:tgtEl>
                                          <p:spTgt spid="104"/>
                                        </p:tgtEl>
                                        <p:attrNameLst>
                                          <p:attrName>ppt_h</p:attrName>
                                        </p:attrNameLst>
                                      </p:cBhvr>
                                      <p:tavLst>
                                        <p:tav tm="0">
                                          <p:val>
                                            <p:fltVal val="0"/>
                                          </p:val>
                                        </p:tav>
                                        <p:tav tm="100000">
                                          <p:val>
                                            <p:strVal val="#ppt_h"/>
                                          </p:val>
                                        </p:tav>
                                      </p:tavLst>
                                    </p:anim>
                                    <p:anim calcmode="lin" valueType="num">
                                      <p:cBhvr>
                                        <p:cTn id="15" dur="500" fill="hold"/>
                                        <p:tgtEl>
                                          <p:spTgt spid="104"/>
                                        </p:tgtEl>
                                        <p:attrNameLst>
                                          <p:attrName>style.rotation</p:attrName>
                                        </p:attrNameLst>
                                      </p:cBhvr>
                                      <p:tavLst>
                                        <p:tav tm="0">
                                          <p:val>
                                            <p:fltVal val="360"/>
                                          </p:val>
                                        </p:tav>
                                        <p:tav tm="100000">
                                          <p:val>
                                            <p:fltVal val="0"/>
                                          </p:val>
                                        </p:tav>
                                      </p:tavLst>
                                    </p:anim>
                                    <p:animEffect transition="in" filter="fade">
                                      <p:cBhvr>
                                        <p:cTn id="16" dur="500"/>
                                        <p:tgtEl>
                                          <p:spTgt spid="104"/>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 fill="hold"/>
                                        <p:tgtEl>
                                          <p:spTgt spid="103"/>
                                        </p:tgtEl>
                                        <p:attrNameLst>
                                          <p:attrName>ppt_w</p:attrName>
                                        </p:attrNameLst>
                                      </p:cBhvr>
                                      <p:tavLst>
                                        <p:tav tm="0">
                                          <p:val>
                                            <p:fltVal val="0"/>
                                          </p:val>
                                        </p:tav>
                                        <p:tav tm="100000">
                                          <p:val>
                                            <p:strVal val="#ppt_w"/>
                                          </p:val>
                                        </p:tav>
                                      </p:tavLst>
                                    </p:anim>
                                    <p:anim calcmode="lin" valueType="num">
                                      <p:cBhvr>
                                        <p:cTn id="20" dur="500" fill="hold"/>
                                        <p:tgtEl>
                                          <p:spTgt spid="103"/>
                                        </p:tgtEl>
                                        <p:attrNameLst>
                                          <p:attrName>ppt_h</p:attrName>
                                        </p:attrNameLst>
                                      </p:cBhvr>
                                      <p:tavLst>
                                        <p:tav tm="0">
                                          <p:val>
                                            <p:fltVal val="0"/>
                                          </p:val>
                                        </p:tav>
                                        <p:tav tm="100000">
                                          <p:val>
                                            <p:strVal val="#ppt_h"/>
                                          </p:val>
                                        </p:tav>
                                      </p:tavLst>
                                    </p:anim>
                                    <p:anim calcmode="lin" valueType="num">
                                      <p:cBhvr>
                                        <p:cTn id="21" dur="500" fill="hold"/>
                                        <p:tgtEl>
                                          <p:spTgt spid="103"/>
                                        </p:tgtEl>
                                        <p:attrNameLst>
                                          <p:attrName>style.rotation</p:attrName>
                                        </p:attrNameLst>
                                      </p:cBhvr>
                                      <p:tavLst>
                                        <p:tav tm="0">
                                          <p:val>
                                            <p:fltVal val="360"/>
                                          </p:val>
                                        </p:tav>
                                        <p:tav tm="100000">
                                          <p:val>
                                            <p:fltVal val="0"/>
                                          </p:val>
                                        </p:tav>
                                      </p:tavLst>
                                    </p:anim>
                                    <p:animEffect transition="in" filter="fade">
                                      <p:cBhvr>
                                        <p:cTn id="22" dur="500"/>
                                        <p:tgtEl>
                                          <p:spTgt spid="103"/>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 calcmode="lin" valueType="num">
                                      <p:cBhvr>
                                        <p:cTn id="27" dur="500" fill="hold"/>
                                        <p:tgtEl>
                                          <p:spTgt spid="90"/>
                                        </p:tgtEl>
                                        <p:attrNameLst>
                                          <p:attrName>style.rotation</p:attrName>
                                        </p:attrNameLst>
                                      </p:cBhvr>
                                      <p:tavLst>
                                        <p:tav tm="0">
                                          <p:val>
                                            <p:fltVal val="360"/>
                                          </p:val>
                                        </p:tav>
                                        <p:tav tm="100000">
                                          <p:val>
                                            <p:fltVal val="0"/>
                                          </p:val>
                                        </p:tav>
                                      </p:tavLst>
                                    </p:anim>
                                    <p:animEffect transition="in" filter="fade">
                                      <p:cBhvr>
                                        <p:cTn id="28" dur="500"/>
                                        <p:tgtEl>
                                          <p:spTgt spid="90"/>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style.rotation</p:attrName>
                                        </p:attrNameLst>
                                      </p:cBhvr>
                                      <p:tavLst>
                                        <p:tav tm="0">
                                          <p:val>
                                            <p:fltVal val="360"/>
                                          </p:val>
                                        </p:tav>
                                        <p:tav tm="100000">
                                          <p:val>
                                            <p:fltVal val="0"/>
                                          </p:val>
                                        </p:tav>
                                      </p:tavLst>
                                    </p:anim>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Horizontal)">
                                      <p:cBhvr>
                                        <p:cTn id="39" dur="500"/>
                                        <p:tgtEl>
                                          <p:spTgt spid="35"/>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Horizontal)">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0-#ppt_w/2"/>
                                          </p:val>
                                        </p:tav>
                                        <p:tav tm="100000">
                                          <p:val>
                                            <p:strVal val="#ppt_x"/>
                                          </p:val>
                                        </p:tav>
                                      </p:tavLst>
                                    </p:anim>
                                    <p:anim calcmode="lin" valueType="num">
                                      <p:cBhvr additive="base">
                                        <p:cTn id="52" dur="500" fill="hold"/>
                                        <p:tgtEl>
                                          <p:spTgt spid="2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0-#ppt_w/2"/>
                                          </p:val>
                                        </p:tav>
                                        <p:tav tm="100000">
                                          <p:val>
                                            <p:strVal val="#ppt_x"/>
                                          </p:val>
                                        </p:tav>
                                      </p:tavLst>
                                    </p:anim>
                                    <p:anim calcmode="lin" valueType="num">
                                      <p:cBhvr additive="base">
                                        <p:cTn id="66" dur="500" fill="hold"/>
                                        <p:tgtEl>
                                          <p:spTgt spid="28"/>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0-#ppt_w/2"/>
                                          </p:val>
                                        </p:tav>
                                        <p:tav tm="100000">
                                          <p:val>
                                            <p:strVal val="#ppt_x"/>
                                          </p:val>
                                        </p:tav>
                                      </p:tavLst>
                                    </p:anim>
                                    <p:anim calcmode="lin" valueType="num">
                                      <p:cBhvr additive="base">
                                        <p:cTn id="7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0-#ppt_w/2"/>
                                          </p:val>
                                        </p:tav>
                                        <p:tav tm="100000">
                                          <p:val>
                                            <p:strVal val="#ppt_x"/>
                                          </p:val>
                                        </p:tav>
                                      </p:tavLst>
                                    </p:anim>
                                    <p:anim calcmode="lin" valueType="num">
                                      <p:cBhvr additive="base">
                                        <p:cTn id="76" dur="500" fill="hold"/>
                                        <p:tgtEl>
                                          <p:spTgt spid="5"/>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0-#ppt_w/2"/>
                                          </p:val>
                                        </p:tav>
                                        <p:tav tm="100000">
                                          <p:val>
                                            <p:strVal val="#ppt_x"/>
                                          </p:val>
                                        </p:tav>
                                      </p:tavLst>
                                    </p:anim>
                                    <p:anim calcmode="lin" valueType="num">
                                      <p:cBhvr additive="base">
                                        <p:cTn id="80" dur="500" fill="hold"/>
                                        <p:tgtEl>
                                          <p:spTgt spid="26"/>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0-#ppt_w/2"/>
                                          </p:val>
                                        </p:tav>
                                        <p:tav tm="100000">
                                          <p:val>
                                            <p:strVal val="#ppt_x"/>
                                          </p:val>
                                        </p:tav>
                                      </p:tavLst>
                                    </p:anim>
                                    <p:anim calcmode="lin" valueType="num">
                                      <p:cBhvr additive="base">
                                        <p:cTn id="8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fill="hold"/>
                                        <p:tgtEl>
                                          <p:spTgt spid="6"/>
                                        </p:tgtEl>
                                        <p:attrNameLst>
                                          <p:attrName>ppt_x</p:attrName>
                                        </p:attrNameLst>
                                      </p:cBhvr>
                                      <p:tavLst>
                                        <p:tav tm="0">
                                          <p:val>
                                            <p:strVal val="0-#ppt_w/2"/>
                                          </p:val>
                                        </p:tav>
                                        <p:tav tm="100000">
                                          <p:val>
                                            <p:strVal val="#ppt_x"/>
                                          </p:val>
                                        </p:tav>
                                      </p:tavLst>
                                    </p:anim>
                                    <p:anim calcmode="lin" valueType="num">
                                      <p:cBhvr additive="base">
                                        <p:cTn id="90" dur="500" fill="hold"/>
                                        <p:tgtEl>
                                          <p:spTgt spid="6"/>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500" fill="hold"/>
                                        <p:tgtEl>
                                          <p:spTgt spid="32"/>
                                        </p:tgtEl>
                                        <p:attrNameLst>
                                          <p:attrName>ppt_x</p:attrName>
                                        </p:attrNameLst>
                                      </p:cBhvr>
                                      <p:tavLst>
                                        <p:tav tm="0">
                                          <p:val>
                                            <p:strVal val="0-#ppt_w/2"/>
                                          </p:val>
                                        </p:tav>
                                        <p:tav tm="100000">
                                          <p:val>
                                            <p:strVal val="#ppt_x"/>
                                          </p:val>
                                        </p:tav>
                                      </p:tavLst>
                                    </p:anim>
                                    <p:anim calcmode="lin" valueType="num">
                                      <p:cBhvr additive="base">
                                        <p:cTn id="94" dur="500" fill="hold"/>
                                        <p:tgtEl>
                                          <p:spTgt spid="32"/>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 grpId="0" animBg="1"/>
      <p:bldP spid="5" grpId="0" animBg="1"/>
      <p:bldP spid="6" grpId="0" animBg="1"/>
      <p:bldP spid="7" grpId="0" animBg="1"/>
      <p:bldP spid="22" grpId="0" animBg="1"/>
      <p:bldP spid="24" grpId="0" animBg="1"/>
      <p:bldP spid="35" grpId="0" animBg="1"/>
      <p:bldP spid="17" grpId="0"/>
      <p:bldP spid="25" grpId="0" animBg="1"/>
      <p:bldP spid="26" grpId="0" animBg="1"/>
      <p:bldP spid="27" grpId="0" animBg="1"/>
      <p:bldP spid="28" grpId="0" animBg="1"/>
      <p:bldP spid="30"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a:spLocks noEditPoints="1"/>
          </p:cNvSpPr>
          <p:nvPr/>
        </p:nvSpPr>
        <p:spPr bwMode="auto">
          <a:xfrm>
            <a:off x="6010275" y="4335463"/>
            <a:ext cx="890588" cy="881062"/>
          </a:xfrm>
          <a:custGeom>
            <a:avLst/>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solidFill>
            <a:schemeClr val="accent3"/>
          </a:solidFill>
          <a:ln>
            <a:noFill/>
          </a:ln>
          <a:extLst/>
        </p:spPr>
        <p:txBody>
          <a:bodyPr/>
          <a:lstStyle/>
          <a:p>
            <a:pPr>
              <a:defRPr/>
            </a:pPr>
            <a:endParaRPr lang="zh-CN" altLang="en-US"/>
          </a:p>
        </p:txBody>
      </p:sp>
      <p:sp>
        <p:nvSpPr>
          <p:cNvPr id="17" name="Freeform 16"/>
          <p:cNvSpPr>
            <a:spLocks noEditPoints="1"/>
          </p:cNvSpPr>
          <p:nvPr/>
        </p:nvSpPr>
        <p:spPr bwMode="auto">
          <a:xfrm>
            <a:off x="6310313" y="4597401"/>
            <a:ext cx="290512" cy="328613"/>
          </a:xfrm>
          <a:custGeom>
            <a:avLst/>
            <a:gdLst>
              <a:gd name="T0" fmla="*/ 15 w 31"/>
              <a:gd name="T1" fmla="*/ 0 h 35"/>
              <a:gd name="T2" fmla="*/ 24 w 31"/>
              <a:gd name="T3" fmla="*/ 8 h 35"/>
              <a:gd name="T4" fmla="*/ 15 w 31"/>
              <a:gd name="T5" fmla="*/ 17 h 35"/>
              <a:gd name="T6" fmla="*/ 7 w 31"/>
              <a:gd name="T7" fmla="*/ 8 h 35"/>
              <a:gd name="T8" fmla="*/ 15 w 31"/>
              <a:gd name="T9" fmla="*/ 0 h 35"/>
              <a:gd name="T10" fmla="*/ 6 w 31"/>
              <a:gd name="T11" fmla="*/ 19 h 35"/>
              <a:gd name="T12" fmla="*/ 10 w 31"/>
              <a:gd name="T13" fmla="*/ 19 h 35"/>
              <a:gd name="T14" fmla="*/ 14 w 31"/>
              <a:gd name="T15" fmla="*/ 24 h 35"/>
              <a:gd name="T16" fmla="*/ 17 w 31"/>
              <a:gd name="T17" fmla="*/ 24 h 35"/>
              <a:gd name="T18" fmla="*/ 21 w 31"/>
              <a:gd name="T19" fmla="*/ 19 h 35"/>
              <a:gd name="T20" fmla="*/ 24 w 31"/>
              <a:gd name="T21" fmla="*/ 19 h 35"/>
              <a:gd name="T22" fmla="*/ 31 w 31"/>
              <a:gd name="T23" fmla="*/ 25 h 35"/>
              <a:gd name="T24" fmla="*/ 31 w 31"/>
              <a:gd name="T25" fmla="*/ 35 h 35"/>
              <a:gd name="T26" fmla="*/ 0 w 31"/>
              <a:gd name="T27" fmla="*/ 35 h 35"/>
              <a:gd name="T28" fmla="*/ 0 w 31"/>
              <a:gd name="T29" fmla="*/ 25 h 35"/>
              <a:gd name="T30" fmla="*/ 6 w 31"/>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5">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solidFill>
            <a:schemeClr val="accent3">
              <a:lumMod val="40000"/>
              <a:lumOff val="60000"/>
            </a:schemeClr>
          </a:solidFill>
          <a:ln>
            <a:noFill/>
          </a:ln>
          <a:extLst/>
        </p:spPr>
        <p:txBody>
          <a:bodyPr/>
          <a:lstStyle/>
          <a:p>
            <a:pPr>
              <a:defRPr/>
            </a:pPr>
            <a:endParaRPr lang="zh-CN" altLang="en-US"/>
          </a:p>
        </p:txBody>
      </p:sp>
      <p:sp>
        <p:nvSpPr>
          <p:cNvPr id="18" name="Freeform 17"/>
          <p:cNvSpPr>
            <a:spLocks noEditPoints="1"/>
          </p:cNvSpPr>
          <p:nvPr/>
        </p:nvSpPr>
        <p:spPr bwMode="auto">
          <a:xfrm>
            <a:off x="6010276" y="2327276"/>
            <a:ext cx="881063" cy="892175"/>
          </a:xfrm>
          <a:custGeom>
            <a:avLst/>
            <a:gdLst>
              <a:gd name="T0" fmla="*/ 2147483646 w 94"/>
              <a:gd name="T1" fmla="*/ 2147483646 h 95"/>
              <a:gd name="T2" fmla="*/ 2147483646 w 94"/>
              <a:gd name="T3" fmla="*/ 2147483646 h 95"/>
              <a:gd name="T4" fmla="*/ 2147483646 w 94"/>
              <a:gd name="T5" fmla="*/ 2147483646 h 95"/>
              <a:gd name="T6" fmla="*/ 2147483646 w 94"/>
              <a:gd name="T7" fmla="*/ 2147483646 h 95"/>
              <a:gd name="T8" fmla="*/ 2147483646 w 94"/>
              <a:gd name="T9" fmla="*/ 2147483646 h 95"/>
              <a:gd name="T10" fmla="*/ 2147483646 w 94"/>
              <a:gd name="T11" fmla="*/ 2147483646 h 95"/>
              <a:gd name="T12" fmla="*/ 2147483646 w 94"/>
              <a:gd name="T13" fmla="*/ 2147483646 h 95"/>
              <a:gd name="T14" fmla="*/ 2147483646 w 94"/>
              <a:gd name="T15" fmla="*/ 2147483646 h 95"/>
              <a:gd name="T16" fmla="*/ 2147483646 w 94"/>
              <a:gd name="T17" fmla="*/ 2147483646 h 95"/>
              <a:gd name="T18" fmla="*/ 2147483646 w 94"/>
              <a:gd name="T19" fmla="*/ 2147483646 h 95"/>
              <a:gd name="T20" fmla="*/ 2147483646 w 94"/>
              <a:gd name="T21" fmla="*/ 2147483646 h 95"/>
              <a:gd name="T22" fmla="*/ 2147483646 w 94"/>
              <a:gd name="T23" fmla="*/ 2147483646 h 95"/>
              <a:gd name="T24" fmla="*/ 2147483646 w 94"/>
              <a:gd name="T25" fmla="*/ 2147483646 h 95"/>
              <a:gd name="T26" fmla="*/ 2147483646 w 94"/>
              <a:gd name="T27" fmla="*/ 2147483646 h 95"/>
              <a:gd name="T28" fmla="*/ 2147483646 w 94"/>
              <a:gd name="T29" fmla="*/ 2147483646 h 95"/>
              <a:gd name="T30" fmla="*/ 2147483646 w 94"/>
              <a:gd name="T31" fmla="*/ 2147483646 h 95"/>
              <a:gd name="T32" fmla="*/ 2147483646 w 94"/>
              <a:gd name="T33" fmla="*/ 1675739433 h 95"/>
              <a:gd name="T34" fmla="*/ 2147483646 w 94"/>
              <a:gd name="T35" fmla="*/ 793772793 h 95"/>
              <a:gd name="T36" fmla="*/ 2147483646 w 94"/>
              <a:gd name="T37" fmla="*/ 1411148502 h 95"/>
              <a:gd name="T38" fmla="*/ 2147483646 w 94"/>
              <a:gd name="T39" fmla="*/ 1146557571 h 95"/>
              <a:gd name="T40" fmla="*/ 2147483646 w 94"/>
              <a:gd name="T41" fmla="*/ 0 h 95"/>
              <a:gd name="T42" fmla="*/ 2147483646 w 94"/>
              <a:gd name="T43" fmla="*/ 0 h 95"/>
              <a:gd name="T44" fmla="*/ 2147483646 w 94"/>
              <a:gd name="T45" fmla="*/ 1146557571 h 95"/>
              <a:gd name="T46" fmla="*/ 2147483646 w 94"/>
              <a:gd name="T47" fmla="*/ 1411148502 h 95"/>
              <a:gd name="T48" fmla="*/ 1581358117 w 94"/>
              <a:gd name="T49" fmla="*/ 793772793 h 95"/>
              <a:gd name="T50" fmla="*/ 790679058 w 94"/>
              <a:gd name="T51" fmla="*/ 1675739433 h 95"/>
              <a:gd name="T52" fmla="*/ 1405651659 w 94"/>
              <a:gd name="T53" fmla="*/ 2147483646 h 95"/>
              <a:gd name="T54" fmla="*/ 1054238745 w 94"/>
              <a:gd name="T55" fmla="*/ 2147483646 h 95"/>
              <a:gd name="T56" fmla="*/ 0 w 94"/>
              <a:gd name="T57" fmla="*/ 2147483646 h 95"/>
              <a:gd name="T58" fmla="*/ 0 w 94"/>
              <a:gd name="T59" fmla="*/ 2147483646 h 95"/>
              <a:gd name="T60" fmla="*/ 1054238745 w 94"/>
              <a:gd name="T61" fmla="*/ 2147483646 h 95"/>
              <a:gd name="T62" fmla="*/ 1405651659 w 94"/>
              <a:gd name="T63" fmla="*/ 2147483646 h 95"/>
              <a:gd name="T64" fmla="*/ 790679058 w 94"/>
              <a:gd name="T65" fmla="*/ 2147483646 h 95"/>
              <a:gd name="T66" fmla="*/ 1581358117 w 94"/>
              <a:gd name="T67" fmla="*/ 2147483646 h 95"/>
              <a:gd name="T68" fmla="*/ 2147483646 w 94"/>
              <a:gd name="T69" fmla="*/ 2147483646 h 95"/>
              <a:gd name="T70" fmla="*/ 2147483646 w 94"/>
              <a:gd name="T71" fmla="*/ 2147483646 h 95"/>
              <a:gd name="T72" fmla="*/ 2147483646 w 94"/>
              <a:gd name="T73" fmla="*/ 2147483646 h 95"/>
              <a:gd name="T74" fmla="*/ 2147483646 w 94"/>
              <a:gd name="T75" fmla="*/ 2147483646 h 95"/>
              <a:gd name="T76" fmla="*/ 2147483646 w 94"/>
              <a:gd name="T77" fmla="*/ 2147483646 h 95"/>
              <a:gd name="T78" fmla="*/ 2147483646 w 94"/>
              <a:gd name="T79" fmla="*/ 2147483646 h 95"/>
              <a:gd name="T80" fmla="*/ 1932771032 w 94"/>
              <a:gd name="T81" fmla="*/ 2147483646 h 95"/>
              <a:gd name="T82" fmla="*/ 2147483646 w 94"/>
              <a:gd name="T83" fmla="*/ 1940330364 h 95"/>
              <a:gd name="T84" fmla="*/ 2147483646 w 94"/>
              <a:gd name="T85" fmla="*/ 2116727448 h 95"/>
              <a:gd name="T86" fmla="*/ 2147483646 w 94"/>
              <a:gd name="T87" fmla="*/ 2116727448 h 95"/>
              <a:gd name="T88" fmla="*/ 2147483646 w 94"/>
              <a:gd name="T89" fmla="*/ 2147483646 h 95"/>
              <a:gd name="T90" fmla="*/ 2147483646 w 94"/>
              <a:gd name="T91" fmla="*/ 2147483646 h 95"/>
              <a:gd name="T92" fmla="*/ 2147483646 w 94"/>
              <a:gd name="T93" fmla="*/ 2147483646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 name="Freeform 18"/>
          <p:cNvSpPr>
            <a:spLocks noEditPoints="1"/>
          </p:cNvSpPr>
          <p:nvPr/>
        </p:nvSpPr>
        <p:spPr bwMode="auto">
          <a:xfrm>
            <a:off x="6310314" y="2600326"/>
            <a:ext cx="280987" cy="327025"/>
          </a:xfrm>
          <a:custGeom>
            <a:avLst/>
            <a:gdLst>
              <a:gd name="T0" fmla="*/ 15 w 30"/>
              <a:gd name="T1" fmla="*/ 0 h 35"/>
              <a:gd name="T2" fmla="*/ 23 w 30"/>
              <a:gd name="T3" fmla="*/ 8 h 35"/>
              <a:gd name="T4" fmla="*/ 15 w 30"/>
              <a:gd name="T5" fmla="*/ 16 h 35"/>
              <a:gd name="T6" fmla="*/ 7 w 30"/>
              <a:gd name="T7" fmla="*/ 8 h 35"/>
              <a:gd name="T8" fmla="*/ 15 w 30"/>
              <a:gd name="T9" fmla="*/ 0 h 35"/>
              <a:gd name="T10" fmla="*/ 6 w 30"/>
              <a:gd name="T11" fmla="*/ 18 h 35"/>
              <a:gd name="T12" fmla="*/ 10 w 30"/>
              <a:gd name="T13" fmla="*/ 18 h 35"/>
              <a:gd name="T14" fmla="*/ 13 w 30"/>
              <a:gd name="T15" fmla="*/ 24 h 35"/>
              <a:gd name="T16" fmla="*/ 17 w 30"/>
              <a:gd name="T17" fmla="*/ 24 h 35"/>
              <a:gd name="T18" fmla="*/ 20 w 30"/>
              <a:gd name="T19" fmla="*/ 18 h 35"/>
              <a:gd name="T20" fmla="*/ 24 w 30"/>
              <a:gd name="T21" fmla="*/ 18 h 35"/>
              <a:gd name="T22" fmla="*/ 30 w 30"/>
              <a:gd name="T23" fmla="*/ 25 h 35"/>
              <a:gd name="T24" fmla="*/ 30 w 30"/>
              <a:gd name="T25" fmla="*/ 35 h 35"/>
              <a:gd name="T26" fmla="*/ 0 w 30"/>
              <a:gd name="T27" fmla="*/ 35 h 35"/>
              <a:gd name="T28" fmla="*/ 0 w 30"/>
              <a:gd name="T29" fmla="*/ 25 h 35"/>
              <a:gd name="T30" fmla="*/ 6 w 30"/>
              <a:gd name="T3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solidFill>
            <a:schemeClr val="accent2">
              <a:lumMod val="40000"/>
              <a:lumOff val="60000"/>
            </a:schemeClr>
          </a:solidFill>
          <a:ln>
            <a:noFill/>
          </a:ln>
          <a:extLst/>
        </p:spPr>
        <p:txBody>
          <a:bodyPr/>
          <a:lstStyle/>
          <a:p>
            <a:pPr>
              <a:defRPr/>
            </a:pPr>
            <a:endParaRPr lang="zh-CN" altLang="en-US"/>
          </a:p>
        </p:txBody>
      </p:sp>
      <p:sp>
        <p:nvSpPr>
          <p:cNvPr id="20" name="Freeform 19"/>
          <p:cNvSpPr>
            <a:spLocks noEditPoints="1"/>
          </p:cNvSpPr>
          <p:nvPr/>
        </p:nvSpPr>
        <p:spPr bwMode="auto">
          <a:xfrm>
            <a:off x="5086350" y="3040064"/>
            <a:ext cx="1462088" cy="1463675"/>
          </a:xfrm>
          <a:custGeom>
            <a:avLst/>
            <a:gdLst>
              <a:gd name="T0" fmla="*/ 2147483646 w 156"/>
              <a:gd name="T1" fmla="*/ 2147483646 h 156"/>
              <a:gd name="T2" fmla="*/ 2147483646 w 156"/>
              <a:gd name="T3" fmla="*/ 2147483646 h 156"/>
              <a:gd name="T4" fmla="*/ 2147483646 w 156"/>
              <a:gd name="T5" fmla="*/ 2147483646 h 156"/>
              <a:gd name="T6" fmla="*/ 2147483646 w 156"/>
              <a:gd name="T7" fmla="*/ 2147483646 h 156"/>
              <a:gd name="T8" fmla="*/ 2147483646 w 156"/>
              <a:gd name="T9" fmla="*/ 2147483646 h 156"/>
              <a:gd name="T10" fmla="*/ 2147483646 w 156"/>
              <a:gd name="T11" fmla="*/ 2147483646 h 156"/>
              <a:gd name="T12" fmla="*/ 2147483646 w 156"/>
              <a:gd name="T13" fmla="*/ 2147483646 h 156"/>
              <a:gd name="T14" fmla="*/ 2147483646 w 156"/>
              <a:gd name="T15" fmla="*/ 2147483646 h 156"/>
              <a:gd name="T16" fmla="*/ 2147483646 w 156"/>
              <a:gd name="T17" fmla="*/ 2147483646 h 156"/>
              <a:gd name="T18" fmla="*/ 2147483646 w 156"/>
              <a:gd name="T19" fmla="*/ 2147483646 h 156"/>
              <a:gd name="T20" fmla="*/ 2147483646 w 156"/>
              <a:gd name="T21" fmla="*/ 2147483646 h 156"/>
              <a:gd name="T22" fmla="*/ 2147483646 w 156"/>
              <a:gd name="T23" fmla="*/ 2147483646 h 156"/>
              <a:gd name="T24" fmla="*/ 2147483646 w 156"/>
              <a:gd name="T25" fmla="*/ 2147483646 h 156"/>
              <a:gd name="T26" fmla="*/ 2147483646 w 156"/>
              <a:gd name="T27" fmla="*/ 2147483646 h 156"/>
              <a:gd name="T28" fmla="*/ 2147483646 w 156"/>
              <a:gd name="T29" fmla="*/ 2147483646 h 156"/>
              <a:gd name="T30" fmla="*/ 2147483646 w 156"/>
              <a:gd name="T31" fmla="*/ 2147483646 h 156"/>
              <a:gd name="T32" fmla="*/ 2147483646 w 156"/>
              <a:gd name="T33" fmla="*/ 2147483646 h 156"/>
              <a:gd name="T34" fmla="*/ 2147483646 w 156"/>
              <a:gd name="T35" fmla="*/ 1320478796 h 156"/>
              <a:gd name="T36" fmla="*/ 2147483646 w 156"/>
              <a:gd name="T37" fmla="*/ 2147483646 h 156"/>
              <a:gd name="T38" fmla="*/ 2147483646 w 156"/>
              <a:gd name="T39" fmla="*/ 1848668438 h 156"/>
              <a:gd name="T40" fmla="*/ 2147483646 w 156"/>
              <a:gd name="T41" fmla="*/ 0 h 156"/>
              <a:gd name="T42" fmla="*/ 2147483646 w 156"/>
              <a:gd name="T43" fmla="*/ 0 h 156"/>
              <a:gd name="T44" fmla="*/ 2147483646 w 156"/>
              <a:gd name="T45" fmla="*/ 1848668438 h 156"/>
              <a:gd name="T46" fmla="*/ 2147483646 w 156"/>
              <a:gd name="T47" fmla="*/ 2147483646 h 156"/>
              <a:gd name="T48" fmla="*/ 2147483646 w 156"/>
              <a:gd name="T49" fmla="*/ 1320478796 h 156"/>
              <a:gd name="T50" fmla="*/ 1317613086 w 156"/>
              <a:gd name="T51" fmla="*/ 2147483646 h 156"/>
              <a:gd name="T52" fmla="*/ 2147483646 w 156"/>
              <a:gd name="T53" fmla="*/ 2147483646 h 156"/>
              <a:gd name="T54" fmla="*/ 1844667693 w 156"/>
              <a:gd name="T55" fmla="*/ 2147483646 h 156"/>
              <a:gd name="T56" fmla="*/ 0 w 156"/>
              <a:gd name="T57" fmla="*/ 2147483646 h 156"/>
              <a:gd name="T58" fmla="*/ 0 w 156"/>
              <a:gd name="T59" fmla="*/ 2147483646 h 156"/>
              <a:gd name="T60" fmla="*/ 1844667693 w 156"/>
              <a:gd name="T61" fmla="*/ 2147483646 h 156"/>
              <a:gd name="T62" fmla="*/ 2147483646 w 156"/>
              <a:gd name="T63" fmla="*/ 2147483646 h 156"/>
              <a:gd name="T64" fmla="*/ 1317613086 w 156"/>
              <a:gd name="T65" fmla="*/ 2147483646 h 156"/>
              <a:gd name="T66" fmla="*/ 2147483646 w 156"/>
              <a:gd name="T67" fmla="*/ 2147483646 h 156"/>
              <a:gd name="T68" fmla="*/ 2147483646 w 156"/>
              <a:gd name="T69" fmla="*/ 2147483646 h 156"/>
              <a:gd name="T70" fmla="*/ 2147483646 w 156"/>
              <a:gd name="T71" fmla="*/ 2147483646 h 156"/>
              <a:gd name="T72" fmla="*/ 2147483646 w 156"/>
              <a:gd name="T73" fmla="*/ 2147483646 h 156"/>
              <a:gd name="T74" fmla="*/ 2147483646 w 156"/>
              <a:gd name="T75" fmla="*/ 2147483646 h 156"/>
              <a:gd name="T76" fmla="*/ 2147483646 w 156"/>
              <a:gd name="T77" fmla="*/ 2147483646 h 156"/>
              <a:gd name="T78" fmla="*/ 2147483646 w 156"/>
              <a:gd name="T79" fmla="*/ 2147483646 h 156"/>
              <a:gd name="T80" fmla="*/ 2147483646 w 156"/>
              <a:gd name="T81" fmla="*/ 2147483646 h 156"/>
              <a:gd name="T82" fmla="*/ 2147483646 w 156"/>
              <a:gd name="T83" fmla="*/ 2147483646 h 156"/>
              <a:gd name="T84" fmla="*/ 2147483646 w 156"/>
              <a:gd name="T85" fmla="*/ 2147483646 h 156"/>
              <a:gd name="T86" fmla="*/ 2147483646 w 156"/>
              <a:gd name="T87" fmla="*/ 2147483646 h 156"/>
              <a:gd name="T88" fmla="*/ 2147483646 w 156"/>
              <a:gd name="T89" fmla="*/ 2147483646 h 156"/>
              <a:gd name="T90" fmla="*/ 2147483646 w 156"/>
              <a:gd name="T91" fmla="*/ 2147483646 h 156"/>
              <a:gd name="T92" fmla="*/ 2147483646 w 156"/>
              <a:gd name="T93" fmla="*/ 2147483646 h 1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20"/>
          <p:cNvSpPr>
            <a:spLocks noEditPoints="1"/>
          </p:cNvSpPr>
          <p:nvPr/>
        </p:nvSpPr>
        <p:spPr bwMode="auto">
          <a:xfrm>
            <a:off x="5583238" y="3481388"/>
            <a:ext cx="468312" cy="544512"/>
          </a:xfrm>
          <a:custGeom>
            <a:avLst/>
            <a:gdLst>
              <a:gd name="T0" fmla="*/ 25 w 50"/>
              <a:gd name="T1" fmla="*/ 0 h 58"/>
              <a:gd name="T2" fmla="*/ 39 w 50"/>
              <a:gd name="T3" fmla="*/ 14 h 58"/>
              <a:gd name="T4" fmla="*/ 25 w 50"/>
              <a:gd name="T5" fmla="*/ 28 h 58"/>
              <a:gd name="T6" fmla="*/ 11 w 50"/>
              <a:gd name="T7" fmla="*/ 14 h 58"/>
              <a:gd name="T8" fmla="*/ 25 w 50"/>
              <a:gd name="T9" fmla="*/ 0 h 58"/>
              <a:gd name="T10" fmla="*/ 10 w 50"/>
              <a:gd name="T11" fmla="*/ 31 h 58"/>
              <a:gd name="T12" fmla="*/ 16 w 50"/>
              <a:gd name="T13" fmla="*/ 31 h 58"/>
              <a:gd name="T14" fmla="*/ 22 w 50"/>
              <a:gd name="T15" fmla="*/ 40 h 58"/>
              <a:gd name="T16" fmla="*/ 28 w 50"/>
              <a:gd name="T17" fmla="*/ 40 h 58"/>
              <a:gd name="T18" fmla="*/ 34 w 50"/>
              <a:gd name="T19" fmla="*/ 31 h 58"/>
              <a:gd name="T20" fmla="*/ 40 w 50"/>
              <a:gd name="T21" fmla="*/ 31 h 58"/>
              <a:gd name="T22" fmla="*/ 50 w 50"/>
              <a:gd name="T23" fmla="*/ 41 h 58"/>
              <a:gd name="T24" fmla="*/ 50 w 50"/>
              <a:gd name="T25" fmla="*/ 58 h 58"/>
              <a:gd name="T26" fmla="*/ 0 w 50"/>
              <a:gd name="T27" fmla="*/ 58 h 58"/>
              <a:gd name="T28" fmla="*/ 0 w 50"/>
              <a:gd name="T29" fmla="*/ 41 h 58"/>
              <a:gd name="T30" fmla="*/ 10 w 50"/>
              <a:gd name="T3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solidFill>
            <a:schemeClr val="accent1">
              <a:lumMod val="40000"/>
              <a:lumOff val="60000"/>
            </a:schemeClr>
          </a:solidFill>
          <a:ln>
            <a:noFill/>
          </a:ln>
          <a:extLst/>
        </p:spPr>
        <p:txBody>
          <a:bodyPr/>
          <a:lstStyle/>
          <a:p>
            <a:pPr>
              <a:defRPr/>
            </a:pPr>
            <a:endParaRPr lang="zh-CN" altLang="en-US"/>
          </a:p>
        </p:txBody>
      </p:sp>
      <p:sp>
        <p:nvSpPr>
          <p:cNvPr id="25" name="任意多边形 24"/>
          <p:cNvSpPr/>
          <p:nvPr/>
        </p:nvSpPr>
        <p:spPr>
          <a:xfrm flipV="1">
            <a:off x="6757989" y="2212976"/>
            <a:ext cx="2917825" cy="227013"/>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6" name="任意多边形 25"/>
          <p:cNvSpPr/>
          <p:nvPr/>
        </p:nvSpPr>
        <p:spPr>
          <a:xfrm>
            <a:off x="6757989" y="5100639"/>
            <a:ext cx="2917825" cy="225425"/>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7" name="任意多边形 26"/>
          <p:cNvSpPr/>
          <p:nvPr/>
        </p:nvSpPr>
        <p:spPr>
          <a:xfrm flipH="1">
            <a:off x="2170114" y="3771901"/>
            <a:ext cx="2917825" cy="227013"/>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8" name="矩形 27"/>
          <p:cNvSpPr>
            <a:spLocks noChangeArrowheads="1"/>
          </p:cNvSpPr>
          <p:nvPr/>
        </p:nvSpPr>
        <p:spPr bwMode="auto">
          <a:xfrm>
            <a:off x="2457451" y="3264456"/>
            <a:ext cx="23860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lnSpc>
                <a:spcPct val="150000"/>
              </a:lnSpc>
              <a:defRPr/>
            </a:pPr>
            <a:r>
              <a:rPr lang="zh-CN" altLang="en-US" sz="1400" kern="0" dirty="0">
                <a:latin typeface="+mn-ea"/>
              </a:rPr>
              <a:t>请您在此处输入您的文本，或者将您的文本粘贴到此处</a:t>
            </a:r>
          </a:p>
        </p:txBody>
      </p:sp>
      <p:sp>
        <p:nvSpPr>
          <p:cNvPr id="29" name="矩形 28"/>
          <p:cNvSpPr>
            <a:spLocks noChangeArrowheads="1"/>
          </p:cNvSpPr>
          <p:nvPr/>
        </p:nvSpPr>
        <p:spPr bwMode="auto">
          <a:xfrm>
            <a:off x="7002463" y="2218293"/>
            <a:ext cx="23860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50000"/>
              </a:lnSpc>
              <a:defRPr/>
            </a:pPr>
            <a:r>
              <a:rPr lang="zh-CN" altLang="en-US" sz="1400" kern="0" dirty="0">
                <a:latin typeface="+mn-ea"/>
              </a:rPr>
              <a:t>请您在此处输入您的文本，或者将您的文本粘贴到此处</a:t>
            </a:r>
          </a:p>
        </p:txBody>
      </p:sp>
      <p:sp>
        <p:nvSpPr>
          <p:cNvPr id="30" name="矩形 29"/>
          <p:cNvSpPr>
            <a:spLocks noChangeArrowheads="1"/>
          </p:cNvSpPr>
          <p:nvPr/>
        </p:nvSpPr>
        <p:spPr bwMode="auto">
          <a:xfrm>
            <a:off x="7002463" y="4594781"/>
            <a:ext cx="23860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50000"/>
              </a:lnSpc>
              <a:defRPr/>
            </a:pPr>
            <a:r>
              <a:rPr lang="zh-CN" altLang="en-US" sz="1400" kern="0" dirty="0">
                <a:latin typeface="+mn-ea"/>
              </a:rPr>
              <a:t>请您在此处输入您的文本，或者将您的文本粘贴到此处</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0999" y="342901"/>
            <a:ext cx="2561001" cy="6858000"/>
          </a:xfrm>
          <a:prstGeom prst="rect">
            <a:avLst/>
          </a:prstGeom>
        </p:spPr>
      </p:pic>
    </p:spTree>
    <p:extLst>
      <p:ext uri="{BB962C8B-B14F-4D97-AF65-F5344CB8AC3E}">
        <p14:creationId xmlns:p14="http://schemas.microsoft.com/office/powerpoint/2010/main" val="334713239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2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
                                        <p:tgtEl>
                                          <p:spTgt spid="19"/>
                                        </p:tgtEl>
                                      </p:cBhvr>
                                    </p:animEffect>
                                  </p:childTnLst>
                                </p:cTn>
                              </p:par>
                              <p:par>
                                <p:cTn id="25" presetID="8" presetClass="emph" presetSubtype="0" fill="hold" grpId="1" nodeType="withEffect">
                                  <p:stCondLst>
                                    <p:cond delay="0"/>
                                  </p:stCondLst>
                                  <p:childTnLst>
                                    <p:animRot by="21600000">
                                      <p:cBhvr>
                                        <p:cTn id="26" dur="2000" fill="hold"/>
                                        <p:tgtEl>
                                          <p:spTgt spid="18"/>
                                        </p:tgtEl>
                                        <p:attrNameLst>
                                          <p:attrName>r</p:attrName>
                                        </p:attrNameLst>
                                      </p:cBhvr>
                                    </p:animRot>
                                  </p:childTnLst>
                                </p:cTn>
                              </p:par>
                              <p:par>
                                <p:cTn id="27" presetID="8" presetClass="emph" presetSubtype="0" fill="hold" grpId="1" nodeType="withEffect">
                                  <p:stCondLst>
                                    <p:cond delay="0"/>
                                  </p:stCondLst>
                                  <p:childTnLst>
                                    <p:animRot by="21600000">
                                      <p:cBhvr>
                                        <p:cTn id="28" dur="2000" fill="hold"/>
                                        <p:tgtEl>
                                          <p:spTgt spid="20"/>
                                        </p:tgtEl>
                                        <p:attrNameLst>
                                          <p:attrName>r</p:attrName>
                                        </p:attrNameLst>
                                      </p:cBhvr>
                                    </p:animRot>
                                  </p:childTnLst>
                                </p:cTn>
                              </p:par>
                              <p:par>
                                <p:cTn id="29" presetID="8" presetClass="emph" presetSubtype="0" fill="hold" grpId="1" nodeType="withEffect">
                                  <p:stCondLst>
                                    <p:cond delay="0"/>
                                  </p:stCondLst>
                                  <p:childTnLst>
                                    <p:animRot by="21600000">
                                      <p:cBhvr>
                                        <p:cTn id="30" dur="2000" fill="hold"/>
                                        <p:tgtEl>
                                          <p:spTgt spid="16"/>
                                        </p:tgtEl>
                                        <p:attrNameLst>
                                          <p:attrName>r</p:attrName>
                                        </p:attrNameLst>
                                      </p:cBhvr>
                                    </p:animRot>
                                  </p:childTnLst>
                                </p:cTn>
                              </p:par>
                              <p:par>
                                <p:cTn id="31" presetID="2" presetClass="entr" presetSubtype="8" fill="hold" grpId="0" nodeType="withEffect">
                                  <p:stCondLst>
                                    <p:cond delay="100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2000" fill="hold"/>
                                        <p:tgtEl>
                                          <p:spTgt spid="28"/>
                                        </p:tgtEl>
                                        <p:attrNameLst>
                                          <p:attrName>ppt_x</p:attrName>
                                        </p:attrNameLst>
                                      </p:cBhvr>
                                      <p:tavLst>
                                        <p:tav tm="0">
                                          <p:val>
                                            <p:strVal val="0-#ppt_w/2"/>
                                          </p:val>
                                        </p:tav>
                                        <p:tav tm="100000">
                                          <p:val>
                                            <p:strVal val="#ppt_x"/>
                                          </p:val>
                                        </p:tav>
                                      </p:tavLst>
                                    </p:anim>
                                    <p:anim calcmode="lin" valueType="num">
                                      <p:cBhvr additive="base">
                                        <p:cTn id="34" dur="2000" fill="hold"/>
                                        <p:tgtEl>
                                          <p:spTgt spid="2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100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2000" fill="hold"/>
                                        <p:tgtEl>
                                          <p:spTgt spid="27"/>
                                        </p:tgtEl>
                                        <p:attrNameLst>
                                          <p:attrName>ppt_x</p:attrName>
                                        </p:attrNameLst>
                                      </p:cBhvr>
                                      <p:tavLst>
                                        <p:tav tm="0">
                                          <p:val>
                                            <p:strVal val="0-#ppt_w/2"/>
                                          </p:val>
                                        </p:tav>
                                        <p:tav tm="100000">
                                          <p:val>
                                            <p:strVal val="#ppt_x"/>
                                          </p:val>
                                        </p:tav>
                                      </p:tavLst>
                                    </p:anim>
                                    <p:anim calcmode="lin" valueType="num">
                                      <p:cBhvr additive="base">
                                        <p:cTn id="38" dur="2000" fill="hold"/>
                                        <p:tgtEl>
                                          <p:spTgt spid="2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10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2000" fill="hold"/>
                                        <p:tgtEl>
                                          <p:spTgt spid="25"/>
                                        </p:tgtEl>
                                        <p:attrNameLst>
                                          <p:attrName>ppt_x</p:attrName>
                                        </p:attrNameLst>
                                      </p:cBhvr>
                                      <p:tavLst>
                                        <p:tav tm="0">
                                          <p:val>
                                            <p:strVal val="0-#ppt_w/2"/>
                                          </p:val>
                                        </p:tav>
                                        <p:tav tm="100000">
                                          <p:val>
                                            <p:strVal val="#ppt_x"/>
                                          </p:val>
                                        </p:tav>
                                      </p:tavLst>
                                    </p:anim>
                                    <p:anim calcmode="lin" valueType="num">
                                      <p:cBhvr additive="base">
                                        <p:cTn id="42" dur="20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100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2000" fill="hold"/>
                                        <p:tgtEl>
                                          <p:spTgt spid="29"/>
                                        </p:tgtEl>
                                        <p:attrNameLst>
                                          <p:attrName>ppt_x</p:attrName>
                                        </p:attrNameLst>
                                      </p:cBhvr>
                                      <p:tavLst>
                                        <p:tav tm="0">
                                          <p:val>
                                            <p:strVal val="0-#ppt_w/2"/>
                                          </p:val>
                                        </p:tav>
                                        <p:tav tm="100000">
                                          <p:val>
                                            <p:strVal val="#ppt_x"/>
                                          </p:val>
                                        </p:tav>
                                      </p:tavLst>
                                    </p:anim>
                                    <p:anim calcmode="lin" valueType="num">
                                      <p:cBhvr additive="base">
                                        <p:cTn id="46" dur="2000" fill="hold"/>
                                        <p:tgtEl>
                                          <p:spTgt spid="2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100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2000" fill="hold"/>
                                        <p:tgtEl>
                                          <p:spTgt spid="30"/>
                                        </p:tgtEl>
                                        <p:attrNameLst>
                                          <p:attrName>ppt_x</p:attrName>
                                        </p:attrNameLst>
                                      </p:cBhvr>
                                      <p:tavLst>
                                        <p:tav tm="0">
                                          <p:val>
                                            <p:strVal val="0-#ppt_w/2"/>
                                          </p:val>
                                        </p:tav>
                                        <p:tav tm="100000">
                                          <p:val>
                                            <p:strVal val="#ppt_x"/>
                                          </p:val>
                                        </p:tav>
                                      </p:tavLst>
                                    </p:anim>
                                    <p:anim calcmode="lin" valueType="num">
                                      <p:cBhvr additive="base">
                                        <p:cTn id="50" dur="2000" fill="hold"/>
                                        <p:tgtEl>
                                          <p:spTgt spid="30"/>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100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2000" fill="hold"/>
                                        <p:tgtEl>
                                          <p:spTgt spid="26"/>
                                        </p:tgtEl>
                                        <p:attrNameLst>
                                          <p:attrName>ppt_x</p:attrName>
                                        </p:attrNameLst>
                                      </p:cBhvr>
                                      <p:tavLst>
                                        <p:tav tm="0">
                                          <p:val>
                                            <p:strVal val="0-#ppt_w/2"/>
                                          </p:val>
                                        </p:tav>
                                        <p:tav tm="100000">
                                          <p:val>
                                            <p:strVal val="#ppt_x"/>
                                          </p:val>
                                        </p:tav>
                                      </p:tavLst>
                                    </p:anim>
                                    <p:anim calcmode="lin" valueType="num">
                                      <p:cBhvr additive="base">
                                        <p:cTn id="54" dur="2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8" grpId="0" animBg="1"/>
      <p:bldP spid="18" grpId="1" animBg="1"/>
      <p:bldP spid="19" grpId="0" animBg="1"/>
      <p:bldP spid="20" grpId="0" animBg="1"/>
      <p:bldP spid="20" grpId="1" animBg="1"/>
      <p:bldP spid="24" grpId="0" animBg="1"/>
      <p:bldP spid="25" grpId="0" animBg="1"/>
      <p:bldP spid="26" grpId="0" animBg="1"/>
      <p:bldP spid="27" grpId="0" animBg="1"/>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6215064" y="2552700"/>
            <a:ext cx="3406775" cy="3054350"/>
          </a:xfrm>
          <a:prstGeom prst="rect">
            <a:avLst/>
          </a:prstGeom>
          <a:noFill/>
        </p:spPr>
        <p:txBody>
          <a:bodyPr anchor="ctr"/>
          <a:lstStyle/>
          <a:p>
            <a:pPr indent="360000" algn="just">
              <a:lnSpc>
                <a:spcPct val="130000"/>
              </a:lnSpc>
              <a:defRPr/>
            </a:pPr>
            <a:r>
              <a:rPr lang="zh-CN" altLang="en-US" sz="1400" dirty="0">
                <a:solidFill>
                  <a:schemeClr val="tx1">
                    <a:lumMod val="50000"/>
                    <a:lumOff val="50000"/>
                  </a:schemeClr>
                </a:solidFill>
                <a:latin typeface="幼圆" panose="02010509060101010101" pitchFamily="49" charset="-122"/>
                <a:ea typeface="幼圆" panose="02010509060101010101" pitchFamily="49" charset="-122"/>
              </a:rPr>
              <a:t>请在此处输入您的文字，或者复制您的文字粘贴到此处，并且在粘贴后选择“仅文字”。请在此处输入您的文字，或者复制您的文字粘贴到此处，并且在粘贴后选择“仅文字”。</a:t>
            </a:r>
            <a:endParaRPr lang="en-US" altLang="zh-CN" sz="1400" dirty="0">
              <a:solidFill>
                <a:schemeClr val="tx1">
                  <a:lumMod val="50000"/>
                  <a:lumOff val="50000"/>
                </a:schemeClr>
              </a:solidFill>
              <a:latin typeface="幼圆" panose="02010509060101010101" pitchFamily="49" charset="-122"/>
              <a:ea typeface="幼圆" panose="02010509060101010101" pitchFamily="49" charset="-122"/>
            </a:endParaRPr>
          </a:p>
          <a:p>
            <a:pPr indent="360000" algn="just">
              <a:lnSpc>
                <a:spcPct val="130000"/>
              </a:lnSpc>
              <a:defRPr/>
            </a:pPr>
            <a:r>
              <a:rPr lang="zh-CN" altLang="en-US" sz="1400" dirty="0">
                <a:solidFill>
                  <a:schemeClr val="tx1">
                    <a:lumMod val="50000"/>
                    <a:lumOff val="50000"/>
                  </a:schemeClr>
                </a:solidFill>
                <a:latin typeface="幼圆" panose="02010509060101010101" pitchFamily="49" charset="-122"/>
                <a:ea typeface="幼圆" panose="02010509060101010101" pitchFamily="49" charset="-122"/>
              </a:rPr>
              <a:t>请在此处输入您的文字，或者复制您的文字粘贴到此处，并且在粘贴后选择“仅文字”。请在此处输入您的文字，或者复制您的文字粘贴到此处，并且在粘贴后选择“仅文字”。</a:t>
            </a:r>
            <a:endParaRPr lang="en-US" altLang="zh-CN" sz="1400" dirty="0">
              <a:solidFill>
                <a:schemeClr val="tx1">
                  <a:lumMod val="50000"/>
                  <a:lumOff val="50000"/>
                </a:schemeClr>
              </a:solidFill>
              <a:latin typeface="幼圆" panose="02010509060101010101" pitchFamily="49" charset="-122"/>
              <a:ea typeface="幼圆" panose="02010509060101010101" pitchFamily="49" charset="-122"/>
            </a:endParaRPr>
          </a:p>
        </p:txBody>
      </p:sp>
      <p:grpSp>
        <p:nvGrpSpPr>
          <p:cNvPr id="2" name="组合 3"/>
          <p:cNvGrpSpPr>
            <a:grpSpLocks/>
          </p:cNvGrpSpPr>
          <p:nvPr/>
        </p:nvGrpSpPr>
        <p:grpSpPr bwMode="auto">
          <a:xfrm>
            <a:off x="6170614" y="2511426"/>
            <a:ext cx="288925" cy="288925"/>
            <a:chOff x="5173362" y="2290297"/>
            <a:chExt cx="288324" cy="288000"/>
          </a:xfrm>
        </p:grpSpPr>
        <p:sp>
          <p:nvSpPr>
            <p:cNvPr id="3" name="半闭框 2"/>
            <p:cNvSpPr/>
            <p:nvPr/>
          </p:nvSpPr>
          <p:spPr>
            <a:xfrm>
              <a:off x="5173362" y="2290297"/>
              <a:ext cx="288324" cy="288000"/>
            </a:xfrm>
            <a:prstGeom prst="halfFrame">
              <a:avLst>
                <a:gd name="adj1" fmla="val 0"/>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5" name="半闭框 24"/>
            <p:cNvSpPr/>
            <p:nvPr/>
          </p:nvSpPr>
          <p:spPr>
            <a:xfrm>
              <a:off x="5211383" y="2328275"/>
              <a:ext cx="212283" cy="212044"/>
            </a:xfrm>
            <a:prstGeom prst="halfFrame">
              <a:avLst>
                <a:gd name="adj1" fmla="val 0"/>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4" name="组合 26"/>
          <p:cNvGrpSpPr>
            <a:grpSpLocks/>
          </p:cNvGrpSpPr>
          <p:nvPr/>
        </p:nvGrpSpPr>
        <p:grpSpPr bwMode="auto">
          <a:xfrm flipH="1" flipV="1">
            <a:off x="9377364" y="5318126"/>
            <a:ext cx="288925" cy="288925"/>
            <a:chOff x="5173362" y="2290297"/>
            <a:chExt cx="288324" cy="288000"/>
          </a:xfrm>
        </p:grpSpPr>
        <p:sp>
          <p:nvSpPr>
            <p:cNvPr id="28" name="半闭框 27"/>
            <p:cNvSpPr/>
            <p:nvPr/>
          </p:nvSpPr>
          <p:spPr>
            <a:xfrm>
              <a:off x="5173362" y="2290297"/>
              <a:ext cx="288324" cy="288000"/>
            </a:xfrm>
            <a:prstGeom prst="halfFrame">
              <a:avLst>
                <a:gd name="adj1" fmla="val 0"/>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9" name="半闭框 28"/>
            <p:cNvSpPr/>
            <p:nvPr/>
          </p:nvSpPr>
          <p:spPr>
            <a:xfrm>
              <a:off x="5211383" y="2328275"/>
              <a:ext cx="212283" cy="212044"/>
            </a:xfrm>
            <a:prstGeom prst="halfFrame">
              <a:avLst>
                <a:gd name="adj1" fmla="val 0"/>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26" name="任意多边形 25"/>
          <p:cNvSpPr/>
          <p:nvPr/>
        </p:nvSpPr>
        <p:spPr>
          <a:xfrm>
            <a:off x="3400426" y="2647951"/>
            <a:ext cx="989013" cy="1133475"/>
          </a:xfrm>
          <a:custGeom>
            <a:avLst/>
            <a:gdLst>
              <a:gd name="connsiteX0" fmla="*/ 496458 w 989156"/>
              <a:gd name="connsiteY0" fmla="*/ 0 h 1134790"/>
              <a:gd name="connsiteX1" fmla="*/ 985016 w 989156"/>
              <a:gd name="connsiteY1" fmla="*/ 282070 h 1134790"/>
              <a:gd name="connsiteX2" fmla="*/ 989156 w 989156"/>
              <a:gd name="connsiteY2" fmla="*/ 852940 h 1134790"/>
              <a:gd name="connsiteX3" fmla="*/ 492698 w 989156"/>
              <a:gd name="connsiteY3" fmla="*/ 1134790 h 1134790"/>
              <a:gd name="connsiteX4" fmla="*/ 4140 w 989156"/>
              <a:gd name="connsiteY4" fmla="*/ 852721 h 1134790"/>
              <a:gd name="connsiteX5" fmla="*/ 0 w 989156"/>
              <a:gd name="connsiteY5" fmla="*/ 281851 h 113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56" h="1134790">
                <a:moveTo>
                  <a:pt x="496458" y="0"/>
                </a:moveTo>
                <a:lnTo>
                  <a:pt x="985016" y="282070"/>
                </a:lnTo>
                <a:lnTo>
                  <a:pt x="989156" y="852940"/>
                </a:lnTo>
                <a:lnTo>
                  <a:pt x="492698" y="1134790"/>
                </a:lnTo>
                <a:lnTo>
                  <a:pt x="4140" y="852721"/>
                </a:lnTo>
                <a:lnTo>
                  <a:pt x="0" y="281851"/>
                </a:lnTo>
                <a:close/>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algn="ctr">
              <a:defRPr/>
            </a:pPr>
            <a:r>
              <a:rPr lang="zh-CN" altLang="en-US" sz="2000" dirty="0">
                <a:solidFill>
                  <a:schemeClr val="tx1">
                    <a:lumMod val="65000"/>
                    <a:lumOff val="35000"/>
                  </a:schemeClr>
                </a:solidFill>
                <a:latin typeface="微软雅黑" panose="020B0503020204020204" pitchFamily="34" charset="-122"/>
              </a:rPr>
              <a:t>标题</a:t>
            </a:r>
          </a:p>
        </p:txBody>
      </p:sp>
      <p:sp>
        <p:nvSpPr>
          <p:cNvPr id="31" name="任意多边形 30"/>
          <p:cNvSpPr/>
          <p:nvPr/>
        </p:nvSpPr>
        <p:spPr>
          <a:xfrm>
            <a:off x="3400425" y="2647951"/>
            <a:ext cx="984250" cy="282575"/>
          </a:xfrm>
          <a:custGeom>
            <a:avLst/>
            <a:gdLst>
              <a:gd name="connsiteX0" fmla="*/ 496458 w 985026"/>
              <a:gd name="connsiteY0" fmla="*/ 0 h 283389"/>
              <a:gd name="connsiteX1" fmla="*/ 985016 w 985026"/>
              <a:gd name="connsiteY1" fmla="*/ 282070 h 283389"/>
              <a:gd name="connsiteX2" fmla="*/ 985026 w 985026"/>
              <a:gd name="connsiteY2" fmla="*/ 283389 h 283389"/>
              <a:gd name="connsiteX3" fmla="*/ 11 w 985026"/>
              <a:gd name="connsiteY3" fmla="*/ 283389 h 283389"/>
              <a:gd name="connsiteX4" fmla="*/ 0 w 985026"/>
              <a:gd name="connsiteY4" fmla="*/ 281851 h 28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026" h="283389">
                <a:moveTo>
                  <a:pt x="496458" y="0"/>
                </a:moveTo>
                <a:lnTo>
                  <a:pt x="985016" y="282070"/>
                </a:lnTo>
                <a:lnTo>
                  <a:pt x="985026" y="283389"/>
                </a:lnTo>
                <a:lnTo>
                  <a:pt x="11" y="283389"/>
                </a:lnTo>
                <a:lnTo>
                  <a:pt x="0" y="2818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algn="ctr">
              <a:defRPr/>
            </a:pPr>
            <a:endParaRPr lang="zh-CN" altLang="en-US" sz="2000" dirty="0">
              <a:solidFill>
                <a:schemeClr val="tx1">
                  <a:lumMod val="65000"/>
                  <a:lumOff val="35000"/>
                </a:schemeClr>
              </a:solidFill>
              <a:latin typeface="微软雅黑" panose="020B0503020204020204" pitchFamily="34" charset="-122"/>
            </a:endParaRPr>
          </a:p>
        </p:txBody>
      </p:sp>
      <p:sp>
        <p:nvSpPr>
          <p:cNvPr id="32" name="任意多边形 31"/>
          <p:cNvSpPr/>
          <p:nvPr/>
        </p:nvSpPr>
        <p:spPr>
          <a:xfrm>
            <a:off x="2890838" y="3533776"/>
            <a:ext cx="989012" cy="1135063"/>
          </a:xfrm>
          <a:custGeom>
            <a:avLst/>
            <a:gdLst>
              <a:gd name="connsiteX0" fmla="*/ 496458 w 989156"/>
              <a:gd name="connsiteY0" fmla="*/ 0 h 1134790"/>
              <a:gd name="connsiteX1" fmla="*/ 985016 w 989156"/>
              <a:gd name="connsiteY1" fmla="*/ 282070 h 1134790"/>
              <a:gd name="connsiteX2" fmla="*/ 989156 w 989156"/>
              <a:gd name="connsiteY2" fmla="*/ 852940 h 1134790"/>
              <a:gd name="connsiteX3" fmla="*/ 492698 w 989156"/>
              <a:gd name="connsiteY3" fmla="*/ 1134790 h 1134790"/>
              <a:gd name="connsiteX4" fmla="*/ 4140 w 989156"/>
              <a:gd name="connsiteY4" fmla="*/ 852721 h 1134790"/>
              <a:gd name="connsiteX5" fmla="*/ 0 w 989156"/>
              <a:gd name="connsiteY5" fmla="*/ 281851 h 113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56" h="1134790">
                <a:moveTo>
                  <a:pt x="496458" y="0"/>
                </a:moveTo>
                <a:lnTo>
                  <a:pt x="985016" y="282070"/>
                </a:lnTo>
                <a:lnTo>
                  <a:pt x="989156" y="852940"/>
                </a:lnTo>
                <a:lnTo>
                  <a:pt x="492698" y="1134790"/>
                </a:lnTo>
                <a:lnTo>
                  <a:pt x="4140" y="852721"/>
                </a:lnTo>
                <a:lnTo>
                  <a:pt x="0" y="281851"/>
                </a:lnTo>
                <a:close/>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algn="ctr">
              <a:defRPr/>
            </a:pPr>
            <a:r>
              <a:rPr lang="zh-CN" altLang="en-US" sz="2000" dirty="0">
                <a:solidFill>
                  <a:schemeClr val="tx1">
                    <a:lumMod val="65000"/>
                    <a:lumOff val="35000"/>
                  </a:schemeClr>
                </a:solidFill>
                <a:latin typeface="微软雅黑" panose="020B0503020204020204" pitchFamily="34" charset="-122"/>
              </a:rPr>
              <a:t>标题</a:t>
            </a:r>
          </a:p>
        </p:txBody>
      </p:sp>
      <p:sp>
        <p:nvSpPr>
          <p:cNvPr id="34" name="任意多边形 33"/>
          <p:cNvSpPr/>
          <p:nvPr/>
        </p:nvSpPr>
        <p:spPr>
          <a:xfrm>
            <a:off x="2890839" y="3533776"/>
            <a:ext cx="985837" cy="284163"/>
          </a:xfrm>
          <a:custGeom>
            <a:avLst/>
            <a:gdLst>
              <a:gd name="connsiteX0" fmla="*/ 496458 w 985026"/>
              <a:gd name="connsiteY0" fmla="*/ 0 h 283389"/>
              <a:gd name="connsiteX1" fmla="*/ 985016 w 985026"/>
              <a:gd name="connsiteY1" fmla="*/ 282070 h 283389"/>
              <a:gd name="connsiteX2" fmla="*/ 985026 w 985026"/>
              <a:gd name="connsiteY2" fmla="*/ 283389 h 283389"/>
              <a:gd name="connsiteX3" fmla="*/ 11 w 985026"/>
              <a:gd name="connsiteY3" fmla="*/ 283389 h 283389"/>
              <a:gd name="connsiteX4" fmla="*/ 0 w 985026"/>
              <a:gd name="connsiteY4" fmla="*/ 281851 h 28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026" h="283389">
                <a:moveTo>
                  <a:pt x="496458" y="0"/>
                </a:moveTo>
                <a:lnTo>
                  <a:pt x="985016" y="282070"/>
                </a:lnTo>
                <a:lnTo>
                  <a:pt x="985026" y="283389"/>
                </a:lnTo>
                <a:lnTo>
                  <a:pt x="11" y="283389"/>
                </a:lnTo>
                <a:lnTo>
                  <a:pt x="0" y="2818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algn="ctr">
              <a:defRPr/>
            </a:pPr>
            <a:endParaRPr lang="zh-CN" altLang="en-US" sz="2000" dirty="0">
              <a:solidFill>
                <a:schemeClr val="tx1">
                  <a:lumMod val="65000"/>
                  <a:lumOff val="35000"/>
                </a:schemeClr>
              </a:solidFill>
              <a:latin typeface="微软雅黑" panose="020B0503020204020204" pitchFamily="34" charset="-122"/>
            </a:endParaRPr>
          </a:p>
        </p:txBody>
      </p:sp>
      <p:sp>
        <p:nvSpPr>
          <p:cNvPr id="35" name="任意多边形 34"/>
          <p:cNvSpPr/>
          <p:nvPr/>
        </p:nvSpPr>
        <p:spPr>
          <a:xfrm>
            <a:off x="3906838" y="3533776"/>
            <a:ext cx="990600" cy="1135063"/>
          </a:xfrm>
          <a:custGeom>
            <a:avLst/>
            <a:gdLst>
              <a:gd name="connsiteX0" fmla="*/ 496458 w 989156"/>
              <a:gd name="connsiteY0" fmla="*/ 0 h 1134790"/>
              <a:gd name="connsiteX1" fmla="*/ 985016 w 989156"/>
              <a:gd name="connsiteY1" fmla="*/ 282070 h 1134790"/>
              <a:gd name="connsiteX2" fmla="*/ 989156 w 989156"/>
              <a:gd name="connsiteY2" fmla="*/ 852940 h 1134790"/>
              <a:gd name="connsiteX3" fmla="*/ 492698 w 989156"/>
              <a:gd name="connsiteY3" fmla="*/ 1134790 h 1134790"/>
              <a:gd name="connsiteX4" fmla="*/ 4140 w 989156"/>
              <a:gd name="connsiteY4" fmla="*/ 852721 h 1134790"/>
              <a:gd name="connsiteX5" fmla="*/ 0 w 989156"/>
              <a:gd name="connsiteY5" fmla="*/ 281851 h 113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56" h="1134790">
                <a:moveTo>
                  <a:pt x="496458" y="0"/>
                </a:moveTo>
                <a:lnTo>
                  <a:pt x="985016" y="282070"/>
                </a:lnTo>
                <a:lnTo>
                  <a:pt x="989156" y="852940"/>
                </a:lnTo>
                <a:lnTo>
                  <a:pt x="492698" y="1134790"/>
                </a:lnTo>
                <a:lnTo>
                  <a:pt x="4140" y="852721"/>
                </a:lnTo>
                <a:lnTo>
                  <a:pt x="0" y="281851"/>
                </a:lnTo>
                <a:close/>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algn="ctr">
              <a:defRPr/>
            </a:pPr>
            <a:r>
              <a:rPr lang="zh-CN" altLang="en-US" sz="2000" dirty="0">
                <a:solidFill>
                  <a:schemeClr val="tx1">
                    <a:lumMod val="65000"/>
                    <a:lumOff val="35000"/>
                  </a:schemeClr>
                </a:solidFill>
                <a:latin typeface="微软雅黑" panose="020B0503020204020204" pitchFamily="34" charset="-122"/>
              </a:rPr>
              <a:t>标题</a:t>
            </a:r>
          </a:p>
        </p:txBody>
      </p:sp>
      <p:sp>
        <p:nvSpPr>
          <p:cNvPr id="36" name="任意多边形 35"/>
          <p:cNvSpPr/>
          <p:nvPr/>
        </p:nvSpPr>
        <p:spPr>
          <a:xfrm>
            <a:off x="3906839" y="3533776"/>
            <a:ext cx="985837" cy="284163"/>
          </a:xfrm>
          <a:custGeom>
            <a:avLst/>
            <a:gdLst>
              <a:gd name="connsiteX0" fmla="*/ 496458 w 985026"/>
              <a:gd name="connsiteY0" fmla="*/ 0 h 283389"/>
              <a:gd name="connsiteX1" fmla="*/ 985016 w 985026"/>
              <a:gd name="connsiteY1" fmla="*/ 282070 h 283389"/>
              <a:gd name="connsiteX2" fmla="*/ 985026 w 985026"/>
              <a:gd name="connsiteY2" fmla="*/ 283389 h 283389"/>
              <a:gd name="connsiteX3" fmla="*/ 11 w 985026"/>
              <a:gd name="connsiteY3" fmla="*/ 283389 h 283389"/>
              <a:gd name="connsiteX4" fmla="*/ 0 w 985026"/>
              <a:gd name="connsiteY4" fmla="*/ 281851 h 28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026" h="283389">
                <a:moveTo>
                  <a:pt x="496458" y="0"/>
                </a:moveTo>
                <a:lnTo>
                  <a:pt x="985016" y="282070"/>
                </a:lnTo>
                <a:lnTo>
                  <a:pt x="985026" y="283389"/>
                </a:lnTo>
                <a:lnTo>
                  <a:pt x="11" y="283389"/>
                </a:lnTo>
                <a:lnTo>
                  <a:pt x="0" y="2818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algn="ctr">
              <a:defRPr/>
            </a:pPr>
            <a:endParaRPr lang="zh-CN" altLang="en-US" sz="2000" dirty="0">
              <a:solidFill>
                <a:schemeClr val="tx1">
                  <a:lumMod val="65000"/>
                  <a:lumOff val="35000"/>
                </a:schemeClr>
              </a:solidFill>
              <a:latin typeface="微软雅黑" panose="020B0503020204020204" pitchFamily="34" charset="-122"/>
            </a:endParaRPr>
          </a:p>
        </p:txBody>
      </p:sp>
      <p:sp>
        <p:nvSpPr>
          <p:cNvPr id="37" name="任意多边形 36"/>
          <p:cNvSpPr/>
          <p:nvPr/>
        </p:nvSpPr>
        <p:spPr>
          <a:xfrm>
            <a:off x="2386013" y="4419601"/>
            <a:ext cx="989012" cy="1135063"/>
          </a:xfrm>
          <a:custGeom>
            <a:avLst/>
            <a:gdLst>
              <a:gd name="connsiteX0" fmla="*/ 496458 w 989156"/>
              <a:gd name="connsiteY0" fmla="*/ 0 h 1134790"/>
              <a:gd name="connsiteX1" fmla="*/ 985016 w 989156"/>
              <a:gd name="connsiteY1" fmla="*/ 282070 h 1134790"/>
              <a:gd name="connsiteX2" fmla="*/ 989156 w 989156"/>
              <a:gd name="connsiteY2" fmla="*/ 852940 h 1134790"/>
              <a:gd name="connsiteX3" fmla="*/ 492698 w 989156"/>
              <a:gd name="connsiteY3" fmla="*/ 1134790 h 1134790"/>
              <a:gd name="connsiteX4" fmla="*/ 4140 w 989156"/>
              <a:gd name="connsiteY4" fmla="*/ 852721 h 1134790"/>
              <a:gd name="connsiteX5" fmla="*/ 0 w 989156"/>
              <a:gd name="connsiteY5" fmla="*/ 281851 h 113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56" h="1134790">
                <a:moveTo>
                  <a:pt x="496458" y="0"/>
                </a:moveTo>
                <a:lnTo>
                  <a:pt x="985016" y="282070"/>
                </a:lnTo>
                <a:lnTo>
                  <a:pt x="989156" y="852940"/>
                </a:lnTo>
                <a:lnTo>
                  <a:pt x="492698" y="1134790"/>
                </a:lnTo>
                <a:lnTo>
                  <a:pt x="4140" y="852721"/>
                </a:lnTo>
                <a:lnTo>
                  <a:pt x="0" y="281851"/>
                </a:lnTo>
                <a:close/>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algn="ctr">
              <a:defRPr/>
            </a:pPr>
            <a:r>
              <a:rPr lang="zh-CN" altLang="en-US" sz="2000" dirty="0">
                <a:solidFill>
                  <a:schemeClr val="tx1">
                    <a:lumMod val="65000"/>
                    <a:lumOff val="35000"/>
                  </a:schemeClr>
                </a:solidFill>
                <a:latin typeface="微软雅黑" panose="020B0503020204020204" pitchFamily="34" charset="-122"/>
              </a:rPr>
              <a:t>标题</a:t>
            </a:r>
          </a:p>
        </p:txBody>
      </p:sp>
      <p:sp>
        <p:nvSpPr>
          <p:cNvPr id="39" name="任意多边形 38"/>
          <p:cNvSpPr/>
          <p:nvPr/>
        </p:nvSpPr>
        <p:spPr>
          <a:xfrm>
            <a:off x="2386013" y="4419601"/>
            <a:ext cx="984250" cy="284163"/>
          </a:xfrm>
          <a:custGeom>
            <a:avLst/>
            <a:gdLst>
              <a:gd name="connsiteX0" fmla="*/ 496458 w 985026"/>
              <a:gd name="connsiteY0" fmla="*/ 0 h 283389"/>
              <a:gd name="connsiteX1" fmla="*/ 985016 w 985026"/>
              <a:gd name="connsiteY1" fmla="*/ 282070 h 283389"/>
              <a:gd name="connsiteX2" fmla="*/ 985026 w 985026"/>
              <a:gd name="connsiteY2" fmla="*/ 283389 h 283389"/>
              <a:gd name="connsiteX3" fmla="*/ 11 w 985026"/>
              <a:gd name="connsiteY3" fmla="*/ 283389 h 283389"/>
              <a:gd name="connsiteX4" fmla="*/ 0 w 985026"/>
              <a:gd name="connsiteY4" fmla="*/ 281851 h 28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026" h="283389">
                <a:moveTo>
                  <a:pt x="496458" y="0"/>
                </a:moveTo>
                <a:lnTo>
                  <a:pt x="985016" y="282070"/>
                </a:lnTo>
                <a:lnTo>
                  <a:pt x="985026" y="283389"/>
                </a:lnTo>
                <a:lnTo>
                  <a:pt x="11" y="283389"/>
                </a:lnTo>
                <a:lnTo>
                  <a:pt x="0" y="2818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algn="ctr">
              <a:defRPr/>
            </a:pPr>
            <a:endParaRPr lang="zh-CN" altLang="en-US" sz="2000" dirty="0">
              <a:solidFill>
                <a:schemeClr val="tx1">
                  <a:lumMod val="65000"/>
                  <a:lumOff val="35000"/>
                </a:schemeClr>
              </a:solidFill>
              <a:latin typeface="微软雅黑" panose="020B0503020204020204" pitchFamily="34" charset="-122"/>
            </a:endParaRPr>
          </a:p>
        </p:txBody>
      </p:sp>
      <p:sp>
        <p:nvSpPr>
          <p:cNvPr id="40" name="任意多边形 39"/>
          <p:cNvSpPr/>
          <p:nvPr/>
        </p:nvSpPr>
        <p:spPr>
          <a:xfrm>
            <a:off x="3402013" y="4419601"/>
            <a:ext cx="989012" cy="1135063"/>
          </a:xfrm>
          <a:custGeom>
            <a:avLst/>
            <a:gdLst>
              <a:gd name="connsiteX0" fmla="*/ 496458 w 989156"/>
              <a:gd name="connsiteY0" fmla="*/ 0 h 1134790"/>
              <a:gd name="connsiteX1" fmla="*/ 985016 w 989156"/>
              <a:gd name="connsiteY1" fmla="*/ 282070 h 1134790"/>
              <a:gd name="connsiteX2" fmla="*/ 989156 w 989156"/>
              <a:gd name="connsiteY2" fmla="*/ 852940 h 1134790"/>
              <a:gd name="connsiteX3" fmla="*/ 492698 w 989156"/>
              <a:gd name="connsiteY3" fmla="*/ 1134790 h 1134790"/>
              <a:gd name="connsiteX4" fmla="*/ 4140 w 989156"/>
              <a:gd name="connsiteY4" fmla="*/ 852721 h 1134790"/>
              <a:gd name="connsiteX5" fmla="*/ 0 w 989156"/>
              <a:gd name="connsiteY5" fmla="*/ 281851 h 113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56" h="1134790">
                <a:moveTo>
                  <a:pt x="496458" y="0"/>
                </a:moveTo>
                <a:lnTo>
                  <a:pt x="985016" y="282070"/>
                </a:lnTo>
                <a:lnTo>
                  <a:pt x="989156" y="852940"/>
                </a:lnTo>
                <a:lnTo>
                  <a:pt x="492698" y="1134790"/>
                </a:lnTo>
                <a:lnTo>
                  <a:pt x="4140" y="852721"/>
                </a:lnTo>
                <a:lnTo>
                  <a:pt x="0" y="281851"/>
                </a:lnTo>
                <a:close/>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algn="ctr">
              <a:defRPr/>
            </a:pPr>
            <a:r>
              <a:rPr lang="zh-CN" altLang="en-US" sz="2000" dirty="0">
                <a:solidFill>
                  <a:schemeClr val="tx1">
                    <a:lumMod val="65000"/>
                    <a:lumOff val="35000"/>
                  </a:schemeClr>
                </a:solidFill>
                <a:latin typeface="微软雅黑" panose="020B0503020204020204" pitchFamily="34" charset="-122"/>
              </a:rPr>
              <a:t>标题</a:t>
            </a:r>
          </a:p>
        </p:txBody>
      </p:sp>
      <p:sp>
        <p:nvSpPr>
          <p:cNvPr id="42" name="任意多边形 41"/>
          <p:cNvSpPr/>
          <p:nvPr/>
        </p:nvSpPr>
        <p:spPr>
          <a:xfrm>
            <a:off x="3402013" y="4419601"/>
            <a:ext cx="984250" cy="284163"/>
          </a:xfrm>
          <a:custGeom>
            <a:avLst/>
            <a:gdLst>
              <a:gd name="connsiteX0" fmla="*/ 496458 w 985026"/>
              <a:gd name="connsiteY0" fmla="*/ 0 h 283389"/>
              <a:gd name="connsiteX1" fmla="*/ 985016 w 985026"/>
              <a:gd name="connsiteY1" fmla="*/ 282070 h 283389"/>
              <a:gd name="connsiteX2" fmla="*/ 985026 w 985026"/>
              <a:gd name="connsiteY2" fmla="*/ 283389 h 283389"/>
              <a:gd name="connsiteX3" fmla="*/ 11 w 985026"/>
              <a:gd name="connsiteY3" fmla="*/ 283389 h 283389"/>
              <a:gd name="connsiteX4" fmla="*/ 0 w 985026"/>
              <a:gd name="connsiteY4" fmla="*/ 281851 h 28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026" h="283389">
                <a:moveTo>
                  <a:pt x="496458" y="0"/>
                </a:moveTo>
                <a:lnTo>
                  <a:pt x="985016" y="282070"/>
                </a:lnTo>
                <a:lnTo>
                  <a:pt x="985026" y="283389"/>
                </a:lnTo>
                <a:lnTo>
                  <a:pt x="11" y="283389"/>
                </a:lnTo>
                <a:lnTo>
                  <a:pt x="0" y="2818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algn="ctr">
              <a:defRPr/>
            </a:pPr>
            <a:endParaRPr lang="zh-CN" altLang="en-US" sz="2000" dirty="0">
              <a:solidFill>
                <a:schemeClr val="tx1">
                  <a:lumMod val="65000"/>
                  <a:lumOff val="35000"/>
                </a:schemeClr>
              </a:solidFill>
              <a:latin typeface="微软雅黑" panose="020B0503020204020204" pitchFamily="34" charset="-122"/>
            </a:endParaRPr>
          </a:p>
        </p:txBody>
      </p:sp>
      <p:sp>
        <p:nvSpPr>
          <p:cNvPr id="43" name="任意多边形 42"/>
          <p:cNvSpPr/>
          <p:nvPr/>
        </p:nvSpPr>
        <p:spPr>
          <a:xfrm>
            <a:off x="4419600" y="4419601"/>
            <a:ext cx="990600" cy="1135063"/>
          </a:xfrm>
          <a:custGeom>
            <a:avLst/>
            <a:gdLst>
              <a:gd name="connsiteX0" fmla="*/ 496458 w 989156"/>
              <a:gd name="connsiteY0" fmla="*/ 0 h 1134790"/>
              <a:gd name="connsiteX1" fmla="*/ 985016 w 989156"/>
              <a:gd name="connsiteY1" fmla="*/ 282070 h 1134790"/>
              <a:gd name="connsiteX2" fmla="*/ 989156 w 989156"/>
              <a:gd name="connsiteY2" fmla="*/ 852940 h 1134790"/>
              <a:gd name="connsiteX3" fmla="*/ 492698 w 989156"/>
              <a:gd name="connsiteY3" fmla="*/ 1134790 h 1134790"/>
              <a:gd name="connsiteX4" fmla="*/ 4140 w 989156"/>
              <a:gd name="connsiteY4" fmla="*/ 852721 h 1134790"/>
              <a:gd name="connsiteX5" fmla="*/ 0 w 989156"/>
              <a:gd name="connsiteY5" fmla="*/ 281851 h 113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56" h="1134790">
                <a:moveTo>
                  <a:pt x="496458" y="0"/>
                </a:moveTo>
                <a:lnTo>
                  <a:pt x="985016" y="282070"/>
                </a:lnTo>
                <a:lnTo>
                  <a:pt x="989156" y="852940"/>
                </a:lnTo>
                <a:lnTo>
                  <a:pt x="492698" y="1134790"/>
                </a:lnTo>
                <a:lnTo>
                  <a:pt x="4140" y="852721"/>
                </a:lnTo>
                <a:lnTo>
                  <a:pt x="0" y="281851"/>
                </a:lnTo>
                <a:close/>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algn="ctr">
              <a:defRPr/>
            </a:pPr>
            <a:r>
              <a:rPr lang="zh-CN" altLang="en-US" sz="2000" dirty="0">
                <a:solidFill>
                  <a:schemeClr val="tx1">
                    <a:lumMod val="65000"/>
                    <a:lumOff val="35000"/>
                  </a:schemeClr>
                </a:solidFill>
                <a:latin typeface="微软雅黑" panose="020B0503020204020204" pitchFamily="34" charset="-122"/>
              </a:rPr>
              <a:t>标题</a:t>
            </a:r>
          </a:p>
        </p:txBody>
      </p:sp>
      <p:sp>
        <p:nvSpPr>
          <p:cNvPr id="45" name="任意多边形 44"/>
          <p:cNvSpPr/>
          <p:nvPr/>
        </p:nvSpPr>
        <p:spPr>
          <a:xfrm>
            <a:off x="4419600" y="4419601"/>
            <a:ext cx="985838" cy="284163"/>
          </a:xfrm>
          <a:custGeom>
            <a:avLst/>
            <a:gdLst>
              <a:gd name="connsiteX0" fmla="*/ 496458 w 985026"/>
              <a:gd name="connsiteY0" fmla="*/ 0 h 283389"/>
              <a:gd name="connsiteX1" fmla="*/ 985016 w 985026"/>
              <a:gd name="connsiteY1" fmla="*/ 282070 h 283389"/>
              <a:gd name="connsiteX2" fmla="*/ 985026 w 985026"/>
              <a:gd name="connsiteY2" fmla="*/ 283389 h 283389"/>
              <a:gd name="connsiteX3" fmla="*/ 11 w 985026"/>
              <a:gd name="connsiteY3" fmla="*/ 283389 h 283389"/>
              <a:gd name="connsiteX4" fmla="*/ 0 w 985026"/>
              <a:gd name="connsiteY4" fmla="*/ 281851 h 28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026" h="283389">
                <a:moveTo>
                  <a:pt x="496458" y="0"/>
                </a:moveTo>
                <a:lnTo>
                  <a:pt x="985016" y="282070"/>
                </a:lnTo>
                <a:lnTo>
                  <a:pt x="985026" y="283389"/>
                </a:lnTo>
                <a:lnTo>
                  <a:pt x="11" y="283389"/>
                </a:lnTo>
                <a:lnTo>
                  <a:pt x="0" y="2818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algn="ctr">
              <a:defRPr/>
            </a:pPr>
            <a:endParaRPr lang="zh-CN" altLang="en-US" sz="2000" dirty="0">
              <a:solidFill>
                <a:schemeClr val="tx1">
                  <a:lumMod val="65000"/>
                  <a:lumOff val="35000"/>
                </a:schemeClr>
              </a:solidFill>
              <a:latin typeface="微软雅黑" panose="020B0503020204020204" pitchFamily="34" charset="-122"/>
            </a:endParaRPr>
          </a:p>
        </p:txBody>
      </p:sp>
      <p:sp>
        <p:nvSpPr>
          <p:cNvPr id="23" name="标题 9"/>
          <p:cNvSpPr>
            <a:spLocks noGrp="1"/>
          </p:cNvSpPr>
          <p:nvPr>
            <p:ph type="title"/>
          </p:nvPr>
        </p:nvSpPr>
        <p:spPr>
          <a:xfrm>
            <a:off x="4522982" y="379204"/>
            <a:ext cx="7837714" cy="601525"/>
          </a:xfrm>
        </p:spPr>
        <p:txBody>
          <a:bodyPr>
            <a:normAutofit fontScale="90000"/>
          </a:bodyPr>
          <a:lstStyle/>
          <a:p>
            <a:pPr eaLnBrk="1" hangingPunct="1"/>
            <a:r>
              <a:rPr lang="zh-CN" altLang="en-US" dirty="0" smtClean="0"/>
              <a:t>请在这里输入您的标题</a:t>
            </a:r>
          </a:p>
        </p:txBody>
      </p:sp>
    </p:spTree>
    <p:extLst>
      <p:ext uri="{BB962C8B-B14F-4D97-AF65-F5344CB8AC3E}">
        <p14:creationId xmlns:p14="http://schemas.microsoft.com/office/powerpoint/2010/main" val="3678415297"/>
      </p:ext>
    </p:extLst>
  </p:cSld>
  <p:clrMapOvr>
    <a:masterClrMapping/>
  </p:clrMapOvr>
  <mc:AlternateContent xmlns:mc="http://schemas.openxmlformats.org/markup-compatibility/2006" xmlns:p14="http://schemas.microsoft.com/office/powerpoint/2010/main">
    <mc:Choice Requires="p14">
      <p:transition spd="slow" p14:dur="1100" advClick="0" advTm="4000">
        <p14:switch dir="r"/>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p:cTn id="27" dur="1000" fill="hold"/>
                                        <p:tgtEl>
                                          <p:spTgt spid="60"/>
                                        </p:tgtEl>
                                        <p:attrNameLst>
                                          <p:attrName>ppt_w</p:attrName>
                                        </p:attrNameLst>
                                      </p:cBhvr>
                                      <p:tavLst>
                                        <p:tav tm="0">
                                          <p:val>
                                            <p:fltVal val="0"/>
                                          </p:val>
                                        </p:tav>
                                        <p:tav tm="100000">
                                          <p:val>
                                            <p:strVal val="#ppt_w"/>
                                          </p:val>
                                        </p:tav>
                                      </p:tavLst>
                                    </p:anim>
                                    <p:anim calcmode="lin" valueType="num">
                                      <p:cBhvr>
                                        <p:cTn id="28" dur="1000" fill="hold"/>
                                        <p:tgtEl>
                                          <p:spTgt spid="60"/>
                                        </p:tgtEl>
                                        <p:attrNameLst>
                                          <p:attrName>ppt_h</p:attrName>
                                        </p:attrNameLst>
                                      </p:cBhvr>
                                      <p:tavLst>
                                        <p:tav tm="0">
                                          <p:val>
                                            <p:fltVal val="0"/>
                                          </p:val>
                                        </p:tav>
                                        <p:tav tm="100000">
                                          <p:val>
                                            <p:strVal val="#ppt_h"/>
                                          </p:val>
                                        </p:tav>
                                      </p:tavLst>
                                    </p:anim>
                                    <p:anim calcmode="lin" valueType="num">
                                      <p:cBhvr>
                                        <p:cTn id="29" dur="1000" fill="hold"/>
                                        <p:tgtEl>
                                          <p:spTgt spid="60"/>
                                        </p:tgtEl>
                                        <p:attrNameLst>
                                          <p:attrName>style.rotation</p:attrName>
                                        </p:attrNameLst>
                                      </p:cBhvr>
                                      <p:tavLst>
                                        <p:tav tm="0">
                                          <p:val>
                                            <p:fltVal val="90"/>
                                          </p:val>
                                        </p:tav>
                                        <p:tav tm="100000">
                                          <p:val>
                                            <p:fltVal val="0"/>
                                          </p:val>
                                        </p:tav>
                                      </p:tavLst>
                                    </p:anim>
                                    <p:animEffect transition="in" filter="fade">
                                      <p:cBhvr>
                                        <p:cTn id="30" dur="10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up)">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up)">
                                      <p:cBhvr>
                                        <p:cTn id="51" dur="500"/>
                                        <p:tgtEl>
                                          <p:spTgt spid="3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up)">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up)">
                                      <p:cBhvr>
                                        <p:cTn id="59" dur="500"/>
                                        <p:tgtEl>
                                          <p:spTgt spid="42"/>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up)">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up)">
                                      <p:cBhvr>
                                        <p:cTn id="7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26" grpId="0" animBg="1"/>
      <p:bldP spid="31" grpId="0" animBg="1"/>
      <p:bldP spid="32" grpId="0" animBg="1"/>
      <p:bldP spid="34" grpId="0" animBg="1"/>
      <p:bldP spid="37" grpId="0" animBg="1"/>
      <p:bldP spid="39" grpId="0" animBg="1"/>
      <p:bldP spid="40" grpId="0" animBg="1"/>
      <p:bldP spid="42" grpId="0" animBg="1"/>
      <p:bldP spid="43" grpId="0" animBg="1"/>
      <p:bldP spid="45"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3" name="AutoShape 7"/>
          <p:cNvSpPr>
            <a:spLocks noChangeArrowheads="1"/>
          </p:cNvSpPr>
          <p:nvPr/>
        </p:nvSpPr>
        <p:spPr bwMode="gray">
          <a:xfrm>
            <a:off x="3335338" y="2019300"/>
            <a:ext cx="1020762" cy="990600"/>
          </a:xfrm>
          <a:prstGeom prst="roundRect">
            <a:avLst>
              <a:gd name="adj" fmla="val 11921"/>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2400" dirty="0">
                <a:latin typeface="微软雅黑" panose="020B0503020204020204" pitchFamily="34" charset="-122"/>
              </a:rPr>
              <a:t>标题</a:t>
            </a:r>
            <a:endParaRPr lang="zh-CN" altLang="zh-CN" sz="2400" dirty="0">
              <a:latin typeface="微软雅黑" panose="020B0503020204020204" pitchFamily="34" charset="-122"/>
            </a:endParaRPr>
          </a:p>
        </p:txBody>
      </p:sp>
      <p:sp>
        <p:nvSpPr>
          <p:cNvPr id="295947" name="AutoShape 11"/>
          <p:cNvSpPr>
            <a:spLocks noChangeArrowheads="1"/>
          </p:cNvSpPr>
          <p:nvPr/>
        </p:nvSpPr>
        <p:spPr bwMode="gray">
          <a:xfrm>
            <a:off x="4827588" y="2019300"/>
            <a:ext cx="1020762" cy="990600"/>
          </a:xfrm>
          <a:prstGeom prst="roundRect">
            <a:avLst>
              <a:gd name="adj" fmla="val 11921"/>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2400" dirty="0">
                <a:latin typeface="微软雅黑" panose="020B0503020204020204" pitchFamily="34" charset="-122"/>
              </a:rPr>
              <a:t>标题</a:t>
            </a:r>
            <a:endParaRPr lang="zh-CN" altLang="zh-CN" sz="2400" dirty="0">
              <a:latin typeface="微软雅黑" panose="020B0503020204020204" pitchFamily="34" charset="-122"/>
            </a:endParaRPr>
          </a:p>
        </p:txBody>
      </p:sp>
      <p:sp>
        <p:nvSpPr>
          <p:cNvPr id="295950" name="AutoShape 14"/>
          <p:cNvSpPr>
            <a:spLocks noChangeArrowheads="1"/>
          </p:cNvSpPr>
          <p:nvPr/>
        </p:nvSpPr>
        <p:spPr bwMode="gray">
          <a:xfrm>
            <a:off x="7812088" y="2019300"/>
            <a:ext cx="1020762" cy="990600"/>
          </a:xfrm>
          <a:prstGeom prst="roundRect">
            <a:avLst>
              <a:gd name="adj" fmla="val 11921"/>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2400" dirty="0">
                <a:latin typeface="微软雅黑" panose="020B0503020204020204" pitchFamily="34" charset="-122"/>
              </a:rPr>
              <a:t>标题</a:t>
            </a:r>
            <a:endParaRPr lang="zh-CN" altLang="zh-CN" sz="2400" dirty="0">
              <a:latin typeface="微软雅黑" panose="020B0503020204020204" pitchFamily="34" charset="-122"/>
            </a:endParaRPr>
          </a:p>
        </p:txBody>
      </p:sp>
      <p:sp>
        <p:nvSpPr>
          <p:cNvPr id="25" name="AutoShape 11"/>
          <p:cNvSpPr>
            <a:spLocks noChangeArrowheads="1"/>
          </p:cNvSpPr>
          <p:nvPr/>
        </p:nvSpPr>
        <p:spPr bwMode="gray">
          <a:xfrm>
            <a:off x="6319838" y="2019300"/>
            <a:ext cx="1020762" cy="990600"/>
          </a:xfrm>
          <a:prstGeom prst="roundRect">
            <a:avLst>
              <a:gd name="adj" fmla="val 11921"/>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2400" dirty="0">
                <a:latin typeface="微软雅黑" panose="020B0503020204020204" pitchFamily="34" charset="-122"/>
              </a:rPr>
              <a:t>标题</a:t>
            </a:r>
            <a:endParaRPr lang="zh-CN" altLang="zh-CN" sz="2400" dirty="0">
              <a:latin typeface="微软雅黑" panose="020B0503020204020204" pitchFamily="34" charset="-122"/>
            </a:endParaRPr>
          </a:p>
        </p:txBody>
      </p:sp>
      <p:cxnSp>
        <p:nvCxnSpPr>
          <p:cNvPr id="7" name="直接连接符 6"/>
          <p:cNvCxnSpPr/>
          <p:nvPr/>
        </p:nvCxnSpPr>
        <p:spPr>
          <a:xfrm>
            <a:off x="2859088" y="4016375"/>
            <a:ext cx="6450012" cy="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肘形连接符 9"/>
          <p:cNvCxnSpPr>
            <a:stCxn id="295947" idx="2"/>
          </p:cNvCxnSpPr>
          <p:nvPr/>
        </p:nvCxnSpPr>
        <p:spPr>
          <a:xfrm rot="16200000" flipH="1">
            <a:off x="5219008" y="3129802"/>
            <a:ext cx="983767" cy="745506"/>
          </a:xfrm>
          <a:prstGeom prst="bentConnector3">
            <a:avLst/>
          </a:prstGeom>
          <a:ln w="63500">
            <a:gradFill>
              <a:gsLst>
                <a:gs pos="0">
                  <a:schemeClr val="bg1">
                    <a:lumMod val="95000"/>
                  </a:schemeClr>
                </a:gs>
                <a:gs pos="100000">
                  <a:schemeClr val="bg1">
                    <a:lumMod val="6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12" name="肘形连接符 11"/>
          <p:cNvCxnSpPr>
            <a:stCxn id="25" idx="2"/>
          </p:cNvCxnSpPr>
          <p:nvPr/>
        </p:nvCxnSpPr>
        <p:spPr>
          <a:xfrm rot="5400000">
            <a:off x="5965076" y="3129242"/>
            <a:ext cx="983767" cy="746629"/>
          </a:xfrm>
          <a:prstGeom prst="bentConnector3">
            <a:avLst/>
          </a:prstGeom>
          <a:ln w="63500">
            <a:gradFill>
              <a:gsLst>
                <a:gs pos="0">
                  <a:schemeClr val="bg1">
                    <a:lumMod val="95000"/>
                  </a:schemeClr>
                </a:gs>
                <a:gs pos="100000">
                  <a:schemeClr val="bg1">
                    <a:lumMod val="6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16" name="肘形连接符 15"/>
          <p:cNvCxnSpPr>
            <a:stCxn id="295950" idx="2"/>
          </p:cNvCxnSpPr>
          <p:nvPr/>
        </p:nvCxnSpPr>
        <p:spPr>
          <a:xfrm rot="5400000">
            <a:off x="6711143" y="2383175"/>
            <a:ext cx="983767" cy="2238763"/>
          </a:xfrm>
          <a:prstGeom prst="bentConnector3">
            <a:avLst/>
          </a:prstGeom>
          <a:ln w="63500">
            <a:gradFill>
              <a:gsLst>
                <a:gs pos="0">
                  <a:schemeClr val="bg1">
                    <a:lumMod val="95000"/>
                  </a:schemeClr>
                </a:gs>
                <a:gs pos="100000">
                  <a:schemeClr val="bg1">
                    <a:lumMod val="6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295943" idx="2"/>
          </p:cNvCxnSpPr>
          <p:nvPr/>
        </p:nvCxnSpPr>
        <p:spPr>
          <a:xfrm rot="16200000" flipH="1">
            <a:off x="4472940" y="2383735"/>
            <a:ext cx="983767" cy="2237641"/>
          </a:xfrm>
          <a:prstGeom prst="bentConnector3">
            <a:avLst/>
          </a:prstGeom>
          <a:ln w="63500">
            <a:gradFill>
              <a:gsLst>
                <a:gs pos="0">
                  <a:schemeClr val="bg1">
                    <a:lumMod val="95000"/>
                  </a:schemeClr>
                </a:gs>
                <a:gs pos="100000">
                  <a:schemeClr val="bg1">
                    <a:lumMod val="6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26" name="TextBox 59"/>
          <p:cNvSpPr txBox="1"/>
          <p:nvPr/>
        </p:nvSpPr>
        <p:spPr>
          <a:xfrm>
            <a:off x="2859088" y="4052889"/>
            <a:ext cx="6450012" cy="1971675"/>
          </a:xfrm>
          <a:prstGeom prst="rect">
            <a:avLst/>
          </a:prstGeom>
          <a:noFill/>
        </p:spPr>
        <p:txBody>
          <a:bodyPr lIns="0" rIns="0" anchor="ctr"/>
          <a:lstStyle/>
          <a:p>
            <a:pPr algn="just">
              <a:lnSpc>
                <a:spcPct val="130000"/>
              </a:lnSpc>
              <a:defRPr/>
            </a:pPr>
            <a:r>
              <a:rPr lang="zh-CN" altLang="en-US" sz="1400" dirty="0">
                <a:solidFill>
                  <a:schemeClr val="tx1">
                    <a:lumMod val="50000"/>
                    <a:lumOff val="50000"/>
                  </a:schemeClr>
                </a:solidFill>
                <a:latin typeface="幼圆" panose="02010509060101010101" pitchFamily="49" charset="-122"/>
                <a:ea typeface="幼圆" panose="02010509060101010101" pitchFamily="49" charset="-122"/>
              </a:rPr>
              <a:t>请在此处输入您的文字，或者复制您的文字粘贴到此处，并且在粘贴后选择“仅文字”。请在此处输入您的文字，或者复制您的文字粘贴到此处，并且在粘贴后选择“仅文字”。</a:t>
            </a:r>
            <a:endParaRPr lang="en-US" altLang="zh-CN" sz="1400" dirty="0">
              <a:solidFill>
                <a:schemeClr val="tx1">
                  <a:lumMod val="50000"/>
                  <a:lumOff val="50000"/>
                </a:schemeClr>
              </a:solidFill>
              <a:latin typeface="幼圆" panose="02010509060101010101" pitchFamily="49" charset="-122"/>
              <a:ea typeface="幼圆" panose="02010509060101010101" pitchFamily="49" charset="-122"/>
            </a:endParaRPr>
          </a:p>
          <a:p>
            <a:pPr algn="just">
              <a:lnSpc>
                <a:spcPct val="130000"/>
              </a:lnSpc>
              <a:defRPr/>
            </a:pPr>
            <a:r>
              <a:rPr lang="zh-CN" altLang="en-US" sz="1400" dirty="0">
                <a:solidFill>
                  <a:schemeClr val="tx1">
                    <a:lumMod val="50000"/>
                    <a:lumOff val="50000"/>
                  </a:schemeClr>
                </a:solidFill>
                <a:latin typeface="幼圆" panose="02010509060101010101" pitchFamily="49" charset="-122"/>
                <a:ea typeface="幼圆" panose="02010509060101010101" pitchFamily="49" charset="-122"/>
              </a:rPr>
              <a:t>请在此处输入您的文字，或者复制您的文字粘贴到此处，并且在粘贴后选择“仅文字”。请在此处输入您的文字，或者复制您的文字粘贴到此处，并且在粘贴后选择“仅文字”。</a:t>
            </a:r>
            <a:endParaRPr lang="en-US" altLang="zh-CN" sz="1400"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14" name="标题 9"/>
          <p:cNvSpPr>
            <a:spLocks noGrp="1"/>
          </p:cNvSpPr>
          <p:nvPr>
            <p:ph type="title"/>
          </p:nvPr>
        </p:nvSpPr>
        <p:spPr>
          <a:xfrm>
            <a:off x="4522982" y="379204"/>
            <a:ext cx="7837714" cy="601525"/>
          </a:xfrm>
        </p:spPr>
        <p:txBody>
          <a:bodyPr>
            <a:normAutofit fontScale="90000"/>
          </a:bodyPr>
          <a:lstStyle/>
          <a:p>
            <a:pPr eaLnBrk="1" hangingPunct="1"/>
            <a:r>
              <a:rPr lang="zh-CN" altLang="en-US" dirty="0" smtClean="0"/>
              <a:t>请在这里输入您的标题</a:t>
            </a:r>
          </a:p>
        </p:txBody>
      </p:sp>
    </p:spTree>
    <p:extLst>
      <p:ext uri="{BB962C8B-B14F-4D97-AF65-F5344CB8AC3E}">
        <p14:creationId xmlns:p14="http://schemas.microsoft.com/office/powerpoint/2010/main" val="1360170277"/>
      </p:ext>
    </p:extLst>
  </p:cSld>
  <p:clrMapOvr>
    <a:masterClrMapping/>
  </p:clrMapOvr>
  <mc:AlternateContent xmlns:mc="http://schemas.openxmlformats.org/markup-compatibility/2006" xmlns:p14="http://schemas.microsoft.com/office/powerpoint/2010/main">
    <mc:Choice Requires="p14">
      <p:transition spd="slow" p14:dur="1200" advClick="0" advTm="4000">
        <p14:flip dir="r"/>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95943"/>
                                        </p:tgtEl>
                                        <p:attrNameLst>
                                          <p:attrName>style.visibility</p:attrName>
                                        </p:attrNameLst>
                                      </p:cBhvr>
                                      <p:to>
                                        <p:strVal val="visible"/>
                                      </p:to>
                                    </p:set>
                                    <p:anim calcmode="lin" valueType="num">
                                      <p:cBhvr>
                                        <p:cTn id="15" dur="1000" fill="hold"/>
                                        <p:tgtEl>
                                          <p:spTgt spid="295943"/>
                                        </p:tgtEl>
                                        <p:attrNameLst>
                                          <p:attrName>ppt_w</p:attrName>
                                        </p:attrNameLst>
                                      </p:cBhvr>
                                      <p:tavLst>
                                        <p:tav tm="0">
                                          <p:val>
                                            <p:fltVal val="0"/>
                                          </p:val>
                                        </p:tav>
                                        <p:tav tm="100000">
                                          <p:val>
                                            <p:strVal val="#ppt_w"/>
                                          </p:val>
                                        </p:tav>
                                      </p:tavLst>
                                    </p:anim>
                                    <p:anim calcmode="lin" valueType="num">
                                      <p:cBhvr>
                                        <p:cTn id="16" dur="1000" fill="hold"/>
                                        <p:tgtEl>
                                          <p:spTgt spid="295943"/>
                                        </p:tgtEl>
                                        <p:attrNameLst>
                                          <p:attrName>ppt_h</p:attrName>
                                        </p:attrNameLst>
                                      </p:cBhvr>
                                      <p:tavLst>
                                        <p:tav tm="0">
                                          <p:val>
                                            <p:fltVal val="0"/>
                                          </p:val>
                                        </p:tav>
                                        <p:tav tm="100000">
                                          <p:val>
                                            <p:strVal val="#ppt_h"/>
                                          </p:val>
                                        </p:tav>
                                      </p:tavLst>
                                    </p:anim>
                                    <p:anim calcmode="lin" valueType="num">
                                      <p:cBhvr>
                                        <p:cTn id="17" dur="1000" fill="hold"/>
                                        <p:tgtEl>
                                          <p:spTgt spid="295943"/>
                                        </p:tgtEl>
                                        <p:attrNameLst>
                                          <p:attrName>style.rotation</p:attrName>
                                        </p:attrNameLst>
                                      </p:cBhvr>
                                      <p:tavLst>
                                        <p:tav tm="0">
                                          <p:val>
                                            <p:fltVal val="90"/>
                                          </p:val>
                                        </p:tav>
                                        <p:tav tm="100000">
                                          <p:val>
                                            <p:fltVal val="0"/>
                                          </p:val>
                                        </p:tav>
                                      </p:tavLst>
                                    </p:anim>
                                    <p:animEffect transition="in" filter="fade">
                                      <p:cBhvr>
                                        <p:cTn id="18" dur="1000"/>
                                        <p:tgtEl>
                                          <p:spTgt spid="295943"/>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95947"/>
                                        </p:tgtEl>
                                        <p:attrNameLst>
                                          <p:attrName>style.visibility</p:attrName>
                                        </p:attrNameLst>
                                      </p:cBhvr>
                                      <p:to>
                                        <p:strVal val="visible"/>
                                      </p:to>
                                    </p:set>
                                    <p:anim calcmode="lin" valueType="num">
                                      <p:cBhvr>
                                        <p:cTn id="21" dur="1000" fill="hold"/>
                                        <p:tgtEl>
                                          <p:spTgt spid="295947"/>
                                        </p:tgtEl>
                                        <p:attrNameLst>
                                          <p:attrName>ppt_w</p:attrName>
                                        </p:attrNameLst>
                                      </p:cBhvr>
                                      <p:tavLst>
                                        <p:tav tm="0">
                                          <p:val>
                                            <p:fltVal val="0"/>
                                          </p:val>
                                        </p:tav>
                                        <p:tav tm="100000">
                                          <p:val>
                                            <p:strVal val="#ppt_w"/>
                                          </p:val>
                                        </p:tav>
                                      </p:tavLst>
                                    </p:anim>
                                    <p:anim calcmode="lin" valueType="num">
                                      <p:cBhvr>
                                        <p:cTn id="22" dur="1000" fill="hold"/>
                                        <p:tgtEl>
                                          <p:spTgt spid="295947"/>
                                        </p:tgtEl>
                                        <p:attrNameLst>
                                          <p:attrName>ppt_h</p:attrName>
                                        </p:attrNameLst>
                                      </p:cBhvr>
                                      <p:tavLst>
                                        <p:tav tm="0">
                                          <p:val>
                                            <p:fltVal val="0"/>
                                          </p:val>
                                        </p:tav>
                                        <p:tav tm="100000">
                                          <p:val>
                                            <p:strVal val="#ppt_h"/>
                                          </p:val>
                                        </p:tav>
                                      </p:tavLst>
                                    </p:anim>
                                    <p:anim calcmode="lin" valueType="num">
                                      <p:cBhvr>
                                        <p:cTn id="23" dur="1000" fill="hold"/>
                                        <p:tgtEl>
                                          <p:spTgt spid="295947"/>
                                        </p:tgtEl>
                                        <p:attrNameLst>
                                          <p:attrName>style.rotation</p:attrName>
                                        </p:attrNameLst>
                                      </p:cBhvr>
                                      <p:tavLst>
                                        <p:tav tm="0">
                                          <p:val>
                                            <p:fltVal val="90"/>
                                          </p:val>
                                        </p:tav>
                                        <p:tav tm="100000">
                                          <p:val>
                                            <p:fltVal val="0"/>
                                          </p:val>
                                        </p:tav>
                                      </p:tavLst>
                                    </p:anim>
                                    <p:animEffect transition="in" filter="fade">
                                      <p:cBhvr>
                                        <p:cTn id="24" dur="1000"/>
                                        <p:tgtEl>
                                          <p:spTgt spid="29594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 calcmode="lin" valueType="num">
                                      <p:cBhvr>
                                        <p:cTn id="29" dur="1000" fill="hold"/>
                                        <p:tgtEl>
                                          <p:spTgt spid="25"/>
                                        </p:tgtEl>
                                        <p:attrNameLst>
                                          <p:attrName>style.rotation</p:attrName>
                                        </p:attrNameLst>
                                      </p:cBhvr>
                                      <p:tavLst>
                                        <p:tav tm="0">
                                          <p:val>
                                            <p:fltVal val="90"/>
                                          </p:val>
                                        </p:tav>
                                        <p:tav tm="100000">
                                          <p:val>
                                            <p:fltVal val="0"/>
                                          </p:val>
                                        </p:tav>
                                      </p:tavLst>
                                    </p:anim>
                                    <p:animEffect transition="in" filter="fade">
                                      <p:cBhvr>
                                        <p:cTn id="30" dur="1000"/>
                                        <p:tgtEl>
                                          <p:spTgt spid="25"/>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95950"/>
                                        </p:tgtEl>
                                        <p:attrNameLst>
                                          <p:attrName>style.visibility</p:attrName>
                                        </p:attrNameLst>
                                      </p:cBhvr>
                                      <p:to>
                                        <p:strVal val="visible"/>
                                      </p:to>
                                    </p:set>
                                    <p:anim calcmode="lin" valueType="num">
                                      <p:cBhvr>
                                        <p:cTn id="33" dur="1000" fill="hold"/>
                                        <p:tgtEl>
                                          <p:spTgt spid="295950"/>
                                        </p:tgtEl>
                                        <p:attrNameLst>
                                          <p:attrName>ppt_w</p:attrName>
                                        </p:attrNameLst>
                                      </p:cBhvr>
                                      <p:tavLst>
                                        <p:tav tm="0">
                                          <p:val>
                                            <p:fltVal val="0"/>
                                          </p:val>
                                        </p:tav>
                                        <p:tav tm="100000">
                                          <p:val>
                                            <p:strVal val="#ppt_w"/>
                                          </p:val>
                                        </p:tav>
                                      </p:tavLst>
                                    </p:anim>
                                    <p:anim calcmode="lin" valueType="num">
                                      <p:cBhvr>
                                        <p:cTn id="34" dur="1000" fill="hold"/>
                                        <p:tgtEl>
                                          <p:spTgt spid="295950"/>
                                        </p:tgtEl>
                                        <p:attrNameLst>
                                          <p:attrName>ppt_h</p:attrName>
                                        </p:attrNameLst>
                                      </p:cBhvr>
                                      <p:tavLst>
                                        <p:tav tm="0">
                                          <p:val>
                                            <p:fltVal val="0"/>
                                          </p:val>
                                        </p:tav>
                                        <p:tav tm="100000">
                                          <p:val>
                                            <p:strVal val="#ppt_h"/>
                                          </p:val>
                                        </p:tav>
                                      </p:tavLst>
                                    </p:anim>
                                    <p:anim calcmode="lin" valueType="num">
                                      <p:cBhvr>
                                        <p:cTn id="35" dur="1000" fill="hold"/>
                                        <p:tgtEl>
                                          <p:spTgt spid="295950"/>
                                        </p:tgtEl>
                                        <p:attrNameLst>
                                          <p:attrName>style.rotation</p:attrName>
                                        </p:attrNameLst>
                                      </p:cBhvr>
                                      <p:tavLst>
                                        <p:tav tm="0">
                                          <p:val>
                                            <p:fltVal val="90"/>
                                          </p:val>
                                        </p:tav>
                                        <p:tav tm="100000">
                                          <p:val>
                                            <p:fltVal val="0"/>
                                          </p:val>
                                        </p:tav>
                                      </p:tavLst>
                                    </p:anim>
                                    <p:animEffect transition="in" filter="fade">
                                      <p:cBhvr>
                                        <p:cTn id="36" dur="1000"/>
                                        <p:tgtEl>
                                          <p:spTgt spid="29595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par>
                                <p:cTn id="42" presetID="16" presetClass="entr" presetSubtype="2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par>
                                <p:cTn id="45" presetID="16" presetClass="entr" presetSubtype="21"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par>
                                <p:cTn id="48" presetID="16" presetClass="entr" presetSubtype="21"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500"/>
                                        <p:tgtEl>
                                          <p:spTgt spid="8"/>
                                        </p:tgtEl>
                                      </p:cBhvr>
                                    </p:animEffect>
                                  </p:childTnLst>
                                </p:cTn>
                              </p:par>
                              <p:par>
                                <p:cTn id="51" presetID="16" presetClass="entr" presetSubtype="21"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ppt_x"/>
                                          </p:val>
                                        </p:tav>
                                        <p:tav tm="100000">
                                          <p:val>
                                            <p:strVal val="#ppt_x"/>
                                          </p:val>
                                        </p:tav>
                                      </p:tavLst>
                                    </p:anim>
                                    <p:anim calcmode="lin" valueType="num">
                                      <p:cBhvr additive="base">
                                        <p:cTn id="5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3" grpId="0" animBg="1"/>
      <p:bldP spid="295947" grpId="0" animBg="1"/>
      <p:bldP spid="295950" grpId="0" animBg="1"/>
      <p:bldP spid="25" grpId="0" animBg="1"/>
      <p:bldP spid="26"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310313" y="1895475"/>
            <a:ext cx="3294062" cy="1131888"/>
            <a:chOff x="4786313" y="1895475"/>
            <a:chExt cx="3294062" cy="1131888"/>
          </a:xfrm>
        </p:grpSpPr>
        <p:sp>
          <p:nvSpPr>
            <p:cNvPr id="51" name="矩形 50"/>
            <p:cNvSpPr/>
            <p:nvPr/>
          </p:nvSpPr>
          <p:spPr>
            <a:xfrm>
              <a:off x="4786313" y="2254250"/>
              <a:ext cx="3294062" cy="773113"/>
            </a:xfrm>
            <a:prstGeom prst="rect">
              <a:avLst/>
            </a:prstGeom>
            <a:solidFill>
              <a:schemeClr val="accent1"/>
            </a:solidFill>
            <a:ln w="25400" cap="flat" cmpd="sng" algn="ctr">
              <a:noFill/>
              <a:prstDash val="solid"/>
            </a:ln>
            <a:effectLst/>
          </p:spPr>
          <p:txBody>
            <a:bodyPr anchor="ctr"/>
            <a:lstStyle/>
            <a:p>
              <a:pPr algn="just">
                <a:lnSpc>
                  <a:spcPct val="130000"/>
                </a:lnSpc>
                <a:defRPr/>
              </a:pPr>
              <a:endParaRPr lang="zh-CN" altLang="en-US" sz="1350" kern="0">
                <a:solidFill>
                  <a:sysClr val="window" lastClr="FFFFFF"/>
                </a:solidFill>
                <a:latin typeface="Calibri"/>
                <a:ea typeface="宋体"/>
              </a:endParaRPr>
            </a:p>
          </p:txBody>
        </p:sp>
        <p:sp>
          <p:nvSpPr>
            <p:cNvPr id="49" name="任意多边形 48"/>
            <p:cNvSpPr/>
            <p:nvPr/>
          </p:nvSpPr>
          <p:spPr>
            <a:xfrm>
              <a:off x="4881563" y="2362200"/>
              <a:ext cx="3103562" cy="557213"/>
            </a:xfrm>
            <a:custGeom>
              <a:avLst/>
              <a:gdLst>
                <a:gd name="connsiteX0" fmla="*/ 216817 w 3104014"/>
                <a:gd name="connsiteY0" fmla="*/ 0 h 557548"/>
                <a:gd name="connsiteX1" fmla="*/ 2844907 w 3104014"/>
                <a:gd name="connsiteY1" fmla="*/ 0 h 557548"/>
                <a:gd name="connsiteX2" fmla="*/ 2844907 w 3104014"/>
                <a:gd name="connsiteY2" fmla="*/ 171766 h 557548"/>
                <a:gd name="connsiteX3" fmla="*/ 3104014 w 3104014"/>
                <a:gd name="connsiteY3" fmla="*/ 278774 h 557548"/>
                <a:gd name="connsiteX4" fmla="*/ 2844907 w 3104014"/>
                <a:gd name="connsiteY4" fmla="*/ 385782 h 557548"/>
                <a:gd name="connsiteX5" fmla="*/ 2844907 w 3104014"/>
                <a:gd name="connsiteY5" fmla="*/ 557548 h 557548"/>
                <a:gd name="connsiteX6" fmla="*/ 216817 w 3104014"/>
                <a:gd name="connsiteY6" fmla="*/ 557548 h 557548"/>
                <a:gd name="connsiteX7" fmla="*/ 216817 w 3104014"/>
                <a:gd name="connsiteY7" fmla="*/ 368317 h 557548"/>
                <a:gd name="connsiteX8" fmla="*/ 0 w 3104014"/>
                <a:gd name="connsiteY8" fmla="*/ 278774 h 557548"/>
                <a:gd name="connsiteX9" fmla="*/ 216817 w 3104014"/>
                <a:gd name="connsiteY9" fmla="*/ 189232 h 55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4014" h="557548">
                  <a:moveTo>
                    <a:pt x="216817" y="0"/>
                  </a:moveTo>
                  <a:lnTo>
                    <a:pt x="2844907" y="0"/>
                  </a:lnTo>
                  <a:lnTo>
                    <a:pt x="2844907" y="171766"/>
                  </a:lnTo>
                  <a:lnTo>
                    <a:pt x="3104014" y="278774"/>
                  </a:lnTo>
                  <a:lnTo>
                    <a:pt x="2844907" y="385782"/>
                  </a:lnTo>
                  <a:lnTo>
                    <a:pt x="2844907" y="557548"/>
                  </a:lnTo>
                  <a:lnTo>
                    <a:pt x="216817" y="557548"/>
                  </a:lnTo>
                  <a:lnTo>
                    <a:pt x="216817" y="368317"/>
                  </a:lnTo>
                  <a:lnTo>
                    <a:pt x="0" y="278774"/>
                  </a:lnTo>
                  <a:lnTo>
                    <a:pt x="216817" y="1892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anchor="ctr"/>
            <a:lstStyle/>
            <a:p>
              <a:pPr algn="just">
                <a:lnSpc>
                  <a:spcPct val="130000"/>
                </a:lnSpc>
                <a:defRPr/>
              </a:pPr>
              <a:r>
                <a:rPr lang="zh-CN" altLang="en-US" sz="1300" dirty="0">
                  <a:solidFill>
                    <a:schemeClr val="tx1">
                      <a:lumMod val="65000"/>
                      <a:lumOff val="35000"/>
                    </a:schemeClr>
                  </a:solidFill>
                  <a:latin typeface="幼圆" panose="02010509060101010101" pitchFamily="49" charset="-122"/>
                  <a:ea typeface="幼圆" panose="02010509060101010101" pitchFamily="49" charset="-122"/>
                </a:rPr>
                <a:t>点击此处输入文本内容</a:t>
              </a:r>
            </a:p>
          </p:txBody>
        </p:sp>
        <p:sp>
          <p:nvSpPr>
            <p:cNvPr id="54" name="椭圆 53"/>
            <p:cNvSpPr/>
            <p:nvPr/>
          </p:nvSpPr>
          <p:spPr>
            <a:xfrm>
              <a:off x="4889371" y="2293845"/>
              <a:ext cx="136802" cy="10031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solidFill>
                  <a:sysClr val="window" lastClr="FFFFFF"/>
                </a:solidFill>
                <a:latin typeface="Calibri"/>
              </a:endParaRPr>
            </a:p>
          </p:txBody>
        </p:sp>
        <p:sp>
          <p:nvSpPr>
            <p:cNvPr id="55" name="椭圆 54"/>
            <p:cNvSpPr/>
            <p:nvPr/>
          </p:nvSpPr>
          <p:spPr>
            <a:xfrm>
              <a:off x="4889371" y="2883793"/>
              <a:ext cx="136802" cy="10031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solidFill>
                  <a:sysClr val="window" lastClr="FFFFFF"/>
                </a:solidFill>
                <a:latin typeface="Calibri"/>
              </a:endParaRPr>
            </a:p>
          </p:txBody>
        </p:sp>
        <p:sp>
          <p:nvSpPr>
            <p:cNvPr id="56" name="椭圆 55"/>
            <p:cNvSpPr/>
            <p:nvPr/>
          </p:nvSpPr>
          <p:spPr>
            <a:xfrm>
              <a:off x="7865045" y="2293845"/>
              <a:ext cx="136802" cy="10031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solidFill>
                  <a:sysClr val="window" lastClr="FFFFFF"/>
                </a:solidFill>
                <a:latin typeface="Calibri"/>
              </a:endParaRPr>
            </a:p>
          </p:txBody>
        </p:sp>
        <p:sp>
          <p:nvSpPr>
            <p:cNvPr id="57" name="椭圆 56"/>
            <p:cNvSpPr/>
            <p:nvPr/>
          </p:nvSpPr>
          <p:spPr>
            <a:xfrm>
              <a:off x="7865045" y="2883793"/>
              <a:ext cx="136802" cy="10031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solidFill>
                  <a:sysClr val="window" lastClr="FFFFFF"/>
                </a:solidFill>
                <a:latin typeface="Calibri"/>
              </a:endParaRPr>
            </a:p>
          </p:txBody>
        </p:sp>
        <p:sp>
          <p:nvSpPr>
            <p:cNvPr id="77" name="弧形 76"/>
            <p:cNvSpPr/>
            <p:nvPr/>
          </p:nvSpPr>
          <p:spPr>
            <a:xfrm flipH="1">
              <a:off x="4949825" y="1906588"/>
              <a:ext cx="33338" cy="941387"/>
            </a:xfrm>
            <a:prstGeom prst="arc">
              <a:avLst/>
            </a:prstGeom>
            <a:noFill/>
            <a:ln w="38100" cap="flat" cmpd="sng" algn="ctr">
              <a:solidFill>
                <a:sysClr val="window" lastClr="FFFFFF">
                  <a:lumMod val="50000"/>
                </a:sysClr>
              </a:solidFill>
              <a:prstDash val="solid"/>
            </a:ln>
            <a:effectLst/>
          </p:spPr>
          <p:txBody>
            <a:bodyPr anchor="ctr"/>
            <a:lstStyle/>
            <a:p>
              <a:pPr algn="ctr">
                <a:defRPr/>
              </a:pPr>
              <a:endParaRPr lang="en-US" sz="1350" kern="0">
                <a:solidFill>
                  <a:sysClr val="windowText" lastClr="000000"/>
                </a:solidFill>
                <a:latin typeface="Calibri"/>
              </a:endParaRPr>
            </a:p>
          </p:txBody>
        </p:sp>
        <p:sp>
          <p:nvSpPr>
            <p:cNvPr id="78" name="弧形 77"/>
            <p:cNvSpPr/>
            <p:nvPr/>
          </p:nvSpPr>
          <p:spPr>
            <a:xfrm flipH="1">
              <a:off x="7929563" y="1895475"/>
              <a:ext cx="34925" cy="982663"/>
            </a:xfrm>
            <a:prstGeom prst="arc">
              <a:avLst/>
            </a:prstGeom>
            <a:noFill/>
            <a:ln w="38100" cap="flat" cmpd="sng" algn="ctr">
              <a:solidFill>
                <a:sysClr val="window" lastClr="FFFFFF">
                  <a:lumMod val="50000"/>
                </a:sysClr>
              </a:solidFill>
              <a:prstDash val="solid"/>
            </a:ln>
            <a:effectLst/>
          </p:spPr>
          <p:txBody>
            <a:bodyPr anchor="ctr"/>
            <a:lstStyle/>
            <a:p>
              <a:pPr algn="ctr">
                <a:defRPr/>
              </a:pPr>
              <a:endParaRPr lang="en-US" sz="1350" kern="0">
                <a:solidFill>
                  <a:sysClr val="windowText" lastClr="000000"/>
                </a:solidFill>
                <a:latin typeface="Calibri"/>
              </a:endParaRPr>
            </a:p>
          </p:txBody>
        </p:sp>
      </p:grpSp>
      <p:sp>
        <p:nvSpPr>
          <p:cNvPr id="80" name="TextBox 79"/>
          <p:cNvSpPr txBox="1"/>
          <p:nvPr/>
        </p:nvSpPr>
        <p:spPr>
          <a:xfrm>
            <a:off x="6634164" y="2390776"/>
            <a:ext cx="522287" cy="500063"/>
          </a:xfrm>
          <a:prstGeom prst="rect">
            <a:avLst/>
          </a:prstGeom>
          <a:noFill/>
        </p:spPr>
        <p:txBody>
          <a:bodyPr lIns="0" tIns="0" rIns="0" bIns="0" anchor="ct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eaLnBrk="1" hangingPunct="1">
              <a:lnSpc>
                <a:spcPct val="100000"/>
              </a:lnSpc>
              <a:defRPr/>
            </a:pPr>
            <a:r>
              <a:rPr lang="en-US" altLang="zh-CN" sz="3300" dirty="0">
                <a:solidFill>
                  <a:schemeClr val="tx1">
                    <a:lumMod val="75000"/>
                    <a:lumOff val="25000"/>
                  </a:schemeClr>
                </a:solidFill>
                <a:effectLst>
                  <a:outerShdw dist="38100" dir="5400000" algn="t" rotWithShape="0">
                    <a:sysClr val="window" lastClr="FFFFFF">
                      <a:alpha val="40000"/>
                    </a:sysClr>
                  </a:outerShdw>
                </a:effectLst>
              </a:rPr>
              <a:t>01</a:t>
            </a:r>
            <a:endParaRPr lang="zh-CN" altLang="en-US" sz="3300" dirty="0">
              <a:solidFill>
                <a:schemeClr val="tx1">
                  <a:lumMod val="75000"/>
                  <a:lumOff val="25000"/>
                </a:schemeClr>
              </a:solidFill>
              <a:effectLst>
                <a:outerShdw dist="38100" dir="5400000" algn="t" rotWithShape="0">
                  <a:sysClr val="window" lastClr="FFFFFF">
                    <a:alpha val="40000"/>
                  </a:sysClr>
                </a:outerShdw>
              </a:effectLst>
            </a:endParaRPr>
          </a:p>
        </p:txBody>
      </p:sp>
      <p:grpSp>
        <p:nvGrpSpPr>
          <p:cNvPr id="4" name="组合 3"/>
          <p:cNvGrpSpPr/>
          <p:nvPr/>
        </p:nvGrpSpPr>
        <p:grpSpPr>
          <a:xfrm>
            <a:off x="6310313" y="2940050"/>
            <a:ext cx="3294062" cy="1104900"/>
            <a:chOff x="4786313" y="2940050"/>
            <a:chExt cx="3294062" cy="1104900"/>
          </a:xfrm>
        </p:grpSpPr>
        <p:sp>
          <p:nvSpPr>
            <p:cNvPr id="59" name="矩形 58"/>
            <p:cNvSpPr/>
            <p:nvPr/>
          </p:nvSpPr>
          <p:spPr>
            <a:xfrm>
              <a:off x="4786313" y="3273425"/>
              <a:ext cx="3294062" cy="771525"/>
            </a:xfrm>
            <a:prstGeom prst="rect">
              <a:avLst/>
            </a:prstGeom>
            <a:solidFill>
              <a:schemeClr val="accent1"/>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50" name="任意多边形 49"/>
            <p:cNvSpPr/>
            <p:nvPr/>
          </p:nvSpPr>
          <p:spPr>
            <a:xfrm>
              <a:off x="4881563" y="3379788"/>
              <a:ext cx="3103562" cy="558800"/>
            </a:xfrm>
            <a:custGeom>
              <a:avLst/>
              <a:gdLst>
                <a:gd name="connsiteX0" fmla="*/ 216817 w 3104014"/>
                <a:gd name="connsiteY0" fmla="*/ 0 h 557547"/>
                <a:gd name="connsiteX1" fmla="*/ 2844907 w 3104014"/>
                <a:gd name="connsiteY1" fmla="*/ 0 h 557547"/>
                <a:gd name="connsiteX2" fmla="*/ 2844907 w 3104014"/>
                <a:gd name="connsiteY2" fmla="*/ 171765 h 557547"/>
                <a:gd name="connsiteX3" fmla="*/ 3104014 w 3104014"/>
                <a:gd name="connsiteY3" fmla="*/ 278773 h 557547"/>
                <a:gd name="connsiteX4" fmla="*/ 2844907 w 3104014"/>
                <a:gd name="connsiteY4" fmla="*/ 385781 h 557547"/>
                <a:gd name="connsiteX5" fmla="*/ 2844907 w 3104014"/>
                <a:gd name="connsiteY5" fmla="*/ 557547 h 557547"/>
                <a:gd name="connsiteX6" fmla="*/ 216817 w 3104014"/>
                <a:gd name="connsiteY6" fmla="*/ 557547 h 557547"/>
                <a:gd name="connsiteX7" fmla="*/ 216817 w 3104014"/>
                <a:gd name="connsiteY7" fmla="*/ 368316 h 557547"/>
                <a:gd name="connsiteX8" fmla="*/ 0 w 3104014"/>
                <a:gd name="connsiteY8" fmla="*/ 278773 h 557547"/>
                <a:gd name="connsiteX9" fmla="*/ 216817 w 3104014"/>
                <a:gd name="connsiteY9" fmla="*/ 189231 h 55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4014" h="557547">
                  <a:moveTo>
                    <a:pt x="216817" y="0"/>
                  </a:moveTo>
                  <a:lnTo>
                    <a:pt x="2844907" y="0"/>
                  </a:lnTo>
                  <a:lnTo>
                    <a:pt x="2844907" y="171765"/>
                  </a:lnTo>
                  <a:lnTo>
                    <a:pt x="3104014" y="278773"/>
                  </a:lnTo>
                  <a:lnTo>
                    <a:pt x="2844907" y="385781"/>
                  </a:lnTo>
                  <a:lnTo>
                    <a:pt x="2844907" y="557547"/>
                  </a:lnTo>
                  <a:lnTo>
                    <a:pt x="216817" y="557547"/>
                  </a:lnTo>
                  <a:lnTo>
                    <a:pt x="216817" y="368316"/>
                  </a:lnTo>
                  <a:lnTo>
                    <a:pt x="0" y="278773"/>
                  </a:lnTo>
                  <a:lnTo>
                    <a:pt x="216817" y="1892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anchor="ctr"/>
            <a:lstStyle/>
            <a:p>
              <a:pPr algn="just">
                <a:lnSpc>
                  <a:spcPct val="130000"/>
                </a:lnSpc>
                <a:defRPr/>
              </a:pPr>
              <a:r>
                <a:rPr lang="zh-CN" altLang="en-US" sz="1300" dirty="0">
                  <a:solidFill>
                    <a:schemeClr val="tx1">
                      <a:lumMod val="65000"/>
                      <a:lumOff val="35000"/>
                    </a:schemeClr>
                  </a:solidFill>
                  <a:latin typeface="幼圆" panose="02010509060101010101" pitchFamily="49" charset="-122"/>
                  <a:ea typeface="幼圆" panose="02010509060101010101" pitchFamily="49" charset="-122"/>
                </a:rPr>
                <a:t>点击此处输入文本内容</a:t>
              </a:r>
            </a:p>
          </p:txBody>
        </p:sp>
        <p:sp>
          <p:nvSpPr>
            <p:cNvPr id="62" name="椭圆 61"/>
            <p:cNvSpPr/>
            <p:nvPr/>
          </p:nvSpPr>
          <p:spPr>
            <a:xfrm>
              <a:off x="4889371" y="3296212"/>
              <a:ext cx="136802" cy="10031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solidFill>
                  <a:sysClr val="window" lastClr="FFFFFF"/>
                </a:solidFill>
                <a:latin typeface="Calibri"/>
              </a:endParaRPr>
            </a:p>
          </p:txBody>
        </p:sp>
        <p:sp>
          <p:nvSpPr>
            <p:cNvPr id="63" name="椭圆 62"/>
            <p:cNvSpPr/>
            <p:nvPr/>
          </p:nvSpPr>
          <p:spPr>
            <a:xfrm>
              <a:off x="4889371" y="3902636"/>
              <a:ext cx="136802" cy="10031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solidFill>
                  <a:sysClr val="window" lastClr="FFFFFF"/>
                </a:solidFill>
                <a:latin typeface="Calibri"/>
              </a:endParaRPr>
            </a:p>
          </p:txBody>
        </p:sp>
        <p:sp>
          <p:nvSpPr>
            <p:cNvPr id="64" name="椭圆 63"/>
            <p:cNvSpPr/>
            <p:nvPr/>
          </p:nvSpPr>
          <p:spPr>
            <a:xfrm>
              <a:off x="7865045" y="3312688"/>
              <a:ext cx="136802" cy="10031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solidFill>
                  <a:sysClr val="window" lastClr="FFFFFF"/>
                </a:solidFill>
                <a:latin typeface="Calibri"/>
              </a:endParaRPr>
            </a:p>
          </p:txBody>
        </p:sp>
        <p:sp>
          <p:nvSpPr>
            <p:cNvPr id="65" name="椭圆 64"/>
            <p:cNvSpPr/>
            <p:nvPr/>
          </p:nvSpPr>
          <p:spPr>
            <a:xfrm>
              <a:off x="7865045" y="3902636"/>
              <a:ext cx="136802" cy="10031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solidFill>
                  <a:sysClr val="window" lastClr="FFFFFF"/>
                </a:solidFill>
                <a:latin typeface="Calibri"/>
              </a:endParaRPr>
            </a:p>
          </p:txBody>
        </p:sp>
        <p:sp>
          <p:nvSpPr>
            <p:cNvPr id="72" name="弧形 71"/>
            <p:cNvSpPr/>
            <p:nvPr/>
          </p:nvSpPr>
          <p:spPr>
            <a:xfrm flipH="1">
              <a:off x="4949825" y="2960688"/>
              <a:ext cx="38100" cy="774700"/>
            </a:xfrm>
            <a:prstGeom prst="arc">
              <a:avLst/>
            </a:prstGeom>
            <a:noFill/>
            <a:ln w="38100" cap="flat" cmpd="sng" algn="ctr">
              <a:solidFill>
                <a:sysClr val="window" lastClr="FFFFFF">
                  <a:lumMod val="50000"/>
                </a:sysClr>
              </a:solidFill>
              <a:prstDash val="solid"/>
            </a:ln>
            <a:effectLst/>
          </p:spPr>
          <p:txBody>
            <a:bodyPr anchor="ctr"/>
            <a:lstStyle/>
            <a:p>
              <a:pPr algn="ctr">
                <a:defRPr/>
              </a:pPr>
              <a:endParaRPr lang="en-US" sz="1350" kern="0">
                <a:solidFill>
                  <a:sysClr val="windowText" lastClr="000000"/>
                </a:solidFill>
                <a:latin typeface="Calibri"/>
              </a:endParaRPr>
            </a:p>
          </p:txBody>
        </p:sp>
        <p:sp>
          <p:nvSpPr>
            <p:cNvPr id="73" name="弧形 72"/>
            <p:cNvSpPr/>
            <p:nvPr/>
          </p:nvSpPr>
          <p:spPr>
            <a:xfrm flipH="1">
              <a:off x="7929563" y="2940050"/>
              <a:ext cx="34925" cy="879475"/>
            </a:xfrm>
            <a:prstGeom prst="arc">
              <a:avLst/>
            </a:prstGeom>
            <a:noFill/>
            <a:ln w="38100" cap="flat" cmpd="sng" algn="ctr">
              <a:solidFill>
                <a:sysClr val="window" lastClr="FFFFFF">
                  <a:lumMod val="50000"/>
                </a:sysClr>
              </a:solidFill>
              <a:prstDash val="solid"/>
            </a:ln>
            <a:effectLst/>
          </p:spPr>
          <p:txBody>
            <a:bodyPr anchor="ctr"/>
            <a:lstStyle/>
            <a:p>
              <a:pPr algn="ctr">
                <a:defRPr/>
              </a:pPr>
              <a:endParaRPr lang="en-US" sz="1350" kern="0">
                <a:solidFill>
                  <a:sysClr val="windowText" lastClr="000000"/>
                </a:solidFill>
                <a:latin typeface="Calibri"/>
              </a:endParaRPr>
            </a:p>
          </p:txBody>
        </p:sp>
        <p:sp>
          <p:nvSpPr>
            <p:cNvPr id="87" name="TextBox 86"/>
            <p:cNvSpPr txBox="1"/>
            <p:nvPr/>
          </p:nvSpPr>
          <p:spPr>
            <a:xfrm>
              <a:off x="5110163" y="3408363"/>
              <a:ext cx="522287" cy="501650"/>
            </a:xfrm>
            <a:prstGeom prst="rect">
              <a:avLst/>
            </a:prstGeom>
            <a:noFill/>
          </p:spPr>
          <p:txBody>
            <a:bodyPr lIns="0" tIns="0" rIns="0" bIns="0" anchor="ct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eaLnBrk="1" hangingPunct="1">
                <a:lnSpc>
                  <a:spcPct val="100000"/>
                </a:lnSpc>
                <a:defRPr/>
              </a:pPr>
              <a:r>
                <a:rPr lang="en-US" altLang="zh-CN" sz="3300" dirty="0">
                  <a:solidFill>
                    <a:schemeClr val="tx1">
                      <a:lumMod val="75000"/>
                      <a:lumOff val="25000"/>
                    </a:schemeClr>
                  </a:solidFill>
                  <a:effectLst>
                    <a:outerShdw dist="38100" dir="5400000" algn="t" rotWithShape="0">
                      <a:sysClr val="window" lastClr="FFFFFF">
                        <a:alpha val="40000"/>
                      </a:sysClr>
                    </a:outerShdw>
                  </a:effectLst>
                </a:rPr>
                <a:t>02</a:t>
              </a:r>
              <a:endParaRPr lang="zh-CN" altLang="en-US" sz="3300" dirty="0">
                <a:solidFill>
                  <a:schemeClr val="tx1">
                    <a:lumMod val="75000"/>
                    <a:lumOff val="25000"/>
                  </a:schemeClr>
                </a:solidFill>
                <a:effectLst>
                  <a:outerShdw dist="38100" dir="5400000" algn="t" rotWithShape="0">
                    <a:sysClr val="window" lastClr="FFFFFF">
                      <a:alpha val="40000"/>
                    </a:sysClr>
                  </a:outerShdw>
                </a:effectLst>
              </a:endParaRPr>
            </a:p>
          </p:txBody>
        </p:sp>
      </p:grpSp>
      <p:grpSp>
        <p:nvGrpSpPr>
          <p:cNvPr id="6" name="组合 5"/>
          <p:cNvGrpSpPr/>
          <p:nvPr/>
        </p:nvGrpSpPr>
        <p:grpSpPr>
          <a:xfrm>
            <a:off x="6310313" y="3968751"/>
            <a:ext cx="3294062" cy="1095375"/>
            <a:chOff x="4786313" y="3968750"/>
            <a:chExt cx="3294062" cy="1095375"/>
          </a:xfrm>
        </p:grpSpPr>
        <p:sp>
          <p:nvSpPr>
            <p:cNvPr id="67" name="矩形 66"/>
            <p:cNvSpPr/>
            <p:nvPr/>
          </p:nvSpPr>
          <p:spPr>
            <a:xfrm>
              <a:off x="4786313" y="4291013"/>
              <a:ext cx="3294062" cy="773112"/>
            </a:xfrm>
            <a:prstGeom prst="rect">
              <a:avLst/>
            </a:prstGeom>
            <a:solidFill>
              <a:schemeClr val="accent1"/>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52" name="任意多边形 51"/>
            <p:cNvSpPr/>
            <p:nvPr/>
          </p:nvSpPr>
          <p:spPr>
            <a:xfrm>
              <a:off x="4881563" y="4398963"/>
              <a:ext cx="3103562" cy="557212"/>
            </a:xfrm>
            <a:custGeom>
              <a:avLst/>
              <a:gdLst>
                <a:gd name="connsiteX0" fmla="*/ 216817 w 3104014"/>
                <a:gd name="connsiteY0" fmla="*/ 0 h 557547"/>
                <a:gd name="connsiteX1" fmla="*/ 2844907 w 3104014"/>
                <a:gd name="connsiteY1" fmla="*/ 0 h 557547"/>
                <a:gd name="connsiteX2" fmla="*/ 2844907 w 3104014"/>
                <a:gd name="connsiteY2" fmla="*/ 171765 h 557547"/>
                <a:gd name="connsiteX3" fmla="*/ 3104014 w 3104014"/>
                <a:gd name="connsiteY3" fmla="*/ 278774 h 557547"/>
                <a:gd name="connsiteX4" fmla="*/ 2844907 w 3104014"/>
                <a:gd name="connsiteY4" fmla="*/ 385782 h 557547"/>
                <a:gd name="connsiteX5" fmla="*/ 2844907 w 3104014"/>
                <a:gd name="connsiteY5" fmla="*/ 557547 h 557547"/>
                <a:gd name="connsiteX6" fmla="*/ 216817 w 3104014"/>
                <a:gd name="connsiteY6" fmla="*/ 557547 h 557547"/>
                <a:gd name="connsiteX7" fmla="*/ 216817 w 3104014"/>
                <a:gd name="connsiteY7" fmla="*/ 368316 h 557547"/>
                <a:gd name="connsiteX8" fmla="*/ 0 w 3104014"/>
                <a:gd name="connsiteY8" fmla="*/ 278774 h 557547"/>
                <a:gd name="connsiteX9" fmla="*/ 216817 w 3104014"/>
                <a:gd name="connsiteY9" fmla="*/ 189231 h 55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4014" h="557547">
                  <a:moveTo>
                    <a:pt x="216817" y="0"/>
                  </a:moveTo>
                  <a:lnTo>
                    <a:pt x="2844907" y="0"/>
                  </a:lnTo>
                  <a:lnTo>
                    <a:pt x="2844907" y="171765"/>
                  </a:lnTo>
                  <a:lnTo>
                    <a:pt x="3104014" y="278774"/>
                  </a:lnTo>
                  <a:lnTo>
                    <a:pt x="2844907" y="385782"/>
                  </a:lnTo>
                  <a:lnTo>
                    <a:pt x="2844907" y="557547"/>
                  </a:lnTo>
                  <a:lnTo>
                    <a:pt x="216817" y="557547"/>
                  </a:lnTo>
                  <a:lnTo>
                    <a:pt x="216817" y="368316"/>
                  </a:lnTo>
                  <a:lnTo>
                    <a:pt x="0" y="278774"/>
                  </a:lnTo>
                  <a:lnTo>
                    <a:pt x="216817" y="1892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anchor="ctr"/>
            <a:lstStyle/>
            <a:p>
              <a:pPr algn="just">
                <a:lnSpc>
                  <a:spcPct val="130000"/>
                </a:lnSpc>
                <a:defRPr/>
              </a:pPr>
              <a:r>
                <a:rPr lang="zh-CN" altLang="en-US" sz="1300" dirty="0">
                  <a:solidFill>
                    <a:schemeClr val="tx1">
                      <a:lumMod val="65000"/>
                      <a:lumOff val="35000"/>
                    </a:schemeClr>
                  </a:solidFill>
                  <a:latin typeface="幼圆" panose="02010509060101010101" pitchFamily="49" charset="-122"/>
                  <a:ea typeface="幼圆" panose="02010509060101010101" pitchFamily="49" charset="-122"/>
                </a:rPr>
                <a:t>点击此处输入文本内容</a:t>
              </a:r>
            </a:p>
          </p:txBody>
        </p:sp>
        <p:sp>
          <p:nvSpPr>
            <p:cNvPr id="70" name="椭圆 69"/>
            <p:cNvSpPr/>
            <p:nvPr/>
          </p:nvSpPr>
          <p:spPr>
            <a:xfrm>
              <a:off x="4889371" y="4296660"/>
              <a:ext cx="136802" cy="10031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solidFill>
                  <a:sysClr val="window" lastClr="FFFFFF"/>
                </a:solidFill>
                <a:latin typeface="Calibri"/>
              </a:endParaRPr>
            </a:p>
          </p:txBody>
        </p:sp>
        <p:sp>
          <p:nvSpPr>
            <p:cNvPr id="71" name="椭圆 70"/>
            <p:cNvSpPr/>
            <p:nvPr/>
          </p:nvSpPr>
          <p:spPr>
            <a:xfrm>
              <a:off x="7865045" y="4296660"/>
              <a:ext cx="136802" cy="10031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solidFill>
                  <a:sysClr val="window" lastClr="FFFFFF"/>
                </a:solidFill>
                <a:latin typeface="Calibri"/>
              </a:endParaRPr>
            </a:p>
          </p:txBody>
        </p:sp>
        <p:sp>
          <p:nvSpPr>
            <p:cNvPr id="74" name="弧形 73"/>
            <p:cNvSpPr/>
            <p:nvPr/>
          </p:nvSpPr>
          <p:spPr>
            <a:xfrm flipH="1">
              <a:off x="4949825" y="3976688"/>
              <a:ext cx="38100" cy="774700"/>
            </a:xfrm>
            <a:prstGeom prst="arc">
              <a:avLst/>
            </a:prstGeom>
            <a:noFill/>
            <a:ln w="38100" cap="flat" cmpd="sng" algn="ctr">
              <a:solidFill>
                <a:sysClr val="window" lastClr="FFFFFF">
                  <a:lumMod val="50000"/>
                </a:sysClr>
              </a:solidFill>
              <a:prstDash val="solid"/>
            </a:ln>
            <a:effectLst/>
          </p:spPr>
          <p:txBody>
            <a:bodyPr anchor="ctr"/>
            <a:lstStyle/>
            <a:p>
              <a:pPr algn="ctr">
                <a:defRPr/>
              </a:pPr>
              <a:endParaRPr lang="en-US" sz="1350" kern="0">
                <a:solidFill>
                  <a:sysClr val="windowText" lastClr="000000"/>
                </a:solidFill>
                <a:latin typeface="Calibri"/>
              </a:endParaRPr>
            </a:p>
          </p:txBody>
        </p:sp>
        <p:sp>
          <p:nvSpPr>
            <p:cNvPr id="75" name="弧形 74"/>
            <p:cNvSpPr/>
            <p:nvPr/>
          </p:nvSpPr>
          <p:spPr>
            <a:xfrm flipH="1">
              <a:off x="7929563" y="3968750"/>
              <a:ext cx="38100" cy="774700"/>
            </a:xfrm>
            <a:prstGeom prst="arc">
              <a:avLst/>
            </a:prstGeom>
            <a:noFill/>
            <a:ln w="38100" cap="flat" cmpd="sng" algn="ctr">
              <a:solidFill>
                <a:sysClr val="window" lastClr="FFFFFF">
                  <a:lumMod val="50000"/>
                </a:sysClr>
              </a:solidFill>
              <a:prstDash val="solid"/>
            </a:ln>
            <a:effectLst/>
          </p:spPr>
          <p:txBody>
            <a:bodyPr anchor="ctr"/>
            <a:lstStyle/>
            <a:p>
              <a:pPr algn="ctr">
                <a:defRPr/>
              </a:pPr>
              <a:endParaRPr lang="en-US" sz="1350" kern="0">
                <a:solidFill>
                  <a:sysClr val="windowText" lastClr="000000"/>
                </a:solidFill>
                <a:latin typeface="Calibri"/>
              </a:endParaRPr>
            </a:p>
          </p:txBody>
        </p:sp>
        <p:sp>
          <p:nvSpPr>
            <p:cNvPr id="89" name="TextBox 88"/>
            <p:cNvSpPr txBox="1"/>
            <p:nvPr/>
          </p:nvSpPr>
          <p:spPr>
            <a:xfrm>
              <a:off x="5110163" y="4427538"/>
              <a:ext cx="522287" cy="500062"/>
            </a:xfrm>
            <a:prstGeom prst="rect">
              <a:avLst/>
            </a:prstGeom>
            <a:noFill/>
          </p:spPr>
          <p:txBody>
            <a:bodyPr lIns="0" tIns="0" rIns="0" bIns="0" anchor="ct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eaLnBrk="1" hangingPunct="1">
                <a:lnSpc>
                  <a:spcPct val="100000"/>
                </a:lnSpc>
                <a:defRPr/>
              </a:pPr>
              <a:r>
                <a:rPr lang="en-US" altLang="zh-CN" sz="3300" dirty="0">
                  <a:solidFill>
                    <a:schemeClr val="tx1">
                      <a:lumMod val="75000"/>
                      <a:lumOff val="25000"/>
                    </a:schemeClr>
                  </a:solidFill>
                  <a:effectLst>
                    <a:outerShdw dist="38100" dir="5400000" algn="t" rotWithShape="0">
                      <a:sysClr val="window" lastClr="FFFFFF">
                        <a:alpha val="40000"/>
                      </a:sysClr>
                    </a:outerShdw>
                  </a:effectLst>
                </a:rPr>
                <a:t>03</a:t>
              </a:r>
              <a:endParaRPr lang="zh-CN" altLang="en-US" sz="3300" dirty="0">
                <a:solidFill>
                  <a:schemeClr val="tx1">
                    <a:lumMod val="75000"/>
                    <a:lumOff val="25000"/>
                  </a:schemeClr>
                </a:solidFill>
                <a:effectLst>
                  <a:outerShdw dist="38100" dir="5400000" algn="t" rotWithShape="0">
                    <a:sysClr val="window" lastClr="FFFFFF">
                      <a:alpha val="40000"/>
                    </a:sysClr>
                  </a:outerShdw>
                </a:effectLst>
              </a:endParaRPr>
            </a:p>
          </p:txBody>
        </p:sp>
        <p:sp>
          <p:nvSpPr>
            <p:cNvPr id="92" name="椭圆 91"/>
            <p:cNvSpPr/>
            <p:nvPr/>
          </p:nvSpPr>
          <p:spPr>
            <a:xfrm>
              <a:off x="4855186" y="4927236"/>
              <a:ext cx="136802" cy="10031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solidFill>
                  <a:sysClr val="window" lastClr="FFFFFF"/>
                </a:solidFill>
                <a:latin typeface="Calibri"/>
              </a:endParaRPr>
            </a:p>
          </p:txBody>
        </p:sp>
        <p:sp>
          <p:nvSpPr>
            <p:cNvPr id="93" name="椭圆 92"/>
            <p:cNvSpPr/>
            <p:nvPr/>
          </p:nvSpPr>
          <p:spPr>
            <a:xfrm>
              <a:off x="7830859" y="4927236"/>
              <a:ext cx="136802" cy="10031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solidFill>
                  <a:sysClr val="window" lastClr="FFFFFF"/>
                </a:solidFill>
                <a:latin typeface="Calibri"/>
              </a:endParaRPr>
            </a:p>
          </p:txBody>
        </p:sp>
      </p:grpSp>
      <p:grpSp>
        <p:nvGrpSpPr>
          <p:cNvPr id="7" name="组合 6"/>
          <p:cNvGrpSpPr/>
          <p:nvPr/>
        </p:nvGrpSpPr>
        <p:grpSpPr>
          <a:xfrm>
            <a:off x="6330951" y="4992689"/>
            <a:ext cx="3294063" cy="1095375"/>
            <a:chOff x="4806950" y="4992688"/>
            <a:chExt cx="3294063" cy="1095375"/>
          </a:xfrm>
        </p:grpSpPr>
        <p:sp>
          <p:nvSpPr>
            <p:cNvPr id="83" name="矩形 82"/>
            <p:cNvSpPr/>
            <p:nvPr/>
          </p:nvSpPr>
          <p:spPr>
            <a:xfrm>
              <a:off x="4806950" y="5314950"/>
              <a:ext cx="3294063" cy="773113"/>
            </a:xfrm>
            <a:prstGeom prst="rect">
              <a:avLst/>
            </a:prstGeom>
            <a:solidFill>
              <a:schemeClr val="accent1"/>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a:ea typeface="宋体"/>
              </a:endParaRPr>
            </a:p>
          </p:txBody>
        </p:sp>
        <p:sp>
          <p:nvSpPr>
            <p:cNvPr id="58" name="任意多边形 57"/>
            <p:cNvSpPr/>
            <p:nvPr/>
          </p:nvSpPr>
          <p:spPr>
            <a:xfrm>
              <a:off x="4902200" y="5422900"/>
              <a:ext cx="3103563" cy="557213"/>
            </a:xfrm>
            <a:custGeom>
              <a:avLst/>
              <a:gdLst>
                <a:gd name="connsiteX0" fmla="*/ 216817 w 3104014"/>
                <a:gd name="connsiteY0" fmla="*/ 0 h 557548"/>
                <a:gd name="connsiteX1" fmla="*/ 2844907 w 3104014"/>
                <a:gd name="connsiteY1" fmla="*/ 0 h 557548"/>
                <a:gd name="connsiteX2" fmla="*/ 2844907 w 3104014"/>
                <a:gd name="connsiteY2" fmla="*/ 171766 h 557548"/>
                <a:gd name="connsiteX3" fmla="*/ 3104014 w 3104014"/>
                <a:gd name="connsiteY3" fmla="*/ 278775 h 557548"/>
                <a:gd name="connsiteX4" fmla="*/ 2844907 w 3104014"/>
                <a:gd name="connsiteY4" fmla="*/ 385783 h 557548"/>
                <a:gd name="connsiteX5" fmla="*/ 2844907 w 3104014"/>
                <a:gd name="connsiteY5" fmla="*/ 557548 h 557548"/>
                <a:gd name="connsiteX6" fmla="*/ 216817 w 3104014"/>
                <a:gd name="connsiteY6" fmla="*/ 557548 h 557548"/>
                <a:gd name="connsiteX7" fmla="*/ 216817 w 3104014"/>
                <a:gd name="connsiteY7" fmla="*/ 368317 h 557548"/>
                <a:gd name="connsiteX8" fmla="*/ 0 w 3104014"/>
                <a:gd name="connsiteY8" fmla="*/ 278775 h 557548"/>
                <a:gd name="connsiteX9" fmla="*/ 216817 w 3104014"/>
                <a:gd name="connsiteY9" fmla="*/ 189232 h 55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4014" h="557548">
                  <a:moveTo>
                    <a:pt x="216817" y="0"/>
                  </a:moveTo>
                  <a:lnTo>
                    <a:pt x="2844907" y="0"/>
                  </a:lnTo>
                  <a:lnTo>
                    <a:pt x="2844907" y="171766"/>
                  </a:lnTo>
                  <a:lnTo>
                    <a:pt x="3104014" y="278775"/>
                  </a:lnTo>
                  <a:lnTo>
                    <a:pt x="2844907" y="385783"/>
                  </a:lnTo>
                  <a:lnTo>
                    <a:pt x="2844907" y="557548"/>
                  </a:lnTo>
                  <a:lnTo>
                    <a:pt x="216817" y="557548"/>
                  </a:lnTo>
                  <a:lnTo>
                    <a:pt x="216817" y="368317"/>
                  </a:lnTo>
                  <a:lnTo>
                    <a:pt x="0" y="278775"/>
                  </a:lnTo>
                  <a:lnTo>
                    <a:pt x="216817" y="1892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anchor="ctr"/>
            <a:lstStyle/>
            <a:p>
              <a:pPr algn="just">
                <a:lnSpc>
                  <a:spcPct val="130000"/>
                </a:lnSpc>
                <a:defRPr/>
              </a:pPr>
              <a:r>
                <a:rPr lang="zh-CN" altLang="en-US" sz="1300" dirty="0">
                  <a:solidFill>
                    <a:schemeClr val="tx1">
                      <a:lumMod val="65000"/>
                      <a:lumOff val="35000"/>
                    </a:schemeClr>
                  </a:solidFill>
                  <a:latin typeface="幼圆" panose="02010509060101010101" pitchFamily="49" charset="-122"/>
                  <a:ea typeface="幼圆" panose="02010509060101010101" pitchFamily="49" charset="-122"/>
                </a:rPr>
                <a:t>点击此处输入文本内容</a:t>
              </a:r>
            </a:p>
          </p:txBody>
        </p:sp>
        <p:sp>
          <p:nvSpPr>
            <p:cNvPr id="91" name="TextBox 90"/>
            <p:cNvSpPr txBox="1"/>
            <p:nvPr/>
          </p:nvSpPr>
          <p:spPr>
            <a:xfrm>
              <a:off x="5110163" y="5451475"/>
              <a:ext cx="522287" cy="500063"/>
            </a:xfrm>
            <a:prstGeom prst="rect">
              <a:avLst/>
            </a:prstGeom>
            <a:noFill/>
          </p:spPr>
          <p:txBody>
            <a:bodyPr lIns="0" tIns="0" rIns="0" bIns="0" anchor="ct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eaLnBrk="1" hangingPunct="1">
                <a:lnSpc>
                  <a:spcPct val="100000"/>
                </a:lnSpc>
                <a:defRPr/>
              </a:pPr>
              <a:r>
                <a:rPr lang="en-US" altLang="zh-CN" sz="3300" dirty="0">
                  <a:solidFill>
                    <a:schemeClr val="tx1">
                      <a:lumMod val="75000"/>
                      <a:lumOff val="25000"/>
                    </a:schemeClr>
                  </a:solidFill>
                  <a:effectLst>
                    <a:outerShdw dist="38100" dir="5400000" algn="t" rotWithShape="0">
                      <a:sysClr val="window" lastClr="FFFFFF">
                        <a:alpha val="40000"/>
                      </a:sysClr>
                    </a:outerShdw>
                  </a:effectLst>
                </a:rPr>
                <a:t>04</a:t>
              </a:r>
              <a:endParaRPr lang="zh-CN" altLang="en-US" sz="3300" dirty="0">
                <a:solidFill>
                  <a:schemeClr val="tx1">
                    <a:lumMod val="75000"/>
                    <a:lumOff val="25000"/>
                  </a:schemeClr>
                </a:solidFill>
                <a:effectLst>
                  <a:outerShdw dist="38100" dir="5400000" algn="t" rotWithShape="0">
                    <a:sysClr val="window" lastClr="FFFFFF">
                      <a:alpha val="40000"/>
                    </a:sysClr>
                  </a:outerShdw>
                </a:effectLst>
              </a:endParaRPr>
            </a:p>
          </p:txBody>
        </p:sp>
        <p:sp>
          <p:nvSpPr>
            <p:cNvPr id="94" name="椭圆 93"/>
            <p:cNvSpPr/>
            <p:nvPr/>
          </p:nvSpPr>
          <p:spPr>
            <a:xfrm>
              <a:off x="4855186" y="5321260"/>
              <a:ext cx="136802" cy="10031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solidFill>
                  <a:sysClr val="window" lastClr="FFFFFF"/>
                </a:solidFill>
                <a:latin typeface="Calibri"/>
              </a:endParaRPr>
            </a:p>
          </p:txBody>
        </p:sp>
        <p:sp>
          <p:nvSpPr>
            <p:cNvPr id="95" name="椭圆 94"/>
            <p:cNvSpPr/>
            <p:nvPr/>
          </p:nvSpPr>
          <p:spPr>
            <a:xfrm>
              <a:off x="7830859" y="5321260"/>
              <a:ext cx="136802" cy="10031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solidFill>
                  <a:sysClr val="window" lastClr="FFFFFF"/>
                </a:solidFill>
                <a:latin typeface="Calibri"/>
              </a:endParaRPr>
            </a:p>
          </p:txBody>
        </p:sp>
        <p:sp>
          <p:nvSpPr>
            <p:cNvPr id="96" name="弧形 95"/>
            <p:cNvSpPr/>
            <p:nvPr/>
          </p:nvSpPr>
          <p:spPr>
            <a:xfrm flipH="1">
              <a:off x="7894638" y="4992688"/>
              <a:ext cx="38100" cy="776287"/>
            </a:xfrm>
            <a:prstGeom prst="arc">
              <a:avLst/>
            </a:prstGeom>
            <a:noFill/>
            <a:ln w="38100" cap="flat" cmpd="sng" algn="ctr">
              <a:solidFill>
                <a:sysClr val="window" lastClr="FFFFFF">
                  <a:lumMod val="50000"/>
                </a:sysClr>
              </a:solidFill>
              <a:prstDash val="solid"/>
            </a:ln>
            <a:effectLst/>
          </p:spPr>
          <p:txBody>
            <a:bodyPr anchor="ctr"/>
            <a:lstStyle/>
            <a:p>
              <a:pPr algn="ctr">
                <a:defRPr/>
              </a:pPr>
              <a:endParaRPr lang="en-US" sz="1350" kern="0">
                <a:solidFill>
                  <a:sysClr val="windowText" lastClr="000000"/>
                </a:solidFill>
                <a:latin typeface="Calibri"/>
              </a:endParaRPr>
            </a:p>
          </p:txBody>
        </p:sp>
        <p:sp>
          <p:nvSpPr>
            <p:cNvPr id="97" name="弧形 96"/>
            <p:cNvSpPr/>
            <p:nvPr/>
          </p:nvSpPr>
          <p:spPr>
            <a:xfrm flipH="1">
              <a:off x="4927600" y="4992688"/>
              <a:ext cx="38100" cy="776287"/>
            </a:xfrm>
            <a:prstGeom prst="arc">
              <a:avLst/>
            </a:prstGeom>
            <a:noFill/>
            <a:ln w="38100" cap="flat" cmpd="sng" algn="ctr">
              <a:solidFill>
                <a:sysClr val="window" lastClr="FFFFFF">
                  <a:lumMod val="50000"/>
                </a:sysClr>
              </a:solidFill>
              <a:prstDash val="solid"/>
            </a:ln>
            <a:effectLst/>
          </p:spPr>
          <p:txBody>
            <a:bodyPr anchor="ctr"/>
            <a:lstStyle/>
            <a:p>
              <a:pPr algn="ctr">
                <a:defRPr/>
              </a:pPr>
              <a:endParaRPr lang="en-US" sz="1350" kern="0">
                <a:solidFill>
                  <a:sysClr val="windowText" lastClr="000000"/>
                </a:solidFill>
                <a:latin typeface="Calibri"/>
              </a:endParaRPr>
            </a:p>
          </p:txBody>
        </p:sp>
      </p:grpSp>
      <p:sp>
        <p:nvSpPr>
          <p:cNvPr id="41" name="文本框 40"/>
          <p:cNvSpPr txBox="1"/>
          <p:nvPr/>
        </p:nvSpPr>
        <p:spPr>
          <a:xfrm>
            <a:off x="2659063" y="2179638"/>
            <a:ext cx="2938462" cy="3732212"/>
          </a:xfrm>
          <a:prstGeom prst="rect">
            <a:avLst/>
          </a:prstGeom>
          <a:noFill/>
        </p:spPr>
        <p:txBody>
          <a:bodyPr anchor="ctr"/>
          <a:lstStyle/>
          <a:p>
            <a:pPr algn="just">
              <a:lnSpc>
                <a:spcPct val="130000"/>
              </a:lnSpc>
              <a:defRPr/>
            </a:pPr>
            <a:r>
              <a:rPr lang="zh-CN" altLang="en-US" sz="1300" dirty="0">
                <a:solidFill>
                  <a:schemeClr val="tx1">
                    <a:lumMod val="65000"/>
                    <a:lumOff val="35000"/>
                  </a:schemeClr>
                </a:solidFill>
                <a:latin typeface="幼圆" panose="02010509060101010101" pitchFamily="49" charset="-122"/>
                <a:ea typeface="幼圆" panose="02010509060101010101" pitchFamily="49" charset="-122"/>
              </a:rPr>
              <a:t>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a:t>
            </a:r>
          </a:p>
        </p:txBody>
      </p:sp>
      <p:cxnSp>
        <p:nvCxnSpPr>
          <p:cNvPr id="5" name="直接连接符 4"/>
          <p:cNvCxnSpPr/>
          <p:nvPr/>
        </p:nvCxnSpPr>
        <p:spPr>
          <a:xfrm>
            <a:off x="1524000" y="1895475"/>
            <a:ext cx="9144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标题 9"/>
          <p:cNvSpPr>
            <a:spLocks noGrp="1"/>
          </p:cNvSpPr>
          <p:nvPr>
            <p:ph type="title"/>
          </p:nvPr>
        </p:nvSpPr>
        <p:spPr>
          <a:xfrm>
            <a:off x="4522982" y="379204"/>
            <a:ext cx="7837714" cy="601525"/>
          </a:xfrm>
        </p:spPr>
        <p:txBody>
          <a:bodyPr>
            <a:normAutofit fontScale="90000"/>
          </a:bodyPr>
          <a:lstStyle/>
          <a:p>
            <a:pPr eaLnBrk="1" hangingPunct="1"/>
            <a:r>
              <a:rPr lang="zh-CN" altLang="en-US" dirty="0" smtClean="0"/>
              <a:t>请在这里输入您的标题</a:t>
            </a:r>
          </a:p>
        </p:txBody>
      </p:sp>
    </p:spTree>
    <p:extLst>
      <p:ext uri="{BB962C8B-B14F-4D97-AF65-F5344CB8AC3E}">
        <p14:creationId xmlns:p14="http://schemas.microsoft.com/office/powerpoint/2010/main" val="885544980"/>
      </p:ext>
    </p:extLst>
  </p:cSld>
  <p:clrMapOvr>
    <a:masterClrMapping/>
  </p:clrMapOvr>
  <p:transition spd="slow" advClick="0"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 calcmode="lin" valueType="num">
                                      <p:cBhvr>
                                        <p:cTn id="9" dur="1000" fill="hold"/>
                                        <p:tgtEl>
                                          <p:spTgt spid="40"/>
                                        </p:tgtEl>
                                        <p:attrNameLst>
                                          <p:attrName>style.rotation</p:attrName>
                                        </p:attrNameLst>
                                      </p:cBhvr>
                                      <p:tavLst>
                                        <p:tav tm="0">
                                          <p:val>
                                            <p:fltVal val="90"/>
                                          </p:val>
                                        </p:tav>
                                        <p:tav tm="100000">
                                          <p:val>
                                            <p:fltVal val="0"/>
                                          </p:val>
                                        </p:tav>
                                      </p:tavLst>
                                    </p:anim>
                                    <p:animEffect transition="in" filter="fade">
                                      <p:cBhvr>
                                        <p:cTn id="10" dur="10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p:cTn id="26" dur="1000" fill="hold"/>
                                        <p:tgtEl>
                                          <p:spTgt spid="80"/>
                                        </p:tgtEl>
                                        <p:attrNameLst>
                                          <p:attrName>ppt_w</p:attrName>
                                        </p:attrNameLst>
                                      </p:cBhvr>
                                      <p:tavLst>
                                        <p:tav tm="0">
                                          <p:val>
                                            <p:fltVal val="0"/>
                                          </p:val>
                                        </p:tav>
                                        <p:tav tm="100000">
                                          <p:val>
                                            <p:strVal val="#ppt_w"/>
                                          </p:val>
                                        </p:tav>
                                      </p:tavLst>
                                    </p:anim>
                                    <p:anim calcmode="lin" valueType="num">
                                      <p:cBhvr>
                                        <p:cTn id="27" dur="1000" fill="hold"/>
                                        <p:tgtEl>
                                          <p:spTgt spid="80"/>
                                        </p:tgtEl>
                                        <p:attrNameLst>
                                          <p:attrName>ppt_h</p:attrName>
                                        </p:attrNameLst>
                                      </p:cBhvr>
                                      <p:tavLst>
                                        <p:tav tm="0">
                                          <p:val>
                                            <p:fltVal val="0"/>
                                          </p:val>
                                        </p:tav>
                                        <p:tav tm="100000">
                                          <p:val>
                                            <p:strVal val="#ppt_h"/>
                                          </p:val>
                                        </p:tav>
                                      </p:tavLst>
                                    </p:anim>
                                    <p:anim calcmode="lin" valueType="num">
                                      <p:cBhvr>
                                        <p:cTn id="28" dur="1000" fill="hold"/>
                                        <p:tgtEl>
                                          <p:spTgt spid="80"/>
                                        </p:tgtEl>
                                        <p:attrNameLst>
                                          <p:attrName>style.rotation</p:attrName>
                                        </p:attrNameLst>
                                      </p:cBhvr>
                                      <p:tavLst>
                                        <p:tav tm="0">
                                          <p:val>
                                            <p:fltVal val="90"/>
                                          </p:val>
                                        </p:tav>
                                        <p:tav tm="100000">
                                          <p:val>
                                            <p:fltVal val="0"/>
                                          </p:val>
                                        </p:tav>
                                      </p:tavLst>
                                    </p:anim>
                                    <p:animEffect transition="in" filter="fade">
                                      <p:cBhvr>
                                        <p:cTn id="29" dur="1000"/>
                                        <p:tgtEl>
                                          <p:spTgt spid="8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9" dur="1000" fill="hold"/>
                                        <p:tgtEl>
                                          <p:spTgt spid="7"/>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heel(1)">
                                      <p:cBhvr>
                                        <p:cTn id="58"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41" grpId="0"/>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养生"/>
  <p:tag name="ISPRING_ULTRA_SCORM_COURSE_ID" val="8D54897F-E6A4-440A-892D-E0DD2B0B832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Lst>
</file>

<file path=ppt/tags/tag10.xml><?xml version="1.0" encoding="utf-8"?>
<p:tagLst xmlns:a="http://schemas.openxmlformats.org/drawingml/2006/main" xmlns:r="http://schemas.openxmlformats.org/officeDocument/2006/relationships" xmlns:p="http://schemas.openxmlformats.org/presentationml/2006/main">
  <p:tag name="MH" val="20150616161535"/>
  <p:tag name="MH_LIBRARY" val="CONTENTS"/>
  <p:tag name="MH_TYPE" val="OTHERS"/>
  <p:tag name="ID" val="553526"/>
</p:tagLst>
</file>

<file path=ppt/tags/tag11.xml><?xml version="1.0" encoding="utf-8"?>
<p:tagLst xmlns:a="http://schemas.openxmlformats.org/drawingml/2006/main" xmlns:r="http://schemas.openxmlformats.org/officeDocument/2006/relationships" xmlns:p="http://schemas.openxmlformats.org/presentationml/2006/main">
  <p:tag name="MH" val="20150616161535"/>
  <p:tag name="MH_LIBRARY" val="CONTENTS"/>
  <p:tag name="MH_TYPE" val="OTHERS"/>
  <p:tag name="ID" val="553526"/>
</p:tagLst>
</file>

<file path=ppt/tags/tag12.xml><?xml version="1.0" encoding="utf-8"?>
<p:tagLst xmlns:a="http://schemas.openxmlformats.org/drawingml/2006/main" xmlns:r="http://schemas.openxmlformats.org/officeDocument/2006/relationships" xmlns:p="http://schemas.openxmlformats.org/presentationml/2006/main">
  <p:tag name="MH" val="20150616161535"/>
  <p:tag name="MH_LIBRARY" val="CONTENTS"/>
  <p:tag name="MH_TYPE" val="NUMBER"/>
  <p:tag name="ID" val="553526"/>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50616161535"/>
  <p:tag name="MH_LIBRARY" val="CONTENTS"/>
  <p:tag name="MH_TYPE" val="ENTRY"/>
  <p:tag name="ID" val="553526"/>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50616161535"/>
  <p:tag name="MH_LIBRARY" val="CONTENTS"/>
  <p:tag name="MH_TYPE" val="OTHERS"/>
  <p:tag name="ID" val="553526"/>
</p:tagLst>
</file>

<file path=ppt/tags/tag15.xml><?xml version="1.0" encoding="utf-8"?>
<p:tagLst xmlns:a="http://schemas.openxmlformats.org/drawingml/2006/main" xmlns:r="http://schemas.openxmlformats.org/officeDocument/2006/relationships" xmlns:p="http://schemas.openxmlformats.org/presentationml/2006/main">
  <p:tag name="MH" val="20150616161535"/>
  <p:tag name="MH_LIBRARY" val="CONTENTS"/>
  <p:tag name="MH_TYPE" val="NUMBER"/>
  <p:tag name="ID" val="553526"/>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50616161535"/>
  <p:tag name="MH_LIBRARY" val="CONTENTS"/>
  <p:tag name="MH_TYPE" val="ENTRY"/>
  <p:tag name="ID" val="553526"/>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50616161535"/>
  <p:tag name="MH_LIBRARY" val="CONTENTS"/>
  <p:tag name="MH_TYPE" val="OTHERS"/>
  <p:tag name="ID" val="553526"/>
</p:tagLst>
</file>

<file path=ppt/tags/tag18.xml><?xml version="1.0" encoding="utf-8"?>
<p:tagLst xmlns:a="http://schemas.openxmlformats.org/drawingml/2006/main" xmlns:r="http://schemas.openxmlformats.org/officeDocument/2006/relationships" xmlns:p="http://schemas.openxmlformats.org/presentationml/2006/main">
  <p:tag name="MH" val="20150616161535"/>
  <p:tag name="MH_LIBRARY" val="CONTENTS"/>
  <p:tag name="MH_TYPE" val="NUMBER"/>
  <p:tag name="ID" val="553526"/>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50616161535"/>
  <p:tag name="MH_LIBRARY" val="CONTENTS"/>
  <p:tag name="MH_TYPE" val="ENTRY"/>
  <p:tag name="ID" val="553526"/>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SubTitleText"/>
  <p:tag name="MH" val="20150823170324"/>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50616161535"/>
  <p:tag name="MH_LIBRARY" val="CONTENTS"/>
  <p:tag name="MH_TYPE" val="OTHERS"/>
  <p:tag name="ID" val="553526"/>
</p:tagLst>
</file>

<file path=ppt/tags/tag3.xml><?xml version="1.0" encoding="utf-8"?>
<p:tagLst xmlns:a="http://schemas.openxmlformats.org/drawingml/2006/main" xmlns:r="http://schemas.openxmlformats.org/officeDocument/2006/relationships" xmlns:p="http://schemas.openxmlformats.org/presentationml/2006/main">
  <p:tag name="MH" val="20150823170324"/>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823170324"/>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0823170324"/>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823170324"/>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616161535"/>
  <p:tag name="MH_LIBRARY" val="CONTENTS"/>
  <p:tag name="MH_AUTOCOLOR" val="TRUE"/>
  <p:tag name="MH_TYPE" val="CONTENTS"/>
  <p:tag name="ID" val="553526"/>
</p:tagLst>
</file>

<file path=ppt/tags/tag8.xml><?xml version="1.0" encoding="utf-8"?>
<p:tagLst xmlns:a="http://schemas.openxmlformats.org/drawingml/2006/main" xmlns:r="http://schemas.openxmlformats.org/officeDocument/2006/relationships" xmlns:p="http://schemas.openxmlformats.org/presentationml/2006/main">
  <p:tag name="MH" val="20150616161535"/>
  <p:tag name="MH_LIBRARY" val="CONTENTS"/>
  <p:tag name="MH_TYPE" val="NUMBER"/>
  <p:tag name="ID" val="553526"/>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0616161535"/>
  <p:tag name="MH_LIBRARY" val="CONTENTS"/>
  <p:tag name="MH_TYPE" val="ENTRY"/>
  <p:tag name="ID" val="553526"/>
  <p:tag name="MH_ORDER" val="1"/>
</p:tagLst>
</file>

<file path=ppt/theme/theme1.xml><?xml version="1.0" encoding="utf-8"?>
<a:theme xmlns:a="http://schemas.openxmlformats.org/drawingml/2006/main" name="Office 主题">
  <a:themeElements>
    <a:clrScheme name="自定义 176">
      <a:dk1>
        <a:sysClr val="windowText" lastClr="000000"/>
      </a:dk1>
      <a:lt1>
        <a:sysClr val="window" lastClr="FFFFFF"/>
      </a:lt1>
      <a:dk2>
        <a:srgbClr val="44546A"/>
      </a:dk2>
      <a:lt2>
        <a:srgbClr val="E7E6E6"/>
      </a:lt2>
      <a:accent1>
        <a:srgbClr val="341C03"/>
      </a:accent1>
      <a:accent2>
        <a:srgbClr val="6A3906"/>
      </a:accent2>
      <a:accent3>
        <a:srgbClr val="B28850"/>
      </a:accent3>
      <a:accent4>
        <a:srgbClr val="B28850"/>
      </a:accent4>
      <a:accent5>
        <a:srgbClr val="CEA972"/>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1666</Words>
  <Application>Microsoft Office PowerPoint</Application>
  <PresentationFormat>自定义</PresentationFormat>
  <Paragraphs>233</Paragraphs>
  <Slides>26</Slides>
  <Notes>26</Notes>
  <HiddenSlides>0</HiddenSlides>
  <MMClips>2</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PowerPoint 演示文稿</vt:lpstr>
      <vt:lpstr>PowerPoint 演示文稿</vt:lpstr>
      <vt:lpstr>PowerPoint 演示文稿</vt:lpstr>
      <vt:lpstr>PowerPoint 演示文稿</vt:lpstr>
      <vt:lpstr>PowerPoint 演示文稿</vt:lpstr>
      <vt:lpstr>PowerPoint 演示文稿</vt:lpstr>
      <vt:lpstr>请在这里输入您的标题</vt:lpstr>
      <vt:lpstr>请在这里输入您的标题</vt:lpstr>
      <vt:lpstr>请在这里输入您的标题</vt:lpstr>
      <vt:lpstr>PowerPoint 演示文稿</vt:lpstr>
      <vt:lpstr>请在这里输入您的标题</vt:lpstr>
      <vt:lpstr>请在这里输入您的标题</vt:lpstr>
      <vt:lpstr>PowerPoint 演示文稿</vt:lpstr>
      <vt:lpstr>请在这里输入您的标题</vt:lpstr>
      <vt:lpstr>请在这里输入您的标题</vt:lpstr>
      <vt:lpstr>请在这里输入您的标题</vt:lpstr>
      <vt:lpstr>PowerPoint 演示文稿</vt:lpstr>
      <vt:lpstr>请在这里输入您的标题</vt:lpstr>
      <vt:lpstr>请在这里输入您的标题</vt:lpstr>
      <vt:lpstr>请在这里输入您的标题</vt:lpstr>
      <vt:lpstr>PowerPoint 演示文稿</vt:lpstr>
      <vt:lpstr>请在这里输入您的标题</vt:lpstr>
      <vt:lpstr>请在这里输入您的标题</vt:lpstr>
      <vt:lpstr>请在这里输入您的标题</vt:lpstr>
      <vt:lpstr>请在这里输入您的标题</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中国风养生</dc:title>
  <dc:creator/>
  <cp:lastModifiedBy/>
  <cp:revision>1</cp:revision>
  <dcterms:created xsi:type="dcterms:W3CDTF">2015-12-02T04:28:36Z</dcterms:created>
  <dcterms:modified xsi:type="dcterms:W3CDTF">2017-07-28T09:28:34Z</dcterms:modified>
</cp:coreProperties>
</file>