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2822" r:id="rId2"/>
    <p:sldId id="2823" r:id="rId3"/>
    <p:sldId id="2824" r:id="rId4"/>
    <p:sldId id="2825" r:id="rId5"/>
    <p:sldId id="2826" r:id="rId6"/>
    <p:sldId id="2827" r:id="rId7"/>
    <p:sldId id="2828" r:id="rId8"/>
    <p:sldId id="2829" r:id="rId9"/>
    <p:sldId id="2830" r:id="rId10"/>
    <p:sldId id="2831" r:id="rId11"/>
    <p:sldId id="2832" r:id="rId12"/>
    <p:sldId id="2833" r:id="rId13"/>
    <p:sldId id="2834" r:id="rId14"/>
    <p:sldId id="2835" r:id="rId15"/>
    <p:sldId id="2836" r:id="rId16"/>
    <p:sldId id="2837" r:id="rId17"/>
    <p:sldId id="2838" r:id="rId18"/>
    <p:sldId id="2839" r:id="rId19"/>
    <p:sldId id="2840" r:id="rId20"/>
    <p:sldId id="2841" r:id="rId21"/>
    <p:sldId id="2842" r:id="rId22"/>
    <p:sldId id="284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9FE"/>
    <a:srgbClr val="1A3083"/>
    <a:srgbClr val="0E1A46"/>
    <a:srgbClr val="A35BD7"/>
    <a:srgbClr val="FFFFFF"/>
    <a:srgbClr val="F4AB63"/>
    <a:srgbClr val="A4D16D"/>
    <a:srgbClr val="DDEEC9"/>
    <a:srgbClr val="DE790F"/>
    <a:srgbClr val="DFF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5317" autoAdjust="0"/>
  </p:normalViewPr>
  <p:slideViewPr>
    <p:cSldViewPr>
      <p:cViewPr>
        <p:scale>
          <a:sx n="50" d="100"/>
          <a:sy n="50" d="100"/>
        </p:scale>
        <p:origin x="-1326" y="-41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3-46B7-892F-BF9C7F154A9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F3-46B7-892F-BF9C7F154A9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3-46B7-892F-BF9C7F154A9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F3-46B7-892F-BF9C7F154A9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499136"/>
        <c:axId val="560974656"/>
      </c:areaChart>
      <c:catAx>
        <c:axId val="601499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60974656"/>
        <c:crosses val="autoZero"/>
        <c:auto val="1"/>
        <c:lblAlgn val="ctr"/>
        <c:lblOffset val="100"/>
        <c:noMultiLvlLbl val="1"/>
      </c:catAx>
      <c:valAx>
        <c:axId val="560974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0149913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9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2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3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6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4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900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42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8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160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82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54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5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3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D84C86-7404-497C-BCB5-4003B0F51D3E}" type="slidenum">
              <a:rPr lang="zh-CN" altLang="en-US" sz="1200"/>
              <a:pPr eaLnBrk="1" hangingPunct="1"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0832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7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05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9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55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21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4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64396"/>
            <a:ext cx="12858750" cy="2973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133600" y="1933519"/>
            <a:ext cx="8591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96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自我介绍</a:t>
            </a:r>
            <a:r>
              <a:rPr lang="en-US" altLang="zh-CN" sz="9600" b="1" cap="all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endParaRPr lang="zh-CN" altLang="en-US" sz="96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971800" y="3400738"/>
            <a:ext cx="6915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dirty="0" smtClean="0">
                <a:solidFill>
                  <a:schemeClr val="accent1"/>
                </a:solidFill>
                <a:cs typeface="Arial" panose="020B0604020202020204" pitchFamily="34" charset="0"/>
              </a:rPr>
              <a:t>SELF-INTRODUCTION PPT</a:t>
            </a:r>
            <a:endParaRPr lang="zh-CN" altLang="en-US" sz="3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483046" y="4751393"/>
            <a:ext cx="1826904" cy="3497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网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410454" y="4764390"/>
            <a:ext cx="3171696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992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963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52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" y="1655866"/>
            <a:ext cx="3192188" cy="289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20818" y="1655866"/>
            <a:ext cx="3194420" cy="289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43514" y="1655866"/>
            <a:ext cx="3194421" cy="28908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666210" y="1655866"/>
            <a:ext cx="3192188" cy="289082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7"/>
          <p:cNvGrpSpPr>
            <a:grpSpLocks/>
          </p:cNvGrpSpPr>
          <p:nvPr/>
        </p:nvGrpSpPr>
        <p:grpSpPr bwMode="auto">
          <a:xfrm>
            <a:off x="812800" y="4854991"/>
            <a:ext cx="5281014" cy="1256315"/>
            <a:chOff x="2051561" y="1072121"/>
            <a:chExt cx="3753172" cy="893556"/>
          </a:xfrm>
        </p:grpSpPr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2051561" y="1374629"/>
              <a:ext cx="3753172" cy="59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911569" y="1072121"/>
              <a:ext cx="893164" cy="153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18" name="组合 7"/>
          <p:cNvGrpSpPr>
            <a:grpSpLocks/>
          </p:cNvGrpSpPr>
          <p:nvPr/>
        </p:nvGrpSpPr>
        <p:grpSpPr bwMode="auto">
          <a:xfrm>
            <a:off x="6717406" y="4832679"/>
            <a:ext cx="5328543" cy="1278626"/>
            <a:chOff x="3484438" y="1056252"/>
            <a:chExt cx="3786950" cy="909425"/>
          </a:xfrm>
        </p:grpSpPr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3484438" y="1374629"/>
              <a:ext cx="3786950" cy="59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3484439" y="1056252"/>
              <a:ext cx="893164" cy="1532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>
              <a:spLocks/>
            </p:cNvSpPr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>
              <a:spLocks/>
            </p:cNvSpPr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10676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1298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>
              <a:grpSpLocks/>
            </p:cNvGrpSpPr>
            <p:nvPr/>
          </p:nvGrpSpPr>
          <p:grpSpPr bwMode="auto"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09111" y="3287389"/>
                <a:ext cx="3597678" cy="103418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13307" cy="1751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581901" y="2131376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7160" y="2096130"/>
            <a:ext cx="1128426" cy="686432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8477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581901" y="3176650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7160" y="3141962"/>
            <a:ext cx="1128426" cy="686432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4868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581901" y="4221924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7160" y="4187794"/>
            <a:ext cx="1128426" cy="686432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19958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581901" y="5267199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27160" y="5233626"/>
            <a:ext cx="1128426" cy="684758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6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597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2080352" y="28880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94866" y="39037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842115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64396"/>
            <a:ext cx="12858750" cy="2973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067050" y="1704919"/>
            <a:ext cx="67246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0" cap="all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lang="zh-CN" altLang="en-US" sz="12000" cap="all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114800" y="3400738"/>
            <a:ext cx="4629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483046" y="4751393"/>
            <a:ext cx="1826904" cy="3497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网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410454" y="4764390"/>
            <a:ext cx="3171696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6241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r>
              <a:rPr lang="zh-CN" altLang="en-US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年度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工作概述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42796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4700" y="1896800"/>
            <a:ext cx="8731250" cy="2627417"/>
          </a:xfrm>
          <a:prstGeom prst="rect">
            <a:avLst/>
          </a:prstGeom>
          <a:blipFill>
            <a:blip r:embed="rId3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2800" y="1896800"/>
            <a:ext cx="2398864" cy="2627417"/>
          </a:xfrm>
          <a:prstGeom prst="rect">
            <a:avLst/>
          </a:prstGeom>
          <a:blipFill>
            <a:blip r:embed="rId4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800" y="4630326"/>
            <a:ext cx="3381077" cy="1883593"/>
          </a:xfrm>
          <a:prstGeom prst="rect">
            <a:avLst/>
          </a:prstGeom>
          <a:blipFill>
            <a:blip r:embed="rId5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286250" y="4630326"/>
            <a:ext cx="3583285" cy="1883593"/>
          </a:xfrm>
          <a:prstGeom prst="rect">
            <a:avLst/>
          </a:prstGeom>
          <a:blipFill>
            <a:blip r:embed="rId6" cstate="email">
              <a:extLst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8085559" y="4713426"/>
            <a:ext cx="396039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>
            <a:off x="811891" y="1390871"/>
            <a:ext cx="112349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9" grpId="0" animBg="1"/>
      <p:bldP spid="50" grpId="0" animBg="1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353" y="3025603"/>
            <a:ext cx="6192039" cy="162011"/>
            <a:chOff x="0" y="2341322"/>
            <a:chExt cx="4403469" cy="115214"/>
          </a:xfrm>
          <a:solidFill>
            <a:schemeClr val="accent1"/>
          </a:solidFill>
        </p:grpSpPr>
        <p:sp>
          <p:nvSpPr>
            <p:cNvPr id="13" name="Rectangle 12"/>
            <p:cNvSpPr/>
            <p:nvPr/>
          </p:nvSpPr>
          <p:spPr>
            <a:xfrm>
              <a:off x="0" y="2341322"/>
              <a:ext cx="440346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5074" y="2387041"/>
              <a:ext cx="868395" cy="69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672">
                <a:defRPr/>
              </a:pPr>
              <a:endParaRPr lang="en-US" sz="266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845199" y="3421633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800" dirty="0" smtClean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r>
              <a:rPr lang="zh-CN" altLang="en-US" sz="48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739063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18356" y="428078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9063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8356" y="4648865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37609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8447374" y="2587308"/>
            <a:ext cx="3960099" cy="1528470"/>
            <a:chOff x="2872440" y="650416"/>
            <a:chExt cx="2814809" cy="108712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872440" y="949479"/>
              <a:ext cx="2814809" cy="7880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650416"/>
              <a:ext cx="131259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268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55"/>
          <p:cNvGrpSpPr>
            <a:grpSpLocks/>
          </p:cNvGrpSpPr>
          <p:nvPr/>
        </p:nvGrpSpPr>
        <p:grpSpPr bwMode="auto">
          <a:xfrm>
            <a:off x="802147" y="1443283"/>
            <a:ext cx="6425397" cy="1353786"/>
            <a:chOff x="5125834" y="3704193"/>
            <a:chExt cx="4569611" cy="962571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25835" y="4010256"/>
              <a:ext cx="4569610" cy="6565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704193"/>
              <a:ext cx="1869231" cy="21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812800" y="4042691"/>
            <a:ext cx="6414744" cy="1002312"/>
            <a:chOff x="546100" y="2874940"/>
            <a:chExt cx="4561846" cy="713364"/>
          </a:xfrm>
        </p:grpSpPr>
        <p:grpSp>
          <p:nvGrpSpPr>
            <p:cNvPr id="21520" name="组合 8"/>
            <p:cNvGrpSpPr>
              <a:grpSpLocks/>
            </p:cNvGrpSpPr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21" name="组合 71"/>
            <p:cNvGrpSpPr>
              <a:grpSpLocks/>
            </p:cNvGrpSpPr>
            <p:nvPr/>
          </p:nvGrpSpPr>
          <p:grpSpPr bwMode="auto">
            <a:xfrm>
              <a:off x="1417435" y="2874940"/>
              <a:ext cx="3690511" cy="604581"/>
              <a:chOff x="5125835" y="3157515"/>
              <a:chExt cx="3690511" cy="604581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367805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157515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>
            <a:grpSpLocks/>
          </p:cNvGrpSpPr>
          <p:nvPr/>
        </p:nvGrpSpPr>
        <p:grpSpPr bwMode="auto">
          <a:xfrm>
            <a:off x="812800" y="5320405"/>
            <a:ext cx="6414744" cy="992542"/>
            <a:chOff x="546100" y="3783593"/>
            <a:chExt cx="4561846" cy="706411"/>
          </a:xfrm>
        </p:grpSpPr>
        <p:grpSp>
          <p:nvGrpSpPr>
            <p:cNvPr id="21514" name="组合 9"/>
            <p:cNvGrpSpPr>
              <a:grpSpLocks/>
            </p:cNvGrpSpPr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15"/>
                <p:cNvSpPr>
                  <a:spLocks/>
                </p:cNvSpPr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16"/>
                <p:cNvSpPr>
                  <a:spLocks/>
                </p:cNvSpPr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15" name="组合 74"/>
            <p:cNvGrpSpPr>
              <a:grpSpLocks/>
            </p:cNvGrpSpPr>
            <p:nvPr/>
          </p:nvGrpSpPr>
          <p:grpSpPr bwMode="auto">
            <a:xfrm>
              <a:off x="1417435" y="3783593"/>
              <a:ext cx="3690511" cy="604581"/>
              <a:chOff x="5125835" y="3164468"/>
              <a:chExt cx="3690511" cy="604581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374758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164468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34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Theme">
  <a:themeElements>
    <a:clrScheme name="自定义 1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4C80"/>
      </a:accent1>
      <a:accent2>
        <a:srgbClr val="595959"/>
      </a:accent2>
      <a:accent3>
        <a:srgbClr val="424C80"/>
      </a:accent3>
      <a:accent4>
        <a:srgbClr val="595959"/>
      </a:accent4>
      <a:accent5>
        <a:srgbClr val="424C80"/>
      </a:accent5>
      <a:accent6>
        <a:srgbClr val="595959"/>
      </a:accent6>
      <a:hlink>
        <a:srgbClr val="424C80"/>
      </a:hlink>
      <a:folHlink>
        <a:srgbClr val="595959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2958</Words>
  <Application>Microsoft Office PowerPoint</Application>
  <PresentationFormat>自定义</PresentationFormat>
  <Paragraphs>235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2016-12-18T14:00:07Z</dcterms:created>
  <dcterms:modified xsi:type="dcterms:W3CDTF">2017-09-16T08:43:39Z</dcterms:modified>
</cp:coreProperties>
</file>