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6" r:id="rId3"/>
    <p:sldId id="257" r:id="rId4"/>
    <p:sldId id="258" r:id="rId5"/>
    <p:sldId id="265" r:id="rId6"/>
    <p:sldId id="266" r:id="rId7"/>
    <p:sldId id="267" r:id="rId8"/>
    <p:sldId id="268" r:id="rId9"/>
    <p:sldId id="271" r:id="rId10"/>
    <p:sldId id="259" r:id="rId11"/>
    <p:sldId id="270" r:id="rId12"/>
    <p:sldId id="273" r:id="rId13"/>
    <p:sldId id="281" r:id="rId14"/>
    <p:sldId id="274" r:id="rId15"/>
    <p:sldId id="275" r:id="rId16"/>
    <p:sldId id="260" r:id="rId17"/>
    <p:sldId id="262" r:id="rId18"/>
    <p:sldId id="277" r:id="rId19"/>
    <p:sldId id="278" r:id="rId20"/>
    <p:sldId id="279" r:id="rId21"/>
    <p:sldId id="280" r:id="rId22"/>
    <p:sldId id="261" r:id="rId23"/>
    <p:sldId id="263" r:id="rId24"/>
    <p:sldId id="264" r:id="rId25"/>
    <p:sldId id="269" r:id="rId26"/>
    <p:sldId id="272" r:id="rId27"/>
    <p:sldId id="276" r:id="rId28"/>
    <p:sldId id="282"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3F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488" y="-45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BB1EA-1CA1-42C4-9636-6BE010E5CB53}" type="datetimeFigureOut">
              <a:rPr lang="zh-CN" altLang="en-US" smtClean="0"/>
              <a:t>2017/9/25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4E711-736C-4B16-A09D-F174665239C8}" type="slidenum">
              <a:rPr lang="zh-CN" altLang="en-US" smtClean="0"/>
              <a:t>‹#›</a:t>
            </a:fld>
            <a:endParaRPr lang="zh-CN" altLang="en-US"/>
          </a:p>
        </p:txBody>
      </p:sp>
    </p:spTree>
    <p:extLst>
      <p:ext uri="{BB962C8B-B14F-4D97-AF65-F5344CB8AC3E}">
        <p14:creationId xmlns:p14="http://schemas.microsoft.com/office/powerpoint/2010/main" val="6693154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25845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10</a:t>
            </a:fld>
            <a:endParaRPr lang="zh-CN" altLang="en-US" sz="1200"/>
          </a:p>
        </p:txBody>
      </p:sp>
    </p:spTree>
    <p:extLst>
      <p:ext uri="{BB962C8B-B14F-4D97-AF65-F5344CB8AC3E}">
        <p14:creationId xmlns:p14="http://schemas.microsoft.com/office/powerpoint/2010/main" val="56044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a:lstStyle/>
          <a:p>
            <a:pPr defTabSz="914400">
              <a:spcBef>
                <a:spcPct val="0"/>
              </a:spcBef>
            </a:pPr>
            <a:endParaRPr lang="zh-CN" altLang="en-US" smtClean="0"/>
          </a:p>
        </p:txBody>
      </p:sp>
      <p:sp>
        <p:nvSpPr>
          <p:cNvPr id="8806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021DE3C-A6D2-4831-AAF3-BFF747F44D57}"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283098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D1E306-1A25-48F5-8199-41ED57509B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566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235437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48171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15</a:t>
            </a:fld>
            <a:endParaRPr lang="zh-CN" altLang="en-US"/>
          </a:p>
        </p:txBody>
      </p:sp>
    </p:spTree>
    <p:extLst>
      <p:ext uri="{BB962C8B-B14F-4D97-AF65-F5344CB8AC3E}">
        <p14:creationId xmlns:p14="http://schemas.microsoft.com/office/powerpoint/2010/main" val="353370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16</a:t>
            </a:fld>
            <a:endParaRPr lang="zh-CN" altLang="en-US" sz="1200"/>
          </a:p>
        </p:txBody>
      </p:sp>
    </p:spTree>
    <p:extLst>
      <p:ext uri="{BB962C8B-B14F-4D97-AF65-F5344CB8AC3E}">
        <p14:creationId xmlns:p14="http://schemas.microsoft.com/office/powerpoint/2010/main" val="68027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65336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7346"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smtClean="0"/>
          </a:p>
        </p:txBody>
      </p:sp>
      <p:sp>
        <p:nvSpPr>
          <p:cNvPr id="74755"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5667BE3-E335-489E-BE2C-74094095E20E}"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151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DEF712-DD0B-453D-8F71-22A3C69A40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74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2</a:t>
            </a:fld>
            <a:endParaRPr lang="zh-CN" altLang="en-US"/>
          </a:p>
        </p:txBody>
      </p:sp>
    </p:spTree>
    <p:extLst>
      <p:ext uri="{BB962C8B-B14F-4D97-AF65-F5344CB8AC3E}">
        <p14:creationId xmlns:p14="http://schemas.microsoft.com/office/powerpoint/2010/main" val="142951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221736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21</a:t>
            </a:fld>
            <a:endParaRPr lang="zh-CN" altLang="en-US"/>
          </a:p>
        </p:txBody>
      </p:sp>
    </p:spTree>
    <p:extLst>
      <p:ext uri="{BB962C8B-B14F-4D97-AF65-F5344CB8AC3E}">
        <p14:creationId xmlns:p14="http://schemas.microsoft.com/office/powerpoint/2010/main" val="297290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22</a:t>
            </a:fld>
            <a:endParaRPr lang="zh-CN" altLang="en-US" sz="1200"/>
          </a:p>
        </p:txBody>
      </p:sp>
    </p:spTree>
    <p:extLst>
      <p:ext uri="{BB962C8B-B14F-4D97-AF65-F5344CB8AC3E}">
        <p14:creationId xmlns:p14="http://schemas.microsoft.com/office/powerpoint/2010/main" val="89881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23</a:t>
            </a:fld>
            <a:endParaRPr lang="zh-CN" altLang="en-US" sz="1200"/>
          </a:p>
        </p:txBody>
      </p:sp>
    </p:spTree>
    <p:extLst>
      <p:ext uri="{BB962C8B-B14F-4D97-AF65-F5344CB8AC3E}">
        <p14:creationId xmlns:p14="http://schemas.microsoft.com/office/powerpoint/2010/main" val="384707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24</a:t>
            </a:fld>
            <a:endParaRPr lang="zh-CN" altLang="en-US" sz="1200"/>
          </a:p>
        </p:txBody>
      </p:sp>
    </p:spTree>
    <p:extLst>
      <p:ext uri="{BB962C8B-B14F-4D97-AF65-F5344CB8AC3E}">
        <p14:creationId xmlns:p14="http://schemas.microsoft.com/office/powerpoint/2010/main" val="113641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86628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70476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27</a:t>
            </a:fld>
            <a:endParaRPr lang="zh-CN" altLang="en-US"/>
          </a:p>
        </p:txBody>
      </p:sp>
    </p:spTree>
    <p:extLst>
      <p:ext uri="{BB962C8B-B14F-4D97-AF65-F5344CB8AC3E}">
        <p14:creationId xmlns:p14="http://schemas.microsoft.com/office/powerpoint/2010/main" val="214625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3</a:t>
            </a:fld>
            <a:endParaRPr lang="zh-CN" altLang="en-US"/>
          </a:p>
        </p:txBody>
      </p:sp>
    </p:spTree>
    <p:extLst>
      <p:ext uri="{BB962C8B-B14F-4D97-AF65-F5344CB8AC3E}">
        <p14:creationId xmlns:p14="http://schemas.microsoft.com/office/powerpoint/2010/main" val="218808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4</a:t>
            </a:fld>
            <a:endParaRPr lang="zh-CN" altLang="en-US" sz="1200"/>
          </a:p>
        </p:txBody>
      </p:sp>
    </p:spTree>
    <p:extLst>
      <p:ext uri="{BB962C8B-B14F-4D97-AF65-F5344CB8AC3E}">
        <p14:creationId xmlns:p14="http://schemas.microsoft.com/office/powerpoint/2010/main" val="153606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5</a:t>
            </a:fld>
            <a:endParaRPr lang="zh-CN" altLang="en-US" sz="1200"/>
          </a:p>
        </p:txBody>
      </p:sp>
    </p:spTree>
    <p:extLst>
      <p:ext uri="{BB962C8B-B14F-4D97-AF65-F5344CB8AC3E}">
        <p14:creationId xmlns:p14="http://schemas.microsoft.com/office/powerpoint/2010/main" val="242834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6</a:t>
            </a:fld>
            <a:endParaRPr lang="zh-CN" altLang="en-US" sz="1200"/>
          </a:p>
        </p:txBody>
      </p:sp>
    </p:spTree>
    <p:extLst>
      <p:ext uri="{BB962C8B-B14F-4D97-AF65-F5344CB8AC3E}">
        <p14:creationId xmlns:p14="http://schemas.microsoft.com/office/powerpoint/2010/main" val="231073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2017/9/25</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7</a:t>
            </a:fld>
            <a:endParaRPr lang="zh-CN" altLang="en-US" sz="1200"/>
          </a:p>
        </p:txBody>
      </p:sp>
    </p:spTree>
    <p:extLst>
      <p:ext uri="{BB962C8B-B14F-4D97-AF65-F5344CB8AC3E}">
        <p14:creationId xmlns:p14="http://schemas.microsoft.com/office/powerpoint/2010/main" val="64636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a:lstStyle/>
          <a:p>
            <a:pPr defTabSz="914400">
              <a:spcBef>
                <a:spcPct val="0"/>
              </a:spcBef>
            </a:pPr>
            <a:endParaRPr lang="zh-CN" altLang="en-US" smtClean="0"/>
          </a:p>
        </p:txBody>
      </p:sp>
      <p:sp>
        <p:nvSpPr>
          <p:cNvPr id="8601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1CAE1B0-FBEB-4294-AC0E-7771A83DB13D}"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196854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94E711-736C-4B16-A09D-F174665239C8}" type="slidenum">
              <a:rPr lang="zh-CN" altLang="en-US" smtClean="0"/>
              <a:t>9</a:t>
            </a:fld>
            <a:endParaRPr lang="zh-CN" altLang="en-US"/>
          </a:p>
        </p:txBody>
      </p:sp>
    </p:spTree>
    <p:extLst>
      <p:ext uri="{BB962C8B-B14F-4D97-AF65-F5344CB8AC3E}">
        <p14:creationId xmlns:p14="http://schemas.microsoft.com/office/powerpoint/2010/main" val="215504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33743452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705259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379275777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2075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49882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0793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3686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02725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255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9134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970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23830386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7588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315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0346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7491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53687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1467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2980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72841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38879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45696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29170122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2237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006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713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38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3763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635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9486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6191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69986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314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38530189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902" y="205620"/>
            <a:ext cx="8230197" cy="85725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56902" y="1200452"/>
            <a:ext cx="8230197" cy="3394227"/>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69401942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7640401-783F-4614-9D84-2BD3583E6133}" type="datetimeFigureOut">
              <a:rPr kumimoji="0" lang="zh-CN" altLang="en-US" sz="1350" b="0" i="0" u="none" strike="noStrike" kern="1200" cap="none" spc="0" normalizeH="0" baseline="0" noProof="0" smtClean="0">
                <a:ln>
                  <a:noFill/>
                </a:ln>
                <a:solidFill>
                  <a:srgbClr val="000000"/>
                </a:solidFill>
                <a:effectLst/>
                <a:uLnTx/>
                <a:uFillTx/>
                <a:latin typeface="Arial"/>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2017/9/25</a:t>
            </a:fld>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769D2F0-BC39-4406-9F6B-ADBE4CCBE1F7}" type="slidenum">
              <a:rPr kumimoji="0" lang="zh-CN" altLang="en-US" sz="1350" b="0" i="0" u="none" strike="noStrike" kern="1200" cap="none" spc="0" normalizeH="0" baseline="0" noProof="0" smtClean="0">
                <a:ln>
                  <a:noFill/>
                </a:ln>
                <a:solidFill>
                  <a:srgbClr val="000000"/>
                </a:solidFill>
                <a:effectLst/>
                <a:uLnTx/>
                <a:uFillTx/>
                <a:latin typeface="Arial"/>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22271832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32528394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39568108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21444940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2187239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7871D98-BC4B-4E73-AD27-0EC7AE6ABF8A}" type="datetimeFigureOut">
              <a:rPr lang="zh-CN" altLang="en-US" smtClean="0"/>
              <a:t>2017/9/25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205403902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871D98-BC4B-4E73-AD27-0EC7AE6ABF8A}" type="datetimeFigureOut">
              <a:rPr lang="zh-CN" altLang="en-US" smtClean="0"/>
              <a:t>2017/9/25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2BABF47-9DCD-4CCA-BF32-D9635E7771E7}" type="slidenum">
              <a:rPr lang="zh-CN" altLang="en-US" smtClean="0"/>
              <a:t>‹#›</a:t>
            </a:fld>
            <a:endParaRPr lang="zh-CN" altLang="en-US"/>
          </a:p>
        </p:txBody>
      </p:sp>
    </p:spTree>
    <p:extLst>
      <p:ext uri="{BB962C8B-B14F-4D97-AF65-F5344CB8AC3E}">
        <p14:creationId xmlns:p14="http://schemas.microsoft.com/office/powerpoint/2010/main" val="4140145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a:spLocks noChangeArrowheads="1"/>
          </p:cNvSpPr>
          <p:nvPr userDrawn="1"/>
        </p:nvSpPr>
        <p:spPr bwMode="auto">
          <a:xfrm>
            <a:off x="0" y="151494"/>
            <a:ext cx="574860" cy="582083"/>
          </a:xfrm>
          <a:prstGeom prst="rect">
            <a:avLst/>
          </a:prstGeom>
          <a:solidFill>
            <a:schemeClr val="tx2"/>
          </a:solidFill>
          <a:ln w="25400" algn="ctr">
            <a:noFill/>
            <a:miter lim="800000"/>
            <a:headEnd/>
            <a:tailEnd/>
          </a:ln>
        </p:spPr>
        <p:txBody>
          <a:bodyPr anchor="ctr"/>
          <a:lstStyle/>
          <a:p>
            <a:pPr marL="0" marR="0" lvl="0" indent="0" algn="ctr" defTabSz="860085"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032" name="Group 8"/>
          <p:cNvGrpSpPr>
            <a:grpSpLocks/>
          </p:cNvGrpSpPr>
          <p:nvPr userDrawn="1"/>
        </p:nvGrpSpPr>
        <p:grpSpPr bwMode="auto">
          <a:xfrm>
            <a:off x="643545" y="151493"/>
            <a:ext cx="1514046" cy="615346"/>
            <a:chOff x="431" y="159"/>
            <a:chExt cx="1014" cy="407"/>
          </a:xfrm>
        </p:grpSpPr>
        <p:sp>
          <p:nvSpPr>
            <p:cNvPr id="1030" name="TextBox 3"/>
            <p:cNvSpPr txBox="1">
              <a:spLocks noChangeArrowheads="1"/>
            </p:cNvSpPr>
            <p:nvPr userDrawn="1"/>
          </p:nvSpPr>
          <p:spPr bwMode="auto">
            <a:xfrm>
              <a:off x="431" y="159"/>
              <a:ext cx="998" cy="233"/>
            </a:xfrm>
            <a:prstGeom prst="rect">
              <a:avLst/>
            </a:prstGeom>
            <a:noFill/>
            <a:ln w="9525">
              <a:noFill/>
              <a:miter lim="800000"/>
              <a:headEnd/>
              <a:tailEnd/>
            </a:ln>
          </p:spPr>
          <p:txBody>
            <a:bodyPr>
              <a:spAutoFit/>
            </a:bodyPr>
            <a:lstStyle/>
            <a:p>
              <a:pPr marL="0" marR="0" lvl="0" indent="0" algn="l" defTabSz="860085" rtl="0" eaLnBrk="1" fontAlgn="base" latinLnBrk="0" hangingPunct="1">
                <a:lnSpc>
                  <a:spcPct val="100000"/>
                </a:lnSpc>
                <a:spcBef>
                  <a:spcPct val="0"/>
                </a:spcBef>
                <a:spcAft>
                  <a:spcPct val="0"/>
                </a:spcAft>
                <a:buClrTx/>
                <a:buSzTx/>
                <a:buFontTx/>
                <a:buNone/>
                <a:tabLst/>
                <a:defRPr/>
              </a:pPr>
              <a:r>
                <a:rPr kumimoji="0" lang="zh-CN" altLang="en-US" sz="1693" b="0" i="0" u="none" strike="noStrike" kern="1200" cap="none" spc="0" normalizeH="0" baseline="0" noProof="0">
                  <a:ln>
                    <a:noFill/>
                  </a:ln>
                  <a:solidFill>
                    <a:srgbClr val="009900"/>
                  </a:solidFill>
                  <a:effectLst/>
                  <a:uLnTx/>
                  <a:uFillTx/>
                  <a:latin typeface="微软雅黑" pitchFamily="34" charset="-122"/>
                  <a:ea typeface="微软雅黑" pitchFamily="34" charset="-122"/>
                  <a:cs typeface="+mn-cs"/>
                </a:rPr>
                <a:t>输入你的标题</a:t>
              </a:r>
            </a:p>
          </p:txBody>
        </p:sp>
        <p:sp>
          <p:nvSpPr>
            <p:cNvPr id="1031" name="TextBox 4"/>
            <p:cNvSpPr txBox="1">
              <a:spLocks noChangeArrowheads="1"/>
            </p:cNvSpPr>
            <p:nvPr userDrawn="1"/>
          </p:nvSpPr>
          <p:spPr bwMode="auto">
            <a:xfrm>
              <a:off x="447" y="352"/>
              <a:ext cx="998" cy="214"/>
            </a:xfrm>
            <a:prstGeom prst="rect">
              <a:avLst/>
            </a:prstGeom>
            <a:noFill/>
            <a:ln w="9525">
              <a:noFill/>
              <a:miter lim="800000"/>
              <a:headEnd/>
              <a:tailEnd/>
            </a:ln>
          </p:spPr>
          <p:txBody>
            <a:bodyPr>
              <a:spAutoFit/>
            </a:bodyPr>
            <a:lstStyle/>
            <a:p>
              <a:pPr marL="0" marR="0" lvl="0" indent="0" algn="l" defTabSz="860085" rtl="0" eaLnBrk="1" fontAlgn="base" latinLnBrk="0" hangingPunct="1">
                <a:lnSpc>
                  <a:spcPct val="100000"/>
                </a:lnSpc>
                <a:spcBef>
                  <a:spcPct val="0"/>
                </a:spcBef>
                <a:spcAft>
                  <a:spcPct val="0"/>
                </a:spcAft>
                <a:buClrTx/>
                <a:buSzTx/>
                <a:buFontTx/>
                <a:buNone/>
                <a:tabLst/>
                <a:defRPr/>
              </a:pPr>
              <a:r>
                <a:rPr kumimoji="0" lang="en-US" altLang="zh-CN" sz="1505" b="0" i="0" u="none" strike="noStrike" kern="1200" cap="none" spc="0" normalizeH="0" baseline="0" noProof="0">
                  <a:ln>
                    <a:noFill/>
                  </a:ln>
                  <a:solidFill>
                    <a:srgbClr val="009900"/>
                  </a:solidFill>
                  <a:effectLst/>
                  <a:uLnTx/>
                  <a:uFillTx/>
                  <a:latin typeface="微软雅黑" pitchFamily="34" charset="-122"/>
                  <a:ea typeface="微软雅黑" pitchFamily="34" charset="-122"/>
                  <a:cs typeface="+mn-cs"/>
                </a:rPr>
                <a:t>Add your title</a:t>
              </a:r>
              <a:endParaRPr kumimoji="0" lang="zh-CN" altLang="en-US" sz="1505" b="0" i="0" u="none" strike="noStrike" kern="1200" cap="none" spc="0" normalizeH="0" baseline="0" noProof="0">
                <a:ln>
                  <a:noFill/>
                </a:ln>
                <a:solidFill>
                  <a:srgbClr val="009900"/>
                </a:solidFill>
                <a:effectLst/>
                <a:uLnTx/>
                <a:uFillTx/>
                <a:latin typeface="微软雅黑" pitchFamily="34" charset="-122"/>
                <a:ea typeface="微软雅黑" pitchFamily="34" charset="-122"/>
                <a:cs typeface="+mn-cs"/>
              </a:endParaRPr>
            </a:p>
          </p:txBody>
        </p:sp>
      </p:grpSp>
      <p:sp>
        <p:nvSpPr>
          <p:cNvPr id="2" name="Line 10"/>
          <p:cNvSpPr>
            <a:spLocks noChangeShapeType="1"/>
          </p:cNvSpPr>
          <p:nvPr userDrawn="1"/>
        </p:nvSpPr>
        <p:spPr bwMode="auto">
          <a:xfrm>
            <a:off x="2200891" y="630767"/>
            <a:ext cx="6943109" cy="0"/>
          </a:xfrm>
          <a:prstGeom prst="line">
            <a:avLst/>
          </a:prstGeom>
          <a:noFill/>
          <a:ln w="9525">
            <a:solidFill>
              <a:schemeClr val="tx2"/>
            </a:solidFill>
            <a:round/>
            <a:headEnd/>
            <a:tailEnd/>
          </a:ln>
          <a:effectLst/>
        </p:spPr>
        <p:txBody>
          <a:bodyPr/>
          <a:lstStyle/>
          <a:p>
            <a:pPr marL="0" marR="0" lvl="0" indent="0" algn="l" defTabSz="909361"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035" name="Text Box 11"/>
          <p:cNvSpPr txBox="1">
            <a:spLocks noChangeArrowheads="1"/>
          </p:cNvSpPr>
          <p:nvPr userDrawn="1"/>
        </p:nvSpPr>
        <p:spPr bwMode="auto">
          <a:xfrm>
            <a:off x="8213773" y="267910"/>
            <a:ext cx="838178" cy="367345"/>
          </a:xfrm>
          <a:prstGeom prst="rect">
            <a:avLst/>
          </a:prstGeom>
          <a:noFill/>
          <a:ln w="9525">
            <a:noFill/>
            <a:miter lim="800000"/>
            <a:headEnd/>
            <a:tailEnd/>
          </a:ln>
          <a:effectLst/>
        </p:spPr>
        <p:txBody>
          <a:bodyPr wrap="none">
            <a:spAutoFit/>
          </a:bodyPr>
          <a:lstStyle/>
          <a:p>
            <a:pPr marL="0" marR="0" lvl="0" indent="0" algn="l" defTabSz="860085" rtl="0" eaLnBrk="1" fontAlgn="base" latinLnBrk="0" hangingPunct="1">
              <a:lnSpc>
                <a:spcPct val="100000"/>
              </a:lnSpc>
              <a:spcBef>
                <a:spcPct val="0"/>
              </a:spcBef>
              <a:spcAft>
                <a:spcPct val="0"/>
              </a:spcAft>
              <a:buClrTx/>
              <a:buSzTx/>
              <a:buFontTx/>
              <a:buNone/>
              <a:tabLst/>
              <a:defRPr/>
            </a:pPr>
            <a:r>
              <a:rPr kumimoji="0" lang="en-US" altLang="zh-CN" sz="1787" b="0" i="0" u="none" strike="noStrike" kern="1200" cap="none" spc="0" normalizeH="0" baseline="0" noProof="0">
                <a:ln>
                  <a:noFill/>
                </a:ln>
                <a:solidFill>
                  <a:srgbClr val="009900"/>
                </a:solidFill>
                <a:effectLst/>
                <a:uLnTx/>
                <a:uFillTx/>
                <a:latin typeface="微软雅黑" pitchFamily="34" charset="-122"/>
                <a:ea typeface="微软雅黑" pitchFamily="34" charset="-122"/>
                <a:cs typeface="+mn-cs"/>
              </a:rPr>
              <a:t>LOGO</a:t>
            </a:r>
          </a:p>
        </p:txBody>
      </p:sp>
      <p:sp>
        <p:nvSpPr>
          <p:cNvPr id="5" name="矩形 4"/>
          <p:cNvSpPr/>
          <p:nvPr userDrawn="1"/>
        </p:nvSpPr>
        <p:spPr>
          <a:xfrm>
            <a:off x="88900" y="766838"/>
            <a:ext cx="8864600" cy="4224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4367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dissolve">
                                      <p:cBhvr>
                                        <p:cTn id="10" dur="500"/>
                                        <p:tgtEl>
                                          <p:spTgt spid="1032"/>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35"/>
                                        </p:tgtEl>
                                        <p:attrNameLst>
                                          <p:attrName>style.visibility</p:attrName>
                                        </p:attrNameLst>
                                      </p:cBhvr>
                                      <p:to>
                                        <p:strVal val="visible"/>
                                      </p:to>
                                    </p:set>
                                    <p:animEffect transition="in" filter="dissolve">
                                      <p:cBhvr>
                                        <p:cTn id="16"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35" grpId="0"/>
    </p:bldLst>
  </p:timing>
  <p:txStyles>
    <p:titleStyle>
      <a:lvl1pPr algn="ctr" defTabSz="909361" rtl="0" eaLnBrk="0" fontAlgn="base" hangingPunct="0">
        <a:spcBef>
          <a:spcPct val="0"/>
        </a:spcBef>
        <a:spcAft>
          <a:spcPct val="0"/>
        </a:spcAft>
        <a:defRPr sz="4421" kern="1200">
          <a:solidFill>
            <a:schemeClr val="tx1"/>
          </a:solidFill>
          <a:latin typeface="+mj-lt"/>
          <a:ea typeface="+mj-ea"/>
          <a:cs typeface="+mj-cs"/>
        </a:defRPr>
      </a:lvl1pPr>
      <a:lvl2pPr algn="ctr" defTabSz="909361" rtl="0" eaLnBrk="0" fontAlgn="base" hangingPunct="0">
        <a:spcBef>
          <a:spcPct val="0"/>
        </a:spcBef>
        <a:spcAft>
          <a:spcPct val="0"/>
        </a:spcAft>
        <a:defRPr sz="4421">
          <a:solidFill>
            <a:schemeClr val="tx1"/>
          </a:solidFill>
          <a:latin typeface="Arial" pitchFamily="34" charset="0"/>
          <a:ea typeface="微软雅黑" pitchFamily="34" charset="-122"/>
        </a:defRPr>
      </a:lvl2pPr>
      <a:lvl3pPr algn="ctr" defTabSz="909361" rtl="0" eaLnBrk="0" fontAlgn="base" hangingPunct="0">
        <a:spcBef>
          <a:spcPct val="0"/>
        </a:spcBef>
        <a:spcAft>
          <a:spcPct val="0"/>
        </a:spcAft>
        <a:defRPr sz="4421">
          <a:solidFill>
            <a:schemeClr val="tx1"/>
          </a:solidFill>
          <a:latin typeface="Arial" pitchFamily="34" charset="0"/>
          <a:ea typeface="微软雅黑" pitchFamily="34" charset="-122"/>
        </a:defRPr>
      </a:lvl3pPr>
      <a:lvl4pPr algn="ctr" defTabSz="909361" rtl="0" eaLnBrk="0" fontAlgn="base" hangingPunct="0">
        <a:spcBef>
          <a:spcPct val="0"/>
        </a:spcBef>
        <a:spcAft>
          <a:spcPct val="0"/>
        </a:spcAft>
        <a:defRPr sz="4421">
          <a:solidFill>
            <a:schemeClr val="tx1"/>
          </a:solidFill>
          <a:latin typeface="Arial" pitchFamily="34" charset="0"/>
          <a:ea typeface="微软雅黑" pitchFamily="34" charset="-122"/>
        </a:defRPr>
      </a:lvl4pPr>
      <a:lvl5pPr algn="ctr" defTabSz="909361" rtl="0" eaLnBrk="0" fontAlgn="base" hangingPunct="0">
        <a:spcBef>
          <a:spcPct val="0"/>
        </a:spcBef>
        <a:spcAft>
          <a:spcPct val="0"/>
        </a:spcAft>
        <a:defRPr sz="4421">
          <a:solidFill>
            <a:schemeClr val="tx1"/>
          </a:solidFill>
          <a:latin typeface="Arial" pitchFamily="34" charset="0"/>
          <a:ea typeface="微软雅黑" pitchFamily="34" charset="-122"/>
        </a:defRPr>
      </a:lvl5pPr>
      <a:lvl6pPr marL="430042" algn="ctr" defTabSz="909361" rtl="0" fontAlgn="base">
        <a:spcBef>
          <a:spcPct val="0"/>
        </a:spcBef>
        <a:spcAft>
          <a:spcPct val="0"/>
        </a:spcAft>
        <a:defRPr sz="4421">
          <a:solidFill>
            <a:schemeClr val="tx1"/>
          </a:solidFill>
          <a:latin typeface="Arial" pitchFamily="34" charset="0"/>
          <a:ea typeface="微软雅黑" pitchFamily="34" charset="-122"/>
        </a:defRPr>
      </a:lvl6pPr>
      <a:lvl7pPr marL="860085" algn="ctr" defTabSz="909361" rtl="0" fontAlgn="base">
        <a:spcBef>
          <a:spcPct val="0"/>
        </a:spcBef>
        <a:spcAft>
          <a:spcPct val="0"/>
        </a:spcAft>
        <a:defRPr sz="4421">
          <a:solidFill>
            <a:schemeClr val="tx1"/>
          </a:solidFill>
          <a:latin typeface="Arial" pitchFamily="34" charset="0"/>
          <a:ea typeface="微软雅黑" pitchFamily="34" charset="-122"/>
        </a:defRPr>
      </a:lvl7pPr>
      <a:lvl8pPr marL="1290127" algn="ctr" defTabSz="909361" rtl="0" fontAlgn="base">
        <a:spcBef>
          <a:spcPct val="0"/>
        </a:spcBef>
        <a:spcAft>
          <a:spcPct val="0"/>
        </a:spcAft>
        <a:defRPr sz="4421">
          <a:solidFill>
            <a:schemeClr val="tx1"/>
          </a:solidFill>
          <a:latin typeface="Arial" pitchFamily="34" charset="0"/>
          <a:ea typeface="微软雅黑" pitchFamily="34" charset="-122"/>
        </a:defRPr>
      </a:lvl8pPr>
      <a:lvl9pPr marL="1720169" algn="ctr" defTabSz="909361" rtl="0" fontAlgn="base">
        <a:spcBef>
          <a:spcPct val="0"/>
        </a:spcBef>
        <a:spcAft>
          <a:spcPct val="0"/>
        </a:spcAft>
        <a:defRPr sz="4421">
          <a:solidFill>
            <a:schemeClr val="tx1"/>
          </a:solidFill>
          <a:latin typeface="Arial" pitchFamily="34" charset="0"/>
          <a:ea typeface="微软雅黑" pitchFamily="34" charset="-122"/>
        </a:defRPr>
      </a:lvl9pPr>
    </p:titleStyle>
    <p:bodyStyle>
      <a:lvl1pPr marL="340450" indent="-340450" algn="l" defTabSz="909361" rtl="0" eaLnBrk="0" fontAlgn="base" hangingPunct="0">
        <a:spcBef>
          <a:spcPct val="20000"/>
        </a:spcBef>
        <a:spcAft>
          <a:spcPct val="0"/>
        </a:spcAft>
        <a:buFont typeface="Arial" charset="0"/>
        <a:buChar char="•"/>
        <a:defRPr sz="3198" kern="1200">
          <a:solidFill>
            <a:schemeClr val="tx1"/>
          </a:solidFill>
          <a:latin typeface="+mn-lt"/>
          <a:ea typeface="+mn-ea"/>
          <a:cs typeface="+mn-cs"/>
        </a:defRPr>
      </a:lvl1pPr>
      <a:lvl2pPr marL="739136" indent="-283708" algn="l" defTabSz="909361" rtl="0" eaLnBrk="0" fontAlgn="base" hangingPunct="0">
        <a:spcBef>
          <a:spcPct val="20000"/>
        </a:spcBef>
        <a:spcAft>
          <a:spcPct val="0"/>
        </a:spcAft>
        <a:buFont typeface="Arial" charset="0"/>
        <a:buChar char="–"/>
        <a:defRPr sz="2822" kern="1200">
          <a:solidFill>
            <a:schemeClr val="tx1"/>
          </a:solidFill>
          <a:latin typeface="+mn-lt"/>
          <a:ea typeface="+mn-ea"/>
          <a:cs typeface="+mn-cs"/>
        </a:defRPr>
      </a:lvl2pPr>
      <a:lvl3pPr marL="1137820" indent="-226967" algn="l" defTabSz="909361" rtl="0" eaLnBrk="0" fontAlgn="base" hangingPunct="0">
        <a:spcBef>
          <a:spcPct val="20000"/>
        </a:spcBef>
        <a:spcAft>
          <a:spcPct val="0"/>
        </a:spcAft>
        <a:buFont typeface="Arial" charset="0"/>
        <a:buChar char="•"/>
        <a:defRPr sz="2352" kern="1200">
          <a:solidFill>
            <a:schemeClr val="tx1"/>
          </a:solidFill>
          <a:latin typeface="+mn-lt"/>
          <a:ea typeface="+mn-ea"/>
          <a:cs typeface="+mn-cs"/>
        </a:defRPr>
      </a:lvl3pPr>
      <a:lvl4pPr marL="1591754" indent="-226967" algn="l" defTabSz="909361" rtl="0" eaLnBrk="0" fontAlgn="base" hangingPunct="0">
        <a:spcBef>
          <a:spcPct val="20000"/>
        </a:spcBef>
        <a:spcAft>
          <a:spcPct val="0"/>
        </a:spcAft>
        <a:buFont typeface="Arial" charset="0"/>
        <a:buChar char="–"/>
        <a:defRPr sz="1975" kern="1200">
          <a:solidFill>
            <a:schemeClr val="tx1"/>
          </a:solidFill>
          <a:latin typeface="+mn-lt"/>
          <a:ea typeface="+mn-ea"/>
          <a:cs typeface="+mn-cs"/>
        </a:defRPr>
      </a:lvl4pPr>
      <a:lvl5pPr marL="2047181" indent="-226967" algn="l" defTabSz="909361" rtl="0" eaLnBrk="0" fontAlgn="base" hangingPunct="0">
        <a:spcBef>
          <a:spcPct val="20000"/>
        </a:spcBef>
        <a:spcAft>
          <a:spcPct val="0"/>
        </a:spcAft>
        <a:buFont typeface="Arial" charset="0"/>
        <a:buChar char="»"/>
        <a:defRPr sz="1975" kern="1200">
          <a:solidFill>
            <a:schemeClr val="tx1"/>
          </a:solidFill>
          <a:latin typeface="+mn-lt"/>
          <a:ea typeface="+mn-ea"/>
          <a:cs typeface="+mn-cs"/>
        </a:defRPr>
      </a:lvl5pPr>
      <a:lvl6pPr marL="250336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5851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413676"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6883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zh-CN"/>
      </a:defPPr>
      <a:lvl1pPr marL="0" algn="l" defTabSz="910314" rtl="0" eaLnBrk="1" latinLnBrk="0" hangingPunct="1">
        <a:defRPr sz="1787" kern="1200">
          <a:solidFill>
            <a:schemeClr val="tx1"/>
          </a:solidFill>
          <a:latin typeface="+mn-lt"/>
          <a:ea typeface="+mn-ea"/>
          <a:cs typeface="+mn-cs"/>
        </a:defRPr>
      </a:lvl1pPr>
      <a:lvl2pPr marL="455156" algn="l" defTabSz="910314" rtl="0" eaLnBrk="1" latinLnBrk="0" hangingPunct="1">
        <a:defRPr sz="1787" kern="1200">
          <a:solidFill>
            <a:schemeClr val="tx1"/>
          </a:solidFill>
          <a:latin typeface="+mn-lt"/>
          <a:ea typeface="+mn-ea"/>
          <a:cs typeface="+mn-cs"/>
        </a:defRPr>
      </a:lvl2pPr>
      <a:lvl3pPr marL="910314" algn="l" defTabSz="910314" rtl="0" eaLnBrk="1" latinLnBrk="0" hangingPunct="1">
        <a:defRPr sz="1787" kern="1200">
          <a:solidFill>
            <a:schemeClr val="tx1"/>
          </a:solidFill>
          <a:latin typeface="+mn-lt"/>
          <a:ea typeface="+mn-ea"/>
          <a:cs typeface="+mn-cs"/>
        </a:defRPr>
      </a:lvl3pPr>
      <a:lvl4pPr marL="1365470" algn="l" defTabSz="910314" rtl="0" eaLnBrk="1" latinLnBrk="0" hangingPunct="1">
        <a:defRPr sz="1787" kern="1200">
          <a:solidFill>
            <a:schemeClr val="tx1"/>
          </a:solidFill>
          <a:latin typeface="+mn-lt"/>
          <a:ea typeface="+mn-ea"/>
          <a:cs typeface="+mn-cs"/>
        </a:defRPr>
      </a:lvl4pPr>
      <a:lvl5pPr marL="1820627" algn="l" defTabSz="910314" rtl="0" eaLnBrk="1" latinLnBrk="0" hangingPunct="1">
        <a:defRPr sz="1787" kern="1200">
          <a:solidFill>
            <a:schemeClr val="tx1"/>
          </a:solidFill>
          <a:latin typeface="+mn-lt"/>
          <a:ea typeface="+mn-ea"/>
          <a:cs typeface="+mn-cs"/>
        </a:defRPr>
      </a:lvl5pPr>
      <a:lvl6pPr marL="2275784" algn="l" defTabSz="910314" rtl="0" eaLnBrk="1" latinLnBrk="0" hangingPunct="1">
        <a:defRPr sz="1787" kern="1200">
          <a:solidFill>
            <a:schemeClr val="tx1"/>
          </a:solidFill>
          <a:latin typeface="+mn-lt"/>
          <a:ea typeface="+mn-ea"/>
          <a:cs typeface="+mn-cs"/>
        </a:defRPr>
      </a:lvl6pPr>
      <a:lvl7pPr marL="2730941" algn="l" defTabSz="910314" rtl="0" eaLnBrk="1" latinLnBrk="0" hangingPunct="1">
        <a:defRPr sz="1787" kern="1200">
          <a:solidFill>
            <a:schemeClr val="tx1"/>
          </a:solidFill>
          <a:latin typeface="+mn-lt"/>
          <a:ea typeface="+mn-ea"/>
          <a:cs typeface="+mn-cs"/>
        </a:defRPr>
      </a:lvl7pPr>
      <a:lvl8pPr marL="3186097" algn="l" defTabSz="910314" rtl="0" eaLnBrk="1" latinLnBrk="0" hangingPunct="1">
        <a:defRPr sz="1787" kern="1200">
          <a:solidFill>
            <a:schemeClr val="tx1"/>
          </a:solidFill>
          <a:latin typeface="+mn-lt"/>
          <a:ea typeface="+mn-ea"/>
          <a:cs typeface="+mn-cs"/>
        </a:defRPr>
      </a:lvl8pPr>
      <a:lvl9pPr marL="3641254" algn="l" defTabSz="910314"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504" y="3370995"/>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sp>
        <p:nvSpPr>
          <p:cNvPr id="9" name="文本框 8"/>
          <p:cNvSpPr txBox="1"/>
          <p:nvPr/>
        </p:nvSpPr>
        <p:spPr>
          <a:xfrm>
            <a:off x="1583462" y="1128724"/>
            <a:ext cx="6356227" cy="769441"/>
          </a:xfrm>
          <a:prstGeom prst="rect">
            <a:avLst/>
          </a:prstGeom>
          <a:noFill/>
        </p:spPr>
        <p:txBody>
          <a:bodyPr wrap="none" rtlCol="0">
            <a:spAutoFit/>
          </a:bodyPr>
          <a:lstStyle/>
          <a:p>
            <a:r>
              <a:rPr lang="zh-CN" altLang="en-US" sz="4400" b="1" dirty="0" smtClean="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学校教育家长会</a:t>
            </a:r>
            <a:r>
              <a:rPr lang="en-US" altLang="zh-CN" sz="4400" b="1" dirty="0" smtClean="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PPT</a:t>
            </a:r>
            <a:r>
              <a:rPr lang="zh-CN" altLang="en-US" sz="4400" b="1" dirty="0" smtClean="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模板</a:t>
            </a:r>
            <a:endParaRPr lang="zh-CN" altLang="en-US" sz="4400" b="1"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2513675" y="1991706"/>
            <a:ext cx="4495800" cy="461665"/>
          </a:xfrm>
          <a:prstGeom prst="rect">
            <a:avLst/>
          </a:prstGeom>
          <a:noFill/>
        </p:spPr>
        <p:txBody>
          <a:bodyPr wrap="square" rtlCol="0">
            <a:spAutoFit/>
          </a:bodyPr>
          <a:lstStyle/>
          <a:p>
            <a:r>
              <a:rPr lang="en-US" altLang="zh-CN" sz="2400" dirty="0" smtClean="0">
                <a:solidFill>
                  <a:srgbClr val="3FB5DD"/>
                </a:solidFill>
              </a:rPr>
              <a:t>—</a:t>
            </a:r>
            <a:r>
              <a:rPr lang="zh-CN" altLang="en-US" sz="2400" dirty="0" smtClean="0">
                <a:solidFill>
                  <a:srgbClr val="3FB5DD"/>
                </a:solidFill>
              </a:rPr>
              <a:t>单击此处添加您的学校名称</a:t>
            </a:r>
            <a:r>
              <a:rPr lang="en-US" altLang="zh-CN" sz="2400" dirty="0" smtClean="0">
                <a:solidFill>
                  <a:srgbClr val="3FB5DD"/>
                </a:solidFill>
              </a:rPr>
              <a:t>—</a:t>
            </a:r>
            <a:endParaRPr lang="zh-CN" altLang="en-US" sz="2400" dirty="0">
              <a:solidFill>
                <a:srgbClr val="3FB5DD"/>
              </a:solidFill>
            </a:endParaRPr>
          </a:p>
        </p:txBody>
      </p:sp>
    </p:spTree>
    <p:extLst>
      <p:ext uri="{BB962C8B-B14F-4D97-AF65-F5344CB8AC3E}">
        <p14:creationId xmlns:p14="http://schemas.microsoft.com/office/powerpoint/2010/main" val="416445438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par>
                          <p:cTn id="33" fill="hold">
                            <p:stCondLst>
                              <p:cond delay="4500"/>
                            </p:stCondLst>
                            <p:childTnLst>
                              <p:par>
                                <p:cTn id="34" presetID="16" presetClass="entr" presetSubtype="2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6"/>
          <p:cNvSpPr>
            <a:spLocks noChangeArrowheads="1"/>
          </p:cNvSpPr>
          <p:nvPr/>
        </p:nvSpPr>
        <p:spPr bwMode="auto">
          <a:xfrm>
            <a:off x="2497026" y="2516317"/>
            <a:ext cx="1285048" cy="648823"/>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32771" name="Freeform 6"/>
          <p:cNvSpPr>
            <a:spLocks noChangeArrowheads="1"/>
          </p:cNvSpPr>
          <p:nvPr/>
        </p:nvSpPr>
        <p:spPr bwMode="auto">
          <a:xfrm>
            <a:off x="3211362" y="1978361"/>
            <a:ext cx="1286308" cy="1186780"/>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73D22C"/>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32772" name="Freeform 6"/>
          <p:cNvSpPr>
            <a:spLocks noChangeArrowheads="1"/>
          </p:cNvSpPr>
          <p:nvPr/>
        </p:nvSpPr>
        <p:spPr bwMode="auto">
          <a:xfrm>
            <a:off x="4013886" y="2227811"/>
            <a:ext cx="1285048" cy="937329"/>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32773" name="Freeform 6"/>
          <p:cNvSpPr>
            <a:spLocks noChangeArrowheads="1"/>
          </p:cNvSpPr>
          <p:nvPr/>
        </p:nvSpPr>
        <p:spPr bwMode="auto">
          <a:xfrm>
            <a:off x="4738301" y="1565130"/>
            <a:ext cx="1286308" cy="1600011"/>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73D22C"/>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32774" name="Rectangle 148"/>
          <p:cNvSpPr>
            <a:spLocks noChangeArrowheads="1"/>
          </p:cNvSpPr>
          <p:nvPr/>
        </p:nvSpPr>
        <p:spPr bwMode="auto">
          <a:xfrm>
            <a:off x="2406317" y="3214086"/>
            <a:ext cx="965046" cy="2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32775" name="Rectangle 149"/>
          <p:cNvSpPr>
            <a:spLocks noChangeArrowheads="1"/>
          </p:cNvSpPr>
          <p:nvPr/>
        </p:nvSpPr>
        <p:spPr bwMode="auto">
          <a:xfrm>
            <a:off x="3212621" y="3214086"/>
            <a:ext cx="965046" cy="2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32776" name="Rectangle 159"/>
          <p:cNvSpPr>
            <a:spLocks noChangeArrowheads="1"/>
          </p:cNvSpPr>
          <p:nvPr/>
        </p:nvSpPr>
        <p:spPr bwMode="auto">
          <a:xfrm>
            <a:off x="4071839" y="3214086"/>
            <a:ext cx="963787" cy="2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32777" name="Rectangle 160"/>
          <p:cNvSpPr>
            <a:spLocks noChangeArrowheads="1"/>
          </p:cNvSpPr>
          <p:nvPr/>
        </p:nvSpPr>
        <p:spPr bwMode="auto">
          <a:xfrm>
            <a:off x="4805073" y="3214086"/>
            <a:ext cx="963787" cy="2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27658" name="Oval 162"/>
          <p:cNvSpPr>
            <a:spLocks noChangeArrowheads="1"/>
          </p:cNvSpPr>
          <p:nvPr/>
        </p:nvSpPr>
        <p:spPr bwMode="auto">
          <a:xfrm>
            <a:off x="2977029" y="2247969"/>
            <a:ext cx="303624" cy="299845"/>
          </a:xfrm>
          <a:prstGeom prst="ellipse">
            <a:avLst/>
          </a:prstGeom>
          <a:solidFill>
            <a:srgbClr val="009644"/>
          </a:solidFill>
          <a:ln w="25400">
            <a:solidFill>
              <a:srgbClr val="FFFFFF"/>
            </a:solidFill>
            <a:miter lim="800000"/>
            <a:headEnd/>
            <a:tailEnd/>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873">
              <a:solidFill>
                <a:srgbClr val="FFFFFF"/>
              </a:solidFill>
              <a:latin typeface="微软雅黑" pitchFamily="34" charset="-122"/>
              <a:ea typeface="微软雅黑" pitchFamily="34" charset="-122"/>
              <a:sym typeface="微软雅黑" pitchFamily="34" charset="-122"/>
            </a:endParaRPr>
          </a:p>
        </p:txBody>
      </p:sp>
      <p:sp>
        <p:nvSpPr>
          <p:cNvPr id="27659" name="Rectangle 163"/>
          <p:cNvSpPr>
            <a:spLocks noChangeArrowheads="1"/>
          </p:cNvSpPr>
          <p:nvPr/>
        </p:nvSpPr>
        <p:spPr bwMode="auto">
          <a:xfrm>
            <a:off x="2881281" y="2292748"/>
            <a:ext cx="495121"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873">
                <a:solidFill>
                  <a:srgbClr val="FFFFFF"/>
                </a:solidFill>
                <a:latin typeface="微软雅黑" pitchFamily="34" charset="-122"/>
                <a:ea typeface="微软雅黑" pitchFamily="34" charset="-122"/>
                <a:sym typeface="Open Sans Condensed Light" pitchFamily="34" charset="0"/>
              </a:rPr>
              <a:t>45%</a:t>
            </a:r>
            <a:endParaRPr lang="zh-CN" altLang="en-US" sz="1071"/>
          </a:p>
        </p:txBody>
      </p:sp>
      <p:sp>
        <p:nvSpPr>
          <p:cNvPr id="27660" name="Oval 165"/>
          <p:cNvSpPr>
            <a:spLocks noChangeArrowheads="1"/>
          </p:cNvSpPr>
          <p:nvPr/>
        </p:nvSpPr>
        <p:spPr bwMode="auto">
          <a:xfrm>
            <a:off x="3697664" y="1726390"/>
            <a:ext cx="303624" cy="299845"/>
          </a:xfrm>
          <a:prstGeom prst="ellipse">
            <a:avLst/>
          </a:prstGeom>
          <a:solidFill>
            <a:srgbClr val="73D22C"/>
          </a:solidFill>
          <a:ln w="25400">
            <a:solidFill>
              <a:srgbClr val="FFFFFF"/>
            </a:solidFill>
            <a:miter lim="800000"/>
            <a:headEnd/>
            <a:tailEnd/>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873">
              <a:solidFill>
                <a:srgbClr val="FFFFFF"/>
              </a:solidFill>
              <a:latin typeface="微软雅黑" pitchFamily="34" charset="-122"/>
              <a:ea typeface="微软雅黑" pitchFamily="34" charset="-122"/>
              <a:sym typeface="微软雅黑" pitchFamily="34" charset="-122"/>
            </a:endParaRPr>
          </a:p>
        </p:txBody>
      </p:sp>
      <p:sp>
        <p:nvSpPr>
          <p:cNvPr id="27661" name="Rectangle 166"/>
          <p:cNvSpPr>
            <a:spLocks noChangeArrowheads="1"/>
          </p:cNvSpPr>
          <p:nvPr/>
        </p:nvSpPr>
        <p:spPr bwMode="auto">
          <a:xfrm>
            <a:off x="3603175" y="1769909"/>
            <a:ext cx="493862"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873">
                <a:solidFill>
                  <a:srgbClr val="FFFFFF"/>
                </a:solidFill>
                <a:latin typeface="微软雅黑" pitchFamily="34" charset="-122"/>
                <a:ea typeface="微软雅黑" pitchFamily="34" charset="-122"/>
                <a:sym typeface="Open Sans Condensed Light" pitchFamily="34" charset="0"/>
              </a:rPr>
              <a:t>65%</a:t>
            </a:r>
            <a:endParaRPr lang="zh-CN" altLang="en-US" sz="1071"/>
          </a:p>
        </p:txBody>
      </p:sp>
      <p:sp>
        <p:nvSpPr>
          <p:cNvPr id="27662" name="Oval 168"/>
          <p:cNvSpPr>
            <a:spLocks noChangeArrowheads="1"/>
          </p:cNvSpPr>
          <p:nvPr/>
        </p:nvSpPr>
        <p:spPr bwMode="auto">
          <a:xfrm>
            <a:off x="4501449" y="1967022"/>
            <a:ext cx="303624" cy="299845"/>
          </a:xfrm>
          <a:prstGeom prst="ellipse">
            <a:avLst/>
          </a:prstGeom>
          <a:solidFill>
            <a:srgbClr val="009644"/>
          </a:solidFill>
          <a:ln w="25400">
            <a:solidFill>
              <a:srgbClr val="FFFFFF"/>
            </a:solidFill>
            <a:miter lim="800000"/>
            <a:headEnd/>
            <a:tailEnd/>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873">
              <a:solidFill>
                <a:srgbClr val="FFFFFF"/>
              </a:solidFill>
              <a:latin typeface="微软雅黑" pitchFamily="34" charset="-122"/>
              <a:ea typeface="微软雅黑" pitchFamily="34" charset="-122"/>
              <a:sym typeface="微软雅黑" pitchFamily="34" charset="-122"/>
            </a:endParaRPr>
          </a:p>
        </p:txBody>
      </p:sp>
      <p:sp>
        <p:nvSpPr>
          <p:cNvPr id="27663" name="Rectangle 169"/>
          <p:cNvSpPr>
            <a:spLocks noChangeArrowheads="1"/>
          </p:cNvSpPr>
          <p:nvPr/>
        </p:nvSpPr>
        <p:spPr bwMode="auto">
          <a:xfrm>
            <a:off x="4405701" y="2011171"/>
            <a:ext cx="495121"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873">
                <a:solidFill>
                  <a:srgbClr val="FFFFFF"/>
                </a:solidFill>
                <a:latin typeface="微软雅黑" pitchFamily="34" charset="-122"/>
                <a:ea typeface="微软雅黑" pitchFamily="34" charset="-122"/>
                <a:sym typeface="Open Sans Condensed Light" pitchFamily="34" charset="0"/>
              </a:rPr>
              <a:t>50%</a:t>
            </a:r>
            <a:endParaRPr lang="zh-CN" altLang="en-US" sz="1071"/>
          </a:p>
        </p:txBody>
      </p:sp>
      <p:sp>
        <p:nvSpPr>
          <p:cNvPr id="27664" name="Oval 171"/>
          <p:cNvSpPr>
            <a:spLocks noChangeArrowheads="1"/>
          </p:cNvSpPr>
          <p:nvPr/>
        </p:nvSpPr>
        <p:spPr bwMode="auto">
          <a:xfrm>
            <a:off x="5222084" y="1369853"/>
            <a:ext cx="303624" cy="299845"/>
          </a:xfrm>
          <a:prstGeom prst="ellipse">
            <a:avLst/>
          </a:prstGeom>
          <a:solidFill>
            <a:srgbClr val="73D22C"/>
          </a:solidFill>
          <a:ln w="25400">
            <a:solidFill>
              <a:srgbClr val="FFFFFF"/>
            </a:solidFill>
            <a:miter lim="800000"/>
            <a:headEnd/>
            <a:tailEnd/>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873">
              <a:solidFill>
                <a:srgbClr val="FFFFFF"/>
              </a:solidFill>
              <a:latin typeface="微软雅黑" pitchFamily="34" charset="-122"/>
              <a:ea typeface="微软雅黑" pitchFamily="34" charset="-122"/>
              <a:sym typeface="微软雅黑" pitchFamily="34" charset="-122"/>
            </a:endParaRPr>
          </a:p>
        </p:txBody>
      </p:sp>
      <p:sp>
        <p:nvSpPr>
          <p:cNvPr id="27665" name="Rectangle 172"/>
          <p:cNvSpPr>
            <a:spLocks noChangeArrowheads="1"/>
          </p:cNvSpPr>
          <p:nvPr/>
        </p:nvSpPr>
        <p:spPr bwMode="auto">
          <a:xfrm>
            <a:off x="5127595" y="1414631"/>
            <a:ext cx="493862"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873">
                <a:solidFill>
                  <a:srgbClr val="FFFFFF"/>
                </a:solidFill>
                <a:latin typeface="微软雅黑" pitchFamily="34" charset="-122"/>
                <a:ea typeface="微软雅黑" pitchFamily="34" charset="-122"/>
                <a:sym typeface="Open Sans Condensed Light" pitchFamily="34" charset="0"/>
              </a:rPr>
              <a:t>85%</a:t>
            </a:r>
            <a:endParaRPr lang="zh-CN" altLang="en-US" sz="1071"/>
          </a:p>
        </p:txBody>
      </p:sp>
      <p:sp>
        <p:nvSpPr>
          <p:cNvPr id="32786" name="Freeform 6"/>
          <p:cNvSpPr>
            <a:spLocks noChangeArrowheads="1"/>
          </p:cNvSpPr>
          <p:nvPr/>
        </p:nvSpPr>
        <p:spPr bwMode="auto">
          <a:xfrm>
            <a:off x="5390904" y="1978361"/>
            <a:ext cx="1286308" cy="1186780"/>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27667" name="Oval 178"/>
          <p:cNvSpPr>
            <a:spLocks noChangeArrowheads="1"/>
          </p:cNvSpPr>
          <p:nvPr/>
        </p:nvSpPr>
        <p:spPr bwMode="auto">
          <a:xfrm>
            <a:off x="5877207" y="1726390"/>
            <a:ext cx="303624" cy="299845"/>
          </a:xfrm>
          <a:prstGeom prst="ellipse">
            <a:avLst/>
          </a:prstGeom>
          <a:solidFill>
            <a:srgbClr val="009644"/>
          </a:solidFill>
          <a:ln w="25400">
            <a:solidFill>
              <a:srgbClr val="FFFFFF"/>
            </a:solidFill>
            <a:miter lim="800000"/>
            <a:headEnd/>
            <a:tailEnd/>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873">
              <a:solidFill>
                <a:srgbClr val="FFFFFF"/>
              </a:solidFill>
              <a:latin typeface="微软雅黑" pitchFamily="34" charset="-122"/>
              <a:ea typeface="微软雅黑" pitchFamily="34" charset="-122"/>
              <a:sym typeface="微软雅黑" pitchFamily="34" charset="-122"/>
            </a:endParaRPr>
          </a:p>
        </p:txBody>
      </p:sp>
      <p:sp>
        <p:nvSpPr>
          <p:cNvPr id="27668" name="Rectangle 179"/>
          <p:cNvSpPr>
            <a:spLocks noChangeArrowheads="1"/>
          </p:cNvSpPr>
          <p:nvPr/>
        </p:nvSpPr>
        <p:spPr bwMode="auto">
          <a:xfrm>
            <a:off x="5782717" y="1769909"/>
            <a:ext cx="493862"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873">
                <a:solidFill>
                  <a:srgbClr val="FFFFFF"/>
                </a:solidFill>
                <a:latin typeface="微软雅黑" pitchFamily="34" charset="-122"/>
                <a:ea typeface="微软雅黑" pitchFamily="34" charset="-122"/>
                <a:sym typeface="Open Sans Condensed Light" pitchFamily="34" charset="0"/>
              </a:rPr>
              <a:t>65%</a:t>
            </a:r>
            <a:endParaRPr lang="zh-CN" altLang="en-US" sz="1071"/>
          </a:p>
        </p:txBody>
      </p:sp>
      <p:sp>
        <p:nvSpPr>
          <p:cNvPr id="32789" name="Rectangle 180"/>
          <p:cNvSpPr>
            <a:spLocks noChangeArrowheads="1"/>
          </p:cNvSpPr>
          <p:nvPr/>
        </p:nvSpPr>
        <p:spPr bwMode="auto">
          <a:xfrm>
            <a:off x="5719725" y="3214086"/>
            <a:ext cx="965046" cy="2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defRPr/>
            </a:pPr>
            <a:r>
              <a:rPr lang="zh-CN" altLang="en-US" sz="1270" dirty="0">
                <a:solidFill>
                  <a:schemeClr val="accent4">
                    <a:lumMod val="50000"/>
                  </a:schemeClr>
                </a:solidFill>
                <a:latin typeface="微软雅黑" pitchFamily="34" charset="-122"/>
                <a:ea typeface="微软雅黑" pitchFamily="34" charset="-122"/>
                <a:sym typeface="Bebas Neue" charset="0"/>
              </a:rPr>
              <a:t>添加标题</a:t>
            </a:r>
          </a:p>
        </p:txBody>
      </p:sp>
      <p:sp>
        <p:nvSpPr>
          <p:cNvPr id="32790" name="Rectangle 43"/>
          <p:cNvSpPr>
            <a:spLocks noChangeArrowheads="1"/>
          </p:cNvSpPr>
          <p:nvPr/>
        </p:nvSpPr>
        <p:spPr bwMode="auto">
          <a:xfrm>
            <a:off x="857960" y="3845460"/>
            <a:ext cx="7405405" cy="45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Regular"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Regular" charset="0"/>
              </a:rPr>
              <a:t>200</a:t>
            </a:r>
            <a:r>
              <a:rPr lang="zh-CN" altLang="en-US" sz="952">
                <a:solidFill>
                  <a:schemeClr val="accent4">
                    <a:lumMod val="50000"/>
                  </a:schemeClr>
                </a:solidFill>
                <a:latin typeface="微软雅黑" pitchFamily="34" charset="-122"/>
                <a:ea typeface="微软雅黑" pitchFamily="34" charset="-122"/>
                <a:sym typeface="Lato Regular" charset="0"/>
              </a:rPr>
              <a:t>字之内。</a:t>
            </a:r>
            <a:r>
              <a:rPr lang="en-US" altLang="zh-CN" sz="952">
                <a:solidFill>
                  <a:schemeClr val="accent4">
                    <a:lumMod val="50000"/>
                  </a:schemeClr>
                </a:solidFill>
                <a:latin typeface="微软雅黑" pitchFamily="34" charset="-122"/>
                <a:ea typeface="微软雅黑" pitchFamily="34" charset="-122"/>
                <a:sym typeface="Lato Regular" charset="0"/>
              </a:rPr>
              <a:t> </a:t>
            </a:r>
            <a:r>
              <a:rPr lang="zh-CN" altLang="en-US" sz="952">
                <a:solidFill>
                  <a:schemeClr val="accent4">
                    <a:lumMod val="50000"/>
                  </a:schemeClr>
                </a:solidFill>
                <a:latin typeface="微软雅黑" pitchFamily="34" charset="-122"/>
                <a:ea typeface="微软雅黑" pitchFamily="34" charset="-122"/>
                <a:sym typeface="Lato Regular"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Regular" charset="0"/>
              </a:rPr>
              <a:t>200</a:t>
            </a:r>
            <a:r>
              <a:rPr lang="zh-CN" altLang="en-US" sz="952">
                <a:solidFill>
                  <a:schemeClr val="accent4">
                    <a:lumMod val="50000"/>
                  </a:schemeClr>
                </a:solidFill>
                <a:latin typeface="微软雅黑" pitchFamily="34" charset="-122"/>
                <a:ea typeface="微软雅黑" pitchFamily="34" charset="-122"/>
                <a:sym typeface="Lato Regular" charset="0"/>
              </a:rPr>
              <a:t>字以内</a:t>
            </a:r>
            <a:r>
              <a:rPr lang="en-US" altLang="zh-CN" sz="952">
                <a:solidFill>
                  <a:schemeClr val="accent4">
                    <a:lumMod val="50000"/>
                  </a:schemeClr>
                </a:solidFill>
                <a:latin typeface="微软雅黑" pitchFamily="34" charset="-122"/>
                <a:ea typeface="微软雅黑" pitchFamily="34" charset="-122"/>
                <a:sym typeface="Lato Regular" charset="0"/>
              </a:rPr>
              <a:t> </a:t>
            </a:r>
            <a:r>
              <a:rPr lang="zh-CN" altLang="en-US" sz="952">
                <a:solidFill>
                  <a:schemeClr val="accent4">
                    <a:lumMod val="50000"/>
                  </a:schemeClr>
                </a:solidFill>
                <a:latin typeface="微软雅黑" pitchFamily="34" charset="-122"/>
                <a:ea typeface="微软雅黑" pitchFamily="34" charset="-122"/>
                <a:sym typeface="Lato Regular"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Regular" charset="0"/>
              </a:rPr>
              <a:t>200</a:t>
            </a:r>
            <a:r>
              <a:rPr lang="zh-CN" altLang="en-US" sz="952">
                <a:solidFill>
                  <a:schemeClr val="accent4">
                    <a:lumMod val="50000"/>
                  </a:schemeClr>
                </a:solidFill>
                <a:latin typeface="微软雅黑" pitchFamily="34" charset="-122"/>
                <a:ea typeface="微软雅黑" pitchFamily="34" charset="-122"/>
                <a:sym typeface="Lato Regular" charset="0"/>
              </a:rPr>
              <a:t>字之内。</a:t>
            </a:r>
            <a:endParaRPr lang="en-US" altLang="zh-CN" sz="952">
              <a:solidFill>
                <a:schemeClr val="accent4">
                  <a:lumMod val="50000"/>
                </a:schemeClr>
              </a:solidFill>
              <a:latin typeface="微软雅黑" pitchFamily="34" charset="-122"/>
              <a:ea typeface="微软雅黑" pitchFamily="34" charset="-122"/>
              <a:sym typeface="Lato Regular" charset="0"/>
            </a:endParaRPr>
          </a:p>
        </p:txBody>
      </p:sp>
      <p:sp>
        <p:nvSpPr>
          <p:cNvPr id="32792"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25" name="矩形 24"/>
          <p:cNvSpPr/>
          <p:nvPr>
            <p:custDataLst>
              <p:tags r:id="rId1"/>
            </p:custDataLst>
          </p:nvPr>
        </p:nvSpPr>
        <p:spPr>
          <a:xfrm>
            <a:off x="28171" y="4935492"/>
            <a:ext cx="4319366" cy="226665"/>
          </a:xfrm>
          <a:prstGeom prst="rect">
            <a:avLst/>
          </a:prstGeom>
        </p:spPr>
        <p:txBody>
          <a:bodyPr wrap="square">
            <a:spAutoFit/>
          </a:bodyPr>
          <a:lstStyle/>
          <a:p>
            <a:r>
              <a:rPr lang="zh-CN" altLang="en-US" sz="873" dirty="0" smtClean="0">
                <a:latin typeface="微软雅黑" pitchFamily="34" charset="-122"/>
                <a:ea typeface="微软雅黑" pitchFamily="34" charset="-122"/>
              </a:rPr>
              <a:t> </a:t>
            </a:r>
            <a:endParaRPr lang="zh-CN" altLang="en-US" sz="873" dirty="0">
              <a:latin typeface="微软雅黑" pitchFamily="34" charset="-122"/>
              <a:ea typeface="微软雅黑" pitchFamily="34" charset="-122"/>
            </a:endParaRPr>
          </a:p>
        </p:txBody>
      </p:sp>
      <p:sp>
        <p:nvSpPr>
          <p:cNvPr id="26" name="矩形 25"/>
          <p:cNvSpPr/>
          <p:nvPr>
            <p:custDataLst>
              <p:tags r:id="rId2"/>
            </p:custDataLst>
          </p:nvPr>
        </p:nvSpPr>
        <p:spPr>
          <a:xfrm>
            <a:off x="84113" y="4935492"/>
            <a:ext cx="4319366" cy="226665"/>
          </a:xfrm>
          <a:prstGeom prst="rect">
            <a:avLst/>
          </a:prstGeom>
        </p:spPr>
        <p:txBody>
          <a:bodyPr wrap="square">
            <a:spAutoFit/>
          </a:bodyPr>
          <a:lstStyle/>
          <a:p>
            <a:r>
              <a:rPr lang="zh-CN" altLang="en-US" sz="873" dirty="0" smtClean="0">
                <a:solidFill>
                  <a:schemeClr val="bg1"/>
                </a:solidFill>
                <a:latin typeface="微软雅黑" pitchFamily="34" charset="-122"/>
                <a:ea typeface="微软雅黑" pitchFamily="34" charset="-122"/>
              </a:rPr>
              <a:t> </a:t>
            </a:r>
            <a:endParaRPr lang="zh-CN" altLang="en-US" sz="873"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2768962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2792"/>
                                        </p:tgtEl>
                                        <p:attrNameLst>
                                          <p:attrName>style.visibility</p:attrName>
                                        </p:attrNameLst>
                                      </p:cBhvr>
                                      <p:to>
                                        <p:strVal val="visible"/>
                                      </p:to>
                                    </p:set>
                                    <p:animEffect>
                                      <p:cBhvr>
                                        <p:cTn id="7" dur="500"/>
                                        <p:tgtEl>
                                          <p:spTgt spid="3279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770"/>
                                        </p:tgtEl>
                                        <p:attrNameLst>
                                          <p:attrName>style.visibility</p:attrName>
                                        </p:attrNameLst>
                                      </p:cBhvr>
                                      <p:to>
                                        <p:strVal val="visible"/>
                                      </p:to>
                                    </p:set>
                                    <p:animEffect>
                                      <p:cBhvr>
                                        <p:cTn id="11" dur="500"/>
                                        <p:tgtEl>
                                          <p:spTgt spid="3277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4"/>
                                        </p:tgtEl>
                                        <p:attrNameLst>
                                          <p:attrName>style.visibility</p:attrName>
                                        </p:attrNameLst>
                                      </p:cBhvr>
                                      <p:to>
                                        <p:strVal val="visible"/>
                                      </p:to>
                                    </p:set>
                                    <p:animEffect>
                                      <p:cBhvr>
                                        <p:cTn id="15" dur="500"/>
                                        <p:tgtEl>
                                          <p:spTgt spid="3277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775"/>
                                        </p:tgtEl>
                                        <p:attrNameLst>
                                          <p:attrName>style.visibility</p:attrName>
                                        </p:attrNameLst>
                                      </p:cBhvr>
                                      <p:to>
                                        <p:strVal val="visible"/>
                                      </p:to>
                                    </p:set>
                                    <p:animEffect>
                                      <p:cBhvr>
                                        <p:cTn id="19" dur="500"/>
                                        <p:tgtEl>
                                          <p:spTgt spid="32775"/>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771"/>
                                        </p:tgtEl>
                                        <p:attrNameLst>
                                          <p:attrName>style.visibility</p:attrName>
                                        </p:attrNameLst>
                                      </p:cBhvr>
                                      <p:to>
                                        <p:strVal val="visible"/>
                                      </p:to>
                                    </p:set>
                                    <p:animEffect>
                                      <p:cBhvr>
                                        <p:cTn id="23" dur="500"/>
                                        <p:tgtEl>
                                          <p:spTgt spid="3277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776"/>
                                        </p:tgtEl>
                                        <p:attrNameLst>
                                          <p:attrName>style.visibility</p:attrName>
                                        </p:attrNameLst>
                                      </p:cBhvr>
                                      <p:to>
                                        <p:strVal val="visible"/>
                                      </p:to>
                                    </p:set>
                                    <p:animEffect>
                                      <p:cBhvr>
                                        <p:cTn id="27" dur="500"/>
                                        <p:tgtEl>
                                          <p:spTgt spid="32776"/>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2772"/>
                                        </p:tgtEl>
                                        <p:attrNameLst>
                                          <p:attrName>style.visibility</p:attrName>
                                        </p:attrNameLst>
                                      </p:cBhvr>
                                      <p:to>
                                        <p:strVal val="visible"/>
                                      </p:to>
                                    </p:set>
                                    <p:animEffect>
                                      <p:cBhvr>
                                        <p:cTn id="31" dur="500"/>
                                        <p:tgtEl>
                                          <p:spTgt spid="3277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777"/>
                                        </p:tgtEl>
                                        <p:attrNameLst>
                                          <p:attrName>style.visibility</p:attrName>
                                        </p:attrNameLst>
                                      </p:cBhvr>
                                      <p:to>
                                        <p:strVal val="visible"/>
                                      </p:to>
                                    </p:set>
                                    <p:animEffect>
                                      <p:cBhvr>
                                        <p:cTn id="35" dur="500"/>
                                        <p:tgtEl>
                                          <p:spTgt spid="32777"/>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2773"/>
                                        </p:tgtEl>
                                        <p:attrNameLst>
                                          <p:attrName>style.visibility</p:attrName>
                                        </p:attrNameLst>
                                      </p:cBhvr>
                                      <p:to>
                                        <p:strVal val="visible"/>
                                      </p:to>
                                    </p:set>
                                    <p:animEffect>
                                      <p:cBhvr>
                                        <p:cTn id="39" dur="500"/>
                                        <p:tgtEl>
                                          <p:spTgt spid="32773"/>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2789"/>
                                        </p:tgtEl>
                                        <p:attrNameLst>
                                          <p:attrName>style.visibility</p:attrName>
                                        </p:attrNameLst>
                                      </p:cBhvr>
                                      <p:to>
                                        <p:strVal val="visible"/>
                                      </p:to>
                                    </p:set>
                                    <p:animEffect>
                                      <p:cBhvr>
                                        <p:cTn id="43" dur="500"/>
                                        <p:tgtEl>
                                          <p:spTgt spid="32789"/>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2786"/>
                                        </p:tgtEl>
                                        <p:attrNameLst>
                                          <p:attrName>style.visibility</p:attrName>
                                        </p:attrNameLst>
                                      </p:cBhvr>
                                      <p:to>
                                        <p:strVal val="visible"/>
                                      </p:to>
                                    </p:set>
                                    <p:animEffect>
                                      <p:cBhvr>
                                        <p:cTn id="47" dur="500"/>
                                        <p:tgtEl>
                                          <p:spTgt spid="3278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790"/>
                                        </p:tgtEl>
                                        <p:attrNameLst>
                                          <p:attrName>style.visibility</p:attrName>
                                        </p:attrNameLst>
                                      </p:cBhvr>
                                      <p:to>
                                        <p:strVal val="visible"/>
                                      </p:to>
                                    </p:set>
                                    <p:animEffect>
                                      <p:cBhvr>
                                        <p:cTn id="50" dur="5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bldLvl="0" autoUpdateAnimBg="0"/>
      <p:bldP spid="32775" grpId="0" bldLvl="0" autoUpdateAnimBg="0"/>
      <p:bldP spid="32776" grpId="0" bldLvl="0" autoUpdateAnimBg="0"/>
      <p:bldP spid="32777" grpId="0" bldLvl="0" autoUpdateAnimBg="0"/>
      <p:bldP spid="32786" grpId="0" animBg="1"/>
      <p:bldP spid="32789" grpId="0" bldLvl="0" autoUpdateAnimBg="0"/>
      <p:bldP spid="32790" grpId="0" bldLvl="0" autoUpdateAnimBg="0"/>
      <p:bldP spid="32792"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149037" y="1442936"/>
            <a:ext cx="3381966" cy="2937009"/>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321972"/>
              <a:gd name="connsiteY0" fmla="*/ 2340260 h 4680520"/>
              <a:gd name="connsiteX1" fmla="*/ 1137749 w 5321972"/>
              <a:gd name="connsiteY1" fmla="*/ 1790523 h 4680520"/>
              <a:gd name="connsiteX2" fmla="*/ 769809 w 5321972"/>
              <a:gd name="connsiteY2" fmla="*/ 685446 h 4680520"/>
              <a:gd name="connsiteX3" fmla="*/ 2010895 w 5321972"/>
              <a:gd name="connsiteY3" fmla="*/ 1013065 h 4680520"/>
              <a:gd name="connsiteX4" fmla="*/ 2628292 w 5321972"/>
              <a:gd name="connsiteY4" fmla="*/ 0 h 4680520"/>
              <a:gd name="connsiteX5" fmla="*/ 3245689 w 5321972"/>
              <a:gd name="connsiteY5" fmla="*/ 1013065 h 4680520"/>
              <a:gd name="connsiteX6" fmla="*/ 4486775 w 5321972"/>
              <a:gd name="connsiteY6" fmla="*/ 685446 h 4680520"/>
              <a:gd name="connsiteX7" fmla="*/ 4118835 w 5321972"/>
              <a:gd name="connsiteY7" fmla="*/ 1790523 h 4680520"/>
              <a:gd name="connsiteX8" fmla="*/ 5256584 w 5321972"/>
              <a:gd name="connsiteY8" fmla="*/ 2340260 h 4680520"/>
              <a:gd name="connsiteX9" fmla="*/ 4118835 w 5321972"/>
              <a:gd name="connsiteY9" fmla="*/ 2889997 h 4680520"/>
              <a:gd name="connsiteX10" fmla="*/ 4486775 w 5321972"/>
              <a:gd name="connsiteY10" fmla="*/ 3995074 h 4680520"/>
              <a:gd name="connsiteX11" fmla="*/ 3245689 w 5321972"/>
              <a:gd name="connsiteY11" fmla="*/ 3667455 h 4680520"/>
              <a:gd name="connsiteX12" fmla="*/ 2628292 w 5321972"/>
              <a:gd name="connsiteY12" fmla="*/ 4680520 h 4680520"/>
              <a:gd name="connsiteX13" fmla="*/ 2010895 w 5321972"/>
              <a:gd name="connsiteY13" fmla="*/ 3667455 h 4680520"/>
              <a:gd name="connsiteX14" fmla="*/ 769809 w 5321972"/>
              <a:gd name="connsiteY14" fmla="*/ 3995074 h 4680520"/>
              <a:gd name="connsiteX15" fmla="*/ 1137749 w 5321972"/>
              <a:gd name="connsiteY15" fmla="*/ 2889997 h 4680520"/>
              <a:gd name="connsiteX16" fmla="*/ 0 w 5321972"/>
              <a:gd name="connsiteY16" fmla="*/ 2340260 h 4680520"/>
              <a:gd name="connsiteX0" fmla="*/ 0 w 5321972"/>
              <a:gd name="connsiteY0" fmla="*/ 2340260 h 4680520"/>
              <a:gd name="connsiteX1" fmla="*/ 1137749 w 5321972"/>
              <a:gd name="connsiteY1" fmla="*/ 1790523 h 4680520"/>
              <a:gd name="connsiteX2" fmla="*/ 769809 w 5321972"/>
              <a:gd name="connsiteY2" fmla="*/ 685446 h 4680520"/>
              <a:gd name="connsiteX3" fmla="*/ 2010895 w 5321972"/>
              <a:gd name="connsiteY3" fmla="*/ 1013065 h 4680520"/>
              <a:gd name="connsiteX4" fmla="*/ 2628292 w 5321972"/>
              <a:gd name="connsiteY4" fmla="*/ 0 h 4680520"/>
              <a:gd name="connsiteX5" fmla="*/ 3245689 w 5321972"/>
              <a:gd name="connsiteY5" fmla="*/ 1013065 h 4680520"/>
              <a:gd name="connsiteX6" fmla="*/ 4486775 w 5321972"/>
              <a:gd name="connsiteY6" fmla="*/ 685446 h 4680520"/>
              <a:gd name="connsiteX7" fmla="*/ 4118835 w 5321972"/>
              <a:gd name="connsiteY7" fmla="*/ 1790523 h 4680520"/>
              <a:gd name="connsiteX8" fmla="*/ 5256584 w 5321972"/>
              <a:gd name="connsiteY8" fmla="*/ 2340260 h 4680520"/>
              <a:gd name="connsiteX9" fmla="*/ 4118835 w 5321972"/>
              <a:gd name="connsiteY9" fmla="*/ 2889997 h 4680520"/>
              <a:gd name="connsiteX10" fmla="*/ 4486775 w 5321972"/>
              <a:gd name="connsiteY10" fmla="*/ 3995074 h 4680520"/>
              <a:gd name="connsiteX11" fmla="*/ 3245689 w 5321972"/>
              <a:gd name="connsiteY11" fmla="*/ 3667455 h 4680520"/>
              <a:gd name="connsiteX12" fmla="*/ 2628292 w 5321972"/>
              <a:gd name="connsiteY12" fmla="*/ 4680520 h 4680520"/>
              <a:gd name="connsiteX13" fmla="*/ 2010895 w 5321972"/>
              <a:gd name="connsiteY13" fmla="*/ 3667455 h 4680520"/>
              <a:gd name="connsiteX14" fmla="*/ 769809 w 5321972"/>
              <a:gd name="connsiteY14" fmla="*/ 3995074 h 4680520"/>
              <a:gd name="connsiteX15" fmla="*/ 1137749 w 5321972"/>
              <a:gd name="connsiteY15" fmla="*/ 2889997 h 4680520"/>
              <a:gd name="connsiteX16" fmla="*/ 0 w 5321972"/>
              <a:gd name="connsiteY16" fmla="*/ 2340260 h 4680520"/>
              <a:gd name="connsiteX0" fmla="*/ 0 w 5321972"/>
              <a:gd name="connsiteY0" fmla="*/ 2340260 h 4738742"/>
              <a:gd name="connsiteX1" fmla="*/ 1137749 w 5321972"/>
              <a:gd name="connsiteY1" fmla="*/ 1790523 h 4738742"/>
              <a:gd name="connsiteX2" fmla="*/ 769809 w 5321972"/>
              <a:gd name="connsiteY2" fmla="*/ 685446 h 4738742"/>
              <a:gd name="connsiteX3" fmla="*/ 2010895 w 5321972"/>
              <a:gd name="connsiteY3" fmla="*/ 1013065 h 4738742"/>
              <a:gd name="connsiteX4" fmla="*/ 2628292 w 5321972"/>
              <a:gd name="connsiteY4" fmla="*/ 0 h 4738742"/>
              <a:gd name="connsiteX5" fmla="*/ 3245689 w 5321972"/>
              <a:gd name="connsiteY5" fmla="*/ 1013065 h 4738742"/>
              <a:gd name="connsiteX6" fmla="*/ 4486775 w 5321972"/>
              <a:gd name="connsiteY6" fmla="*/ 685446 h 4738742"/>
              <a:gd name="connsiteX7" fmla="*/ 4118835 w 5321972"/>
              <a:gd name="connsiteY7" fmla="*/ 1790523 h 4738742"/>
              <a:gd name="connsiteX8" fmla="*/ 5256584 w 5321972"/>
              <a:gd name="connsiteY8" fmla="*/ 2340260 h 4738742"/>
              <a:gd name="connsiteX9" fmla="*/ 4118835 w 5321972"/>
              <a:gd name="connsiteY9" fmla="*/ 2889997 h 4738742"/>
              <a:gd name="connsiteX10" fmla="*/ 4486775 w 5321972"/>
              <a:gd name="connsiteY10" fmla="*/ 3995074 h 4738742"/>
              <a:gd name="connsiteX11" fmla="*/ 3245689 w 5321972"/>
              <a:gd name="connsiteY11" fmla="*/ 3667455 h 4738742"/>
              <a:gd name="connsiteX12" fmla="*/ 2628292 w 5321972"/>
              <a:gd name="connsiteY12" fmla="*/ 4680520 h 4738742"/>
              <a:gd name="connsiteX13" fmla="*/ 2010895 w 5321972"/>
              <a:gd name="connsiteY13" fmla="*/ 3667455 h 4738742"/>
              <a:gd name="connsiteX14" fmla="*/ 769809 w 5321972"/>
              <a:gd name="connsiteY14" fmla="*/ 3995074 h 4738742"/>
              <a:gd name="connsiteX15" fmla="*/ 1137749 w 5321972"/>
              <a:gd name="connsiteY15" fmla="*/ 2889997 h 4738742"/>
              <a:gd name="connsiteX16" fmla="*/ 0 w 5321972"/>
              <a:gd name="connsiteY16" fmla="*/ 2340260 h 4738742"/>
              <a:gd name="connsiteX0" fmla="*/ 0 w 5321972"/>
              <a:gd name="connsiteY0" fmla="*/ 2340260 h 4738742"/>
              <a:gd name="connsiteX1" fmla="*/ 1137749 w 5321972"/>
              <a:gd name="connsiteY1" fmla="*/ 1790523 h 4738742"/>
              <a:gd name="connsiteX2" fmla="*/ 769809 w 5321972"/>
              <a:gd name="connsiteY2" fmla="*/ 685446 h 4738742"/>
              <a:gd name="connsiteX3" fmla="*/ 2010895 w 5321972"/>
              <a:gd name="connsiteY3" fmla="*/ 1013065 h 4738742"/>
              <a:gd name="connsiteX4" fmla="*/ 2628292 w 5321972"/>
              <a:gd name="connsiteY4" fmla="*/ 0 h 4738742"/>
              <a:gd name="connsiteX5" fmla="*/ 3245689 w 5321972"/>
              <a:gd name="connsiteY5" fmla="*/ 1013065 h 4738742"/>
              <a:gd name="connsiteX6" fmla="*/ 4486775 w 5321972"/>
              <a:gd name="connsiteY6" fmla="*/ 685446 h 4738742"/>
              <a:gd name="connsiteX7" fmla="*/ 4118835 w 5321972"/>
              <a:gd name="connsiteY7" fmla="*/ 1790523 h 4738742"/>
              <a:gd name="connsiteX8" fmla="*/ 5256584 w 5321972"/>
              <a:gd name="connsiteY8" fmla="*/ 2340260 h 4738742"/>
              <a:gd name="connsiteX9" fmla="*/ 4118835 w 5321972"/>
              <a:gd name="connsiteY9" fmla="*/ 2889997 h 4738742"/>
              <a:gd name="connsiteX10" fmla="*/ 4486775 w 5321972"/>
              <a:gd name="connsiteY10" fmla="*/ 3995074 h 4738742"/>
              <a:gd name="connsiteX11" fmla="*/ 3245689 w 5321972"/>
              <a:gd name="connsiteY11" fmla="*/ 3667455 h 4738742"/>
              <a:gd name="connsiteX12" fmla="*/ 2628292 w 5321972"/>
              <a:gd name="connsiteY12" fmla="*/ 4680520 h 4738742"/>
              <a:gd name="connsiteX13" fmla="*/ 2010895 w 5321972"/>
              <a:gd name="connsiteY13" fmla="*/ 3667455 h 4738742"/>
              <a:gd name="connsiteX14" fmla="*/ 769809 w 5321972"/>
              <a:gd name="connsiteY14" fmla="*/ 3995074 h 4738742"/>
              <a:gd name="connsiteX15" fmla="*/ 1137749 w 5321972"/>
              <a:gd name="connsiteY15" fmla="*/ 2889997 h 4738742"/>
              <a:gd name="connsiteX16" fmla="*/ 0 w 5321972"/>
              <a:gd name="connsiteY16" fmla="*/ 2340260 h 4738742"/>
              <a:gd name="connsiteX0" fmla="*/ 65388 w 5387360"/>
              <a:gd name="connsiteY0" fmla="*/ 2340260 h 4738742"/>
              <a:gd name="connsiteX1" fmla="*/ 1203137 w 5387360"/>
              <a:gd name="connsiteY1" fmla="*/ 1790523 h 4738742"/>
              <a:gd name="connsiteX2" fmla="*/ 835197 w 5387360"/>
              <a:gd name="connsiteY2" fmla="*/ 685446 h 4738742"/>
              <a:gd name="connsiteX3" fmla="*/ 2076283 w 5387360"/>
              <a:gd name="connsiteY3" fmla="*/ 1013065 h 4738742"/>
              <a:gd name="connsiteX4" fmla="*/ 2693680 w 5387360"/>
              <a:gd name="connsiteY4" fmla="*/ 0 h 4738742"/>
              <a:gd name="connsiteX5" fmla="*/ 3311077 w 5387360"/>
              <a:gd name="connsiteY5" fmla="*/ 1013065 h 4738742"/>
              <a:gd name="connsiteX6" fmla="*/ 4552163 w 5387360"/>
              <a:gd name="connsiteY6" fmla="*/ 685446 h 4738742"/>
              <a:gd name="connsiteX7" fmla="*/ 4184223 w 5387360"/>
              <a:gd name="connsiteY7" fmla="*/ 1790523 h 4738742"/>
              <a:gd name="connsiteX8" fmla="*/ 5321972 w 5387360"/>
              <a:gd name="connsiteY8" fmla="*/ 2340260 h 4738742"/>
              <a:gd name="connsiteX9" fmla="*/ 4184223 w 5387360"/>
              <a:gd name="connsiteY9" fmla="*/ 2889997 h 4738742"/>
              <a:gd name="connsiteX10" fmla="*/ 4552163 w 5387360"/>
              <a:gd name="connsiteY10" fmla="*/ 3995074 h 4738742"/>
              <a:gd name="connsiteX11" fmla="*/ 3311077 w 5387360"/>
              <a:gd name="connsiteY11" fmla="*/ 3667455 h 4738742"/>
              <a:gd name="connsiteX12" fmla="*/ 2693680 w 5387360"/>
              <a:gd name="connsiteY12" fmla="*/ 4680520 h 4738742"/>
              <a:gd name="connsiteX13" fmla="*/ 2076283 w 5387360"/>
              <a:gd name="connsiteY13" fmla="*/ 3667455 h 4738742"/>
              <a:gd name="connsiteX14" fmla="*/ 835197 w 5387360"/>
              <a:gd name="connsiteY14" fmla="*/ 3995074 h 4738742"/>
              <a:gd name="connsiteX15" fmla="*/ 1203137 w 5387360"/>
              <a:gd name="connsiteY15" fmla="*/ 2889997 h 4738742"/>
              <a:gd name="connsiteX16" fmla="*/ 65388 w 5387360"/>
              <a:gd name="connsiteY16" fmla="*/ 2340260 h 4738742"/>
              <a:gd name="connsiteX0" fmla="*/ 65388 w 5387360"/>
              <a:gd name="connsiteY0" fmla="*/ 2340260 h 4738742"/>
              <a:gd name="connsiteX1" fmla="*/ 1203137 w 5387360"/>
              <a:gd name="connsiteY1" fmla="*/ 1790523 h 4738742"/>
              <a:gd name="connsiteX2" fmla="*/ 835197 w 5387360"/>
              <a:gd name="connsiteY2" fmla="*/ 685446 h 4738742"/>
              <a:gd name="connsiteX3" fmla="*/ 2076283 w 5387360"/>
              <a:gd name="connsiteY3" fmla="*/ 1013065 h 4738742"/>
              <a:gd name="connsiteX4" fmla="*/ 2693680 w 5387360"/>
              <a:gd name="connsiteY4" fmla="*/ 0 h 4738742"/>
              <a:gd name="connsiteX5" fmla="*/ 3311077 w 5387360"/>
              <a:gd name="connsiteY5" fmla="*/ 1013065 h 4738742"/>
              <a:gd name="connsiteX6" fmla="*/ 4552163 w 5387360"/>
              <a:gd name="connsiteY6" fmla="*/ 685446 h 4738742"/>
              <a:gd name="connsiteX7" fmla="*/ 4184223 w 5387360"/>
              <a:gd name="connsiteY7" fmla="*/ 1790523 h 4738742"/>
              <a:gd name="connsiteX8" fmla="*/ 5321972 w 5387360"/>
              <a:gd name="connsiteY8" fmla="*/ 2340260 h 4738742"/>
              <a:gd name="connsiteX9" fmla="*/ 4184223 w 5387360"/>
              <a:gd name="connsiteY9" fmla="*/ 2889997 h 4738742"/>
              <a:gd name="connsiteX10" fmla="*/ 4552163 w 5387360"/>
              <a:gd name="connsiteY10" fmla="*/ 3995074 h 4738742"/>
              <a:gd name="connsiteX11" fmla="*/ 3311077 w 5387360"/>
              <a:gd name="connsiteY11" fmla="*/ 3667455 h 4738742"/>
              <a:gd name="connsiteX12" fmla="*/ 2693680 w 5387360"/>
              <a:gd name="connsiteY12" fmla="*/ 4680520 h 4738742"/>
              <a:gd name="connsiteX13" fmla="*/ 2076283 w 5387360"/>
              <a:gd name="connsiteY13" fmla="*/ 3667455 h 4738742"/>
              <a:gd name="connsiteX14" fmla="*/ 835197 w 5387360"/>
              <a:gd name="connsiteY14" fmla="*/ 3995074 h 4738742"/>
              <a:gd name="connsiteX15" fmla="*/ 1203137 w 5387360"/>
              <a:gd name="connsiteY15" fmla="*/ 2889997 h 4738742"/>
              <a:gd name="connsiteX16" fmla="*/ 65388 w 5387360"/>
              <a:gd name="connsiteY16" fmla="*/ 2340260 h 473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marL="0" marR="0" lvl="0" indent="0" algn="ctr" defTabSz="860085" rtl="0" eaLnBrk="1" fontAlgn="auto" latinLnBrk="0" hangingPunct="1">
              <a:lnSpc>
                <a:spcPct val="100000"/>
              </a:lnSpc>
              <a:spcBef>
                <a:spcPts val="0"/>
              </a:spcBef>
              <a:spcAft>
                <a:spcPts val="0"/>
              </a:spcAft>
              <a:buClrTx/>
              <a:buSzTx/>
              <a:buFontTx/>
              <a:buNone/>
              <a:tabLst/>
              <a:defRPr/>
            </a:pPr>
            <a:endParaRPr kumimoji="0" lang="en-US" sz="1693"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1" name="TextBox 10"/>
          <p:cNvSpPr txBox="1">
            <a:spLocks noChangeArrowheads="1"/>
          </p:cNvSpPr>
          <p:nvPr/>
        </p:nvSpPr>
        <p:spPr bwMode="auto">
          <a:xfrm>
            <a:off x="3823936" y="2730025"/>
            <a:ext cx="2106823" cy="335060"/>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zh-CN" altLang="en-US" sz="1975" b="0" i="0" u="none" strike="noStrike" kern="1200" cap="none" spc="0" normalizeH="0" baseline="0" noProof="0">
                <a:ln>
                  <a:noFill/>
                </a:ln>
                <a:solidFill>
                  <a:srgbClr val="808080"/>
                </a:solidFill>
                <a:effectLst/>
                <a:uLnTx/>
                <a:uFillTx/>
                <a:latin typeface="方正兰亭中粗黑_GBK"/>
                <a:ea typeface="方正兰亭中粗黑_GBK"/>
                <a:cs typeface="Times New Roman" pitchFamily="18" charset="0"/>
              </a:rPr>
              <a:t>单击添加标题</a:t>
            </a:r>
          </a:p>
        </p:txBody>
      </p:sp>
      <p:sp>
        <p:nvSpPr>
          <p:cNvPr id="12" name="TextBox 11"/>
          <p:cNvSpPr txBox="1">
            <a:spLocks noChangeArrowheads="1"/>
          </p:cNvSpPr>
          <p:nvPr/>
        </p:nvSpPr>
        <p:spPr bwMode="auto">
          <a:xfrm>
            <a:off x="622641" y="2674777"/>
            <a:ext cx="1400567"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grpSp>
        <p:nvGrpSpPr>
          <p:cNvPr id="36" name="组合 35"/>
          <p:cNvGrpSpPr>
            <a:grpSpLocks/>
          </p:cNvGrpSpPr>
          <p:nvPr/>
        </p:nvGrpSpPr>
        <p:grpSpPr bwMode="auto">
          <a:xfrm>
            <a:off x="2157590" y="2258192"/>
            <a:ext cx="1175102" cy="1167637"/>
            <a:chOff x="2156937" y="2254859"/>
            <a:chExt cx="1174912" cy="1181409"/>
          </a:xfrm>
        </p:grpSpPr>
        <p:sp>
          <p:nvSpPr>
            <p:cNvPr id="87073" name="椭圆 9"/>
            <p:cNvSpPr>
              <a:spLocks noChangeArrowheads="1"/>
            </p:cNvSpPr>
            <p:nvPr/>
          </p:nvSpPr>
          <p:spPr bwMode="auto">
            <a:xfrm>
              <a:off x="2156937" y="2254859"/>
              <a:ext cx="1174912" cy="1181409"/>
            </a:xfrm>
            <a:prstGeom prst="ellipse">
              <a:avLst/>
            </a:prstGeom>
            <a:solidFill>
              <a:schemeClr val="bg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74" name="TextBox 19"/>
            <p:cNvSpPr txBox="1">
              <a:spLocks noChangeArrowheads="1"/>
            </p:cNvSpPr>
            <p:nvPr/>
          </p:nvSpPr>
          <p:spPr bwMode="auto">
            <a:xfrm flipH="1">
              <a:off x="2401225" y="2661527"/>
              <a:ext cx="686337" cy="491342"/>
            </a:xfrm>
            <a:prstGeom prst="rect">
              <a:avLst/>
            </a:prstGeom>
            <a:solidFill>
              <a:schemeClr val="bg2"/>
            </a:solid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3198"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01</a:t>
              </a:r>
              <a:endParaRPr kumimoji="0" lang="zh-CN" altLang="en-US" sz="3198"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37" name="组合 36"/>
          <p:cNvGrpSpPr>
            <a:grpSpLocks/>
          </p:cNvGrpSpPr>
          <p:nvPr/>
        </p:nvGrpSpPr>
        <p:grpSpPr bwMode="auto">
          <a:xfrm>
            <a:off x="3098270" y="1130869"/>
            <a:ext cx="916789" cy="909324"/>
            <a:chOff x="3099327" y="1113459"/>
            <a:chExt cx="914917" cy="919977"/>
          </a:xfrm>
        </p:grpSpPr>
        <p:sp>
          <p:nvSpPr>
            <p:cNvPr id="87071" name="椭圆 8"/>
            <p:cNvSpPr>
              <a:spLocks noChangeArrowheads="1"/>
            </p:cNvSpPr>
            <p:nvPr/>
          </p:nvSpPr>
          <p:spPr bwMode="auto">
            <a:xfrm>
              <a:off x="3099327" y="1113459"/>
              <a:ext cx="914917" cy="919977"/>
            </a:xfrm>
            <a:prstGeom prst="ellipse">
              <a:avLst/>
            </a:prstGeom>
            <a:solidFill>
              <a:schemeClr val="tx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72" name="TextBox 20"/>
            <p:cNvSpPr txBox="1">
              <a:spLocks noChangeArrowheads="1"/>
            </p:cNvSpPr>
            <p:nvPr/>
          </p:nvSpPr>
          <p:spPr bwMode="auto">
            <a:xfrm flipH="1">
              <a:off x="3213617" y="1414033"/>
              <a:ext cx="686337" cy="444467"/>
            </a:xfrm>
            <a:prstGeom prst="rect">
              <a:avLst/>
            </a:prstGeom>
            <a:solidFill>
              <a:schemeClr val="tx2"/>
            </a:solid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2822"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02</a:t>
              </a:r>
              <a:endParaRPr kumimoji="0" lang="zh-CN" altLang="en-US" sz="2822"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38" name="组合 37"/>
          <p:cNvGrpSpPr>
            <a:grpSpLocks/>
          </p:cNvGrpSpPr>
          <p:nvPr/>
        </p:nvGrpSpPr>
        <p:grpSpPr bwMode="auto">
          <a:xfrm>
            <a:off x="4518247" y="891966"/>
            <a:ext cx="710735" cy="706257"/>
            <a:chOff x="4518253" y="871343"/>
            <a:chExt cx="710523" cy="714453"/>
          </a:xfrm>
        </p:grpSpPr>
        <p:sp>
          <p:nvSpPr>
            <p:cNvPr id="87069" name="椭圆 7"/>
            <p:cNvSpPr>
              <a:spLocks noChangeArrowheads="1"/>
            </p:cNvSpPr>
            <p:nvPr/>
          </p:nvSpPr>
          <p:spPr bwMode="auto">
            <a:xfrm>
              <a:off x="4518253" y="871343"/>
              <a:ext cx="710523" cy="714453"/>
            </a:xfrm>
            <a:prstGeom prst="ellipse">
              <a:avLst/>
            </a:prstGeom>
            <a:solidFill>
              <a:schemeClr val="bg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70" name="TextBox 21"/>
            <p:cNvSpPr txBox="1">
              <a:spLocks noChangeArrowheads="1"/>
            </p:cNvSpPr>
            <p:nvPr/>
          </p:nvSpPr>
          <p:spPr bwMode="auto">
            <a:xfrm flipH="1">
              <a:off x="4530195" y="1093382"/>
              <a:ext cx="686639" cy="385910"/>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2352"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03</a:t>
              </a:r>
              <a:endParaRPr kumimoji="0" lang="zh-CN" altLang="en-US" sz="2352"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39" name="组合 38"/>
          <p:cNvGrpSpPr>
            <a:grpSpLocks/>
          </p:cNvGrpSpPr>
          <p:nvPr/>
        </p:nvGrpSpPr>
        <p:grpSpPr bwMode="auto">
          <a:xfrm>
            <a:off x="5863568" y="1532524"/>
            <a:ext cx="686845" cy="506175"/>
            <a:chOff x="5864168" y="1519432"/>
            <a:chExt cx="686337" cy="512529"/>
          </a:xfrm>
        </p:grpSpPr>
        <p:sp>
          <p:nvSpPr>
            <p:cNvPr id="87067" name="椭圆 6"/>
            <p:cNvSpPr>
              <a:spLocks noChangeArrowheads="1"/>
            </p:cNvSpPr>
            <p:nvPr/>
          </p:nvSpPr>
          <p:spPr bwMode="auto">
            <a:xfrm>
              <a:off x="5951799" y="1519432"/>
              <a:ext cx="512529" cy="512529"/>
            </a:xfrm>
            <a:prstGeom prst="ellipse">
              <a:avLst/>
            </a:prstGeom>
            <a:solidFill>
              <a:schemeClr val="tx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68" name="TextBox 22"/>
            <p:cNvSpPr txBox="1">
              <a:spLocks noChangeArrowheads="1"/>
            </p:cNvSpPr>
            <p:nvPr/>
          </p:nvSpPr>
          <p:spPr bwMode="auto">
            <a:xfrm flipH="1">
              <a:off x="5864168" y="1652478"/>
              <a:ext cx="686337" cy="339266"/>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1975"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04</a:t>
              </a:r>
              <a:endParaRPr kumimoji="0" lang="zh-CN" altLang="en-US" sz="1975"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40" name="组合 39"/>
          <p:cNvGrpSpPr>
            <a:grpSpLocks/>
          </p:cNvGrpSpPr>
          <p:nvPr/>
        </p:nvGrpSpPr>
        <p:grpSpPr bwMode="auto">
          <a:xfrm>
            <a:off x="6344360" y="2755407"/>
            <a:ext cx="468847" cy="386724"/>
            <a:chOff x="6343372" y="2757801"/>
            <a:chExt cx="469916" cy="392414"/>
          </a:xfrm>
        </p:grpSpPr>
        <p:sp>
          <p:nvSpPr>
            <p:cNvPr id="87065" name="椭圆 5"/>
            <p:cNvSpPr>
              <a:spLocks noChangeArrowheads="1"/>
            </p:cNvSpPr>
            <p:nvPr/>
          </p:nvSpPr>
          <p:spPr bwMode="auto">
            <a:xfrm>
              <a:off x="6372784" y="2757801"/>
              <a:ext cx="392414" cy="392414"/>
            </a:xfrm>
            <a:prstGeom prst="ellipse">
              <a:avLst/>
            </a:prstGeom>
            <a:solidFill>
              <a:schemeClr val="bg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66" name="TextBox 23"/>
            <p:cNvSpPr txBox="1">
              <a:spLocks noChangeArrowheads="1"/>
            </p:cNvSpPr>
            <p:nvPr/>
          </p:nvSpPr>
          <p:spPr bwMode="auto">
            <a:xfrm flipH="1">
              <a:off x="6343372" y="2837112"/>
              <a:ext cx="469916" cy="269527"/>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1411"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05</a:t>
              </a:r>
              <a:endParaRPr kumimoji="0" lang="zh-CN" altLang="en-US" sz="1411"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41" name="组合 40"/>
          <p:cNvGrpSpPr>
            <a:grpSpLocks/>
          </p:cNvGrpSpPr>
          <p:nvPr/>
        </p:nvGrpSpPr>
        <p:grpSpPr bwMode="auto">
          <a:xfrm>
            <a:off x="5778459" y="3830475"/>
            <a:ext cx="416587" cy="324859"/>
            <a:chOff x="5778650" y="3846661"/>
            <a:chExt cx="415986" cy="328459"/>
          </a:xfrm>
        </p:grpSpPr>
        <p:sp>
          <p:nvSpPr>
            <p:cNvPr id="87063" name="椭圆 4"/>
            <p:cNvSpPr>
              <a:spLocks noChangeArrowheads="1"/>
            </p:cNvSpPr>
            <p:nvPr/>
          </p:nvSpPr>
          <p:spPr bwMode="auto">
            <a:xfrm>
              <a:off x="5816232" y="3846661"/>
              <a:ext cx="316322" cy="316322"/>
            </a:xfrm>
            <a:prstGeom prst="ellipse">
              <a:avLst/>
            </a:prstGeom>
            <a:solidFill>
              <a:schemeClr val="tx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64" name="TextBox 24"/>
            <p:cNvSpPr txBox="1">
              <a:spLocks noChangeArrowheads="1"/>
            </p:cNvSpPr>
            <p:nvPr/>
          </p:nvSpPr>
          <p:spPr bwMode="auto">
            <a:xfrm flipH="1">
              <a:off x="5778650" y="3906557"/>
              <a:ext cx="415986" cy="268563"/>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1411"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06</a:t>
              </a:r>
              <a:endParaRPr kumimoji="0" lang="zh-CN" altLang="en-US" sz="1411"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42" name="组合 41"/>
          <p:cNvGrpSpPr>
            <a:grpSpLocks/>
          </p:cNvGrpSpPr>
          <p:nvPr/>
        </p:nvGrpSpPr>
        <p:grpSpPr bwMode="auto">
          <a:xfrm>
            <a:off x="4582453" y="4209721"/>
            <a:ext cx="437490" cy="277777"/>
            <a:chOff x="4582797" y="4230767"/>
            <a:chExt cx="437416" cy="280261"/>
          </a:xfrm>
        </p:grpSpPr>
        <p:sp>
          <p:nvSpPr>
            <p:cNvPr id="87061" name="椭圆 3"/>
            <p:cNvSpPr>
              <a:spLocks noChangeArrowheads="1"/>
            </p:cNvSpPr>
            <p:nvPr/>
          </p:nvSpPr>
          <p:spPr bwMode="auto">
            <a:xfrm>
              <a:off x="4665580" y="4230767"/>
              <a:ext cx="246873" cy="246873"/>
            </a:xfrm>
            <a:prstGeom prst="ellipse">
              <a:avLst/>
            </a:prstGeom>
            <a:solidFill>
              <a:schemeClr val="bg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62" name="TextBox 25"/>
            <p:cNvSpPr txBox="1">
              <a:spLocks noChangeArrowheads="1"/>
            </p:cNvSpPr>
            <p:nvPr/>
          </p:nvSpPr>
          <p:spPr bwMode="auto">
            <a:xfrm flipH="1">
              <a:off x="4582797" y="4266389"/>
              <a:ext cx="437416" cy="244639"/>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1223"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07</a:t>
              </a:r>
              <a:endParaRPr kumimoji="0" lang="zh-CN" altLang="en-US" sz="1223"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grpSp>
        <p:nvGrpSpPr>
          <p:cNvPr id="43" name="组合 42"/>
          <p:cNvGrpSpPr>
            <a:grpSpLocks/>
          </p:cNvGrpSpPr>
          <p:nvPr/>
        </p:nvGrpSpPr>
        <p:grpSpPr bwMode="auto">
          <a:xfrm>
            <a:off x="3477528" y="3799108"/>
            <a:ext cx="344915" cy="228621"/>
            <a:chOff x="3478687" y="3814541"/>
            <a:chExt cx="343168" cy="232583"/>
          </a:xfrm>
        </p:grpSpPr>
        <p:sp>
          <p:nvSpPr>
            <p:cNvPr id="87059" name="椭圆 2"/>
            <p:cNvSpPr>
              <a:spLocks noChangeArrowheads="1"/>
            </p:cNvSpPr>
            <p:nvPr/>
          </p:nvSpPr>
          <p:spPr bwMode="auto">
            <a:xfrm>
              <a:off x="3545356" y="3814541"/>
              <a:ext cx="206859" cy="206859"/>
            </a:xfrm>
            <a:prstGeom prst="ellipse">
              <a:avLst/>
            </a:prstGeom>
            <a:solidFill>
              <a:schemeClr val="tx2"/>
            </a:solidFill>
            <a:ln w="25400" algn="ctr">
              <a:noFill/>
              <a:round/>
              <a:headEnd/>
              <a:tailEnd/>
            </a:ln>
          </p:spPr>
          <p:txBody>
            <a:bodyPr lIns="91028" tIns="45514" rIns="91028" bIns="45514" anchor="ctr"/>
            <a:lstStyle/>
            <a:p>
              <a:pPr marL="0" marR="0" lvl="0" indent="0" algn="ctr" defTabSz="910854" rtl="0" eaLnBrk="1" fontAlgn="auto" latinLnBrk="0" hangingPunct="1">
                <a:lnSpc>
                  <a:spcPct val="100000"/>
                </a:lnSpc>
                <a:spcBef>
                  <a:spcPts val="0"/>
                </a:spcBef>
                <a:spcAft>
                  <a:spcPts val="0"/>
                </a:spcAft>
                <a:buClrTx/>
                <a:buSzTx/>
                <a:buFontTx/>
                <a:buNone/>
                <a:tabLst/>
                <a:defRPr/>
              </a:pPr>
              <a:endParaRPr kumimoji="0" lang="en-US" altLang="zh-CN" sz="1270" b="0" i="0" u="none" strike="noStrike" kern="1200" cap="none" spc="0" normalizeH="0" baseline="0" noProof="0">
                <a:ln>
                  <a:noFill/>
                </a:ln>
                <a:solidFill>
                  <a:srgbClr val="FFFFFF"/>
                </a:solidFill>
                <a:effectLst/>
                <a:uLnTx/>
                <a:uFillTx/>
                <a:latin typeface="Calibri" pitchFamily="34" charset="0"/>
                <a:ea typeface="宋体" charset="-122"/>
                <a:cs typeface="+mn-cs"/>
              </a:endParaRPr>
            </a:p>
          </p:txBody>
        </p:sp>
        <p:sp>
          <p:nvSpPr>
            <p:cNvPr id="87060" name="TextBox 26"/>
            <p:cNvSpPr txBox="1">
              <a:spLocks noChangeArrowheads="1"/>
            </p:cNvSpPr>
            <p:nvPr/>
          </p:nvSpPr>
          <p:spPr bwMode="auto">
            <a:xfrm flipH="1">
              <a:off x="3478687" y="3835807"/>
              <a:ext cx="343168" cy="211317"/>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80000"/>
                </a:lnSpc>
                <a:spcBef>
                  <a:spcPts val="0"/>
                </a:spcBef>
                <a:spcAft>
                  <a:spcPts val="0"/>
                </a:spcAft>
                <a:buClrTx/>
                <a:buSzTx/>
                <a:buFontTx/>
                <a:buNone/>
                <a:tabLst/>
                <a:defRPr/>
              </a:pPr>
              <a:r>
                <a:rPr kumimoji="0" lang="en-US" altLang="zh-CN" sz="941" b="0" i="0" u="none" strike="noStrike" kern="1200" cap="none" spc="0" normalizeH="0" baseline="0" noProof="0">
                  <a:ln>
                    <a:noFill/>
                  </a:ln>
                  <a:solidFill>
                    <a:srgbClr val="FFFFFF"/>
                  </a:solidFill>
                  <a:effectLst/>
                  <a:uLnTx/>
                  <a:uFillTx/>
                  <a:latin typeface="Arial Rounded MT Bold"/>
                  <a:ea typeface="微软雅黑"/>
                  <a:cs typeface="Times New Roman" pitchFamily="18" charset="0"/>
                </a:rPr>
                <a:t>08</a:t>
              </a:r>
              <a:endParaRPr kumimoji="0" lang="zh-CN" altLang="en-US" sz="941" b="0" i="0" u="none" strike="noStrike" kern="1200" cap="none" spc="0" normalizeH="0" baseline="0" noProof="0">
                <a:ln>
                  <a:noFill/>
                </a:ln>
                <a:solidFill>
                  <a:srgbClr val="FFFFFF"/>
                </a:solidFill>
                <a:effectLst/>
                <a:uLnTx/>
                <a:uFillTx/>
                <a:latin typeface="Arial Rounded MT Bold"/>
                <a:ea typeface="微软雅黑"/>
                <a:cs typeface="Times New Roman" pitchFamily="18" charset="0"/>
              </a:endParaRPr>
            </a:p>
          </p:txBody>
        </p:sp>
      </p:grpSp>
      <p:sp>
        <p:nvSpPr>
          <p:cNvPr id="28" name="TextBox 27"/>
          <p:cNvSpPr txBox="1">
            <a:spLocks noChangeArrowheads="1"/>
          </p:cNvSpPr>
          <p:nvPr/>
        </p:nvSpPr>
        <p:spPr bwMode="auto">
          <a:xfrm>
            <a:off x="1618566" y="1305567"/>
            <a:ext cx="1399074"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方正兰亭黑_GBK"/>
              <a:ea typeface="方正兰亭黑_GBK"/>
              <a:cs typeface="方正兰亭黑_GBK"/>
            </a:endParaRPr>
          </a:p>
        </p:txBody>
      </p:sp>
      <p:sp>
        <p:nvSpPr>
          <p:cNvPr id="29" name="TextBox 28"/>
          <p:cNvSpPr txBox="1">
            <a:spLocks noChangeArrowheads="1"/>
          </p:cNvSpPr>
          <p:nvPr/>
        </p:nvSpPr>
        <p:spPr bwMode="auto">
          <a:xfrm>
            <a:off x="5285722" y="911377"/>
            <a:ext cx="1400567" cy="671050"/>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just" defTabSz="910854"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方正兰亭黑_GBK"/>
              <a:ea typeface="方正兰亭黑_GBK"/>
              <a:cs typeface="方正兰亭黑_GBK"/>
            </a:endParaRPr>
          </a:p>
        </p:txBody>
      </p:sp>
      <p:sp>
        <p:nvSpPr>
          <p:cNvPr id="30" name="TextBox 29"/>
          <p:cNvSpPr txBox="1">
            <a:spLocks noChangeArrowheads="1"/>
          </p:cNvSpPr>
          <p:nvPr/>
        </p:nvSpPr>
        <p:spPr bwMode="auto">
          <a:xfrm>
            <a:off x="6553400" y="1499675"/>
            <a:ext cx="1399073"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sp>
        <p:nvSpPr>
          <p:cNvPr id="31" name="TextBox 30"/>
          <p:cNvSpPr txBox="1">
            <a:spLocks noChangeArrowheads="1"/>
          </p:cNvSpPr>
          <p:nvPr/>
        </p:nvSpPr>
        <p:spPr bwMode="auto">
          <a:xfrm>
            <a:off x="6875919" y="2677764"/>
            <a:ext cx="1399073"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sp>
        <p:nvSpPr>
          <p:cNvPr id="32" name="TextBox 31"/>
          <p:cNvSpPr txBox="1">
            <a:spLocks noChangeArrowheads="1"/>
          </p:cNvSpPr>
          <p:nvPr/>
        </p:nvSpPr>
        <p:spPr bwMode="auto">
          <a:xfrm>
            <a:off x="6195045" y="3699073"/>
            <a:ext cx="1397581"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sp>
        <p:nvSpPr>
          <p:cNvPr id="33" name="TextBox 32"/>
          <p:cNvSpPr txBox="1">
            <a:spLocks noChangeArrowheads="1"/>
          </p:cNvSpPr>
          <p:nvPr/>
        </p:nvSpPr>
        <p:spPr bwMode="auto">
          <a:xfrm>
            <a:off x="4080757" y="4494917"/>
            <a:ext cx="1663360" cy="671050"/>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just" defTabSz="910854"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方正兰亭黑_GBK"/>
              <a:ea typeface="方正兰亭黑_GBK"/>
              <a:cs typeface="方正兰亭黑_GBK"/>
            </a:endParaRPr>
          </a:p>
        </p:txBody>
      </p:sp>
      <p:sp>
        <p:nvSpPr>
          <p:cNvPr id="34" name="TextBox 33"/>
          <p:cNvSpPr txBox="1">
            <a:spLocks noChangeArrowheads="1"/>
          </p:cNvSpPr>
          <p:nvPr/>
        </p:nvSpPr>
        <p:spPr bwMode="auto">
          <a:xfrm>
            <a:off x="2026194" y="3820018"/>
            <a:ext cx="1397581"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spTree>
    <p:extLst>
      <p:ext uri="{BB962C8B-B14F-4D97-AF65-F5344CB8AC3E}">
        <p14:creationId xmlns:p14="http://schemas.microsoft.com/office/powerpoint/2010/main" val="165443569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8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36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1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44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49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52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57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6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68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73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76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81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45" name="Group 29"/>
          <p:cNvGrpSpPr>
            <a:grpSpLocks/>
          </p:cNvGrpSpPr>
          <p:nvPr/>
        </p:nvGrpSpPr>
        <p:grpSpPr bwMode="auto">
          <a:xfrm>
            <a:off x="1524498" y="3180953"/>
            <a:ext cx="1218404" cy="1218404"/>
            <a:chOff x="885" y="2064"/>
            <a:chExt cx="998" cy="998"/>
          </a:xfrm>
        </p:grpSpPr>
        <p:sp>
          <p:nvSpPr>
            <p:cNvPr id="2"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sp>
          <p:nvSpPr>
            <p:cNvPr id="64543" name="AutoShape 2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grpSp>
      <p:cxnSp>
        <p:nvCxnSpPr>
          <p:cNvPr id="2048" name="直接连接符 2047"/>
          <p:cNvCxnSpPr/>
          <p:nvPr/>
        </p:nvCxnSpPr>
        <p:spPr>
          <a:xfrm flipH="1">
            <a:off x="2822038" y="3866304"/>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77972" y="3866304"/>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3797806" y="3086139"/>
            <a:ext cx="15603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2700000" flipH="1">
            <a:off x="3177405" y="3315336"/>
            <a:ext cx="1560334"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8900000">
            <a:off x="4321152" y="3315336"/>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1717113" y="3587088"/>
            <a:ext cx="891406" cy="511997"/>
          </a:xfrm>
          <a:prstGeom prst="rect">
            <a:avLst/>
          </a:prstGeom>
          <a:noFill/>
          <a:ln w="9525">
            <a:noFill/>
            <a:miter lim="800000"/>
            <a:headEnd/>
            <a:tailEnd/>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标题内</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容</a:t>
            </a:r>
          </a:p>
        </p:txBody>
      </p:sp>
      <p:grpSp>
        <p:nvGrpSpPr>
          <p:cNvPr id="60441" name="Group 25"/>
          <p:cNvGrpSpPr>
            <a:grpSpLocks/>
          </p:cNvGrpSpPr>
          <p:nvPr/>
        </p:nvGrpSpPr>
        <p:grpSpPr bwMode="auto">
          <a:xfrm>
            <a:off x="3538746" y="3384020"/>
            <a:ext cx="1981400" cy="1761907"/>
            <a:chOff x="2336" y="2245"/>
            <a:chExt cx="1498" cy="1332"/>
          </a:xfrm>
        </p:grpSpPr>
        <p:sp>
          <p:nvSpPr>
            <p:cNvPr id="8" name="椭圆 7"/>
            <p:cNvSpPr>
              <a:spLocks noChangeArrowheads="1"/>
            </p:cNvSpPr>
            <p:nvPr/>
          </p:nvSpPr>
          <p:spPr bwMode="auto">
            <a:xfrm>
              <a:off x="2455" y="2354"/>
              <a:ext cx="1254" cy="1113"/>
            </a:xfrm>
            <a:prstGeom prst="ellipse">
              <a:avLst/>
            </a:prstGeom>
            <a:solidFill>
              <a:schemeClr val="bg1"/>
            </a:solidFill>
            <a:ln w="15875" algn="ctr">
              <a:noFill/>
              <a:round/>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椭圆 4"/>
            <p:cNvSpPr/>
            <p:nvPr/>
          </p:nvSpPr>
          <p:spPr>
            <a:xfrm>
              <a:off x="2336" y="2245"/>
              <a:ext cx="1498" cy="133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29" name="Rectangle 11"/>
          <p:cNvSpPr>
            <a:spLocks noChangeArrowheads="1"/>
          </p:cNvSpPr>
          <p:nvPr/>
        </p:nvSpPr>
        <p:spPr bwMode="gray">
          <a:xfrm>
            <a:off x="3931443" y="3994715"/>
            <a:ext cx="1182568" cy="613373"/>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386" b="0" i="0" u="none" strike="noStrike" kern="1200" cap="none" spc="0" normalizeH="0" baseline="0" noProof="0">
                <a:ln>
                  <a:noFill/>
                </a:ln>
                <a:solidFill>
                  <a:srgbClr val="00A800"/>
                </a:solidFill>
                <a:effectLst/>
                <a:uLnTx/>
                <a:uFillTx/>
                <a:latin typeface="微软雅黑" pitchFamily="34" charset="-122"/>
                <a:ea typeface="微软雅黑"/>
                <a:cs typeface="+mn-cs"/>
              </a:rPr>
              <a:t>标题</a:t>
            </a:r>
          </a:p>
        </p:txBody>
      </p:sp>
      <p:sp>
        <p:nvSpPr>
          <p:cNvPr id="59402" name="TextBox 59"/>
          <p:cNvSpPr txBox="1">
            <a:spLocks noChangeArrowheads="1"/>
          </p:cNvSpPr>
          <p:nvPr/>
        </p:nvSpPr>
        <p:spPr bwMode="auto">
          <a:xfrm>
            <a:off x="728653" y="1083089"/>
            <a:ext cx="2724984" cy="461665"/>
          </a:xfrm>
          <a:prstGeom prst="rect">
            <a:avLst/>
          </a:prstGeom>
          <a:noFill/>
          <a:ln w="9525">
            <a:noFill/>
            <a:miter lim="800000"/>
            <a:headEnd/>
            <a:tailEnd/>
          </a:ln>
        </p:spPr>
        <p:txBody>
          <a:bodyPr lIns="0" tIns="0" rIns="0" bIns="0">
            <a:spAutoFit/>
          </a:bodyPr>
          <a:lstStyle/>
          <a:p>
            <a:pPr marL="0" marR="0" lvl="0" indent="0" algn="just" defTabSz="685800" rtl="0" eaLnBrk="1" fontAlgn="auto" latinLnBrk="0" hangingPunct="1">
              <a:lnSpc>
                <a:spcPts val="1223"/>
              </a:lnSpc>
              <a:spcBef>
                <a:spcPts val="0"/>
              </a:spcBef>
              <a:spcAft>
                <a:spcPts val="0"/>
              </a:spcAft>
              <a:buClrTx/>
              <a:buSzTx/>
              <a:buFontTx/>
              <a:buNone/>
              <a:tabLst/>
              <a:defRPr/>
            </a:pPr>
            <a:r>
              <a:rPr kumimoji="0" lang="zh-CN" altLang="en-US" sz="847"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endParaRPr kumimoji="0" lang="en-US" altLang="zh-CN" sz="847" b="0" i="0" u="none" strike="noStrike" kern="1200" cap="none" spc="0" normalizeH="0" baseline="0" noProof="0">
              <a:ln>
                <a:noFill/>
              </a:ln>
              <a:solidFill>
                <a:srgbClr val="808080"/>
              </a:solidFill>
              <a:effectLst/>
              <a:uLnTx/>
              <a:uFillTx/>
              <a:latin typeface="Arial"/>
              <a:ea typeface="微软雅黑"/>
              <a:cs typeface="+mn-cs"/>
            </a:endParaRPr>
          </a:p>
        </p:txBody>
      </p:sp>
      <p:sp>
        <p:nvSpPr>
          <p:cNvPr id="2049" name="矩形 2048"/>
          <p:cNvSpPr/>
          <p:nvPr/>
        </p:nvSpPr>
        <p:spPr>
          <a:xfrm>
            <a:off x="539025" y="1101006"/>
            <a:ext cx="120944" cy="107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60460" name="Group 44"/>
          <p:cNvGrpSpPr>
            <a:grpSpLocks/>
          </p:cNvGrpSpPr>
          <p:nvPr/>
        </p:nvGrpSpPr>
        <p:grpSpPr bwMode="auto">
          <a:xfrm>
            <a:off x="2336767" y="1690797"/>
            <a:ext cx="1218404" cy="1218404"/>
            <a:chOff x="885" y="2064"/>
            <a:chExt cx="998" cy="998"/>
          </a:xfrm>
        </p:grpSpPr>
        <p:sp>
          <p:nvSpPr>
            <p:cNvPr id="3"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sp>
          <p:nvSpPr>
            <p:cNvPr id="64539" name="AutoShape 4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TextBox 22"/>
          <p:cNvSpPr txBox="1">
            <a:spLocks noChangeArrowheads="1"/>
          </p:cNvSpPr>
          <p:nvPr/>
        </p:nvSpPr>
        <p:spPr bwMode="auto">
          <a:xfrm>
            <a:off x="2539835" y="2096932"/>
            <a:ext cx="891405" cy="511997"/>
          </a:xfrm>
          <a:prstGeom prst="rect">
            <a:avLst/>
          </a:prstGeom>
          <a:noFill/>
          <a:ln w="9525">
            <a:noFill/>
            <a:miter lim="800000"/>
            <a:headEnd/>
            <a:tailEnd/>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标题内</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容</a:t>
            </a:r>
          </a:p>
        </p:txBody>
      </p:sp>
      <p:grpSp>
        <p:nvGrpSpPr>
          <p:cNvPr id="60464" name="Group 48"/>
          <p:cNvGrpSpPr>
            <a:grpSpLocks/>
          </p:cNvGrpSpPr>
          <p:nvPr/>
        </p:nvGrpSpPr>
        <p:grpSpPr bwMode="auto">
          <a:xfrm>
            <a:off x="4029990" y="945719"/>
            <a:ext cx="1218404" cy="1218404"/>
            <a:chOff x="885" y="2064"/>
            <a:chExt cx="998" cy="998"/>
          </a:xfrm>
        </p:grpSpPr>
        <p:sp>
          <p:nvSpPr>
            <p:cNvPr id="6"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sp>
          <p:nvSpPr>
            <p:cNvPr id="64537" name="AutoShape 50"/>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7" name="TextBox 22"/>
          <p:cNvSpPr txBox="1">
            <a:spLocks noChangeArrowheads="1"/>
          </p:cNvSpPr>
          <p:nvPr/>
        </p:nvSpPr>
        <p:spPr bwMode="auto">
          <a:xfrm>
            <a:off x="4222605" y="1351854"/>
            <a:ext cx="891406" cy="511997"/>
          </a:xfrm>
          <a:prstGeom prst="rect">
            <a:avLst/>
          </a:prstGeom>
          <a:noFill/>
          <a:ln w="9525">
            <a:noFill/>
            <a:miter lim="800000"/>
            <a:headEnd/>
            <a:tailEnd/>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标题内</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容</a:t>
            </a:r>
          </a:p>
        </p:txBody>
      </p:sp>
      <p:grpSp>
        <p:nvGrpSpPr>
          <p:cNvPr id="60468" name="Group 52"/>
          <p:cNvGrpSpPr>
            <a:grpSpLocks/>
          </p:cNvGrpSpPr>
          <p:nvPr/>
        </p:nvGrpSpPr>
        <p:grpSpPr bwMode="auto">
          <a:xfrm>
            <a:off x="5656021" y="1556414"/>
            <a:ext cx="1218404" cy="1218404"/>
            <a:chOff x="885" y="2064"/>
            <a:chExt cx="998" cy="998"/>
          </a:xfrm>
        </p:grpSpPr>
        <p:sp>
          <p:nvSpPr>
            <p:cNvPr id="9"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sp>
          <p:nvSpPr>
            <p:cNvPr id="64535" name="AutoShape 54"/>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10" name="TextBox 22"/>
          <p:cNvSpPr txBox="1">
            <a:spLocks noChangeArrowheads="1"/>
          </p:cNvSpPr>
          <p:nvPr/>
        </p:nvSpPr>
        <p:spPr bwMode="auto">
          <a:xfrm>
            <a:off x="5848637" y="1962550"/>
            <a:ext cx="891405" cy="511997"/>
          </a:xfrm>
          <a:prstGeom prst="rect">
            <a:avLst/>
          </a:prstGeom>
          <a:noFill/>
          <a:ln w="9525">
            <a:noFill/>
            <a:miter lim="800000"/>
            <a:headEnd/>
            <a:tailEnd/>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标题内</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容</a:t>
            </a:r>
          </a:p>
        </p:txBody>
      </p:sp>
      <p:grpSp>
        <p:nvGrpSpPr>
          <p:cNvPr id="60472" name="Group 56"/>
          <p:cNvGrpSpPr>
            <a:grpSpLocks/>
          </p:cNvGrpSpPr>
          <p:nvPr/>
        </p:nvGrpSpPr>
        <p:grpSpPr bwMode="auto">
          <a:xfrm>
            <a:off x="6401099" y="3249637"/>
            <a:ext cx="1218404" cy="1218404"/>
            <a:chOff x="885" y="2064"/>
            <a:chExt cx="998" cy="998"/>
          </a:xfrm>
        </p:grpSpPr>
        <p:sp>
          <p:nvSpPr>
            <p:cNvPr id="13"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FFFFFF"/>
                </a:solidFill>
                <a:effectLst/>
                <a:uLnTx/>
                <a:uFillTx/>
                <a:latin typeface="Arial"/>
                <a:ea typeface="微软雅黑"/>
                <a:cs typeface="+mn-cs"/>
              </a:endParaRPr>
            </a:p>
          </p:txBody>
        </p:sp>
        <p:sp>
          <p:nvSpPr>
            <p:cNvPr id="64533" name="AutoShape 58"/>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11" name="TextBox 22"/>
          <p:cNvSpPr txBox="1">
            <a:spLocks noChangeArrowheads="1"/>
          </p:cNvSpPr>
          <p:nvPr/>
        </p:nvSpPr>
        <p:spPr bwMode="auto">
          <a:xfrm>
            <a:off x="6592222" y="3655772"/>
            <a:ext cx="891405" cy="511997"/>
          </a:xfrm>
          <a:prstGeom prst="rect">
            <a:avLst/>
          </a:prstGeom>
          <a:noFill/>
          <a:ln w="9525">
            <a:noFill/>
            <a:miter lim="800000"/>
            <a:headEnd/>
            <a:tailEnd/>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标题内</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微软雅黑" pitchFamily="34" charset="-122"/>
                <a:ea typeface="微软雅黑"/>
                <a:cs typeface="+mn-cs"/>
              </a:rPr>
              <a:t>容</a:t>
            </a:r>
          </a:p>
        </p:txBody>
      </p:sp>
    </p:spTree>
    <p:extLst>
      <p:ext uri="{BB962C8B-B14F-4D97-AF65-F5344CB8AC3E}">
        <p14:creationId xmlns:p14="http://schemas.microsoft.com/office/powerpoint/2010/main" val="278098827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left)">
                                      <p:cBhvr>
                                        <p:cTn id="7" dur="500"/>
                                        <p:tgtEl>
                                          <p:spTgt spid="20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402"/>
                                        </p:tgtEl>
                                        <p:attrNameLst>
                                          <p:attrName>style.visibility</p:attrName>
                                        </p:attrNameLst>
                                      </p:cBhvr>
                                      <p:to>
                                        <p:strVal val="visible"/>
                                      </p:to>
                                    </p:set>
                                    <p:animEffect transition="in" filter="wipe(left)">
                                      <p:cBhvr>
                                        <p:cTn id="10" dur="500"/>
                                        <p:tgtEl>
                                          <p:spTgt spid="5940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0441"/>
                                        </p:tgtEl>
                                        <p:attrNameLst>
                                          <p:attrName>style.visibility</p:attrName>
                                        </p:attrNameLst>
                                      </p:cBhvr>
                                      <p:to>
                                        <p:strVal val="visible"/>
                                      </p:to>
                                    </p:set>
                                    <p:animEffect transition="in" filter="fade">
                                      <p:cBhvr>
                                        <p:cTn id="14" dur="1000"/>
                                        <p:tgtEl>
                                          <p:spTgt spid="60441"/>
                                        </p:tgtEl>
                                      </p:cBhvr>
                                    </p:animEffect>
                                    <p:anim calcmode="lin" valueType="num">
                                      <p:cBhvr>
                                        <p:cTn id="15" dur="1000" fill="hold"/>
                                        <p:tgtEl>
                                          <p:spTgt spid="60441"/>
                                        </p:tgtEl>
                                        <p:attrNameLst>
                                          <p:attrName>ppt_x</p:attrName>
                                        </p:attrNameLst>
                                      </p:cBhvr>
                                      <p:tavLst>
                                        <p:tav tm="0">
                                          <p:val>
                                            <p:strVal val="#ppt_x"/>
                                          </p:val>
                                        </p:tav>
                                        <p:tav tm="100000">
                                          <p:val>
                                            <p:strVal val="#ppt_x"/>
                                          </p:val>
                                        </p:tav>
                                      </p:tavLst>
                                    </p:anim>
                                    <p:anim calcmode="lin" valueType="num">
                                      <p:cBhvr>
                                        <p:cTn id="16" dur="1000" fill="hold"/>
                                        <p:tgtEl>
                                          <p:spTgt spid="604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048"/>
                                        </p:tgtEl>
                                        <p:attrNameLst>
                                          <p:attrName>style.visibility</p:attrName>
                                        </p:attrNameLst>
                                      </p:cBhvr>
                                      <p:to>
                                        <p:strVal val="visible"/>
                                      </p:to>
                                    </p:set>
                                    <p:animEffect transition="in" filter="wipe(down)">
                                      <p:cBhvr>
                                        <p:cTn id="25" dur="500"/>
                                        <p:tgtEl>
                                          <p:spTgt spid="2048"/>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2000"/>
                            </p:stCondLst>
                            <p:childTnLst>
                              <p:par>
                                <p:cTn id="39" presetID="53" presetClass="entr" presetSubtype="0" fill="hold" nodeType="afterEffect">
                                  <p:stCondLst>
                                    <p:cond delay="0"/>
                                  </p:stCondLst>
                                  <p:childTnLst>
                                    <p:set>
                                      <p:cBhvr>
                                        <p:cTn id="40" dur="1" fill="hold">
                                          <p:stCondLst>
                                            <p:cond delay="0"/>
                                          </p:stCondLst>
                                        </p:cTn>
                                        <p:tgtEl>
                                          <p:spTgt spid="60445"/>
                                        </p:tgtEl>
                                        <p:attrNameLst>
                                          <p:attrName>style.visibility</p:attrName>
                                        </p:attrNameLst>
                                      </p:cBhvr>
                                      <p:to>
                                        <p:strVal val="visible"/>
                                      </p:to>
                                    </p:set>
                                    <p:anim calcmode="lin" valueType="num">
                                      <p:cBhvr>
                                        <p:cTn id="41" dur="500" fill="hold"/>
                                        <p:tgtEl>
                                          <p:spTgt spid="60445"/>
                                        </p:tgtEl>
                                        <p:attrNameLst>
                                          <p:attrName>ppt_w</p:attrName>
                                        </p:attrNameLst>
                                      </p:cBhvr>
                                      <p:tavLst>
                                        <p:tav tm="0">
                                          <p:val>
                                            <p:fltVal val="0"/>
                                          </p:val>
                                        </p:tav>
                                        <p:tav tm="100000">
                                          <p:val>
                                            <p:strVal val="#ppt_w"/>
                                          </p:val>
                                        </p:tav>
                                      </p:tavLst>
                                    </p:anim>
                                    <p:anim calcmode="lin" valueType="num">
                                      <p:cBhvr>
                                        <p:cTn id="42" dur="500" fill="hold"/>
                                        <p:tgtEl>
                                          <p:spTgt spid="60445"/>
                                        </p:tgtEl>
                                        <p:attrNameLst>
                                          <p:attrName>ppt_h</p:attrName>
                                        </p:attrNameLst>
                                      </p:cBhvr>
                                      <p:tavLst>
                                        <p:tav tm="0">
                                          <p:val>
                                            <p:fltVal val="0"/>
                                          </p:val>
                                        </p:tav>
                                        <p:tav tm="100000">
                                          <p:val>
                                            <p:strVal val="#ppt_h"/>
                                          </p:val>
                                        </p:tav>
                                      </p:tavLst>
                                    </p:anim>
                                    <p:animEffect transition="in" filter="fade">
                                      <p:cBhvr>
                                        <p:cTn id="43" dur="500"/>
                                        <p:tgtEl>
                                          <p:spTgt spid="60445"/>
                                        </p:tgtEl>
                                      </p:cBhvr>
                                    </p:animEffect>
                                  </p:childTnLst>
                                </p:cTn>
                              </p:par>
                            </p:childTnLst>
                          </p:cTn>
                        </p:par>
                        <p:par>
                          <p:cTn id="44" fill="hold">
                            <p:stCondLst>
                              <p:cond delay="2500"/>
                            </p:stCondLst>
                            <p:childTnLst>
                              <p:par>
                                <p:cTn id="45" presetID="53"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3000"/>
                            </p:stCondLst>
                            <p:childTnLst>
                              <p:par>
                                <p:cTn id="51" presetID="53" presetClass="entr" presetSubtype="0" fill="hold" nodeType="afterEffect">
                                  <p:stCondLst>
                                    <p:cond delay="0"/>
                                  </p:stCondLst>
                                  <p:childTnLst>
                                    <p:set>
                                      <p:cBhvr>
                                        <p:cTn id="52" dur="1" fill="hold">
                                          <p:stCondLst>
                                            <p:cond delay="0"/>
                                          </p:stCondLst>
                                        </p:cTn>
                                        <p:tgtEl>
                                          <p:spTgt spid="60460"/>
                                        </p:tgtEl>
                                        <p:attrNameLst>
                                          <p:attrName>style.visibility</p:attrName>
                                        </p:attrNameLst>
                                      </p:cBhvr>
                                      <p:to>
                                        <p:strVal val="visible"/>
                                      </p:to>
                                    </p:set>
                                    <p:anim calcmode="lin" valueType="num">
                                      <p:cBhvr>
                                        <p:cTn id="53" dur="500" fill="hold"/>
                                        <p:tgtEl>
                                          <p:spTgt spid="60460"/>
                                        </p:tgtEl>
                                        <p:attrNameLst>
                                          <p:attrName>ppt_w</p:attrName>
                                        </p:attrNameLst>
                                      </p:cBhvr>
                                      <p:tavLst>
                                        <p:tav tm="0">
                                          <p:val>
                                            <p:fltVal val="0"/>
                                          </p:val>
                                        </p:tav>
                                        <p:tav tm="100000">
                                          <p:val>
                                            <p:strVal val="#ppt_w"/>
                                          </p:val>
                                        </p:tav>
                                      </p:tavLst>
                                    </p:anim>
                                    <p:anim calcmode="lin" valueType="num">
                                      <p:cBhvr>
                                        <p:cTn id="54" dur="500" fill="hold"/>
                                        <p:tgtEl>
                                          <p:spTgt spid="60460"/>
                                        </p:tgtEl>
                                        <p:attrNameLst>
                                          <p:attrName>ppt_h</p:attrName>
                                        </p:attrNameLst>
                                      </p:cBhvr>
                                      <p:tavLst>
                                        <p:tav tm="0">
                                          <p:val>
                                            <p:fltVal val="0"/>
                                          </p:val>
                                        </p:tav>
                                        <p:tav tm="100000">
                                          <p:val>
                                            <p:strVal val="#ppt_h"/>
                                          </p:val>
                                        </p:tav>
                                      </p:tavLst>
                                    </p:anim>
                                    <p:animEffect transition="in" filter="fade">
                                      <p:cBhvr>
                                        <p:cTn id="55" dur="500"/>
                                        <p:tgtEl>
                                          <p:spTgt spid="60460"/>
                                        </p:tgtEl>
                                      </p:cBhvr>
                                    </p:animEffect>
                                  </p:childTnLst>
                                </p:cTn>
                              </p:par>
                            </p:childTnLst>
                          </p:cTn>
                        </p:par>
                        <p:par>
                          <p:cTn id="56" fill="hold">
                            <p:stCondLst>
                              <p:cond delay="3500"/>
                            </p:stCondLst>
                            <p:childTnLst>
                              <p:par>
                                <p:cTn id="57" presetID="53"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4000"/>
                            </p:stCondLst>
                            <p:childTnLst>
                              <p:par>
                                <p:cTn id="63" presetID="53" presetClass="entr" presetSubtype="0" fill="hold" nodeType="afterEffect">
                                  <p:stCondLst>
                                    <p:cond delay="0"/>
                                  </p:stCondLst>
                                  <p:childTnLst>
                                    <p:set>
                                      <p:cBhvr>
                                        <p:cTn id="64" dur="1" fill="hold">
                                          <p:stCondLst>
                                            <p:cond delay="0"/>
                                          </p:stCondLst>
                                        </p:cTn>
                                        <p:tgtEl>
                                          <p:spTgt spid="60464"/>
                                        </p:tgtEl>
                                        <p:attrNameLst>
                                          <p:attrName>style.visibility</p:attrName>
                                        </p:attrNameLst>
                                      </p:cBhvr>
                                      <p:to>
                                        <p:strVal val="visible"/>
                                      </p:to>
                                    </p:set>
                                    <p:anim calcmode="lin" valueType="num">
                                      <p:cBhvr>
                                        <p:cTn id="65" dur="500" fill="hold"/>
                                        <p:tgtEl>
                                          <p:spTgt spid="60464"/>
                                        </p:tgtEl>
                                        <p:attrNameLst>
                                          <p:attrName>ppt_w</p:attrName>
                                        </p:attrNameLst>
                                      </p:cBhvr>
                                      <p:tavLst>
                                        <p:tav tm="0">
                                          <p:val>
                                            <p:fltVal val="0"/>
                                          </p:val>
                                        </p:tav>
                                        <p:tav tm="100000">
                                          <p:val>
                                            <p:strVal val="#ppt_w"/>
                                          </p:val>
                                        </p:tav>
                                      </p:tavLst>
                                    </p:anim>
                                    <p:anim calcmode="lin" valueType="num">
                                      <p:cBhvr>
                                        <p:cTn id="66" dur="500" fill="hold"/>
                                        <p:tgtEl>
                                          <p:spTgt spid="60464"/>
                                        </p:tgtEl>
                                        <p:attrNameLst>
                                          <p:attrName>ppt_h</p:attrName>
                                        </p:attrNameLst>
                                      </p:cBhvr>
                                      <p:tavLst>
                                        <p:tav tm="0">
                                          <p:val>
                                            <p:fltVal val="0"/>
                                          </p:val>
                                        </p:tav>
                                        <p:tav tm="100000">
                                          <p:val>
                                            <p:strVal val="#ppt_h"/>
                                          </p:val>
                                        </p:tav>
                                      </p:tavLst>
                                    </p:anim>
                                    <p:animEffect transition="in" filter="fade">
                                      <p:cBhvr>
                                        <p:cTn id="67" dur="500"/>
                                        <p:tgtEl>
                                          <p:spTgt spid="60464"/>
                                        </p:tgtEl>
                                      </p:cBhvr>
                                    </p:animEffect>
                                  </p:childTnLst>
                                </p:cTn>
                              </p:par>
                            </p:childTnLst>
                          </p:cTn>
                        </p:par>
                        <p:par>
                          <p:cTn id="68" fill="hold">
                            <p:stCondLst>
                              <p:cond delay="4500"/>
                            </p:stCondLst>
                            <p:childTnLst>
                              <p:par>
                                <p:cTn id="69" presetID="53"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000"/>
                            </p:stCondLst>
                            <p:childTnLst>
                              <p:par>
                                <p:cTn id="75" presetID="53" presetClass="entr" presetSubtype="0" fill="hold" nodeType="afterEffect">
                                  <p:stCondLst>
                                    <p:cond delay="0"/>
                                  </p:stCondLst>
                                  <p:childTnLst>
                                    <p:set>
                                      <p:cBhvr>
                                        <p:cTn id="76" dur="1" fill="hold">
                                          <p:stCondLst>
                                            <p:cond delay="0"/>
                                          </p:stCondLst>
                                        </p:cTn>
                                        <p:tgtEl>
                                          <p:spTgt spid="60468"/>
                                        </p:tgtEl>
                                        <p:attrNameLst>
                                          <p:attrName>style.visibility</p:attrName>
                                        </p:attrNameLst>
                                      </p:cBhvr>
                                      <p:to>
                                        <p:strVal val="visible"/>
                                      </p:to>
                                    </p:set>
                                    <p:anim calcmode="lin" valueType="num">
                                      <p:cBhvr>
                                        <p:cTn id="77" dur="500" fill="hold"/>
                                        <p:tgtEl>
                                          <p:spTgt spid="60468"/>
                                        </p:tgtEl>
                                        <p:attrNameLst>
                                          <p:attrName>ppt_w</p:attrName>
                                        </p:attrNameLst>
                                      </p:cBhvr>
                                      <p:tavLst>
                                        <p:tav tm="0">
                                          <p:val>
                                            <p:fltVal val="0"/>
                                          </p:val>
                                        </p:tav>
                                        <p:tav tm="100000">
                                          <p:val>
                                            <p:strVal val="#ppt_w"/>
                                          </p:val>
                                        </p:tav>
                                      </p:tavLst>
                                    </p:anim>
                                    <p:anim calcmode="lin" valueType="num">
                                      <p:cBhvr>
                                        <p:cTn id="78" dur="500" fill="hold"/>
                                        <p:tgtEl>
                                          <p:spTgt spid="60468"/>
                                        </p:tgtEl>
                                        <p:attrNameLst>
                                          <p:attrName>ppt_h</p:attrName>
                                        </p:attrNameLst>
                                      </p:cBhvr>
                                      <p:tavLst>
                                        <p:tav tm="0">
                                          <p:val>
                                            <p:fltVal val="0"/>
                                          </p:val>
                                        </p:tav>
                                        <p:tav tm="100000">
                                          <p:val>
                                            <p:strVal val="#ppt_h"/>
                                          </p:val>
                                        </p:tav>
                                      </p:tavLst>
                                    </p:anim>
                                    <p:animEffect transition="in" filter="fade">
                                      <p:cBhvr>
                                        <p:cTn id="79" dur="500"/>
                                        <p:tgtEl>
                                          <p:spTgt spid="60468"/>
                                        </p:tgtEl>
                                      </p:cBhvr>
                                    </p:animEffect>
                                  </p:childTnLst>
                                </p:cTn>
                              </p:par>
                            </p:childTnLst>
                          </p:cTn>
                        </p:par>
                        <p:par>
                          <p:cTn id="80" fill="hold">
                            <p:stCondLst>
                              <p:cond delay="5500"/>
                            </p:stCondLst>
                            <p:childTnLst>
                              <p:par>
                                <p:cTn id="81" presetID="53"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6000"/>
                            </p:stCondLst>
                            <p:childTnLst>
                              <p:par>
                                <p:cTn id="87" presetID="53" presetClass="entr" presetSubtype="0" fill="hold" nodeType="afterEffect">
                                  <p:stCondLst>
                                    <p:cond delay="0"/>
                                  </p:stCondLst>
                                  <p:childTnLst>
                                    <p:set>
                                      <p:cBhvr>
                                        <p:cTn id="88" dur="1" fill="hold">
                                          <p:stCondLst>
                                            <p:cond delay="0"/>
                                          </p:stCondLst>
                                        </p:cTn>
                                        <p:tgtEl>
                                          <p:spTgt spid="60472"/>
                                        </p:tgtEl>
                                        <p:attrNameLst>
                                          <p:attrName>style.visibility</p:attrName>
                                        </p:attrNameLst>
                                      </p:cBhvr>
                                      <p:to>
                                        <p:strVal val="visible"/>
                                      </p:to>
                                    </p:set>
                                    <p:anim calcmode="lin" valueType="num">
                                      <p:cBhvr>
                                        <p:cTn id="89" dur="500" fill="hold"/>
                                        <p:tgtEl>
                                          <p:spTgt spid="60472"/>
                                        </p:tgtEl>
                                        <p:attrNameLst>
                                          <p:attrName>ppt_w</p:attrName>
                                        </p:attrNameLst>
                                      </p:cBhvr>
                                      <p:tavLst>
                                        <p:tav tm="0">
                                          <p:val>
                                            <p:fltVal val="0"/>
                                          </p:val>
                                        </p:tav>
                                        <p:tav tm="100000">
                                          <p:val>
                                            <p:strVal val="#ppt_w"/>
                                          </p:val>
                                        </p:tav>
                                      </p:tavLst>
                                    </p:anim>
                                    <p:anim calcmode="lin" valueType="num">
                                      <p:cBhvr>
                                        <p:cTn id="90" dur="500" fill="hold"/>
                                        <p:tgtEl>
                                          <p:spTgt spid="60472"/>
                                        </p:tgtEl>
                                        <p:attrNameLst>
                                          <p:attrName>ppt_h</p:attrName>
                                        </p:attrNameLst>
                                      </p:cBhvr>
                                      <p:tavLst>
                                        <p:tav tm="0">
                                          <p:val>
                                            <p:fltVal val="0"/>
                                          </p:val>
                                        </p:tav>
                                        <p:tav tm="100000">
                                          <p:val>
                                            <p:strVal val="#ppt_h"/>
                                          </p:val>
                                        </p:tav>
                                      </p:tavLst>
                                    </p:anim>
                                    <p:animEffect transition="in" filter="fade">
                                      <p:cBhvr>
                                        <p:cTn id="91" dur="500"/>
                                        <p:tgtEl>
                                          <p:spTgt spid="60472"/>
                                        </p:tgtEl>
                                      </p:cBhvr>
                                    </p:animEffect>
                                  </p:childTnLst>
                                </p:cTn>
                              </p:par>
                            </p:childTnLst>
                          </p:cTn>
                        </p:par>
                        <p:par>
                          <p:cTn id="92" fill="hold">
                            <p:stCondLst>
                              <p:cond delay="6500"/>
                            </p:stCondLst>
                            <p:childTnLst>
                              <p:par>
                                <p:cTn id="93" presetID="53" presetClass="entr" presetSubtype="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59402" grpId="0"/>
      <p:bldP spid="2049" grpId="0" animBg="1"/>
      <p:bldP spid="4" grpId="0"/>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1"/>
          <p:cNvGrpSpPr>
            <a:grpSpLocks/>
          </p:cNvGrpSpPr>
          <p:nvPr/>
        </p:nvGrpSpPr>
        <p:grpSpPr bwMode="auto">
          <a:xfrm>
            <a:off x="3238625" y="1053226"/>
            <a:ext cx="3682088" cy="1503594"/>
            <a:chOff x="3176589" y="1285879"/>
            <a:chExt cx="3771900" cy="1362075"/>
          </a:xfrm>
        </p:grpSpPr>
        <p:sp>
          <p:nvSpPr>
            <p:cNvPr id="91151" name="右箭头 1"/>
            <p:cNvSpPr>
              <a:spLocks/>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solidFill>
            <a:ln w="15875" cap="flat" cmpd="sng" algn="ctr">
              <a:noFill/>
              <a:prstDash val="solid"/>
              <a:round/>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91152" name="文本框 3"/>
            <p:cNvSpPr txBox="1">
              <a:spLocks noChangeArrowheads="1"/>
            </p:cNvSpPr>
            <p:nvPr/>
          </p:nvSpPr>
          <p:spPr bwMode="auto">
            <a:xfrm rot="1212081">
              <a:off x="4936430" y="1938370"/>
              <a:ext cx="1448336" cy="232931"/>
            </a:xfrm>
            <a:prstGeom prst="rect">
              <a:avLst/>
            </a:prstGeom>
            <a:solidFill>
              <a:schemeClr val="tx2"/>
            </a:solidFill>
            <a:ln w="9525">
              <a:noFill/>
              <a:miter lim="800000"/>
              <a:headEnd/>
              <a:tailEnd/>
            </a:ln>
          </p:spPr>
          <p:txBody>
            <a:bodyPr wrap="none" lIns="0" tIns="34136" rIns="0" bIns="34136">
              <a:spAutoFit/>
            </a:bodyPr>
            <a:lstStyle/>
            <a:p>
              <a:pPr marL="0" marR="0" lvl="0" indent="0" algn="r" defTabSz="682394" rtl="0" eaLnBrk="1" fontAlgn="auto" latinLnBrk="0" hangingPunct="1">
                <a:lnSpc>
                  <a:spcPct val="100000"/>
                </a:lnSpc>
                <a:spcBef>
                  <a:spcPts val="0"/>
                </a:spcBef>
                <a:spcAft>
                  <a:spcPts val="0"/>
                </a:spcAft>
                <a:buClrTx/>
                <a:buSzTx/>
                <a:buFontTx/>
                <a:buNone/>
                <a:tabLst/>
                <a:defRPr/>
              </a:pPr>
              <a:r>
                <a:rPr kumimoji="0" lang="zh-CN" altLang="en-US" sz="1223" b="0" i="0" u="none" strike="noStrike" kern="1200" cap="none" spc="0" normalizeH="0" baseline="0" noProof="0">
                  <a:ln>
                    <a:noFill/>
                  </a:ln>
                  <a:solidFill>
                    <a:srgbClr val="FFFFFF"/>
                  </a:solidFill>
                  <a:effectLst/>
                  <a:uLnTx/>
                  <a:uFillTx/>
                  <a:latin typeface="Calibri" pitchFamily="34" charset="0"/>
                  <a:ea typeface="微软雅黑"/>
                  <a:cs typeface="+mn-cs"/>
                </a:rPr>
                <a:t>请在此处添加关键字</a:t>
              </a:r>
            </a:p>
          </p:txBody>
        </p:sp>
      </p:grpSp>
      <p:grpSp>
        <p:nvGrpSpPr>
          <p:cNvPr id="90114" name="组合 4"/>
          <p:cNvGrpSpPr>
            <a:grpSpLocks/>
          </p:cNvGrpSpPr>
          <p:nvPr/>
        </p:nvGrpSpPr>
        <p:grpSpPr bwMode="auto">
          <a:xfrm>
            <a:off x="2281521" y="1858030"/>
            <a:ext cx="3682088" cy="1484183"/>
            <a:chOff x="2195511" y="1906532"/>
            <a:chExt cx="3771900" cy="1362075"/>
          </a:xfrm>
        </p:grpSpPr>
        <p:sp>
          <p:nvSpPr>
            <p:cNvPr id="91149" name="右箭头 1"/>
            <p:cNvSpPr>
              <a:spLocks/>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91150" name="文本框 6"/>
            <p:cNvSpPr txBox="1">
              <a:spLocks noChangeArrowheads="1"/>
            </p:cNvSpPr>
            <p:nvPr/>
          </p:nvSpPr>
          <p:spPr bwMode="auto">
            <a:xfrm rot="1309175">
              <a:off x="2678167" y="2355161"/>
              <a:ext cx="1448335" cy="235977"/>
            </a:xfrm>
            <a:prstGeom prst="rect">
              <a:avLst/>
            </a:prstGeom>
            <a:solidFill>
              <a:schemeClr val="bg2"/>
            </a:solidFill>
            <a:ln w="9525">
              <a:noFill/>
              <a:miter lim="800000"/>
              <a:headEnd/>
              <a:tailEnd/>
            </a:ln>
          </p:spPr>
          <p:txBody>
            <a:bodyPr wrap="none" lIns="0" tIns="34136" rIns="0" bIns="34136">
              <a:spAutoFit/>
            </a:bodyPr>
            <a:lstStyle/>
            <a:p>
              <a:pPr marL="0" marR="0" lvl="0" indent="0" algn="l" defTabSz="682394" rtl="0" eaLnBrk="1" fontAlgn="auto" latinLnBrk="0" hangingPunct="1">
                <a:lnSpc>
                  <a:spcPct val="100000"/>
                </a:lnSpc>
                <a:spcBef>
                  <a:spcPts val="0"/>
                </a:spcBef>
                <a:spcAft>
                  <a:spcPts val="0"/>
                </a:spcAft>
                <a:buClrTx/>
                <a:buSzTx/>
                <a:buFontTx/>
                <a:buNone/>
                <a:tabLst/>
                <a:defRPr/>
              </a:pPr>
              <a:r>
                <a:rPr kumimoji="0" lang="zh-CN" altLang="en-US" sz="1223" b="0" i="0" u="none" strike="noStrike" kern="1200" cap="none" spc="0" normalizeH="0" baseline="0" noProof="0">
                  <a:ln>
                    <a:noFill/>
                  </a:ln>
                  <a:solidFill>
                    <a:srgbClr val="FFFFFF"/>
                  </a:solidFill>
                  <a:effectLst/>
                  <a:uLnTx/>
                  <a:uFillTx/>
                  <a:latin typeface="Calibri" pitchFamily="34" charset="0"/>
                  <a:ea typeface="微软雅黑"/>
                  <a:cs typeface="+mn-cs"/>
                </a:rPr>
                <a:t>请在此处添加关键字</a:t>
              </a:r>
            </a:p>
          </p:txBody>
        </p:sp>
      </p:grpSp>
      <p:sp>
        <p:nvSpPr>
          <p:cNvPr id="90115" name="文本框 7"/>
          <p:cNvSpPr txBox="1">
            <a:spLocks noChangeArrowheads="1"/>
          </p:cNvSpPr>
          <p:nvPr/>
        </p:nvSpPr>
        <p:spPr bwMode="auto">
          <a:xfrm>
            <a:off x="7031205" y="1365293"/>
            <a:ext cx="1512552" cy="1371988"/>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sp>
        <p:nvSpPr>
          <p:cNvPr id="90116" name="文本框 8"/>
          <p:cNvSpPr txBox="1">
            <a:spLocks noChangeArrowheads="1"/>
          </p:cNvSpPr>
          <p:nvPr/>
        </p:nvSpPr>
        <p:spPr bwMode="auto">
          <a:xfrm>
            <a:off x="652504" y="1365293"/>
            <a:ext cx="1512552" cy="1371988"/>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grpSp>
        <p:nvGrpSpPr>
          <p:cNvPr id="90117" name="组合 9"/>
          <p:cNvGrpSpPr>
            <a:grpSpLocks/>
          </p:cNvGrpSpPr>
          <p:nvPr/>
        </p:nvGrpSpPr>
        <p:grpSpPr bwMode="auto">
          <a:xfrm>
            <a:off x="652503" y="3693100"/>
            <a:ext cx="3277446" cy="984751"/>
            <a:chOff x="3793629" y="732817"/>
            <a:chExt cx="3356715" cy="1020709"/>
          </a:xfrm>
        </p:grpSpPr>
        <p:sp>
          <p:nvSpPr>
            <p:cNvPr id="91146" name="椭圆 10"/>
            <p:cNvSpPr>
              <a:spLocks noChangeArrowheads="1"/>
            </p:cNvSpPr>
            <p:nvPr/>
          </p:nvSpPr>
          <p:spPr bwMode="auto">
            <a:xfrm>
              <a:off x="3793629" y="795335"/>
              <a:ext cx="180000" cy="180000"/>
            </a:xfrm>
            <a:prstGeom prst="ellipse">
              <a:avLst/>
            </a:prstGeom>
            <a:solidFill>
              <a:schemeClr val="accent2"/>
            </a:solidFill>
            <a:ln w="38100" algn="ctr">
              <a:solidFill>
                <a:srgbClr val="BFBFBF"/>
              </a:solidFill>
              <a:round/>
              <a:headEnd/>
              <a:tailEnd/>
            </a:ln>
          </p:spPr>
          <p:txBody>
            <a:bodyPr lIns="68271" tIns="34136" rIns="68271" bIns="34136"/>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微软雅黑" pitchFamily="34" charset="-122"/>
                <a:ea typeface="微软雅黑"/>
                <a:cs typeface="+mn-cs"/>
              </a:endParaRPr>
            </a:p>
          </p:txBody>
        </p:sp>
        <p:sp>
          <p:nvSpPr>
            <p:cNvPr id="91147" name="TextBox 81"/>
            <p:cNvSpPr txBox="1">
              <a:spLocks noChangeArrowheads="1"/>
            </p:cNvSpPr>
            <p:nvPr/>
          </p:nvSpPr>
          <p:spPr bwMode="auto">
            <a:xfrm>
              <a:off x="4006195" y="732817"/>
              <a:ext cx="3113564" cy="281541"/>
            </a:xfrm>
            <a:prstGeom prst="rect">
              <a:avLst/>
            </a:prstGeom>
            <a:noFill/>
            <a:ln w="9525">
              <a:noFill/>
              <a:miter lim="800000"/>
              <a:headEnd/>
              <a:tailEnd/>
            </a:ln>
          </p:spPr>
          <p:txBody>
            <a:bodyPr lIns="68271" tIns="34136" rIns="68271" bIns="34136">
              <a:spAutoFit/>
            </a:bodyPr>
            <a:lstStyle/>
            <a:p>
              <a:pPr marL="0" marR="0" lvl="0" indent="0" algn="l" defTabSz="68239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808080"/>
                  </a:solidFill>
                  <a:effectLst/>
                  <a:uLnTx/>
                  <a:uFillTx/>
                  <a:latin typeface="微软雅黑" pitchFamily="34" charset="-122"/>
                  <a:ea typeface="微软雅黑"/>
                  <a:cs typeface="+mn-cs"/>
                </a:rPr>
                <a:t>在此处添加小标题</a:t>
              </a:r>
            </a:p>
          </p:txBody>
        </p:sp>
        <p:sp>
          <p:nvSpPr>
            <p:cNvPr id="91148" name="TextBox 82"/>
            <p:cNvSpPr txBox="1">
              <a:spLocks noChangeArrowheads="1"/>
            </p:cNvSpPr>
            <p:nvPr/>
          </p:nvSpPr>
          <p:spPr bwMode="auto">
            <a:xfrm>
              <a:off x="4087246" y="1006754"/>
              <a:ext cx="3063098" cy="746772"/>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grpSp>
      <p:grpSp>
        <p:nvGrpSpPr>
          <p:cNvPr id="90118" name="组合 13"/>
          <p:cNvGrpSpPr>
            <a:grpSpLocks/>
          </p:cNvGrpSpPr>
          <p:nvPr/>
        </p:nvGrpSpPr>
        <p:grpSpPr bwMode="auto">
          <a:xfrm>
            <a:off x="5267805" y="3693100"/>
            <a:ext cx="3275953" cy="984751"/>
            <a:chOff x="3793629" y="732817"/>
            <a:chExt cx="3356715" cy="1020709"/>
          </a:xfrm>
        </p:grpSpPr>
        <p:sp>
          <p:nvSpPr>
            <p:cNvPr id="91143" name="椭圆 14"/>
            <p:cNvSpPr>
              <a:spLocks noChangeArrowheads="1"/>
            </p:cNvSpPr>
            <p:nvPr/>
          </p:nvSpPr>
          <p:spPr bwMode="auto">
            <a:xfrm>
              <a:off x="3793629" y="795335"/>
              <a:ext cx="180000" cy="180000"/>
            </a:xfrm>
            <a:prstGeom prst="ellipse">
              <a:avLst/>
            </a:prstGeom>
            <a:solidFill>
              <a:schemeClr val="tx2"/>
            </a:solidFill>
            <a:ln w="38100" algn="ctr">
              <a:solidFill>
                <a:schemeClr val="bg2"/>
              </a:solidFill>
              <a:round/>
              <a:headEnd/>
              <a:tailEnd/>
            </a:ln>
          </p:spPr>
          <p:txBody>
            <a:bodyPr lIns="68271" tIns="34136" rIns="68271" bIns="34136"/>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微软雅黑" pitchFamily="34" charset="-122"/>
                <a:ea typeface="微软雅黑"/>
                <a:cs typeface="+mn-cs"/>
              </a:endParaRPr>
            </a:p>
          </p:txBody>
        </p:sp>
        <p:sp>
          <p:nvSpPr>
            <p:cNvPr id="91144" name="TextBox 81"/>
            <p:cNvSpPr txBox="1">
              <a:spLocks noChangeArrowheads="1"/>
            </p:cNvSpPr>
            <p:nvPr/>
          </p:nvSpPr>
          <p:spPr bwMode="auto">
            <a:xfrm>
              <a:off x="4006292" y="732817"/>
              <a:ext cx="3113453" cy="264651"/>
            </a:xfrm>
            <a:prstGeom prst="rect">
              <a:avLst/>
            </a:prstGeom>
            <a:noFill/>
            <a:ln w="9525">
              <a:noFill/>
              <a:miter lim="800000"/>
              <a:headEnd/>
              <a:tailEnd/>
            </a:ln>
          </p:spPr>
          <p:txBody>
            <a:bodyPr lIns="68271" tIns="34136" rIns="68271" bIns="34136">
              <a:spAutoFit/>
            </a:bodyPr>
            <a:lstStyle/>
            <a:p>
              <a:pPr marL="0" marR="0" lvl="0" indent="0" algn="l" defTabSz="682394" rtl="0" eaLnBrk="1" fontAlgn="auto" latinLnBrk="0" hangingPunct="1">
                <a:lnSpc>
                  <a:spcPct val="100000"/>
                </a:lnSpc>
                <a:spcBef>
                  <a:spcPts val="0"/>
                </a:spcBef>
                <a:spcAft>
                  <a:spcPts val="0"/>
                </a:spcAft>
                <a:buClrTx/>
                <a:buSzTx/>
                <a:buFontTx/>
                <a:buNone/>
                <a:tabLst/>
                <a:defRPr/>
              </a:pPr>
              <a:r>
                <a:rPr kumimoji="0" lang="zh-CN" altLang="en-US" sz="1223" b="0" i="0" u="none" strike="noStrike" kern="1200" cap="none" spc="0" normalizeH="0" baseline="0" noProof="0">
                  <a:ln>
                    <a:noFill/>
                  </a:ln>
                  <a:solidFill>
                    <a:srgbClr val="009900"/>
                  </a:solidFill>
                  <a:effectLst/>
                  <a:uLnTx/>
                  <a:uFillTx/>
                  <a:latin typeface="微软雅黑" pitchFamily="34" charset="-122"/>
                  <a:ea typeface="微软雅黑"/>
                  <a:cs typeface="+mn-cs"/>
                </a:rPr>
                <a:t>在此处添加小标题</a:t>
              </a:r>
            </a:p>
          </p:txBody>
        </p:sp>
        <p:sp>
          <p:nvSpPr>
            <p:cNvPr id="91145" name="TextBox 82"/>
            <p:cNvSpPr txBox="1">
              <a:spLocks noChangeArrowheads="1"/>
            </p:cNvSpPr>
            <p:nvPr/>
          </p:nvSpPr>
          <p:spPr bwMode="auto">
            <a:xfrm>
              <a:off x="4087380" y="1006754"/>
              <a:ext cx="3062964" cy="746772"/>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grpSp>
    </p:spTree>
    <p:extLst>
      <p:ext uri="{BB962C8B-B14F-4D97-AF65-F5344CB8AC3E}">
        <p14:creationId xmlns:p14="http://schemas.microsoft.com/office/powerpoint/2010/main" val="14460158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right)">
                                      <p:cBhvr>
                                        <p:cTn id="7" dur="500"/>
                                        <p:tgtEl>
                                          <p:spTgt spid="901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113"/>
                                        </p:tgtEl>
                                        <p:attrNameLst>
                                          <p:attrName>style.visibility</p:attrName>
                                        </p:attrNameLst>
                                      </p:cBhvr>
                                      <p:to>
                                        <p:strVal val="visible"/>
                                      </p:to>
                                    </p:set>
                                    <p:animEffect transition="in" filter="wipe(left)">
                                      <p:cBhvr>
                                        <p:cTn id="11" dur="500"/>
                                        <p:tgtEl>
                                          <p:spTgt spid="901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left)">
                                      <p:cBhvr>
                                        <p:cTn id="15" dur="500"/>
                                        <p:tgtEl>
                                          <p:spTgt spid="901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0115"/>
                                        </p:tgtEl>
                                        <p:attrNameLst>
                                          <p:attrName>style.visibility</p:attrName>
                                        </p:attrNameLst>
                                      </p:cBhvr>
                                      <p:to>
                                        <p:strVal val="visible"/>
                                      </p:to>
                                    </p:set>
                                    <p:animEffect transition="in" filter="wipe(left)">
                                      <p:cBhvr>
                                        <p:cTn id="18" dur="500"/>
                                        <p:tgtEl>
                                          <p:spTgt spid="901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117"/>
                                        </p:tgtEl>
                                        <p:attrNameLst>
                                          <p:attrName>style.visibility</p:attrName>
                                        </p:attrNameLst>
                                      </p:cBhvr>
                                      <p:to>
                                        <p:strVal val="visible"/>
                                      </p:to>
                                    </p:set>
                                    <p:animEffect transition="in" filter="wipe(left)">
                                      <p:cBhvr>
                                        <p:cTn id="22" dur="500"/>
                                        <p:tgtEl>
                                          <p:spTgt spid="90117"/>
                                        </p:tgtEl>
                                      </p:cBhvr>
                                    </p:animEffect>
                                  </p:childTnLst>
                                </p:cTn>
                              </p:par>
                              <p:par>
                                <p:cTn id="23" presetID="22" presetClass="entr" presetSubtype="8" fill="hold" nodeType="with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wipe(left)">
                                      <p:cBhvr>
                                        <p:cTn id="25"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24"/>
          <p:cNvSpPr/>
          <p:nvPr/>
        </p:nvSpPr>
        <p:spPr>
          <a:xfrm rot="2733359" flipH="1">
            <a:off x="5750998" y="3514238"/>
            <a:ext cx="334220" cy="300166"/>
          </a:xfrm>
          <a:custGeom>
            <a:avLst/>
            <a:gdLst/>
            <a:ahLst/>
            <a:cxnLst/>
            <a:rect l="l" t="t" r="r" b="b"/>
            <a:pathLst>
              <a:path w="663787" h="661145">
                <a:moveTo>
                  <a:pt x="458243" y="575693"/>
                </a:moveTo>
                <a:lnTo>
                  <a:pt x="445813" y="569527"/>
                </a:lnTo>
                <a:lnTo>
                  <a:pt x="449906" y="567192"/>
                </a:lnTo>
                <a:lnTo>
                  <a:pt x="99723" y="213549"/>
                </a:lnTo>
                <a:lnTo>
                  <a:pt x="99480" y="213841"/>
                </a:lnTo>
                <a:cubicBezTo>
                  <a:pt x="97834" y="209289"/>
                  <a:pt x="94955" y="205285"/>
                  <a:pt x="91419" y="2016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9" name="组合 18"/>
          <p:cNvGrpSpPr/>
          <p:nvPr/>
        </p:nvGrpSpPr>
        <p:grpSpPr>
          <a:xfrm>
            <a:off x="3796409" y="1084172"/>
            <a:ext cx="2297059" cy="2544277"/>
            <a:chOff x="3868981" y="1301887"/>
            <a:chExt cx="2297059" cy="2544277"/>
          </a:xfrm>
        </p:grpSpPr>
        <p:sp>
          <p:nvSpPr>
            <p:cNvPr id="20" name="流程图: 联系 6"/>
            <p:cNvSpPr/>
            <p:nvPr/>
          </p:nvSpPr>
          <p:spPr>
            <a:xfrm>
              <a:off x="3868981" y="1301887"/>
              <a:ext cx="2297059" cy="2544277"/>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1" name="流程图: 联系 2"/>
            <p:cNvSpPr/>
            <p:nvPr/>
          </p:nvSpPr>
          <p:spPr>
            <a:xfrm>
              <a:off x="4718924" y="2070069"/>
              <a:ext cx="603491" cy="398965"/>
            </a:xfrm>
            <a:custGeom>
              <a:avLst/>
              <a:gdLst/>
              <a:ahLst/>
              <a:cxnLst/>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2" name="TextBox 1"/>
            <p:cNvSpPr txBox="1">
              <a:spLocks noChangeArrowheads="1"/>
            </p:cNvSpPr>
            <p:nvPr/>
          </p:nvSpPr>
          <p:spPr bwMode="auto">
            <a:xfrm>
              <a:off x="4444035" y="2567026"/>
              <a:ext cx="1319149" cy="492443"/>
            </a:xfrm>
            <a:prstGeom prst="rect">
              <a:avLst/>
            </a:prstGeom>
            <a:noFill/>
            <a:ln w="9525">
              <a:noFill/>
              <a:miter lim="800000"/>
              <a:headEnd/>
              <a:tailEnd/>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srgbClr val="FFFFFF"/>
                  </a:solidFill>
                  <a:effectLst/>
                  <a:uLnTx/>
                  <a:uFillTx/>
                  <a:latin typeface="Arial"/>
                  <a:ea typeface="微软雅黑" pitchFamily="34" charset="-122"/>
                  <a:cs typeface="+mn-cs"/>
                </a:rPr>
                <a:t>眼界</a:t>
              </a:r>
            </a:p>
          </p:txBody>
        </p:sp>
      </p:grpSp>
      <p:grpSp>
        <p:nvGrpSpPr>
          <p:cNvPr id="23" name="组合 22"/>
          <p:cNvGrpSpPr/>
          <p:nvPr/>
        </p:nvGrpSpPr>
        <p:grpSpPr>
          <a:xfrm>
            <a:off x="5834377" y="1084172"/>
            <a:ext cx="2297059" cy="2544277"/>
            <a:chOff x="5906949" y="1301887"/>
            <a:chExt cx="2297059" cy="2544277"/>
          </a:xfrm>
        </p:grpSpPr>
        <p:sp>
          <p:nvSpPr>
            <p:cNvPr id="24" name="流程图: 联系 34"/>
            <p:cNvSpPr/>
            <p:nvPr/>
          </p:nvSpPr>
          <p:spPr>
            <a:xfrm>
              <a:off x="5906949" y="1301887"/>
              <a:ext cx="2297059" cy="2544277"/>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流程图: 联系 8"/>
            <p:cNvSpPr/>
            <p:nvPr/>
          </p:nvSpPr>
          <p:spPr>
            <a:xfrm>
              <a:off x="6698439" y="1863587"/>
              <a:ext cx="731457" cy="670191"/>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6" name="TextBox 8"/>
            <p:cNvSpPr txBox="1">
              <a:spLocks noChangeArrowheads="1"/>
            </p:cNvSpPr>
            <p:nvPr/>
          </p:nvSpPr>
          <p:spPr bwMode="auto">
            <a:xfrm>
              <a:off x="6226073" y="2570526"/>
              <a:ext cx="1684088" cy="492443"/>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srgbClr val="FFFFFF"/>
                  </a:solidFill>
                  <a:effectLst/>
                  <a:uLnTx/>
                  <a:uFillTx/>
                  <a:latin typeface="Arial"/>
                  <a:ea typeface="微软雅黑" pitchFamily="34" charset="-122"/>
                  <a:cs typeface="+mn-cs"/>
                </a:rPr>
                <a:t>网络</a:t>
              </a:r>
            </a:p>
          </p:txBody>
        </p:sp>
      </p:grpSp>
      <p:grpSp>
        <p:nvGrpSpPr>
          <p:cNvPr id="27" name="组合 26"/>
          <p:cNvGrpSpPr/>
          <p:nvPr/>
        </p:nvGrpSpPr>
        <p:grpSpPr>
          <a:xfrm>
            <a:off x="5121878" y="2835769"/>
            <a:ext cx="1829432" cy="2024572"/>
            <a:chOff x="5194450" y="3053484"/>
            <a:chExt cx="1829432" cy="2024572"/>
          </a:xfrm>
        </p:grpSpPr>
        <p:sp>
          <p:nvSpPr>
            <p:cNvPr id="28" name="流程图: 联系 11"/>
            <p:cNvSpPr/>
            <p:nvPr/>
          </p:nvSpPr>
          <p:spPr>
            <a:xfrm>
              <a:off x="5194450" y="3053484"/>
              <a:ext cx="1829432" cy="2024572"/>
            </a:xfrm>
            <a:prstGeom prst="flowChartConnector">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流程图: 联系 16"/>
            <p:cNvSpPr/>
            <p:nvPr/>
          </p:nvSpPr>
          <p:spPr>
            <a:xfrm>
              <a:off x="6071250" y="3497944"/>
              <a:ext cx="298586" cy="538953"/>
            </a:xfrm>
            <a:custGeom>
              <a:avLst/>
              <a:gdLst/>
              <a:ahLst/>
              <a:cxnLst/>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TextBox 9"/>
            <p:cNvSpPr txBox="1">
              <a:spLocks noChangeArrowheads="1"/>
            </p:cNvSpPr>
            <p:nvPr/>
          </p:nvSpPr>
          <p:spPr bwMode="auto">
            <a:xfrm>
              <a:off x="5276601" y="4071895"/>
              <a:ext cx="1684088" cy="492443"/>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srgbClr val="FFFFFF"/>
                  </a:solidFill>
                  <a:effectLst/>
                  <a:uLnTx/>
                  <a:uFillTx/>
                  <a:latin typeface="Arial"/>
                  <a:ea typeface="微软雅黑" pitchFamily="34" charset="-122"/>
                  <a:cs typeface="+mn-cs"/>
                </a:rPr>
                <a:t>健康</a:t>
              </a:r>
            </a:p>
          </p:txBody>
        </p:sp>
      </p:grpSp>
      <p:sp>
        <p:nvSpPr>
          <p:cNvPr id="31" name="流程图: 联系 12"/>
          <p:cNvSpPr/>
          <p:nvPr/>
        </p:nvSpPr>
        <p:spPr>
          <a:xfrm>
            <a:off x="6949730" y="4221647"/>
            <a:ext cx="238552" cy="264226"/>
          </a:xfrm>
          <a:prstGeom prst="flowChartConnector">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2" name="流程图: 联系 13"/>
          <p:cNvSpPr/>
          <p:nvPr/>
        </p:nvSpPr>
        <p:spPr>
          <a:xfrm>
            <a:off x="7493188" y="3602202"/>
            <a:ext cx="210116" cy="232729"/>
          </a:xfrm>
          <a:prstGeom prst="flowChartConnector">
            <a:avLst/>
          </a:prstGeom>
          <a:solidFill>
            <a:srgbClr val="B1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3" name="流程图: 联系 14"/>
          <p:cNvSpPr/>
          <p:nvPr/>
        </p:nvSpPr>
        <p:spPr>
          <a:xfrm>
            <a:off x="4501009" y="4211149"/>
            <a:ext cx="260670" cy="288724"/>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4" name="流程图: 联系 15"/>
          <p:cNvSpPr/>
          <p:nvPr/>
        </p:nvSpPr>
        <p:spPr>
          <a:xfrm>
            <a:off x="4036541" y="3609201"/>
            <a:ext cx="529239" cy="586198"/>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5" name="流程图: 联系 16"/>
          <p:cNvSpPr/>
          <p:nvPr/>
        </p:nvSpPr>
        <p:spPr>
          <a:xfrm>
            <a:off x="4671629" y="3756188"/>
            <a:ext cx="396534" cy="439211"/>
          </a:xfrm>
          <a:prstGeom prst="flowChartConnector">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6" name="流程图: 联系 17"/>
          <p:cNvSpPr/>
          <p:nvPr/>
        </p:nvSpPr>
        <p:spPr>
          <a:xfrm>
            <a:off x="7080854" y="3728190"/>
            <a:ext cx="417073" cy="460209"/>
          </a:xfrm>
          <a:prstGeom prst="flowChartConnector">
            <a:avLst/>
          </a:prstGeom>
          <a:solidFill>
            <a:srgbClr val="B1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49"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Arial"/>
              <a:ea typeface="微软雅黑"/>
              <a:cs typeface="+mn-cs"/>
            </a:endParaRPr>
          </a:p>
        </p:txBody>
      </p:sp>
      <p:sp>
        <p:nvSpPr>
          <p:cNvPr id="37" name="TextBox 10"/>
          <p:cNvSpPr txBox="1">
            <a:spLocks noChangeArrowheads="1"/>
          </p:cNvSpPr>
          <p:nvPr/>
        </p:nvSpPr>
        <p:spPr bwMode="auto">
          <a:xfrm>
            <a:off x="695221" y="1294153"/>
            <a:ext cx="2786803" cy="646331"/>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B050"/>
                </a:solidFill>
                <a:effectLst/>
                <a:uLnTx/>
                <a:uFillTx/>
                <a:latin typeface="Arial"/>
                <a:ea typeface="微软雅黑" pitchFamily="34" charset="-122"/>
                <a:cs typeface="+mn-cs"/>
              </a:rPr>
              <a:t>主要内容</a:t>
            </a:r>
          </a:p>
        </p:txBody>
      </p:sp>
      <p:sp>
        <p:nvSpPr>
          <p:cNvPr id="38" name="TextBox 19"/>
          <p:cNvSpPr txBox="1"/>
          <p:nvPr/>
        </p:nvSpPr>
        <p:spPr>
          <a:xfrm>
            <a:off x="617100" y="1939514"/>
            <a:ext cx="2971643" cy="3000821"/>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000000"/>
                </a:solidFill>
                <a:effectLst/>
                <a:uLnTx/>
                <a:uFillTx/>
                <a:latin typeface="Arial"/>
                <a:ea typeface="微软雅黑"/>
                <a:cs typeface="+mn-cs"/>
              </a:rPr>
              <a:t>单击此处添加文字内容说明文字内</a:t>
            </a:r>
            <a:endParaRPr kumimoji="0" lang="en-US" altLang="zh-CN" sz="1400" b="0" i="0" u="none" strike="noStrike" kern="1200" cap="none" spc="0" normalizeH="0" baseline="0" noProof="0" dirty="0" smtClean="0">
              <a:ln>
                <a:noFill/>
              </a:ln>
              <a:solidFill>
                <a:srgbClr val="000000"/>
              </a:solidFill>
              <a:effectLst/>
              <a:uLnTx/>
              <a:uFillTx/>
              <a:latin typeface="Arial"/>
              <a:ea typeface="微软雅黑"/>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Arial"/>
                <a:ea typeface="微软雅黑"/>
                <a:cs typeface="+mn-cs"/>
              </a:rPr>
              <a:t>单击此处添加文字内容说明文字内</a:t>
            </a:r>
          </a:p>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99545712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4*#ppt_w"/>
                                          </p:val>
                                        </p:tav>
                                        <p:tav tm="100000">
                                          <p:val>
                                            <p:strVal val="#ppt_w"/>
                                          </p:val>
                                        </p:tav>
                                      </p:tavLst>
                                    </p:anim>
                                    <p:anim calcmode="lin" valueType="num">
                                      <p:cBhvr>
                                        <p:cTn id="8" dur="500" fill="hold"/>
                                        <p:tgtEl>
                                          <p:spTgt spid="2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4*#ppt_w"/>
                                          </p:val>
                                        </p:tav>
                                        <p:tav tm="100000">
                                          <p:val>
                                            <p:strVal val="#ppt_w"/>
                                          </p:val>
                                        </p:tav>
                                      </p:tavLst>
                                    </p:anim>
                                    <p:anim calcmode="lin" valueType="num">
                                      <p:cBhvr>
                                        <p:cTn id="18" dur="500" fill="hold"/>
                                        <p:tgtEl>
                                          <p:spTgt spid="19"/>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strVal val="4*#ppt_w"/>
                                          </p:val>
                                        </p:tav>
                                        <p:tav tm="100000">
                                          <p:val>
                                            <p:strVal val="#ppt_w"/>
                                          </p:val>
                                        </p:tav>
                                      </p:tavLst>
                                    </p:anim>
                                    <p:anim calcmode="lin" valueType="num">
                                      <p:cBhvr>
                                        <p:cTn id="23" dur="500" fill="hold"/>
                                        <p:tgtEl>
                                          <p:spTgt spid="35"/>
                                        </p:tgtEl>
                                        <p:attrNameLst>
                                          <p:attrName>ppt_h</p:attrName>
                                        </p:attrNameLst>
                                      </p:cBhvr>
                                      <p:tavLst>
                                        <p:tav tm="0">
                                          <p:val>
                                            <p:strVal val="4*#ppt_h"/>
                                          </p:val>
                                        </p:tav>
                                        <p:tav tm="100000">
                                          <p:val>
                                            <p:strVal val="#ppt_h"/>
                                          </p:val>
                                        </p:tav>
                                      </p:tavLst>
                                    </p:anim>
                                  </p:childTnLst>
                                </p:cTn>
                              </p:par>
                              <p:par>
                                <p:cTn id="24" presetID="23" presetClass="entr" presetSubtype="32"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strVal val="4*#ppt_w"/>
                                          </p:val>
                                        </p:tav>
                                        <p:tav tm="100000">
                                          <p:val>
                                            <p:strVal val="#ppt_w"/>
                                          </p:val>
                                        </p:tav>
                                      </p:tavLst>
                                    </p:anim>
                                    <p:anim calcmode="lin" valueType="num">
                                      <p:cBhvr>
                                        <p:cTn id="27" dur="500" fill="hold"/>
                                        <p:tgtEl>
                                          <p:spTgt spid="36"/>
                                        </p:tgtEl>
                                        <p:attrNameLst>
                                          <p:attrName>ppt_h</p:attrName>
                                        </p:attrNameLst>
                                      </p:cBhvr>
                                      <p:tavLst>
                                        <p:tav tm="0">
                                          <p:val>
                                            <p:strVal val="4*#ppt_h"/>
                                          </p:val>
                                        </p:tav>
                                        <p:tav tm="100000">
                                          <p:val>
                                            <p:strVal val="#ppt_h"/>
                                          </p:val>
                                        </p:tav>
                                      </p:tavLst>
                                    </p:anim>
                                  </p:childTnLst>
                                </p:cTn>
                              </p:par>
                              <p:par>
                                <p:cTn id="28" presetID="23" presetClass="entr" presetSubtype="32" fill="hold" grpId="0" nodeType="withEffect">
                                  <p:stCondLst>
                                    <p:cond delay="50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strVal val="4*#ppt_w"/>
                                          </p:val>
                                        </p:tav>
                                        <p:tav tm="100000">
                                          <p:val>
                                            <p:strVal val="#ppt_w"/>
                                          </p:val>
                                        </p:tav>
                                      </p:tavLst>
                                    </p:anim>
                                    <p:anim calcmode="lin" valueType="num">
                                      <p:cBhvr>
                                        <p:cTn id="31" dur="500" fill="hold"/>
                                        <p:tgtEl>
                                          <p:spTgt spid="34"/>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75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strVal val="4*#ppt_w"/>
                                          </p:val>
                                        </p:tav>
                                        <p:tav tm="100000">
                                          <p:val>
                                            <p:strVal val="#ppt_w"/>
                                          </p:val>
                                        </p:tav>
                                      </p:tavLst>
                                    </p:anim>
                                    <p:anim calcmode="lin" valueType="num">
                                      <p:cBhvr>
                                        <p:cTn id="35" dur="500" fill="hold"/>
                                        <p:tgtEl>
                                          <p:spTgt spid="31"/>
                                        </p:tgtEl>
                                        <p:attrNameLst>
                                          <p:attrName>ppt_h</p:attrName>
                                        </p:attrNameLst>
                                      </p:cBhvr>
                                      <p:tavLst>
                                        <p:tav tm="0">
                                          <p:val>
                                            <p:strVal val="4*#ppt_h"/>
                                          </p:val>
                                        </p:tav>
                                        <p:tav tm="100000">
                                          <p:val>
                                            <p:strVal val="#ppt_h"/>
                                          </p:val>
                                        </p:tav>
                                      </p:tavLst>
                                    </p:anim>
                                  </p:childTnLst>
                                </p:cTn>
                              </p:par>
                              <p:par>
                                <p:cTn id="36" presetID="23" presetClass="entr" presetSubtype="32" fill="hold" grpId="0" nodeType="withEffect">
                                  <p:stCondLst>
                                    <p:cond delay="10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strVal val="4*#ppt_w"/>
                                          </p:val>
                                        </p:tav>
                                        <p:tav tm="100000">
                                          <p:val>
                                            <p:strVal val="#ppt_w"/>
                                          </p:val>
                                        </p:tav>
                                      </p:tavLst>
                                    </p:anim>
                                    <p:anim calcmode="lin" valueType="num">
                                      <p:cBhvr>
                                        <p:cTn id="39" dur="500" fill="hold"/>
                                        <p:tgtEl>
                                          <p:spTgt spid="32"/>
                                        </p:tgtEl>
                                        <p:attrNameLst>
                                          <p:attrName>ppt_h</p:attrName>
                                        </p:attrNameLst>
                                      </p:cBhvr>
                                      <p:tavLst>
                                        <p:tav tm="0">
                                          <p:val>
                                            <p:strVal val="4*#ppt_h"/>
                                          </p:val>
                                        </p:tav>
                                        <p:tav tm="100000">
                                          <p:val>
                                            <p:strVal val="#ppt_h"/>
                                          </p:val>
                                        </p:tav>
                                      </p:tavLst>
                                    </p:anim>
                                  </p:childTnLst>
                                </p:cTn>
                              </p:par>
                              <p:par>
                                <p:cTn id="40" presetID="23" presetClass="entr" presetSubtype="32" fill="hold" grpId="0" nodeType="withEffect">
                                  <p:stCondLst>
                                    <p:cond delay="125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strVal val="4*#ppt_w"/>
                                          </p:val>
                                        </p:tav>
                                        <p:tav tm="100000">
                                          <p:val>
                                            <p:strVal val="#ppt_w"/>
                                          </p:val>
                                        </p:tav>
                                      </p:tavLst>
                                    </p:anim>
                                    <p:anim calcmode="lin" valueType="num">
                                      <p:cBhvr>
                                        <p:cTn id="43" dur="500" fill="hold"/>
                                        <p:tgtEl>
                                          <p:spTgt spid="33"/>
                                        </p:tgtEl>
                                        <p:attrNameLst>
                                          <p:attrName>ppt_h</p:attrName>
                                        </p:attrNameLst>
                                      </p:cBhvr>
                                      <p:tavLst>
                                        <p:tav tm="0">
                                          <p:val>
                                            <p:strVal val="4*#ppt_h"/>
                                          </p:val>
                                        </p:tav>
                                        <p:tav tm="100000">
                                          <p:val>
                                            <p:strVal val="#ppt_h"/>
                                          </p:val>
                                        </p:tav>
                                      </p:tavLst>
                                    </p:anim>
                                  </p:childTnLst>
                                </p:cTn>
                              </p:par>
                            </p:childTnLst>
                          </p:cTn>
                        </p:par>
                        <p:par>
                          <p:cTn id="44" fill="hold">
                            <p:stCondLst>
                              <p:cond delay="3250"/>
                            </p:stCondLst>
                            <p:childTnLst>
                              <p:par>
                                <p:cTn id="45" presetID="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0-#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78" y="3333750"/>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grpSp>
        <p:nvGrpSpPr>
          <p:cNvPr id="12" name="组合 299"/>
          <p:cNvGrpSpPr>
            <a:grpSpLocks/>
          </p:cNvGrpSpPr>
          <p:nvPr/>
        </p:nvGrpSpPr>
        <p:grpSpPr bwMode="auto">
          <a:xfrm>
            <a:off x="3820088" y="411176"/>
            <a:ext cx="1466475" cy="1587500"/>
            <a:chOff x="0" y="0"/>
            <a:chExt cx="2134334" cy="2311488"/>
          </a:xfrm>
        </p:grpSpPr>
        <p:grpSp>
          <p:nvGrpSpPr>
            <p:cNvPr id="13" name="Group 1"/>
            <p:cNvGrpSpPr>
              <a:grpSpLocks/>
            </p:cNvGrpSpPr>
            <p:nvPr/>
          </p:nvGrpSpPr>
          <p:grpSpPr bwMode="auto">
            <a:xfrm>
              <a:off x="0" y="0"/>
              <a:ext cx="2134334" cy="2311488"/>
              <a:chOff x="0" y="0"/>
              <a:chExt cx="1673076" cy="1834694"/>
            </a:xfrm>
          </p:grpSpPr>
          <p:sp>
            <p:nvSpPr>
              <p:cNvPr id="15" name="Oval 11"/>
              <p:cNvSpPr>
                <a:spLocks noChangeArrowheads="1"/>
              </p:cNvSpPr>
              <p:nvPr/>
            </p:nvSpPr>
            <p:spPr bwMode="auto">
              <a:xfrm>
                <a:off x="143134" y="228300"/>
                <a:ext cx="1430856" cy="14308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5400">
                  <a:solidFill>
                    <a:srgbClr val="000000"/>
                  </a:solidFill>
                  <a:latin typeface="微软雅黑" pitchFamily="34" charset="-122"/>
                  <a:ea typeface="微软雅黑" pitchFamily="34" charset="-122"/>
                  <a:sym typeface="微软雅黑" pitchFamily="34" charset="-122"/>
                </a:endParaRPr>
              </a:p>
            </p:txBody>
          </p:sp>
          <p:sp>
            <p:nvSpPr>
              <p:cNvPr id="16" name="Freeform 18"/>
              <p:cNvSpPr>
                <a:spLocks noEditPoints="1" noChangeArrowheads="1"/>
              </p:cNvSpPr>
              <p:nvPr/>
            </p:nvSpPr>
            <p:spPr bwMode="auto">
              <a:xfrm>
                <a:off x="613412" y="653731"/>
                <a:ext cx="236555" cy="235905"/>
              </a:xfrm>
              <a:custGeom>
                <a:avLst/>
                <a:gdLst>
                  <a:gd name="T0" fmla="*/ 2147483647 w 2222"/>
                  <a:gd name="T1" fmla="*/ 2147483647 h 2222"/>
                  <a:gd name="T2" fmla="*/ 2147483647 w 2222"/>
                  <a:gd name="T3" fmla="*/ 2147483647 h 2222"/>
                  <a:gd name="T4" fmla="*/ 2147483647 w 2222"/>
                  <a:gd name="T5" fmla="*/ 2147483647 h 2222"/>
                  <a:gd name="T6" fmla="*/ 2147483647 w 2222"/>
                  <a:gd name="T7" fmla="*/ 2147483647 h 2222"/>
                  <a:gd name="T8" fmla="*/ 2147483647 w 2222"/>
                  <a:gd name="T9" fmla="*/ 2147483647 h 2222"/>
                  <a:gd name="T10" fmla="*/ 2147483647 w 2222"/>
                  <a:gd name="T11" fmla="*/ 2147483647 h 2222"/>
                  <a:gd name="T12" fmla="*/ 2147483647 w 2222"/>
                  <a:gd name="T13" fmla="*/ 2147483647 h 2222"/>
                  <a:gd name="T14" fmla="*/ 0 w 2222"/>
                  <a:gd name="T15" fmla="*/ 2147483647 h 2222"/>
                  <a:gd name="T16" fmla="*/ 2147483647 w 2222"/>
                  <a:gd name="T17" fmla="*/ 2147483647 h 2222"/>
                  <a:gd name="T18" fmla="*/ 2147483647 w 2222"/>
                  <a:gd name="T19" fmla="*/ 2147483647 h 2222"/>
                  <a:gd name="T20" fmla="*/ 2147483647 w 2222"/>
                  <a:gd name="T21" fmla="*/ 2147483647 h 2222"/>
                  <a:gd name="T22" fmla="*/ 2147483647 w 2222"/>
                  <a:gd name="T23" fmla="*/ 2147483647 h 2222"/>
                  <a:gd name="T24" fmla="*/ 2147483647 w 2222"/>
                  <a:gd name="T25" fmla="*/ 2147483647 h 2222"/>
                  <a:gd name="T26" fmla="*/ 2147483647 w 2222"/>
                  <a:gd name="T27" fmla="*/ 2147483647 h 2222"/>
                  <a:gd name="T28" fmla="*/ 2147483647 w 2222"/>
                  <a:gd name="T29" fmla="*/ 2147483647 h 2222"/>
                  <a:gd name="T30" fmla="*/ 2147483647 w 2222"/>
                  <a:gd name="T31" fmla="*/ 2147483647 h 2222"/>
                  <a:gd name="T32" fmla="*/ 2147483647 w 2222"/>
                  <a:gd name="T33" fmla="*/ 2147483647 h 2222"/>
                  <a:gd name="T34" fmla="*/ 2147483647 w 2222"/>
                  <a:gd name="T35" fmla="*/ 2147483647 h 2222"/>
                  <a:gd name="T36" fmla="*/ 2147483647 w 2222"/>
                  <a:gd name="T37" fmla="*/ 1778266541 h 2222"/>
                  <a:gd name="T38" fmla="*/ 2147483647 w 2222"/>
                  <a:gd name="T39" fmla="*/ 2147483647 h 2222"/>
                  <a:gd name="T40" fmla="*/ 2147483647 w 2222"/>
                  <a:gd name="T41" fmla="*/ 2147483647 h 2222"/>
                  <a:gd name="T42" fmla="*/ 2147483647 w 2222"/>
                  <a:gd name="T43" fmla="*/ 2147483647 h 2222"/>
                  <a:gd name="T44" fmla="*/ 2147483647 w 2222"/>
                  <a:gd name="T45" fmla="*/ 2147483647 h 2222"/>
                  <a:gd name="T46" fmla="*/ 2147483647 w 2222"/>
                  <a:gd name="T47" fmla="*/ 2147483647 h 2222"/>
                  <a:gd name="T48" fmla="*/ 2147483647 w 2222"/>
                  <a:gd name="T49" fmla="*/ 2147483647 h 2222"/>
                  <a:gd name="T50" fmla="*/ 2147483647 w 2222"/>
                  <a:gd name="T51" fmla="*/ 2147483647 h 2222"/>
                  <a:gd name="T52" fmla="*/ 2147483647 w 2222"/>
                  <a:gd name="T53" fmla="*/ 2147483647 h 2222"/>
                  <a:gd name="T54" fmla="*/ 2147483647 w 2222"/>
                  <a:gd name="T55" fmla="*/ 2147483647 h 2222"/>
                  <a:gd name="T56" fmla="*/ 2147483647 w 2222"/>
                  <a:gd name="T57" fmla="*/ 2147483647 h 2222"/>
                  <a:gd name="T58" fmla="*/ 2147483647 w 2222"/>
                  <a:gd name="T59" fmla="*/ 2147483647 h 2222"/>
                  <a:gd name="T60" fmla="*/ 2147483647 w 2222"/>
                  <a:gd name="T61" fmla="*/ 2147483647 h 2222"/>
                  <a:gd name="T62" fmla="*/ 2147483647 w 2222"/>
                  <a:gd name="T63" fmla="*/ 2147483647 h 2222"/>
                  <a:gd name="T64" fmla="*/ 2147483647 w 2222"/>
                  <a:gd name="T65" fmla="*/ 2147483647 h 2222"/>
                  <a:gd name="T66" fmla="*/ 2147483647 w 2222"/>
                  <a:gd name="T67" fmla="*/ 2147483647 h 2222"/>
                  <a:gd name="T68" fmla="*/ 2147483647 w 2222"/>
                  <a:gd name="T69" fmla="*/ 2147483647 h 2222"/>
                  <a:gd name="T70" fmla="*/ 2147483647 w 2222"/>
                  <a:gd name="T71" fmla="*/ 2147483647 h 2222"/>
                  <a:gd name="T72" fmla="*/ 2147483647 w 2222"/>
                  <a:gd name="T73" fmla="*/ 2147483647 h 2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2"/>
                  <a:gd name="T112" fmla="*/ 0 h 2222"/>
                  <a:gd name="T113" fmla="*/ 2222 w 2222"/>
                  <a:gd name="T114" fmla="*/ 2222 h 2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0"/>
              </a:p>
            </p:txBody>
          </p:sp>
          <p:grpSp>
            <p:nvGrpSpPr>
              <p:cNvPr id="17" name="Group 9"/>
              <p:cNvGrpSpPr>
                <a:grpSpLocks/>
              </p:cNvGrpSpPr>
              <p:nvPr/>
            </p:nvGrpSpPr>
            <p:grpSpPr bwMode="auto">
              <a:xfrm>
                <a:off x="0" y="0"/>
                <a:ext cx="1673076" cy="1834694"/>
                <a:chOff x="0" y="0"/>
                <a:chExt cx="4387849" cy="4811712"/>
              </a:xfrm>
            </p:grpSpPr>
            <p:sp>
              <p:nvSpPr>
                <p:cNvPr id="18"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sp>
              <p:nvSpPr>
                <p:cNvPr id="19" name="Freeform 7"/>
                <p:cNvSpPr>
                  <a:spLocks noChangeArrowheads="1"/>
                </p:cNvSpPr>
                <p:nvPr/>
              </p:nvSpPr>
              <p:spPr bwMode="auto">
                <a:xfrm>
                  <a:off x="2084388" y="225424"/>
                  <a:ext cx="2303461" cy="4586288"/>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grpSp>
        </p:grpSp>
        <p:sp>
          <p:nvSpPr>
            <p:cNvPr id="14" name="矩形 81"/>
            <p:cNvSpPr>
              <a:spLocks noChangeArrowheads="1"/>
            </p:cNvSpPr>
            <p:nvPr/>
          </p:nvSpPr>
          <p:spPr bwMode="auto">
            <a:xfrm>
              <a:off x="368772" y="584065"/>
              <a:ext cx="1374226" cy="112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lang="en-US" altLang="zh-CN" sz="4400" b="1" dirty="0" smtClean="0">
                  <a:solidFill>
                    <a:srgbClr val="009644"/>
                  </a:solidFill>
                  <a:latin typeface="微软雅黑" pitchFamily="34" charset="-122"/>
                  <a:ea typeface="微软雅黑" pitchFamily="34" charset="-122"/>
                  <a:sym typeface="微软雅黑" pitchFamily="34" charset="-122"/>
                </a:rPr>
                <a:t>03</a:t>
              </a:r>
              <a:endParaRPr lang="zh-CN" altLang="en-US" sz="4400" b="1" dirty="0" smtClean="0">
                <a:solidFill>
                  <a:srgbClr val="009644"/>
                </a:solidFill>
                <a:latin typeface="微软雅黑" pitchFamily="34" charset="-122"/>
                <a:ea typeface="微软雅黑" pitchFamily="34" charset="-122"/>
                <a:sym typeface="微软雅黑" pitchFamily="34" charset="-122"/>
              </a:endParaRPr>
            </a:p>
          </p:txBody>
        </p:sp>
      </p:grpSp>
      <p:sp>
        <p:nvSpPr>
          <p:cNvPr id="3" name="矩形 2"/>
          <p:cNvSpPr/>
          <p:nvPr/>
        </p:nvSpPr>
        <p:spPr>
          <a:xfrm>
            <a:off x="2438691" y="2218238"/>
            <a:ext cx="4326891" cy="5724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第三部分：单击此处添加标题文字</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115328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noChangeArrowheads="1"/>
          </p:cNvSpPr>
          <p:nvPr/>
        </p:nvSpPr>
        <p:spPr bwMode="auto">
          <a:xfrm>
            <a:off x="3488529" y="1526075"/>
            <a:ext cx="2216078" cy="2188361"/>
          </a:xfrm>
          <a:custGeom>
            <a:avLst/>
            <a:gdLst>
              <a:gd name="T0" fmla="*/ 0 w 2189205"/>
              <a:gd name="T1" fmla="*/ 2755275 h 2189205"/>
              <a:gd name="T2" fmla="*/ 2897538 w 2189205"/>
              <a:gd name="T3" fmla="*/ 0 h 2189205"/>
              <a:gd name="T4" fmla="*/ 5795072 w 2189205"/>
              <a:gd name="T5" fmla="*/ 2755275 h 2189205"/>
              <a:gd name="T6" fmla="*/ 2897538 w 2189205"/>
              <a:gd name="T7" fmla="*/ 5510548 h 2189205"/>
              <a:gd name="T8" fmla="*/ 0 w 2189205"/>
              <a:gd name="T9" fmla="*/ 2755275 h 2189205"/>
              <a:gd name="T10" fmla="*/ 0 60000 65536"/>
              <a:gd name="T11" fmla="*/ 0 60000 65536"/>
              <a:gd name="T12" fmla="*/ 0 60000 65536"/>
              <a:gd name="T13" fmla="*/ 0 60000 65536"/>
              <a:gd name="T14" fmla="*/ 0 60000 65536"/>
              <a:gd name="T15" fmla="*/ 0 w 2189205"/>
              <a:gd name="T16" fmla="*/ 0 h 2189205"/>
              <a:gd name="T17" fmla="*/ 2189205 w 2189205"/>
              <a:gd name="T18" fmla="*/ 2189205 h 2189205"/>
            </a:gdLst>
            <a:ahLst/>
            <a:cxnLst>
              <a:cxn ang="T10">
                <a:pos x="T0" y="T1"/>
              </a:cxn>
              <a:cxn ang="T11">
                <a:pos x="T2" y="T3"/>
              </a:cxn>
              <a:cxn ang="T12">
                <a:pos x="T4" y="T5"/>
              </a:cxn>
              <a:cxn ang="T13">
                <a:pos x="T6" y="T7"/>
              </a:cxn>
              <a:cxn ang="T14">
                <a:pos x="T8" y="T9"/>
              </a:cxn>
            </a:cxnLst>
            <a:rect l="T15" t="T16" r="T17" b="T18"/>
            <a:pathLst>
              <a:path w="2189205" h="2189205">
                <a:moveTo>
                  <a:pt x="0" y="1094603"/>
                </a:moveTo>
                <a:cubicBezTo>
                  <a:pt x="0" y="490070"/>
                  <a:pt x="490070" y="0"/>
                  <a:pt x="1094603" y="0"/>
                </a:cubicBezTo>
                <a:cubicBezTo>
                  <a:pt x="1699136" y="0"/>
                  <a:pt x="2189206" y="490070"/>
                  <a:pt x="2189206" y="1094603"/>
                </a:cubicBezTo>
                <a:cubicBezTo>
                  <a:pt x="2189206" y="1699136"/>
                  <a:pt x="1699136" y="2189206"/>
                  <a:pt x="1094603" y="2189206"/>
                </a:cubicBezTo>
                <a:cubicBezTo>
                  <a:pt x="490070" y="2189206"/>
                  <a:pt x="0" y="1699136"/>
                  <a:pt x="0" y="1094603"/>
                </a:cubicBezTo>
                <a:close/>
              </a:path>
            </a:pathLst>
          </a:custGeom>
          <a:solidFill>
            <a:srgbClr val="73D22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8346" tIns="209171" rIns="938346" bIns="1972167"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1270">
                <a:solidFill>
                  <a:srgbClr val="FFFFFF"/>
                </a:solidFill>
                <a:latin typeface="微软雅黑" pitchFamily="34" charset="-122"/>
                <a:ea typeface="微软雅黑" pitchFamily="34" charset="-122"/>
                <a:sym typeface="微软雅黑" pitchFamily="34" charset="-122"/>
              </a:rPr>
              <a:t>25%</a:t>
            </a:r>
            <a:endParaRPr lang="zh-CN" altLang="en-US" sz="1071"/>
          </a:p>
        </p:txBody>
      </p:sp>
      <p:sp>
        <p:nvSpPr>
          <p:cNvPr id="11267" name="Freeform 4"/>
          <p:cNvSpPr>
            <a:spLocks noChangeArrowheads="1"/>
          </p:cNvSpPr>
          <p:nvPr/>
        </p:nvSpPr>
        <p:spPr bwMode="auto">
          <a:xfrm>
            <a:off x="3710263" y="1963243"/>
            <a:ext cx="1772610" cy="1751193"/>
          </a:xfrm>
          <a:custGeom>
            <a:avLst/>
            <a:gdLst>
              <a:gd name="T0" fmla="*/ 0 w 1751364"/>
              <a:gd name="T1" fmla="*/ 2206760 h 1751364"/>
              <a:gd name="T2" fmla="*/ 2316710 w 1751364"/>
              <a:gd name="T3" fmla="*/ 0 h 1751364"/>
              <a:gd name="T4" fmla="*/ 4633421 w 1751364"/>
              <a:gd name="T5" fmla="*/ 2206760 h 1751364"/>
              <a:gd name="T6" fmla="*/ 2316710 w 1751364"/>
              <a:gd name="T7" fmla="*/ 4413518 h 1751364"/>
              <a:gd name="T8" fmla="*/ 0 w 1751364"/>
              <a:gd name="T9" fmla="*/ 2206760 h 1751364"/>
              <a:gd name="T10" fmla="*/ 0 60000 65536"/>
              <a:gd name="T11" fmla="*/ 0 60000 65536"/>
              <a:gd name="T12" fmla="*/ 0 60000 65536"/>
              <a:gd name="T13" fmla="*/ 0 60000 65536"/>
              <a:gd name="T14" fmla="*/ 0 60000 65536"/>
              <a:gd name="T15" fmla="*/ 0 w 1751364"/>
              <a:gd name="T16" fmla="*/ 0 h 1751364"/>
              <a:gd name="T17" fmla="*/ 1751364 w 1751364"/>
              <a:gd name="T18" fmla="*/ 1751364 h 1751364"/>
            </a:gdLst>
            <a:ahLst/>
            <a:cxnLst>
              <a:cxn ang="T10">
                <a:pos x="T0" y="T1"/>
              </a:cxn>
              <a:cxn ang="T11">
                <a:pos x="T2" y="T3"/>
              </a:cxn>
              <a:cxn ang="T12">
                <a:pos x="T4" y="T5"/>
              </a:cxn>
              <a:cxn ang="T13">
                <a:pos x="T6" y="T7"/>
              </a:cxn>
              <a:cxn ang="T14">
                <a:pos x="T8" y="T9"/>
              </a:cxn>
            </a:cxnLst>
            <a:rect l="T15" t="T16" r="T17" b="T18"/>
            <a:pathLst>
              <a:path w="1751364" h="1751364">
                <a:moveTo>
                  <a:pt x="0" y="875682"/>
                </a:moveTo>
                <a:cubicBezTo>
                  <a:pt x="0" y="392056"/>
                  <a:pt x="392056" y="0"/>
                  <a:pt x="875682" y="0"/>
                </a:cubicBezTo>
                <a:cubicBezTo>
                  <a:pt x="1359308" y="0"/>
                  <a:pt x="1751364" y="392056"/>
                  <a:pt x="1751364" y="875682"/>
                </a:cubicBezTo>
                <a:cubicBezTo>
                  <a:pt x="1751364" y="1359308"/>
                  <a:pt x="1359308" y="1751364"/>
                  <a:pt x="875682" y="1751364"/>
                </a:cubicBezTo>
                <a:cubicBezTo>
                  <a:pt x="392056" y="1751364"/>
                  <a:pt x="0" y="1359308"/>
                  <a:pt x="0" y="875682"/>
                </a:cubicBezTo>
                <a:close/>
              </a:path>
            </a:pathLst>
          </a:cu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03279" tIns="204470" rIns="703281" bIns="1520839"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1270">
                <a:solidFill>
                  <a:srgbClr val="FFFFFF"/>
                </a:solidFill>
                <a:latin typeface="微软雅黑" pitchFamily="34" charset="-122"/>
                <a:ea typeface="微软雅黑" pitchFamily="34" charset="-122"/>
                <a:sym typeface="微软雅黑" pitchFamily="34" charset="-122"/>
              </a:rPr>
              <a:t>36%</a:t>
            </a:r>
            <a:endParaRPr lang="zh-CN" altLang="en-US" sz="1071"/>
          </a:p>
        </p:txBody>
      </p:sp>
      <p:sp>
        <p:nvSpPr>
          <p:cNvPr id="11268" name="Freeform 5"/>
          <p:cNvSpPr>
            <a:spLocks noChangeArrowheads="1"/>
          </p:cNvSpPr>
          <p:nvPr/>
        </p:nvSpPr>
        <p:spPr bwMode="auto">
          <a:xfrm>
            <a:off x="3931996" y="2401671"/>
            <a:ext cx="1330403" cy="1312765"/>
          </a:xfrm>
          <a:custGeom>
            <a:avLst/>
            <a:gdLst>
              <a:gd name="T0" fmla="*/ 0 w 1313523"/>
              <a:gd name="T1" fmla="*/ 1651898 h 1313523"/>
              <a:gd name="T2" fmla="*/ 1742481 w 1313523"/>
              <a:gd name="T3" fmla="*/ 0 h 1313523"/>
              <a:gd name="T4" fmla="*/ 3484961 w 1313523"/>
              <a:gd name="T5" fmla="*/ 1651898 h 1313523"/>
              <a:gd name="T6" fmla="*/ 1742481 w 1313523"/>
              <a:gd name="T7" fmla="*/ 3303795 h 1313523"/>
              <a:gd name="T8" fmla="*/ 0 w 1313523"/>
              <a:gd name="T9" fmla="*/ 1651898 h 1313523"/>
              <a:gd name="T10" fmla="*/ 0 60000 65536"/>
              <a:gd name="T11" fmla="*/ 0 60000 65536"/>
              <a:gd name="T12" fmla="*/ 0 60000 65536"/>
              <a:gd name="T13" fmla="*/ 0 60000 65536"/>
              <a:gd name="T14" fmla="*/ 0 60000 65536"/>
              <a:gd name="T15" fmla="*/ 0 w 1313523"/>
              <a:gd name="T16" fmla="*/ 0 h 1313523"/>
              <a:gd name="T17" fmla="*/ 1313523 w 1313523"/>
              <a:gd name="T18" fmla="*/ 1313523 h 1313523"/>
            </a:gdLst>
            <a:ahLst/>
            <a:cxnLst>
              <a:cxn ang="T10">
                <a:pos x="T0" y="T1"/>
              </a:cxn>
              <a:cxn ang="T11">
                <a:pos x="T2" y="T3"/>
              </a:cxn>
              <a:cxn ang="T12">
                <a:pos x="T4" y="T5"/>
              </a:cxn>
              <a:cxn ang="T13">
                <a:pos x="T6" y="T7"/>
              </a:cxn>
              <a:cxn ang="T14">
                <a:pos x="T8" y="T9"/>
              </a:cxn>
            </a:cxnLst>
            <a:rect l="T15" t="T16" r="T17" b="T18"/>
            <a:pathLst>
              <a:path w="1313523" h="1313523">
                <a:moveTo>
                  <a:pt x="0" y="656762"/>
                </a:moveTo>
                <a:cubicBezTo>
                  <a:pt x="0" y="294042"/>
                  <a:pt x="294042" y="0"/>
                  <a:pt x="656762" y="0"/>
                </a:cubicBezTo>
                <a:cubicBezTo>
                  <a:pt x="1019482" y="0"/>
                  <a:pt x="1313524" y="294042"/>
                  <a:pt x="1313524" y="656762"/>
                </a:cubicBezTo>
                <a:cubicBezTo>
                  <a:pt x="1313524" y="1019482"/>
                  <a:pt x="1019482" y="1313524"/>
                  <a:pt x="656762" y="1313524"/>
                </a:cubicBezTo>
                <a:cubicBezTo>
                  <a:pt x="294042" y="1313524"/>
                  <a:pt x="0" y="1019482"/>
                  <a:pt x="0" y="656762"/>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8214" tIns="197418" rIns="468214" bIns="1078916"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1270">
                <a:solidFill>
                  <a:srgbClr val="FFFFFF"/>
                </a:solidFill>
                <a:latin typeface="微软雅黑" pitchFamily="34" charset="-122"/>
                <a:ea typeface="微软雅黑" pitchFamily="34" charset="-122"/>
                <a:sym typeface="微软雅黑" pitchFamily="34" charset="-122"/>
              </a:rPr>
              <a:t>15%</a:t>
            </a:r>
            <a:endParaRPr lang="zh-CN" altLang="en-US" sz="1071"/>
          </a:p>
        </p:txBody>
      </p:sp>
      <p:sp>
        <p:nvSpPr>
          <p:cNvPr id="11269" name="Freeform 6"/>
          <p:cNvSpPr>
            <a:spLocks noChangeArrowheads="1"/>
          </p:cNvSpPr>
          <p:nvPr/>
        </p:nvSpPr>
        <p:spPr bwMode="auto">
          <a:xfrm>
            <a:off x="4153730" y="2838839"/>
            <a:ext cx="885675" cy="875596"/>
          </a:xfrm>
          <a:custGeom>
            <a:avLst/>
            <a:gdLst>
              <a:gd name="T0" fmla="*/ 0 w 875682"/>
              <a:gd name="T1" fmla="*/ 1103378 h 875682"/>
              <a:gd name="T2" fmla="*/ 1155064 w 875682"/>
              <a:gd name="T3" fmla="*/ 0 h 875682"/>
              <a:gd name="T4" fmla="*/ 2310129 w 875682"/>
              <a:gd name="T5" fmla="*/ 1103378 h 875682"/>
              <a:gd name="T6" fmla="*/ 1155064 w 875682"/>
              <a:gd name="T7" fmla="*/ 2206754 h 875682"/>
              <a:gd name="T8" fmla="*/ 0 w 875682"/>
              <a:gd name="T9" fmla="*/ 1103378 h 875682"/>
              <a:gd name="T10" fmla="*/ 0 60000 65536"/>
              <a:gd name="T11" fmla="*/ 0 60000 65536"/>
              <a:gd name="T12" fmla="*/ 0 60000 65536"/>
              <a:gd name="T13" fmla="*/ 0 60000 65536"/>
              <a:gd name="T14" fmla="*/ 0 60000 65536"/>
              <a:gd name="T15" fmla="*/ 0 w 875682"/>
              <a:gd name="T16" fmla="*/ 0 h 875682"/>
              <a:gd name="T17" fmla="*/ 875682 w 875682"/>
              <a:gd name="T18" fmla="*/ 875682 h 875682"/>
            </a:gdLst>
            <a:ahLst/>
            <a:cxnLst>
              <a:cxn ang="T10">
                <a:pos x="T0" y="T1"/>
              </a:cxn>
              <a:cxn ang="T11">
                <a:pos x="T2" y="T3"/>
              </a:cxn>
              <a:cxn ang="T12">
                <a:pos x="T4" y="T5"/>
              </a:cxn>
              <a:cxn ang="T13">
                <a:pos x="T6" y="T7"/>
              </a:cxn>
              <a:cxn ang="T14">
                <a:pos x="T8" y="T9"/>
              </a:cxn>
            </a:cxnLst>
            <a:rect l="T15" t="T16" r="T17" b="T18"/>
            <a:pathLst>
              <a:path w="875682" h="875682">
                <a:moveTo>
                  <a:pt x="0" y="437841"/>
                </a:moveTo>
                <a:cubicBezTo>
                  <a:pt x="0" y="196028"/>
                  <a:pt x="196028" y="0"/>
                  <a:pt x="437841" y="0"/>
                </a:cubicBezTo>
                <a:cubicBezTo>
                  <a:pt x="679654" y="0"/>
                  <a:pt x="875682" y="196028"/>
                  <a:pt x="875682" y="437841"/>
                </a:cubicBezTo>
                <a:cubicBezTo>
                  <a:pt x="875682" y="679654"/>
                  <a:pt x="679654" y="875682"/>
                  <a:pt x="437841" y="875682"/>
                </a:cubicBezTo>
                <a:cubicBezTo>
                  <a:pt x="196028" y="875682"/>
                  <a:pt x="0" y="679654"/>
                  <a:pt x="0" y="43784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9337" tIns="326705" rIns="229337" bIns="326703"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1270">
                <a:solidFill>
                  <a:srgbClr val="009644"/>
                </a:solidFill>
                <a:latin typeface="微软雅黑" pitchFamily="34" charset="-122"/>
                <a:ea typeface="微软雅黑" pitchFamily="34" charset="-122"/>
                <a:sym typeface="微软雅黑" pitchFamily="34" charset="-122"/>
              </a:rPr>
              <a:t>20%</a:t>
            </a:r>
            <a:endParaRPr lang="zh-CN" altLang="en-US" sz="1071">
              <a:solidFill>
                <a:srgbClr val="009644"/>
              </a:solidFill>
            </a:endParaRPr>
          </a:p>
        </p:txBody>
      </p:sp>
      <p:grpSp>
        <p:nvGrpSpPr>
          <p:cNvPr id="11270" name="Group 22"/>
          <p:cNvGrpSpPr>
            <a:grpSpLocks/>
          </p:cNvGrpSpPr>
          <p:nvPr/>
        </p:nvGrpSpPr>
        <p:grpSpPr bwMode="auto">
          <a:xfrm>
            <a:off x="685360" y="1813321"/>
            <a:ext cx="1758752" cy="752131"/>
            <a:chOff x="0" y="0"/>
            <a:chExt cx="2360" cy="1264"/>
          </a:xfrm>
        </p:grpSpPr>
        <p:sp>
          <p:nvSpPr>
            <p:cNvPr id="9242"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90000"/>
                </a:lnSpc>
                <a:buFont typeface="Arial" pitchFamily="34" charset="0"/>
                <a:buNone/>
              </a:pPr>
              <a:r>
                <a:rPr lang="zh-CN" altLang="en-US" sz="1746">
                  <a:solidFill>
                    <a:srgbClr val="009644"/>
                  </a:solidFill>
                  <a:latin typeface="微软雅黑" pitchFamily="34" charset="-122"/>
                  <a:ea typeface="微软雅黑" pitchFamily="34" charset="-122"/>
                  <a:sym typeface="Bebas Neue" charset="0"/>
                </a:rPr>
                <a:t>添加标题</a:t>
              </a:r>
            </a:p>
          </p:txBody>
        </p:sp>
        <p:sp>
          <p:nvSpPr>
            <p:cNvPr id="9243"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125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sp>
        <p:nvSpPr>
          <p:cNvPr id="11273" name="Freeform 25"/>
          <p:cNvSpPr>
            <a:spLocks/>
          </p:cNvSpPr>
          <p:nvPr/>
        </p:nvSpPr>
        <p:spPr bwMode="auto">
          <a:xfrm>
            <a:off x="2659547" y="1721351"/>
            <a:ext cx="1650405" cy="375436"/>
          </a:xfrm>
          <a:custGeom>
            <a:avLst/>
            <a:gdLst>
              <a:gd name="T0" fmla="*/ 0 w 21600"/>
              <a:gd name="T1" fmla="*/ 226925076 h 21600"/>
              <a:gd name="T2" fmla="*/ 2147483647 w 21600"/>
              <a:gd name="T3" fmla="*/ 226925076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6860" y="21600"/>
                </a:lnTo>
                <a:lnTo>
                  <a:pt x="6860" y="0"/>
                </a:lnTo>
                <a:lnTo>
                  <a:pt x="21600" y="0"/>
                </a:lnTo>
              </a:path>
            </a:pathLst>
          </a:custGeom>
          <a:noFill/>
          <a:ln w="3175" cap="flat" cmpd="sng">
            <a:solidFill>
              <a:schemeClr val="accent4">
                <a:lumMod val="50000"/>
              </a:schemeClr>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sz="1071"/>
          </a:p>
        </p:txBody>
      </p:sp>
      <p:grpSp>
        <p:nvGrpSpPr>
          <p:cNvPr id="11274" name="Group 41"/>
          <p:cNvGrpSpPr>
            <a:grpSpLocks/>
          </p:cNvGrpSpPr>
          <p:nvPr/>
        </p:nvGrpSpPr>
        <p:grpSpPr bwMode="auto">
          <a:xfrm>
            <a:off x="1005362" y="4047037"/>
            <a:ext cx="7251703" cy="663942"/>
            <a:chOff x="0" y="78"/>
            <a:chExt cx="12032" cy="1117"/>
          </a:xfrm>
        </p:grpSpPr>
        <p:sp>
          <p:nvSpPr>
            <p:cNvPr id="9239" name="Rectangle 42"/>
            <p:cNvSpPr>
              <a:spLocks noChangeArrowheads="1"/>
            </p:cNvSpPr>
            <p:nvPr/>
          </p:nvSpPr>
          <p:spPr bwMode="auto">
            <a:xfrm rot="10800000" flipH="1">
              <a:off x="0" y="78"/>
              <a:ext cx="12032" cy="1117"/>
            </a:xfrm>
            <a:prstGeom prst="rect">
              <a:avLst/>
            </a:pr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9240" name="Rectangle 43"/>
            <p:cNvSpPr>
              <a:spLocks noChangeArrowheads="1"/>
            </p:cNvSpPr>
            <p:nvPr/>
          </p:nvSpPr>
          <p:spPr bwMode="auto">
            <a:xfrm>
              <a:off x="2867" y="154"/>
              <a:ext cx="883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pPr>
              <a:r>
                <a:rPr lang="zh-CN" altLang="en-US" sz="952">
                  <a:solidFill>
                    <a:srgbClr val="FFFFFF"/>
                  </a:solidFill>
                  <a:latin typeface="微软雅黑" pitchFamily="34" charset="-122"/>
                  <a:ea typeface="微软雅黑" pitchFamily="34" charset="-122"/>
                  <a:sym typeface="Lato Regular" charset="0"/>
                </a:rPr>
                <a:t>此处添加详细文本描述，建议与标题相关并符合整体语言风格，语言描述尽量简洁生动。尽量将每页幻灯片的字数控制在</a:t>
              </a:r>
              <a:r>
                <a:rPr lang="en-US" altLang="zh-CN" sz="952">
                  <a:solidFill>
                    <a:srgbClr val="FFFFFF"/>
                  </a:solidFill>
                  <a:latin typeface="微软雅黑" pitchFamily="34" charset="-122"/>
                  <a:ea typeface="微软雅黑" pitchFamily="34" charset="-122"/>
                  <a:sym typeface="Lato Regular" charset="0"/>
                </a:rPr>
                <a:t>200</a:t>
              </a:r>
              <a:r>
                <a:rPr lang="zh-CN" altLang="en-US" sz="952">
                  <a:solidFill>
                    <a:srgbClr val="FFFFFF"/>
                  </a:solidFill>
                  <a:latin typeface="微软雅黑" pitchFamily="34" charset="-122"/>
                  <a:ea typeface="微软雅黑" pitchFamily="34" charset="-122"/>
                  <a:sym typeface="Lato Regular" charset="0"/>
                </a:rPr>
                <a:t>字之内。此处添加详细文本描述，建议与标题相关并符合整体语言风格，语言描述尽量简洁生动。尽量将每页幻灯片的字数控制在</a:t>
              </a:r>
              <a:r>
                <a:rPr lang="en-US" altLang="zh-CN" sz="952">
                  <a:solidFill>
                    <a:srgbClr val="FFFFFF"/>
                  </a:solidFill>
                  <a:latin typeface="微软雅黑" pitchFamily="34" charset="-122"/>
                  <a:ea typeface="微软雅黑" pitchFamily="34" charset="-122"/>
                  <a:sym typeface="Lato Regular" charset="0"/>
                </a:rPr>
                <a:t>200</a:t>
              </a:r>
              <a:r>
                <a:rPr lang="zh-CN" altLang="en-US" sz="952">
                  <a:solidFill>
                    <a:srgbClr val="FFFFFF"/>
                  </a:solidFill>
                  <a:latin typeface="微软雅黑" pitchFamily="34" charset="-122"/>
                  <a:ea typeface="微软雅黑" pitchFamily="34" charset="-122"/>
                  <a:sym typeface="Lato Regular" charset="0"/>
                </a:rPr>
                <a:t>字之内。</a:t>
              </a:r>
              <a:r>
                <a:rPr lang="en-US" altLang="zh-CN" sz="952">
                  <a:solidFill>
                    <a:srgbClr val="FFFFFF"/>
                  </a:solidFill>
                  <a:latin typeface="微软雅黑" pitchFamily="34" charset="-122"/>
                  <a:ea typeface="微软雅黑" pitchFamily="34" charset="-122"/>
                  <a:sym typeface="Lato Regular" charset="0"/>
                </a:rPr>
                <a:t> </a:t>
              </a:r>
            </a:p>
          </p:txBody>
        </p:sp>
        <p:sp>
          <p:nvSpPr>
            <p:cNvPr id="9241" name="Rectangle 44"/>
            <p:cNvSpPr>
              <a:spLocks noChangeArrowheads="1"/>
            </p:cNvSpPr>
            <p:nvPr/>
          </p:nvSpPr>
          <p:spPr bwMode="auto">
            <a:xfrm>
              <a:off x="725" y="228"/>
              <a:ext cx="16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buFont typeface="Arial" pitchFamily="34" charset="0"/>
                <a:buNone/>
              </a:pPr>
              <a:r>
                <a:rPr lang="zh-CN" altLang="en-US" sz="1587">
                  <a:solidFill>
                    <a:srgbClr val="FFFFFF"/>
                  </a:solidFill>
                  <a:latin typeface="微软雅黑" pitchFamily="34" charset="-122"/>
                  <a:ea typeface="微软雅黑" pitchFamily="34" charset="-122"/>
                  <a:sym typeface="Bebas Neue" charset="0"/>
                </a:rPr>
                <a:t>单击此处</a:t>
              </a:r>
            </a:p>
            <a:p>
              <a:pPr algn="r" eaLnBrk="1" hangingPunct="1">
                <a:buFont typeface="Arial" pitchFamily="34" charset="0"/>
                <a:buNone/>
              </a:pPr>
              <a:r>
                <a:rPr lang="zh-CN" altLang="en-US" sz="1587">
                  <a:solidFill>
                    <a:srgbClr val="FFFFFF"/>
                  </a:solidFill>
                  <a:latin typeface="微软雅黑" pitchFamily="34" charset="-122"/>
                  <a:ea typeface="微软雅黑" pitchFamily="34" charset="-122"/>
                  <a:sym typeface="Bebas Neue" charset="0"/>
                </a:rPr>
                <a:t>添加标题</a:t>
              </a:r>
              <a:endParaRPr lang="zh-CN" altLang="en-US" sz="1071"/>
            </a:p>
          </p:txBody>
        </p:sp>
      </p:grpSp>
      <p:sp>
        <p:nvSpPr>
          <p:cNvPr id="11279" name="Freeform 26"/>
          <p:cNvSpPr>
            <a:spLocks/>
          </p:cNvSpPr>
          <p:nvPr/>
        </p:nvSpPr>
        <p:spPr bwMode="auto">
          <a:xfrm>
            <a:off x="2660806" y="2698996"/>
            <a:ext cx="1684421" cy="464885"/>
          </a:xfrm>
          <a:custGeom>
            <a:avLst/>
            <a:gdLst>
              <a:gd name="T0" fmla="*/ 0 w 21600"/>
              <a:gd name="T1" fmla="*/ 430837908 h 21600"/>
              <a:gd name="T2" fmla="*/ 2147483647 w 21600"/>
              <a:gd name="T3" fmla="*/ 430837908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6860" y="21600"/>
                </a:lnTo>
                <a:lnTo>
                  <a:pt x="6860" y="0"/>
                </a:lnTo>
                <a:lnTo>
                  <a:pt x="21600" y="0"/>
                </a:lnTo>
              </a:path>
            </a:pathLst>
          </a:custGeom>
          <a:noFill/>
          <a:ln w="3175" cap="flat" cmpd="sng">
            <a:solidFill>
              <a:schemeClr val="accent4">
                <a:lumMod val="50000"/>
              </a:schemeClr>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sz="1071"/>
          </a:p>
        </p:txBody>
      </p:sp>
      <p:sp>
        <p:nvSpPr>
          <p:cNvPr id="11280" name="Freeform 30"/>
          <p:cNvSpPr>
            <a:spLocks/>
          </p:cNvSpPr>
          <p:nvPr/>
        </p:nvSpPr>
        <p:spPr bwMode="auto">
          <a:xfrm>
            <a:off x="4957515" y="2091747"/>
            <a:ext cx="1608830" cy="85670"/>
          </a:xfrm>
          <a:custGeom>
            <a:avLst/>
            <a:gdLst>
              <a:gd name="T0" fmla="*/ 0 w 21600"/>
              <a:gd name="T1" fmla="*/ 2696251 h 21600"/>
              <a:gd name="T2" fmla="*/ 2147483647 w 21600"/>
              <a:gd name="T3" fmla="*/ 2696251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15862" y="21600"/>
                </a:lnTo>
                <a:lnTo>
                  <a:pt x="15862" y="0"/>
                </a:lnTo>
                <a:lnTo>
                  <a:pt x="21600" y="0"/>
                </a:lnTo>
              </a:path>
            </a:pathLst>
          </a:custGeom>
          <a:noFill/>
          <a:ln w="3175" cap="flat" cmpd="sng">
            <a:solidFill>
              <a:schemeClr val="accent4">
                <a:lumMod val="50000"/>
              </a:schemeClr>
            </a:solidFill>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sz="1071"/>
          </a:p>
        </p:txBody>
      </p:sp>
      <p:sp>
        <p:nvSpPr>
          <p:cNvPr id="11281" name="Freeform 31"/>
          <p:cNvSpPr>
            <a:spLocks/>
          </p:cNvSpPr>
          <p:nvPr/>
        </p:nvSpPr>
        <p:spPr bwMode="auto">
          <a:xfrm>
            <a:off x="4954996" y="3134904"/>
            <a:ext cx="1613869" cy="299845"/>
          </a:xfrm>
          <a:custGeom>
            <a:avLst/>
            <a:gdLst>
              <a:gd name="T0" fmla="*/ 0 w 21600"/>
              <a:gd name="T1" fmla="*/ 115601786 h 21600"/>
              <a:gd name="T2" fmla="*/ 2147483647 w 21600"/>
              <a:gd name="T3" fmla="*/ 115601786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15862" y="21600"/>
                </a:lnTo>
                <a:lnTo>
                  <a:pt x="15862" y="0"/>
                </a:lnTo>
                <a:lnTo>
                  <a:pt x="21600" y="0"/>
                </a:lnTo>
              </a:path>
            </a:pathLst>
          </a:custGeom>
          <a:noFill/>
          <a:ln w="3175" cap="flat" cmpd="sng">
            <a:solidFill>
              <a:schemeClr val="accent4">
                <a:lumMod val="50000"/>
              </a:schemeClr>
            </a:solidFill>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zh-CN" altLang="en-US" sz="1071"/>
          </a:p>
        </p:txBody>
      </p:sp>
      <p:grpSp>
        <p:nvGrpSpPr>
          <p:cNvPr id="11282" name="Group 22"/>
          <p:cNvGrpSpPr>
            <a:grpSpLocks/>
          </p:cNvGrpSpPr>
          <p:nvPr/>
        </p:nvGrpSpPr>
        <p:grpSpPr bwMode="auto">
          <a:xfrm>
            <a:off x="685360" y="2930808"/>
            <a:ext cx="1758752" cy="752132"/>
            <a:chOff x="0" y="0"/>
            <a:chExt cx="2360" cy="1264"/>
          </a:xfrm>
        </p:grpSpPr>
        <p:sp>
          <p:nvSpPr>
            <p:cNvPr id="9237"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90000"/>
                </a:lnSpc>
                <a:buFont typeface="Arial" pitchFamily="34" charset="0"/>
                <a:buNone/>
              </a:pPr>
              <a:r>
                <a:rPr lang="zh-CN" altLang="en-US" sz="1746">
                  <a:solidFill>
                    <a:srgbClr val="009644"/>
                  </a:solidFill>
                  <a:latin typeface="微软雅黑" pitchFamily="34" charset="-122"/>
                  <a:ea typeface="微软雅黑" pitchFamily="34" charset="-122"/>
                  <a:sym typeface="Bebas Neue" charset="0"/>
                </a:rPr>
                <a:t>添加标题</a:t>
              </a:r>
            </a:p>
          </p:txBody>
        </p:sp>
        <p:sp>
          <p:nvSpPr>
            <p:cNvPr id="9238"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125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grpSp>
        <p:nvGrpSpPr>
          <p:cNvPr id="11285" name="Group 22"/>
          <p:cNvGrpSpPr>
            <a:grpSpLocks/>
          </p:cNvGrpSpPr>
          <p:nvPr/>
        </p:nvGrpSpPr>
        <p:grpSpPr bwMode="auto">
          <a:xfrm>
            <a:off x="6749024" y="1813321"/>
            <a:ext cx="1709618" cy="752131"/>
            <a:chOff x="0" y="0"/>
            <a:chExt cx="2360" cy="1264"/>
          </a:xfrm>
        </p:grpSpPr>
        <p:sp>
          <p:nvSpPr>
            <p:cNvPr id="9235"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pPr>
              <a:r>
                <a:rPr lang="zh-CN" altLang="en-US" sz="1746">
                  <a:solidFill>
                    <a:srgbClr val="009644"/>
                  </a:solidFill>
                  <a:latin typeface="微软雅黑" pitchFamily="34" charset="-122"/>
                  <a:ea typeface="微软雅黑" pitchFamily="34" charset="-122"/>
                  <a:sym typeface="Bebas Neue" charset="0"/>
                </a:rPr>
                <a:t>添加标题</a:t>
              </a:r>
            </a:p>
          </p:txBody>
        </p:sp>
        <p:sp>
          <p:nvSpPr>
            <p:cNvPr id="9236"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grpSp>
        <p:nvGrpSpPr>
          <p:cNvPr id="11288" name="Group 22"/>
          <p:cNvGrpSpPr>
            <a:grpSpLocks/>
          </p:cNvGrpSpPr>
          <p:nvPr/>
        </p:nvGrpSpPr>
        <p:grpSpPr bwMode="auto">
          <a:xfrm>
            <a:off x="6749024" y="2930808"/>
            <a:ext cx="1709618" cy="752132"/>
            <a:chOff x="0" y="0"/>
            <a:chExt cx="2360" cy="1264"/>
          </a:xfrm>
        </p:grpSpPr>
        <p:sp>
          <p:nvSpPr>
            <p:cNvPr id="9233"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pPr>
              <a:r>
                <a:rPr lang="zh-CN" altLang="en-US" sz="1746">
                  <a:solidFill>
                    <a:srgbClr val="009644"/>
                  </a:solidFill>
                  <a:latin typeface="微软雅黑" pitchFamily="34" charset="-122"/>
                  <a:ea typeface="微软雅黑" pitchFamily="34" charset="-122"/>
                  <a:sym typeface="Bebas Neue" charset="0"/>
                </a:rPr>
                <a:t>添加标题</a:t>
              </a:r>
            </a:p>
          </p:txBody>
        </p:sp>
        <p:sp>
          <p:nvSpPr>
            <p:cNvPr id="9234"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sp>
        <p:nvSpPr>
          <p:cNvPr id="11291"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28" name="矩形 27"/>
          <p:cNvSpPr/>
          <p:nvPr>
            <p:custDataLst>
              <p:tags r:id="rId1"/>
            </p:custDataLst>
          </p:nvPr>
        </p:nvSpPr>
        <p:spPr>
          <a:xfrm>
            <a:off x="28171" y="4935492"/>
            <a:ext cx="4319366" cy="226665"/>
          </a:xfrm>
          <a:prstGeom prst="rect">
            <a:avLst/>
          </a:prstGeom>
        </p:spPr>
        <p:txBody>
          <a:bodyPr wrap="square">
            <a:spAutoFit/>
          </a:bodyPr>
          <a:lstStyle/>
          <a:p>
            <a:r>
              <a:rPr lang="zh-CN" altLang="en-US" sz="873" dirty="0" smtClean="0">
                <a:latin typeface="微软雅黑" pitchFamily="34" charset="-122"/>
                <a:ea typeface="微软雅黑" pitchFamily="34" charset="-122"/>
              </a:rPr>
              <a:t> </a:t>
            </a:r>
            <a:endParaRPr lang="zh-CN" altLang="en-US" sz="873" dirty="0">
              <a:latin typeface="微软雅黑" pitchFamily="34" charset="-122"/>
              <a:ea typeface="微软雅黑" pitchFamily="34" charset="-122"/>
            </a:endParaRPr>
          </a:p>
        </p:txBody>
      </p:sp>
    </p:spTree>
    <p:extLst>
      <p:ext uri="{BB962C8B-B14F-4D97-AF65-F5344CB8AC3E}">
        <p14:creationId xmlns:p14="http://schemas.microsoft.com/office/powerpoint/2010/main" val="249987248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291"/>
                                        </p:tgtEl>
                                        <p:attrNameLst>
                                          <p:attrName>style.visibility</p:attrName>
                                        </p:attrNameLst>
                                      </p:cBhvr>
                                      <p:to>
                                        <p:strVal val="visible"/>
                                      </p:to>
                                    </p:set>
                                    <p:animEffect>
                                      <p:cBhvr>
                                        <p:cTn id="7" dur="500"/>
                                        <p:tgtEl>
                                          <p:spTgt spid="1129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p:cBhvr>
                                        <p:cTn id="11" dur="500"/>
                                        <p:tgtEl>
                                          <p:spTgt spid="1126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281"/>
                                        </p:tgtEl>
                                        <p:attrNameLst>
                                          <p:attrName>style.visibility</p:attrName>
                                        </p:attrNameLst>
                                      </p:cBhvr>
                                      <p:to>
                                        <p:strVal val="visible"/>
                                      </p:to>
                                    </p:set>
                                    <p:animEffect>
                                      <p:cBhvr>
                                        <p:cTn id="15" dur="500"/>
                                        <p:tgtEl>
                                          <p:spTgt spid="1128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88"/>
                                        </p:tgtEl>
                                        <p:attrNameLst>
                                          <p:attrName>style.visibility</p:attrName>
                                        </p:attrNameLst>
                                      </p:cBhvr>
                                      <p:to>
                                        <p:strVal val="visible"/>
                                      </p:to>
                                    </p:set>
                                    <p:animEffect>
                                      <p:cBhvr>
                                        <p:cTn id="19" dur="500"/>
                                        <p:tgtEl>
                                          <p:spTgt spid="11288"/>
                                        </p:tgtEl>
                                      </p:cBhvr>
                                    </p:animEffect>
                                  </p:childTnLst>
                                </p:cTn>
                              </p:par>
                              <p:par>
                                <p:cTn id="20" presetID="22" presetClass="entr" presetSubtype="4" fill="hold" grpId="0" nodeType="withEffect">
                                  <p:stCondLst>
                                    <p:cond delay="250"/>
                                  </p:stCondLst>
                                  <p:childTnLst>
                                    <p:set>
                                      <p:cBhvr>
                                        <p:cTn id="21" dur="1" fill="hold">
                                          <p:stCondLst>
                                            <p:cond delay="0"/>
                                          </p:stCondLst>
                                        </p:cTn>
                                        <p:tgtEl>
                                          <p:spTgt spid="11268"/>
                                        </p:tgtEl>
                                        <p:attrNameLst>
                                          <p:attrName>style.visibility</p:attrName>
                                        </p:attrNameLst>
                                      </p:cBhvr>
                                      <p:to>
                                        <p:strVal val="visible"/>
                                      </p:to>
                                    </p:set>
                                    <p:animEffect>
                                      <p:cBhvr>
                                        <p:cTn id="22" dur="500"/>
                                        <p:tgtEl>
                                          <p:spTgt spid="11268"/>
                                        </p:tgtEl>
                                      </p:cBhvr>
                                    </p:animEffect>
                                  </p:childTnLst>
                                </p:cTn>
                              </p:par>
                            </p:childTnLst>
                          </p:cTn>
                        </p:par>
                        <p:par>
                          <p:cTn id="23" fill="hold" nodeType="afterGroup">
                            <p:stCondLst>
                              <p:cond delay="2250"/>
                            </p:stCondLst>
                            <p:childTnLst>
                              <p:par>
                                <p:cTn id="24" presetID="22" presetClass="entr" presetSubtype="2" fill="hold" nodeType="afterEffect">
                                  <p:stCondLst>
                                    <p:cond delay="0"/>
                                  </p:stCondLst>
                                  <p:childTnLst>
                                    <p:set>
                                      <p:cBhvr>
                                        <p:cTn id="25" dur="1" fill="hold">
                                          <p:stCondLst>
                                            <p:cond delay="0"/>
                                          </p:stCondLst>
                                        </p:cTn>
                                        <p:tgtEl>
                                          <p:spTgt spid="11279"/>
                                        </p:tgtEl>
                                        <p:attrNameLst>
                                          <p:attrName>style.visibility</p:attrName>
                                        </p:attrNameLst>
                                      </p:cBhvr>
                                      <p:to>
                                        <p:strVal val="visible"/>
                                      </p:to>
                                    </p:set>
                                    <p:animEffect>
                                      <p:cBhvr>
                                        <p:cTn id="26" dur="500"/>
                                        <p:tgtEl>
                                          <p:spTgt spid="11279"/>
                                        </p:tgtEl>
                                      </p:cBhvr>
                                    </p:animEffect>
                                  </p:childTnLst>
                                </p:cTn>
                              </p:par>
                            </p:childTnLst>
                          </p:cTn>
                        </p:par>
                        <p:par>
                          <p:cTn id="27" fill="hold" nodeType="afterGroup">
                            <p:stCondLst>
                              <p:cond delay="2750"/>
                            </p:stCondLst>
                            <p:childTnLst>
                              <p:par>
                                <p:cTn id="28" presetID="10" presetClass="entr" presetSubtype="0" fill="hold" nodeType="afterEffect">
                                  <p:stCondLst>
                                    <p:cond delay="0"/>
                                  </p:stCondLst>
                                  <p:childTnLst>
                                    <p:set>
                                      <p:cBhvr>
                                        <p:cTn id="29" dur="1" fill="hold">
                                          <p:stCondLst>
                                            <p:cond delay="0"/>
                                          </p:stCondLst>
                                        </p:cTn>
                                        <p:tgtEl>
                                          <p:spTgt spid="11282"/>
                                        </p:tgtEl>
                                        <p:attrNameLst>
                                          <p:attrName>style.visibility</p:attrName>
                                        </p:attrNameLst>
                                      </p:cBhvr>
                                      <p:to>
                                        <p:strVal val="visible"/>
                                      </p:to>
                                    </p:set>
                                    <p:animEffect>
                                      <p:cBhvr>
                                        <p:cTn id="30" dur="500"/>
                                        <p:tgtEl>
                                          <p:spTgt spid="11282"/>
                                        </p:tgtEl>
                                      </p:cBhvr>
                                    </p:animEffect>
                                  </p:childTnLst>
                                </p:cTn>
                              </p:par>
                            </p:childTnLst>
                          </p:cTn>
                        </p:par>
                        <p:par>
                          <p:cTn id="31" fill="hold" nodeType="afterGroup">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67"/>
                                        </p:tgtEl>
                                        <p:attrNameLst>
                                          <p:attrName>style.visibility</p:attrName>
                                        </p:attrNameLst>
                                      </p:cBhvr>
                                      <p:to>
                                        <p:strVal val="visible"/>
                                      </p:to>
                                    </p:set>
                                    <p:animEffect>
                                      <p:cBhvr>
                                        <p:cTn id="34" dur="500"/>
                                        <p:tgtEl>
                                          <p:spTgt spid="11267"/>
                                        </p:tgtEl>
                                      </p:cBhvr>
                                    </p:animEffect>
                                  </p:childTnLst>
                                </p:cTn>
                              </p:par>
                            </p:childTnLst>
                          </p:cTn>
                        </p:par>
                        <p:par>
                          <p:cTn id="35" fill="hold" nodeType="afterGroup">
                            <p:stCondLst>
                              <p:cond delay="3750"/>
                            </p:stCondLst>
                            <p:childTnLst>
                              <p:par>
                                <p:cTn id="36" presetID="22" presetClass="entr" presetSubtype="8" fill="hold" nodeType="afterEffect">
                                  <p:stCondLst>
                                    <p:cond delay="0"/>
                                  </p:stCondLst>
                                  <p:childTnLst>
                                    <p:set>
                                      <p:cBhvr>
                                        <p:cTn id="37" dur="1" fill="hold">
                                          <p:stCondLst>
                                            <p:cond delay="0"/>
                                          </p:stCondLst>
                                        </p:cTn>
                                        <p:tgtEl>
                                          <p:spTgt spid="11280"/>
                                        </p:tgtEl>
                                        <p:attrNameLst>
                                          <p:attrName>style.visibility</p:attrName>
                                        </p:attrNameLst>
                                      </p:cBhvr>
                                      <p:to>
                                        <p:strVal val="visible"/>
                                      </p:to>
                                    </p:set>
                                    <p:animEffect>
                                      <p:cBhvr>
                                        <p:cTn id="38" dur="500"/>
                                        <p:tgtEl>
                                          <p:spTgt spid="11280"/>
                                        </p:tgtEl>
                                      </p:cBhvr>
                                    </p:animEffect>
                                  </p:childTnLst>
                                </p:cTn>
                              </p:par>
                            </p:childTnLst>
                          </p:cTn>
                        </p:par>
                        <p:par>
                          <p:cTn id="39" fill="hold" nodeType="afterGroup">
                            <p:stCondLst>
                              <p:cond delay="4250"/>
                            </p:stCondLst>
                            <p:childTnLst>
                              <p:par>
                                <p:cTn id="40" presetID="10" presetClass="entr" presetSubtype="0" fill="hold" nodeType="afterEffect">
                                  <p:stCondLst>
                                    <p:cond delay="0"/>
                                  </p:stCondLst>
                                  <p:childTnLst>
                                    <p:set>
                                      <p:cBhvr>
                                        <p:cTn id="41" dur="1" fill="hold">
                                          <p:stCondLst>
                                            <p:cond delay="0"/>
                                          </p:stCondLst>
                                        </p:cTn>
                                        <p:tgtEl>
                                          <p:spTgt spid="11285"/>
                                        </p:tgtEl>
                                        <p:attrNameLst>
                                          <p:attrName>style.visibility</p:attrName>
                                        </p:attrNameLst>
                                      </p:cBhvr>
                                      <p:to>
                                        <p:strVal val="visible"/>
                                      </p:to>
                                    </p:set>
                                    <p:animEffect>
                                      <p:cBhvr>
                                        <p:cTn id="42" dur="500"/>
                                        <p:tgtEl>
                                          <p:spTgt spid="1128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266"/>
                                        </p:tgtEl>
                                        <p:attrNameLst>
                                          <p:attrName>style.visibility</p:attrName>
                                        </p:attrNameLst>
                                      </p:cBhvr>
                                      <p:to>
                                        <p:strVal val="visible"/>
                                      </p:to>
                                    </p:set>
                                    <p:animEffect>
                                      <p:cBhvr>
                                        <p:cTn id="45" dur="500"/>
                                        <p:tgtEl>
                                          <p:spTgt spid="11266"/>
                                        </p:tgtEl>
                                      </p:cBhvr>
                                    </p:animEffect>
                                  </p:childTnLst>
                                </p:cTn>
                              </p:par>
                            </p:childTnLst>
                          </p:cTn>
                        </p:par>
                        <p:par>
                          <p:cTn id="46" fill="hold" nodeType="afterGroup">
                            <p:stCondLst>
                              <p:cond delay="4750"/>
                            </p:stCondLst>
                            <p:childTnLst>
                              <p:par>
                                <p:cTn id="47" presetID="22" presetClass="entr" presetSubtype="2" fill="hold" nodeType="afterEffect">
                                  <p:stCondLst>
                                    <p:cond delay="0"/>
                                  </p:stCondLst>
                                  <p:childTnLst>
                                    <p:set>
                                      <p:cBhvr>
                                        <p:cTn id="48" dur="1" fill="hold">
                                          <p:stCondLst>
                                            <p:cond delay="0"/>
                                          </p:stCondLst>
                                        </p:cTn>
                                        <p:tgtEl>
                                          <p:spTgt spid="11273"/>
                                        </p:tgtEl>
                                        <p:attrNameLst>
                                          <p:attrName>style.visibility</p:attrName>
                                        </p:attrNameLst>
                                      </p:cBhvr>
                                      <p:to>
                                        <p:strVal val="visible"/>
                                      </p:to>
                                    </p:set>
                                    <p:animEffect>
                                      <p:cBhvr>
                                        <p:cTn id="49" dur="500"/>
                                        <p:tgtEl>
                                          <p:spTgt spid="11273"/>
                                        </p:tgtEl>
                                      </p:cBhvr>
                                    </p:animEffect>
                                  </p:childTnLst>
                                </p:cTn>
                              </p:par>
                            </p:childTnLst>
                          </p:cTn>
                        </p:par>
                        <p:par>
                          <p:cTn id="50" fill="hold" nodeType="afterGroup">
                            <p:stCondLst>
                              <p:cond delay="5250"/>
                            </p:stCondLst>
                            <p:childTnLst>
                              <p:par>
                                <p:cTn id="51" presetID="10" presetClass="entr" presetSubtype="0" fill="hold" nodeType="afterEffect">
                                  <p:stCondLst>
                                    <p:cond delay="0"/>
                                  </p:stCondLst>
                                  <p:childTnLst>
                                    <p:set>
                                      <p:cBhvr>
                                        <p:cTn id="52" dur="1" fill="hold">
                                          <p:stCondLst>
                                            <p:cond delay="0"/>
                                          </p:stCondLst>
                                        </p:cTn>
                                        <p:tgtEl>
                                          <p:spTgt spid="11270"/>
                                        </p:tgtEl>
                                        <p:attrNameLst>
                                          <p:attrName>style.visibility</p:attrName>
                                        </p:attrNameLst>
                                      </p:cBhvr>
                                      <p:to>
                                        <p:strVal val="visible"/>
                                      </p:to>
                                    </p:set>
                                    <p:animEffect>
                                      <p:cBhvr>
                                        <p:cTn id="53" dur="500"/>
                                        <p:tgtEl>
                                          <p:spTgt spid="11270"/>
                                        </p:tgtEl>
                                      </p:cBhvr>
                                    </p:animEffect>
                                  </p:childTnLst>
                                </p:cTn>
                              </p:par>
                              <p:par>
                                <p:cTn id="54" presetID="9" presetClass="entr" presetSubtype="0" fill="hold" nodeType="withEffect">
                                  <p:stCondLst>
                                    <p:cond delay="500"/>
                                  </p:stCondLst>
                                  <p:childTnLst>
                                    <p:set>
                                      <p:cBhvr>
                                        <p:cTn id="55" dur="1" fill="hold">
                                          <p:stCondLst>
                                            <p:cond delay="0"/>
                                          </p:stCondLst>
                                        </p:cTn>
                                        <p:tgtEl>
                                          <p:spTgt spid="11274"/>
                                        </p:tgtEl>
                                        <p:attrNameLst>
                                          <p:attrName>style.visibility</p:attrName>
                                        </p:attrNameLst>
                                      </p:cBhvr>
                                      <p:to>
                                        <p:strVal val="visible"/>
                                      </p:to>
                                    </p:set>
                                    <p:animEffect>
                                      <p:cBhvr>
                                        <p:cTn id="56"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autoUpdateAnimBg="0"/>
      <p:bldP spid="11267" grpId="0" bldLvl="0" animBg="1" autoUpdateAnimBg="0"/>
      <p:bldP spid="11268" grpId="0" bldLvl="0" animBg="1" autoUpdateAnimBg="0"/>
      <p:bldP spid="11269" grpId="0" bldLvl="0" animBg="1" autoUpdateAnimBg="0"/>
      <p:bldP spid="11291"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801818" y="2916666"/>
            <a:ext cx="1637976"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19" name="任意多边形 18"/>
          <p:cNvSpPr>
            <a:spLocks/>
          </p:cNvSpPr>
          <p:nvPr/>
        </p:nvSpPr>
        <p:spPr bwMode="auto">
          <a:xfrm>
            <a:off x="3708964" y="2916666"/>
            <a:ext cx="1637977"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任意多边形 20"/>
          <p:cNvSpPr>
            <a:spLocks/>
          </p:cNvSpPr>
          <p:nvPr/>
        </p:nvSpPr>
        <p:spPr bwMode="auto">
          <a:xfrm>
            <a:off x="6592222" y="2916666"/>
            <a:ext cx="1637976"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任意多边形 22"/>
          <p:cNvSpPr>
            <a:spLocks/>
          </p:cNvSpPr>
          <p:nvPr/>
        </p:nvSpPr>
        <p:spPr bwMode="auto">
          <a:xfrm flipV="1">
            <a:off x="2260617"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任意多边形 24"/>
          <p:cNvSpPr>
            <a:spLocks/>
          </p:cNvSpPr>
          <p:nvPr/>
        </p:nvSpPr>
        <p:spPr bwMode="auto">
          <a:xfrm flipV="1">
            <a:off x="5157312"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18" name="任意多边形 17"/>
          <p:cNvSpPr>
            <a:spLocks/>
          </p:cNvSpPr>
          <p:nvPr/>
        </p:nvSpPr>
        <p:spPr bwMode="auto">
          <a:xfrm>
            <a:off x="2247179" y="2916666"/>
            <a:ext cx="1639470" cy="827201"/>
          </a:xfrm>
          <a:custGeom>
            <a:avLst/>
            <a:gdLst>
              <a:gd name="T0" fmla="*/ 54 w 2184400"/>
              <a:gd name="T1" fmla="*/ 0 h 1117600"/>
              <a:gd name="T2" fmla="*/ 11069 w 2184400"/>
              <a:gd name="T3" fmla="*/ 0 h 1117600"/>
              <a:gd name="T4" fmla="*/ 10960 w 2184400"/>
              <a:gd name="T5" fmla="*/ 888 h 1117600"/>
              <a:gd name="T6" fmla="*/ 46353 w 2184400"/>
              <a:gd name="T7" fmla="*/ 30012 h 1117600"/>
              <a:gd name="T8" fmla="*/ 81746 w 2184400"/>
              <a:gd name="T9" fmla="*/ 888 h 1117600"/>
              <a:gd name="T10" fmla="*/ 81637 w 2184400"/>
              <a:gd name="T11" fmla="*/ 0 h 1117600"/>
              <a:gd name="T12" fmla="*/ 92652 w 2184400"/>
              <a:gd name="T13" fmla="*/ 0 h 1117600"/>
              <a:gd name="T14" fmla="*/ 92706 w 2184400"/>
              <a:gd name="T15" fmla="*/ 888 h 1117600"/>
              <a:gd name="T16" fmla="*/ 46353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0" name="任意多边形 19"/>
          <p:cNvSpPr>
            <a:spLocks/>
          </p:cNvSpPr>
          <p:nvPr/>
        </p:nvSpPr>
        <p:spPr bwMode="auto">
          <a:xfrm>
            <a:off x="5145366" y="2916666"/>
            <a:ext cx="1637977"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任意多边形 21"/>
          <p:cNvSpPr>
            <a:spLocks/>
          </p:cNvSpPr>
          <p:nvPr/>
        </p:nvSpPr>
        <p:spPr bwMode="auto">
          <a:xfrm flipV="1">
            <a:off x="801818" y="2087973"/>
            <a:ext cx="1637976"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任意多边形 23"/>
          <p:cNvSpPr>
            <a:spLocks/>
          </p:cNvSpPr>
          <p:nvPr/>
        </p:nvSpPr>
        <p:spPr bwMode="auto">
          <a:xfrm flipV="1">
            <a:off x="3697019"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任意多边形 25"/>
          <p:cNvSpPr>
            <a:spLocks/>
          </p:cNvSpPr>
          <p:nvPr/>
        </p:nvSpPr>
        <p:spPr bwMode="auto">
          <a:xfrm flipV="1">
            <a:off x="6592222" y="2087973"/>
            <a:ext cx="1637976"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415" name="文本框 27"/>
          <p:cNvSpPr txBox="1">
            <a:spLocks noChangeArrowheads="1"/>
          </p:cNvSpPr>
          <p:nvPr/>
        </p:nvSpPr>
        <p:spPr bwMode="auto">
          <a:xfrm>
            <a:off x="1245280" y="2574738"/>
            <a:ext cx="736119" cy="691417"/>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rPr>
              <a:t>01</a:t>
            </a:r>
            <a:endParaRPr kumimoji="0" lang="zh-CN" altLang="en-US"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endParaRPr>
          </a:p>
        </p:txBody>
      </p:sp>
      <p:sp>
        <p:nvSpPr>
          <p:cNvPr id="102416" name="文本框 28"/>
          <p:cNvSpPr txBox="1">
            <a:spLocks noChangeArrowheads="1"/>
          </p:cNvSpPr>
          <p:nvPr/>
        </p:nvSpPr>
        <p:spPr bwMode="auto">
          <a:xfrm>
            <a:off x="2693628" y="2574738"/>
            <a:ext cx="736119" cy="691417"/>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rPr>
              <a:t>02</a:t>
            </a:r>
            <a:endParaRPr kumimoji="0" lang="zh-CN" altLang="en-US"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endParaRPr>
          </a:p>
        </p:txBody>
      </p:sp>
      <p:sp>
        <p:nvSpPr>
          <p:cNvPr id="102417" name="文本框 29"/>
          <p:cNvSpPr txBox="1">
            <a:spLocks noChangeArrowheads="1"/>
          </p:cNvSpPr>
          <p:nvPr/>
        </p:nvSpPr>
        <p:spPr bwMode="auto">
          <a:xfrm>
            <a:off x="4152428" y="2574738"/>
            <a:ext cx="737612" cy="691417"/>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rPr>
              <a:t>03</a:t>
            </a:r>
            <a:endParaRPr kumimoji="0" lang="zh-CN" altLang="en-US"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endParaRPr>
          </a:p>
        </p:txBody>
      </p:sp>
      <p:sp>
        <p:nvSpPr>
          <p:cNvPr id="102418" name="文本框 30"/>
          <p:cNvSpPr txBox="1">
            <a:spLocks noChangeArrowheads="1"/>
          </p:cNvSpPr>
          <p:nvPr/>
        </p:nvSpPr>
        <p:spPr bwMode="auto">
          <a:xfrm>
            <a:off x="5626159" y="2574738"/>
            <a:ext cx="737612" cy="691417"/>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rPr>
              <a:t>04</a:t>
            </a:r>
            <a:endParaRPr kumimoji="0" lang="zh-CN" altLang="en-US"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endParaRPr>
          </a:p>
        </p:txBody>
      </p:sp>
      <p:sp>
        <p:nvSpPr>
          <p:cNvPr id="102419" name="文本框 31"/>
          <p:cNvSpPr txBox="1">
            <a:spLocks noChangeArrowheads="1"/>
          </p:cNvSpPr>
          <p:nvPr/>
        </p:nvSpPr>
        <p:spPr bwMode="auto">
          <a:xfrm>
            <a:off x="7049123" y="2574738"/>
            <a:ext cx="737612" cy="691417"/>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rPr>
              <a:t>05</a:t>
            </a:r>
            <a:endParaRPr kumimoji="0" lang="zh-CN" altLang="en-US" sz="4045" b="0" i="0" u="none" strike="noStrike" kern="1200" cap="none" spc="0" normalizeH="0" baseline="0" noProof="0">
              <a:ln>
                <a:noFill/>
              </a:ln>
              <a:solidFill>
                <a:srgbClr val="5F5F5F"/>
              </a:solidFill>
              <a:effectLst/>
              <a:uLnTx/>
              <a:uFillTx/>
              <a:latin typeface="Impact" pitchFamily="34" charset="0"/>
              <a:ea typeface="时尚中黑简体" pitchFamily="2" charset="-122"/>
              <a:cs typeface="Arial" charset="0"/>
            </a:endParaRPr>
          </a:p>
        </p:txBody>
      </p:sp>
      <p:grpSp>
        <p:nvGrpSpPr>
          <p:cNvPr id="102430" name="Group 30"/>
          <p:cNvGrpSpPr>
            <a:grpSpLocks/>
          </p:cNvGrpSpPr>
          <p:nvPr/>
        </p:nvGrpSpPr>
        <p:grpSpPr bwMode="auto">
          <a:xfrm>
            <a:off x="561421" y="1286157"/>
            <a:ext cx="2068002" cy="903352"/>
            <a:chOff x="376" y="840"/>
            <a:chExt cx="1385" cy="605"/>
          </a:xfrm>
        </p:grpSpPr>
        <p:sp>
          <p:nvSpPr>
            <p:cNvPr id="46109" name="文本框 32"/>
            <p:cNvSpPr txBox="1">
              <a:spLocks noChangeArrowheads="1"/>
            </p:cNvSpPr>
            <p:nvPr/>
          </p:nvSpPr>
          <p:spPr bwMode="auto">
            <a:xfrm>
              <a:off x="376" y="840"/>
              <a:ext cx="1385" cy="201"/>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5F5F5F"/>
                  </a:solidFill>
                  <a:effectLst/>
                  <a:uLnTx/>
                  <a:uFillTx/>
                  <a:latin typeface="Arial"/>
                  <a:ea typeface="微软雅黑"/>
                  <a:cs typeface="+mn-cs"/>
                </a:rPr>
                <a:t>点击输入标题</a:t>
              </a:r>
            </a:p>
          </p:txBody>
        </p:sp>
        <p:sp>
          <p:nvSpPr>
            <p:cNvPr id="46110" name="矩形 33"/>
            <p:cNvSpPr>
              <a:spLocks noChangeArrowheads="1"/>
            </p:cNvSpPr>
            <p:nvPr/>
          </p:nvSpPr>
          <p:spPr bwMode="auto">
            <a:xfrm>
              <a:off x="399" y="1089"/>
              <a:ext cx="1310" cy="356"/>
            </a:xfrm>
            <a:prstGeom prst="rect">
              <a:avLst/>
            </a:prstGeom>
            <a:noFill/>
            <a:ln w="9525">
              <a:noFill/>
              <a:miter lim="800000"/>
              <a:headEnd/>
              <a:tailEnd/>
            </a:ln>
          </p:spPr>
          <p:txBody>
            <a:bodyPr lIns="68271" tIns="34136" rIns="68271" bIns="34136">
              <a:spAutoFit/>
            </a:bodyPr>
            <a:lstStyle/>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详写内容</a:t>
              </a:r>
              <a:r>
                <a:rPr kumimoji="0" lang="en-US" altLang="zh-CN" sz="752" b="0" i="0" u="none" strike="noStrike" kern="1200" cap="none" spc="0" normalizeH="0" baseline="0" noProof="0">
                  <a:ln>
                    <a:noFill/>
                  </a:ln>
                  <a:solidFill>
                    <a:srgbClr val="595959"/>
                  </a:solidFill>
                  <a:effectLst/>
                  <a:uLnTx/>
                  <a:uFillTx/>
                  <a:latin typeface="微软雅黑" pitchFamily="34" charset="-122"/>
                  <a:ea typeface="微软雅黑"/>
                  <a:cs typeface="+mn-cs"/>
                </a:rPr>
                <a:t>……</a:t>
              </a: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点击输入本栏的具体文字，简明扼要的说明分项内容，此为概念图解，请根据您的具体内容酌情修改</a:t>
              </a:r>
              <a:endParaRPr kumimoji="0" lang="en-US" altLang="zh-CN" sz="752" b="0" i="0" u="none" strike="noStrike" kern="1200" cap="none" spc="0" normalizeH="0" baseline="0" noProof="0">
                <a:ln>
                  <a:noFill/>
                </a:ln>
                <a:solidFill>
                  <a:srgbClr val="595959"/>
                </a:solidFill>
                <a:effectLst/>
                <a:uLnTx/>
                <a:uFillTx/>
                <a:latin typeface="Arial"/>
                <a:ea typeface="微软雅黑"/>
                <a:cs typeface="+mn-cs"/>
              </a:endParaRPr>
            </a:p>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endParaRPr kumimoji="0" lang="en-US" altLang="zh-CN" sz="752" b="0" i="0" u="none" strike="noStrike" kern="1200" cap="none" spc="0" normalizeH="0" baseline="0" noProof="0">
                <a:ln>
                  <a:noFill/>
                </a:ln>
                <a:solidFill>
                  <a:srgbClr val="7F7F7F"/>
                </a:solidFill>
                <a:effectLst/>
                <a:uLnTx/>
                <a:uFillTx/>
                <a:latin typeface="微软雅黑" pitchFamily="34" charset="-122"/>
                <a:ea typeface="微软雅黑"/>
                <a:cs typeface="Times New Roman" pitchFamily="18" charset="0"/>
              </a:endParaRPr>
            </a:p>
          </p:txBody>
        </p:sp>
      </p:grpSp>
      <p:grpSp>
        <p:nvGrpSpPr>
          <p:cNvPr id="102433" name="Group 33"/>
          <p:cNvGrpSpPr>
            <a:grpSpLocks/>
          </p:cNvGrpSpPr>
          <p:nvPr/>
        </p:nvGrpSpPr>
        <p:grpSpPr bwMode="auto">
          <a:xfrm>
            <a:off x="2075467" y="3814047"/>
            <a:ext cx="2068002" cy="901858"/>
            <a:chOff x="1390" y="2533"/>
            <a:chExt cx="1385" cy="604"/>
          </a:xfrm>
        </p:grpSpPr>
        <p:sp>
          <p:nvSpPr>
            <p:cNvPr id="46107" name="文本框 34"/>
            <p:cNvSpPr txBox="1">
              <a:spLocks noChangeArrowheads="1"/>
            </p:cNvSpPr>
            <p:nvPr/>
          </p:nvSpPr>
          <p:spPr bwMode="auto">
            <a:xfrm>
              <a:off x="1390" y="2533"/>
              <a:ext cx="1385" cy="201"/>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5F5F5F"/>
                  </a:solidFill>
                  <a:effectLst/>
                  <a:uLnTx/>
                  <a:uFillTx/>
                  <a:latin typeface="Arial"/>
                  <a:ea typeface="微软雅黑"/>
                  <a:cs typeface="+mn-cs"/>
                </a:rPr>
                <a:t>点击输入标题</a:t>
              </a:r>
            </a:p>
          </p:txBody>
        </p:sp>
        <p:sp>
          <p:nvSpPr>
            <p:cNvPr id="46108" name="矩形 35"/>
            <p:cNvSpPr>
              <a:spLocks noChangeArrowheads="1"/>
            </p:cNvSpPr>
            <p:nvPr/>
          </p:nvSpPr>
          <p:spPr bwMode="auto">
            <a:xfrm>
              <a:off x="1413" y="2781"/>
              <a:ext cx="1309" cy="356"/>
            </a:xfrm>
            <a:prstGeom prst="rect">
              <a:avLst/>
            </a:prstGeom>
            <a:noFill/>
            <a:ln w="9525">
              <a:noFill/>
              <a:miter lim="800000"/>
              <a:headEnd/>
              <a:tailEnd/>
            </a:ln>
          </p:spPr>
          <p:txBody>
            <a:bodyPr lIns="68271" tIns="34136" rIns="68271" bIns="34136">
              <a:spAutoFit/>
            </a:bodyPr>
            <a:lstStyle/>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详写内容</a:t>
              </a:r>
              <a:r>
                <a:rPr kumimoji="0" lang="en-US" altLang="zh-CN" sz="752" b="0" i="0" u="none" strike="noStrike" kern="1200" cap="none" spc="0" normalizeH="0" baseline="0" noProof="0">
                  <a:ln>
                    <a:noFill/>
                  </a:ln>
                  <a:solidFill>
                    <a:srgbClr val="595959"/>
                  </a:solidFill>
                  <a:effectLst/>
                  <a:uLnTx/>
                  <a:uFillTx/>
                  <a:latin typeface="微软雅黑" pitchFamily="34" charset="-122"/>
                  <a:ea typeface="微软雅黑"/>
                  <a:cs typeface="+mn-cs"/>
                </a:rPr>
                <a:t>……</a:t>
              </a: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点击输入本栏的具体文字，简明扼要的说明分项内容，此为概念图解，请根据您的具体内容酌情修改</a:t>
              </a:r>
              <a:endParaRPr kumimoji="0" lang="en-US" altLang="zh-CN" sz="752" b="0" i="0" u="none" strike="noStrike" kern="1200" cap="none" spc="0" normalizeH="0" baseline="0" noProof="0">
                <a:ln>
                  <a:noFill/>
                </a:ln>
                <a:solidFill>
                  <a:srgbClr val="595959"/>
                </a:solidFill>
                <a:effectLst/>
                <a:uLnTx/>
                <a:uFillTx/>
                <a:latin typeface="Arial"/>
                <a:ea typeface="微软雅黑"/>
                <a:cs typeface="+mn-cs"/>
              </a:endParaRPr>
            </a:p>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endParaRPr kumimoji="0" lang="en-US" altLang="zh-CN" sz="752" b="0" i="0" u="none" strike="noStrike" kern="1200" cap="none" spc="0" normalizeH="0" baseline="0" noProof="0">
                <a:ln>
                  <a:noFill/>
                </a:ln>
                <a:solidFill>
                  <a:srgbClr val="7F7F7F"/>
                </a:solidFill>
                <a:effectLst/>
                <a:uLnTx/>
                <a:uFillTx/>
                <a:latin typeface="微软雅黑" pitchFamily="34" charset="-122"/>
                <a:ea typeface="微软雅黑"/>
                <a:cs typeface="Times New Roman" pitchFamily="18" charset="0"/>
              </a:endParaRPr>
            </a:p>
          </p:txBody>
        </p:sp>
      </p:grpSp>
      <p:grpSp>
        <p:nvGrpSpPr>
          <p:cNvPr id="102434" name="Group 34"/>
          <p:cNvGrpSpPr>
            <a:grpSpLocks/>
          </p:cNvGrpSpPr>
          <p:nvPr/>
        </p:nvGrpSpPr>
        <p:grpSpPr bwMode="auto">
          <a:xfrm>
            <a:off x="4979629" y="3814047"/>
            <a:ext cx="2068001" cy="901858"/>
            <a:chOff x="3335" y="2533"/>
            <a:chExt cx="1385" cy="604"/>
          </a:xfrm>
        </p:grpSpPr>
        <p:sp>
          <p:nvSpPr>
            <p:cNvPr id="46105" name="文本框 36"/>
            <p:cNvSpPr txBox="1">
              <a:spLocks noChangeArrowheads="1"/>
            </p:cNvSpPr>
            <p:nvPr/>
          </p:nvSpPr>
          <p:spPr bwMode="auto">
            <a:xfrm>
              <a:off x="3335" y="2533"/>
              <a:ext cx="1385" cy="201"/>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5F5F5F"/>
                  </a:solidFill>
                  <a:effectLst/>
                  <a:uLnTx/>
                  <a:uFillTx/>
                  <a:latin typeface="Arial"/>
                  <a:ea typeface="微软雅黑"/>
                  <a:cs typeface="+mn-cs"/>
                </a:rPr>
                <a:t>点击输入标题</a:t>
              </a:r>
            </a:p>
          </p:txBody>
        </p:sp>
        <p:sp>
          <p:nvSpPr>
            <p:cNvPr id="46106" name="矩形 37"/>
            <p:cNvSpPr>
              <a:spLocks noChangeArrowheads="1"/>
            </p:cNvSpPr>
            <p:nvPr/>
          </p:nvSpPr>
          <p:spPr bwMode="auto">
            <a:xfrm>
              <a:off x="3358" y="2781"/>
              <a:ext cx="1309" cy="356"/>
            </a:xfrm>
            <a:prstGeom prst="rect">
              <a:avLst/>
            </a:prstGeom>
            <a:noFill/>
            <a:ln w="9525">
              <a:noFill/>
              <a:miter lim="800000"/>
              <a:headEnd/>
              <a:tailEnd/>
            </a:ln>
          </p:spPr>
          <p:txBody>
            <a:bodyPr lIns="68271" tIns="34136" rIns="68271" bIns="34136">
              <a:spAutoFit/>
            </a:bodyPr>
            <a:lstStyle/>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详写内容</a:t>
              </a:r>
              <a:r>
                <a:rPr kumimoji="0" lang="en-US" altLang="zh-CN" sz="752" b="0" i="0" u="none" strike="noStrike" kern="1200" cap="none" spc="0" normalizeH="0" baseline="0" noProof="0">
                  <a:ln>
                    <a:noFill/>
                  </a:ln>
                  <a:solidFill>
                    <a:srgbClr val="595959"/>
                  </a:solidFill>
                  <a:effectLst/>
                  <a:uLnTx/>
                  <a:uFillTx/>
                  <a:latin typeface="微软雅黑" pitchFamily="34" charset="-122"/>
                  <a:ea typeface="微软雅黑"/>
                  <a:cs typeface="+mn-cs"/>
                </a:rPr>
                <a:t>……</a:t>
              </a: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点击输入本栏的具体文字，简明扼要的说明分项内容，此为概念图解，请根据您的具体内容酌情修改</a:t>
              </a:r>
              <a:endParaRPr kumimoji="0" lang="en-US" altLang="zh-CN" sz="752" b="0" i="0" u="none" strike="noStrike" kern="1200" cap="none" spc="0" normalizeH="0" baseline="0" noProof="0">
                <a:ln>
                  <a:noFill/>
                </a:ln>
                <a:solidFill>
                  <a:srgbClr val="595959"/>
                </a:solidFill>
                <a:effectLst/>
                <a:uLnTx/>
                <a:uFillTx/>
                <a:latin typeface="Arial"/>
                <a:ea typeface="微软雅黑"/>
                <a:cs typeface="+mn-cs"/>
              </a:endParaRPr>
            </a:p>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endParaRPr kumimoji="0" lang="en-US" altLang="zh-CN" sz="752" b="0" i="0" u="none" strike="noStrike" kern="1200" cap="none" spc="0" normalizeH="0" baseline="0" noProof="0">
                <a:ln>
                  <a:noFill/>
                </a:ln>
                <a:solidFill>
                  <a:srgbClr val="7F7F7F"/>
                </a:solidFill>
                <a:effectLst/>
                <a:uLnTx/>
                <a:uFillTx/>
                <a:latin typeface="微软雅黑" pitchFamily="34" charset="-122"/>
                <a:ea typeface="微软雅黑"/>
                <a:cs typeface="Times New Roman" pitchFamily="18" charset="0"/>
              </a:endParaRPr>
            </a:p>
          </p:txBody>
        </p:sp>
      </p:grpSp>
      <p:grpSp>
        <p:nvGrpSpPr>
          <p:cNvPr id="102432" name="Group 32"/>
          <p:cNvGrpSpPr>
            <a:grpSpLocks/>
          </p:cNvGrpSpPr>
          <p:nvPr/>
        </p:nvGrpSpPr>
        <p:grpSpPr bwMode="auto">
          <a:xfrm>
            <a:off x="6363770" y="1286157"/>
            <a:ext cx="2068002" cy="903352"/>
            <a:chOff x="4262" y="840"/>
            <a:chExt cx="1385" cy="605"/>
          </a:xfrm>
        </p:grpSpPr>
        <p:sp>
          <p:nvSpPr>
            <p:cNvPr id="46103" name="文本框 38"/>
            <p:cNvSpPr txBox="1">
              <a:spLocks noChangeArrowheads="1"/>
            </p:cNvSpPr>
            <p:nvPr/>
          </p:nvSpPr>
          <p:spPr bwMode="auto">
            <a:xfrm>
              <a:off x="4262" y="840"/>
              <a:ext cx="1385" cy="201"/>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5F5F5F"/>
                  </a:solidFill>
                  <a:effectLst/>
                  <a:uLnTx/>
                  <a:uFillTx/>
                  <a:latin typeface="Arial"/>
                  <a:ea typeface="微软雅黑"/>
                  <a:cs typeface="+mn-cs"/>
                </a:rPr>
                <a:t>点击输入标题</a:t>
              </a:r>
            </a:p>
          </p:txBody>
        </p:sp>
        <p:sp>
          <p:nvSpPr>
            <p:cNvPr id="46104" name="矩形 39"/>
            <p:cNvSpPr>
              <a:spLocks noChangeArrowheads="1"/>
            </p:cNvSpPr>
            <p:nvPr/>
          </p:nvSpPr>
          <p:spPr bwMode="auto">
            <a:xfrm>
              <a:off x="4285" y="1089"/>
              <a:ext cx="1309" cy="356"/>
            </a:xfrm>
            <a:prstGeom prst="rect">
              <a:avLst/>
            </a:prstGeom>
            <a:noFill/>
            <a:ln w="9525">
              <a:noFill/>
              <a:miter lim="800000"/>
              <a:headEnd/>
              <a:tailEnd/>
            </a:ln>
          </p:spPr>
          <p:txBody>
            <a:bodyPr lIns="68271" tIns="34136" rIns="68271" bIns="34136">
              <a:spAutoFit/>
            </a:bodyPr>
            <a:lstStyle/>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详写内容</a:t>
              </a:r>
              <a:r>
                <a:rPr kumimoji="0" lang="en-US" altLang="zh-CN" sz="752" b="0" i="0" u="none" strike="noStrike" kern="1200" cap="none" spc="0" normalizeH="0" baseline="0" noProof="0">
                  <a:ln>
                    <a:noFill/>
                  </a:ln>
                  <a:solidFill>
                    <a:srgbClr val="595959"/>
                  </a:solidFill>
                  <a:effectLst/>
                  <a:uLnTx/>
                  <a:uFillTx/>
                  <a:latin typeface="微软雅黑" pitchFamily="34" charset="-122"/>
                  <a:ea typeface="微软雅黑"/>
                  <a:cs typeface="+mn-cs"/>
                </a:rPr>
                <a:t>……</a:t>
              </a: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点击输入本栏的具体文字，简明扼要的说明分项内容，此为概念图解，请根据您的具体内容酌情修改</a:t>
              </a:r>
              <a:endParaRPr kumimoji="0" lang="en-US" altLang="zh-CN" sz="752" b="0" i="0" u="none" strike="noStrike" kern="1200" cap="none" spc="0" normalizeH="0" baseline="0" noProof="0">
                <a:ln>
                  <a:noFill/>
                </a:ln>
                <a:solidFill>
                  <a:srgbClr val="595959"/>
                </a:solidFill>
                <a:effectLst/>
                <a:uLnTx/>
                <a:uFillTx/>
                <a:latin typeface="Arial"/>
                <a:ea typeface="微软雅黑"/>
                <a:cs typeface="+mn-cs"/>
              </a:endParaRPr>
            </a:p>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endParaRPr kumimoji="0" lang="en-US" altLang="zh-CN" sz="752" b="0" i="0" u="none" strike="noStrike" kern="1200" cap="none" spc="0" normalizeH="0" baseline="0" noProof="0">
                <a:ln>
                  <a:noFill/>
                </a:ln>
                <a:solidFill>
                  <a:srgbClr val="7F7F7F"/>
                </a:solidFill>
                <a:effectLst/>
                <a:uLnTx/>
                <a:uFillTx/>
                <a:latin typeface="微软雅黑" pitchFamily="34" charset="-122"/>
                <a:ea typeface="微软雅黑"/>
                <a:cs typeface="Times New Roman" pitchFamily="18" charset="0"/>
              </a:endParaRPr>
            </a:p>
          </p:txBody>
        </p:sp>
      </p:grpSp>
      <p:grpSp>
        <p:nvGrpSpPr>
          <p:cNvPr id="102431" name="Group 31"/>
          <p:cNvGrpSpPr>
            <a:grpSpLocks/>
          </p:cNvGrpSpPr>
          <p:nvPr/>
        </p:nvGrpSpPr>
        <p:grpSpPr bwMode="auto">
          <a:xfrm>
            <a:off x="3502911" y="1286157"/>
            <a:ext cx="2066508" cy="903352"/>
            <a:chOff x="2346" y="840"/>
            <a:chExt cx="1384" cy="605"/>
          </a:xfrm>
        </p:grpSpPr>
        <p:sp>
          <p:nvSpPr>
            <p:cNvPr id="46101" name="文本框 40"/>
            <p:cNvSpPr txBox="1">
              <a:spLocks noChangeArrowheads="1"/>
            </p:cNvSpPr>
            <p:nvPr/>
          </p:nvSpPr>
          <p:spPr bwMode="auto">
            <a:xfrm>
              <a:off x="2346" y="840"/>
              <a:ext cx="1384" cy="201"/>
            </a:xfrm>
            <a:prstGeom prst="rect">
              <a:avLst/>
            </a:prstGeom>
            <a:noFill/>
            <a:ln w="9525">
              <a:noFill/>
              <a:miter lim="800000"/>
              <a:headEnd/>
              <a:tailEnd/>
            </a:ln>
          </p:spPr>
          <p:txBody>
            <a:bodyPr lIns="68271" tIns="34136" rIns="68271" bIns="34136">
              <a:spAutoFit/>
            </a:bodyP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5F5F5F"/>
                  </a:solidFill>
                  <a:effectLst/>
                  <a:uLnTx/>
                  <a:uFillTx/>
                  <a:latin typeface="Arial"/>
                  <a:ea typeface="微软雅黑"/>
                  <a:cs typeface="+mn-cs"/>
                </a:rPr>
                <a:t>点击输入标题</a:t>
              </a:r>
            </a:p>
          </p:txBody>
        </p:sp>
        <p:sp>
          <p:nvSpPr>
            <p:cNvPr id="46102" name="矩形 41"/>
            <p:cNvSpPr>
              <a:spLocks noChangeArrowheads="1"/>
            </p:cNvSpPr>
            <p:nvPr/>
          </p:nvSpPr>
          <p:spPr bwMode="auto">
            <a:xfrm>
              <a:off x="2369" y="1089"/>
              <a:ext cx="1309" cy="356"/>
            </a:xfrm>
            <a:prstGeom prst="rect">
              <a:avLst/>
            </a:prstGeom>
            <a:noFill/>
            <a:ln w="9525">
              <a:noFill/>
              <a:miter lim="800000"/>
              <a:headEnd/>
              <a:tailEnd/>
            </a:ln>
          </p:spPr>
          <p:txBody>
            <a:bodyPr lIns="68271" tIns="34136" rIns="68271" bIns="34136">
              <a:spAutoFit/>
            </a:bodyPr>
            <a:lstStyle/>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详写内容</a:t>
              </a:r>
              <a:r>
                <a:rPr kumimoji="0" lang="en-US" altLang="zh-CN" sz="752" b="0" i="0" u="none" strike="noStrike" kern="1200" cap="none" spc="0" normalizeH="0" baseline="0" noProof="0">
                  <a:ln>
                    <a:noFill/>
                  </a:ln>
                  <a:solidFill>
                    <a:srgbClr val="595959"/>
                  </a:solidFill>
                  <a:effectLst/>
                  <a:uLnTx/>
                  <a:uFillTx/>
                  <a:latin typeface="微软雅黑" pitchFamily="34" charset="-122"/>
                  <a:ea typeface="微软雅黑"/>
                  <a:cs typeface="+mn-cs"/>
                </a:rPr>
                <a:t>……</a:t>
              </a:r>
              <a:r>
                <a:rPr kumimoji="0" lang="zh-CN" altLang="en-US" sz="752" b="0" i="0" u="none" strike="noStrike" kern="1200" cap="none" spc="0" normalizeH="0" baseline="0" noProof="0">
                  <a:ln>
                    <a:noFill/>
                  </a:ln>
                  <a:solidFill>
                    <a:srgbClr val="595959"/>
                  </a:solidFill>
                  <a:effectLst/>
                  <a:uLnTx/>
                  <a:uFillTx/>
                  <a:latin typeface="Arial"/>
                  <a:ea typeface="微软雅黑"/>
                  <a:cs typeface="+mn-cs"/>
                </a:rPr>
                <a:t>点击输入本栏的具体文字，简明扼要的说明分项内容，此为概念图解，请根据您的具体内容酌情修改</a:t>
              </a:r>
              <a:endParaRPr kumimoji="0" lang="en-US" altLang="zh-CN" sz="752" b="0" i="0" u="none" strike="noStrike" kern="1200" cap="none" spc="0" normalizeH="0" baseline="0" noProof="0">
                <a:ln>
                  <a:noFill/>
                </a:ln>
                <a:solidFill>
                  <a:srgbClr val="595959"/>
                </a:solidFill>
                <a:effectLst/>
                <a:uLnTx/>
                <a:uFillTx/>
                <a:latin typeface="Arial"/>
                <a:ea typeface="微软雅黑"/>
                <a:cs typeface="+mn-cs"/>
              </a:endParaRPr>
            </a:p>
            <a:p>
              <a:pPr marL="0" marR="0" lvl="0" indent="0" algn="just" defTabSz="682394" rtl="0" eaLnBrk="1" fontAlgn="auto" latinLnBrk="0" hangingPunct="1">
                <a:lnSpc>
                  <a:spcPct val="100000"/>
                </a:lnSpc>
                <a:spcBef>
                  <a:spcPts val="0"/>
                </a:spcBef>
                <a:spcAft>
                  <a:spcPts val="0"/>
                </a:spcAft>
                <a:buClrTx/>
                <a:buSzTx/>
                <a:buFontTx/>
                <a:buNone/>
                <a:tabLst>
                  <a:tab pos="1013885" algn="l"/>
                </a:tabLst>
                <a:defRPr/>
              </a:pPr>
              <a:endParaRPr kumimoji="0" lang="en-US" altLang="zh-CN" sz="752" b="0" i="0" u="none" strike="noStrike" kern="1200" cap="none" spc="0" normalizeH="0" baseline="0" noProof="0">
                <a:ln>
                  <a:noFill/>
                </a:ln>
                <a:solidFill>
                  <a:srgbClr val="7F7F7F"/>
                </a:solidFill>
                <a:effectLst/>
                <a:uLnTx/>
                <a:uFillTx/>
                <a:latin typeface="微软雅黑" pitchFamily="34" charset="-122"/>
                <a:ea typeface="微软雅黑"/>
                <a:cs typeface="Times New Roman" pitchFamily="18" charset="0"/>
              </a:endParaRPr>
            </a:p>
          </p:txBody>
        </p:sp>
      </p:grpSp>
    </p:spTree>
    <p:extLst>
      <p:ext uri="{BB962C8B-B14F-4D97-AF65-F5344CB8AC3E}">
        <p14:creationId xmlns:p14="http://schemas.microsoft.com/office/powerpoint/2010/main" val="407667924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02415"/>
                                        </p:tgtEl>
                                        <p:attrNameLst>
                                          <p:attrName>style.visibility</p:attrName>
                                        </p:attrNameLst>
                                      </p:cBhvr>
                                      <p:to>
                                        <p:strVal val="visible"/>
                                      </p:to>
                                    </p:set>
                                    <p:animEffect transition="in" filter="dissolve">
                                      <p:cBhvr>
                                        <p:cTn id="47" dur="500"/>
                                        <p:tgtEl>
                                          <p:spTgt spid="102415"/>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02416"/>
                                        </p:tgtEl>
                                        <p:attrNameLst>
                                          <p:attrName>style.visibility</p:attrName>
                                        </p:attrNameLst>
                                      </p:cBhvr>
                                      <p:to>
                                        <p:strVal val="visible"/>
                                      </p:to>
                                    </p:set>
                                    <p:animEffect transition="in" filter="dissolve">
                                      <p:cBhvr>
                                        <p:cTn id="51" dur="500"/>
                                        <p:tgtEl>
                                          <p:spTgt spid="102416"/>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02417"/>
                                        </p:tgtEl>
                                        <p:attrNameLst>
                                          <p:attrName>style.visibility</p:attrName>
                                        </p:attrNameLst>
                                      </p:cBhvr>
                                      <p:to>
                                        <p:strVal val="visible"/>
                                      </p:to>
                                    </p:set>
                                    <p:animEffect transition="in" filter="dissolve">
                                      <p:cBhvr>
                                        <p:cTn id="55" dur="500"/>
                                        <p:tgtEl>
                                          <p:spTgt spid="102417"/>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02418"/>
                                        </p:tgtEl>
                                        <p:attrNameLst>
                                          <p:attrName>style.visibility</p:attrName>
                                        </p:attrNameLst>
                                      </p:cBhvr>
                                      <p:to>
                                        <p:strVal val="visible"/>
                                      </p:to>
                                    </p:set>
                                    <p:animEffect transition="in" filter="dissolve">
                                      <p:cBhvr>
                                        <p:cTn id="59" dur="500"/>
                                        <p:tgtEl>
                                          <p:spTgt spid="102418"/>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02419"/>
                                        </p:tgtEl>
                                        <p:attrNameLst>
                                          <p:attrName>style.visibility</p:attrName>
                                        </p:attrNameLst>
                                      </p:cBhvr>
                                      <p:to>
                                        <p:strVal val="visible"/>
                                      </p:to>
                                    </p:set>
                                    <p:animEffect transition="in" filter="dissolve">
                                      <p:cBhvr>
                                        <p:cTn id="63" dur="500"/>
                                        <p:tgtEl>
                                          <p:spTgt spid="102419"/>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102430"/>
                                        </p:tgtEl>
                                        <p:attrNameLst>
                                          <p:attrName>style.visibility</p:attrName>
                                        </p:attrNameLst>
                                      </p:cBhvr>
                                      <p:to>
                                        <p:strVal val="visible"/>
                                      </p:to>
                                    </p:set>
                                    <p:animEffect transition="in" filter="fade">
                                      <p:cBhvr>
                                        <p:cTn id="67" dur="1000"/>
                                        <p:tgtEl>
                                          <p:spTgt spid="102430"/>
                                        </p:tgtEl>
                                      </p:cBhvr>
                                    </p:animEffect>
                                    <p:anim calcmode="lin" valueType="num">
                                      <p:cBhvr>
                                        <p:cTn id="68" dur="1000" fill="hold"/>
                                        <p:tgtEl>
                                          <p:spTgt spid="102430"/>
                                        </p:tgtEl>
                                        <p:attrNameLst>
                                          <p:attrName>ppt_x</p:attrName>
                                        </p:attrNameLst>
                                      </p:cBhvr>
                                      <p:tavLst>
                                        <p:tav tm="0">
                                          <p:val>
                                            <p:strVal val="#ppt_x"/>
                                          </p:val>
                                        </p:tav>
                                        <p:tav tm="100000">
                                          <p:val>
                                            <p:strVal val="#ppt_x"/>
                                          </p:val>
                                        </p:tav>
                                      </p:tavLst>
                                    </p:anim>
                                    <p:anim calcmode="lin" valueType="num">
                                      <p:cBhvr>
                                        <p:cTn id="69" dur="1000" fill="hold"/>
                                        <p:tgtEl>
                                          <p:spTgt spid="1024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2431"/>
                                        </p:tgtEl>
                                        <p:attrNameLst>
                                          <p:attrName>style.visibility</p:attrName>
                                        </p:attrNameLst>
                                      </p:cBhvr>
                                      <p:to>
                                        <p:strVal val="visible"/>
                                      </p:to>
                                    </p:set>
                                    <p:animEffect transition="in" filter="fade">
                                      <p:cBhvr>
                                        <p:cTn id="72" dur="1000"/>
                                        <p:tgtEl>
                                          <p:spTgt spid="102431"/>
                                        </p:tgtEl>
                                      </p:cBhvr>
                                    </p:animEffect>
                                    <p:anim calcmode="lin" valueType="num">
                                      <p:cBhvr>
                                        <p:cTn id="73" dur="1000" fill="hold"/>
                                        <p:tgtEl>
                                          <p:spTgt spid="102431"/>
                                        </p:tgtEl>
                                        <p:attrNameLst>
                                          <p:attrName>ppt_x</p:attrName>
                                        </p:attrNameLst>
                                      </p:cBhvr>
                                      <p:tavLst>
                                        <p:tav tm="0">
                                          <p:val>
                                            <p:strVal val="#ppt_x"/>
                                          </p:val>
                                        </p:tav>
                                        <p:tav tm="100000">
                                          <p:val>
                                            <p:strVal val="#ppt_x"/>
                                          </p:val>
                                        </p:tav>
                                      </p:tavLst>
                                    </p:anim>
                                    <p:anim calcmode="lin" valueType="num">
                                      <p:cBhvr>
                                        <p:cTn id="74" dur="1000" fill="hold"/>
                                        <p:tgtEl>
                                          <p:spTgt spid="10243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2432"/>
                                        </p:tgtEl>
                                        <p:attrNameLst>
                                          <p:attrName>style.visibility</p:attrName>
                                        </p:attrNameLst>
                                      </p:cBhvr>
                                      <p:to>
                                        <p:strVal val="visible"/>
                                      </p:to>
                                    </p:set>
                                    <p:animEffect transition="in" filter="fade">
                                      <p:cBhvr>
                                        <p:cTn id="77" dur="1000"/>
                                        <p:tgtEl>
                                          <p:spTgt spid="102432"/>
                                        </p:tgtEl>
                                      </p:cBhvr>
                                    </p:animEffect>
                                    <p:anim calcmode="lin" valueType="num">
                                      <p:cBhvr>
                                        <p:cTn id="78" dur="1000" fill="hold"/>
                                        <p:tgtEl>
                                          <p:spTgt spid="102432"/>
                                        </p:tgtEl>
                                        <p:attrNameLst>
                                          <p:attrName>ppt_x</p:attrName>
                                        </p:attrNameLst>
                                      </p:cBhvr>
                                      <p:tavLst>
                                        <p:tav tm="0">
                                          <p:val>
                                            <p:strVal val="#ppt_x"/>
                                          </p:val>
                                        </p:tav>
                                        <p:tav tm="100000">
                                          <p:val>
                                            <p:strVal val="#ppt_x"/>
                                          </p:val>
                                        </p:tav>
                                      </p:tavLst>
                                    </p:anim>
                                    <p:anim calcmode="lin" valueType="num">
                                      <p:cBhvr>
                                        <p:cTn id="79" dur="1000" fill="hold"/>
                                        <p:tgtEl>
                                          <p:spTgt spid="10243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02434"/>
                                        </p:tgtEl>
                                        <p:attrNameLst>
                                          <p:attrName>style.visibility</p:attrName>
                                        </p:attrNameLst>
                                      </p:cBhvr>
                                      <p:to>
                                        <p:strVal val="visible"/>
                                      </p:to>
                                    </p:set>
                                    <p:animEffect transition="in" filter="fade">
                                      <p:cBhvr>
                                        <p:cTn id="82" dur="1000"/>
                                        <p:tgtEl>
                                          <p:spTgt spid="102434"/>
                                        </p:tgtEl>
                                      </p:cBhvr>
                                    </p:animEffect>
                                    <p:anim calcmode="lin" valueType="num">
                                      <p:cBhvr>
                                        <p:cTn id="83" dur="1000" fill="hold"/>
                                        <p:tgtEl>
                                          <p:spTgt spid="102434"/>
                                        </p:tgtEl>
                                        <p:attrNameLst>
                                          <p:attrName>ppt_x</p:attrName>
                                        </p:attrNameLst>
                                      </p:cBhvr>
                                      <p:tavLst>
                                        <p:tav tm="0">
                                          <p:val>
                                            <p:strVal val="#ppt_x"/>
                                          </p:val>
                                        </p:tav>
                                        <p:tav tm="100000">
                                          <p:val>
                                            <p:strVal val="#ppt_x"/>
                                          </p:val>
                                        </p:tav>
                                      </p:tavLst>
                                    </p:anim>
                                    <p:anim calcmode="lin" valueType="num">
                                      <p:cBhvr>
                                        <p:cTn id="84" dur="1000" fill="hold"/>
                                        <p:tgtEl>
                                          <p:spTgt spid="102434"/>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02433"/>
                                        </p:tgtEl>
                                        <p:attrNameLst>
                                          <p:attrName>style.visibility</p:attrName>
                                        </p:attrNameLst>
                                      </p:cBhvr>
                                      <p:to>
                                        <p:strVal val="visible"/>
                                      </p:to>
                                    </p:set>
                                    <p:animEffect transition="in" filter="fade">
                                      <p:cBhvr>
                                        <p:cTn id="87" dur="1000"/>
                                        <p:tgtEl>
                                          <p:spTgt spid="102433"/>
                                        </p:tgtEl>
                                      </p:cBhvr>
                                    </p:animEffect>
                                    <p:anim calcmode="lin" valueType="num">
                                      <p:cBhvr>
                                        <p:cTn id="88" dur="1000" fill="hold"/>
                                        <p:tgtEl>
                                          <p:spTgt spid="102433"/>
                                        </p:tgtEl>
                                        <p:attrNameLst>
                                          <p:attrName>ppt_x</p:attrName>
                                        </p:attrNameLst>
                                      </p:cBhvr>
                                      <p:tavLst>
                                        <p:tav tm="0">
                                          <p:val>
                                            <p:strVal val="#ppt_x"/>
                                          </p:val>
                                        </p:tav>
                                        <p:tav tm="100000">
                                          <p:val>
                                            <p:strVal val="#ppt_x"/>
                                          </p:val>
                                        </p:tav>
                                      </p:tavLst>
                                    </p:anim>
                                    <p:anim calcmode="lin" valueType="num">
                                      <p:cBhvr>
                                        <p:cTn id="89" dur="1000" fill="hold"/>
                                        <p:tgtEl>
                                          <p:spTgt spid="102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18" grpId="0" animBg="1"/>
      <p:bldP spid="20" grpId="0" animBg="1"/>
      <p:bldP spid="22" grpId="0" animBg="1"/>
      <p:bldP spid="24" grpId="0" animBg="1"/>
      <p:bldP spid="26" grpId="0" animBg="1"/>
      <p:bldP spid="102415" grpId="0"/>
      <p:bldP spid="102416" grpId="0"/>
      <p:bldP spid="102417" grpId="0"/>
      <p:bldP spid="102418" grpId="0"/>
      <p:bldP spid="1024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a:spLocks noChangeArrowheads="1"/>
          </p:cNvSpPr>
          <p:nvPr/>
        </p:nvSpPr>
        <p:spPr bwMode="auto">
          <a:xfrm>
            <a:off x="482285" y="1460853"/>
            <a:ext cx="1342334" cy="1325910"/>
          </a:xfrm>
          <a:prstGeom prst="ellipse">
            <a:avLst/>
          </a:prstGeom>
          <a:solidFill>
            <a:schemeClr val="tx2"/>
          </a:solidFill>
          <a:ln w="9525" algn="ctr">
            <a:noFill/>
            <a:miter lim="800000"/>
            <a:headEnd/>
            <a:tailEnd/>
          </a:ln>
        </p:spPr>
        <p:txBody>
          <a:bodyPr lIns="68271" tIns="34136" rIns="68271" bIns="34136" anchor="ct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3010" b="0" i="0" u="none" strike="noStrike" kern="1200" cap="none" spc="0" normalizeH="0" baseline="0" noProof="0">
                <a:ln>
                  <a:noFill/>
                </a:ln>
                <a:solidFill>
                  <a:srgbClr val="FFFFFF"/>
                </a:solidFill>
                <a:effectLst/>
                <a:uLnTx/>
                <a:uFillTx/>
                <a:latin typeface="微软雅黑" pitchFamily="34" charset="-122"/>
                <a:ea typeface="微软雅黑"/>
                <a:cs typeface="+mn-cs"/>
              </a:rPr>
              <a:t>01</a:t>
            </a:r>
          </a:p>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rPr>
              <a:t>请输入您想要的文字内容</a:t>
            </a:r>
            <a:endParaRPr kumimoji="0" lang="zh-CN" altLang="zh-CN"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endParaRPr>
          </a:p>
        </p:txBody>
      </p:sp>
      <p:sp>
        <p:nvSpPr>
          <p:cNvPr id="13" name="AutoShape 50"/>
          <p:cNvSpPr>
            <a:spLocks noChangeArrowheads="1"/>
          </p:cNvSpPr>
          <p:nvPr/>
        </p:nvSpPr>
        <p:spPr bwMode="gray">
          <a:xfrm>
            <a:off x="4439111" y="1926714"/>
            <a:ext cx="347902" cy="394189"/>
          </a:xfrm>
          <a:prstGeom prst="chevron">
            <a:avLst>
              <a:gd name="adj" fmla="val 52514"/>
            </a:avLst>
          </a:prstGeom>
          <a:solidFill>
            <a:schemeClr val="bg2"/>
          </a:solidFill>
          <a:ln w="9525">
            <a:noFill/>
            <a:miter lim="800000"/>
            <a:headEnd/>
            <a:tailEnd/>
          </a:ln>
        </p:spPr>
        <p:txBody>
          <a:bodyPr wrap="none" lIns="68271" tIns="34136" rIns="68271" bIns="34136" anchor="ctr"/>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1317" b="0" i="0" u="none" strike="noStrike" kern="1200" cap="none" spc="0" normalizeH="0" baseline="0" noProof="0">
              <a:ln>
                <a:noFill/>
              </a:ln>
              <a:solidFill>
                <a:srgbClr val="000000"/>
              </a:solidFill>
              <a:effectLst/>
              <a:uLnTx/>
              <a:uFillTx/>
              <a:latin typeface="微软雅黑" pitchFamily="34" charset="-122"/>
              <a:ea typeface="微软雅黑"/>
              <a:cs typeface="+mn-cs"/>
            </a:endParaRPr>
          </a:p>
        </p:txBody>
      </p:sp>
      <p:sp>
        <p:nvSpPr>
          <p:cNvPr id="14" name="AutoShape 51"/>
          <p:cNvSpPr>
            <a:spLocks noChangeArrowheads="1"/>
          </p:cNvSpPr>
          <p:nvPr/>
        </p:nvSpPr>
        <p:spPr bwMode="gray">
          <a:xfrm>
            <a:off x="2132207" y="1926714"/>
            <a:ext cx="349395" cy="394189"/>
          </a:xfrm>
          <a:prstGeom prst="chevron">
            <a:avLst>
              <a:gd name="adj" fmla="val 52514"/>
            </a:avLst>
          </a:prstGeom>
          <a:solidFill>
            <a:schemeClr val="bg2"/>
          </a:solidFill>
          <a:ln w="9525">
            <a:noFill/>
            <a:miter lim="800000"/>
            <a:headEnd/>
            <a:tailEnd/>
          </a:ln>
        </p:spPr>
        <p:txBody>
          <a:bodyPr wrap="none" lIns="68271" tIns="34136" rIns="68271" bIns="34136" anchor="ctr"/>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1317" b="0" i="0" u="none" strike="noStrike" kern="1200" cap="none" spc="0" normalizeH="0" baseline="0" noProof="0">
              <a:ln>
                <a:noFill/>
              </a:ln>
              <a:solidFill>
                <a:srgbClr val="000000"/>
              </a:solidFill>
              <a:effectLst/>
              <a:uLnTx/>
              <a:uFillTx/>
              <a:latin typeface="微软雅黑" pitchFamily="34" charset="-122"/>
              <a:ea typeface="微软雅黑"/>
              <a:cs typeface="+mn-cs"/>
            </a:endParaRPr>
          </a:p>
        </p:txBody>
      </p:sp>
      <p:sp>
        <p:nvSpPr>
          <p:cNvPr id="18" name="椭圆 17"/>
          <p:cNvSpPr>
            <a:spLocks noChangeArrowheads="1"/>
          </p:cNvSpPr>
          <p:nvPr/>
        </p:nvSpPr>
        <p:spPr bwMode="auto">
          <a:xfrm>
            <a:off x="2789189" y="1460853"/>
            <a:ext cx="1340841" cy="1325910"/>
          </a:xfrm>
          <a:prstGeom prst="ellipse">
            <a:avLst/>
          </a:prstGeom>
          <a:solidFill>
            <a:schemeClr val="bg2"/>
          </a:solidFill>
          <a:ln w="9525" algn="ctr">
            <a:noFill/>
            <a:miter lim="800000"/>
            <a:headEnd/>
            <a:tailEnd/>
          </a:ln>
        </p:spPr>
        <p:txBody>
          <a:bodyPr lIns="68271" tIns="34136" rIns="68271" bIns="34136" anchor="ct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3010" b="0" i="0" u="none" strike="noStrike" kern="1200" cap="none" spc="0" normalizeH="0" baseline="0" noProof="0">
                <a:ln>
                  <a:noFill/>
                </a:ln>
                <a:solidFill>
                  <a:srgbClr val="FFFFFF"/>
                </a:solidFill>
                <a:effectLst/>
                <a:uLnTx/>
                <a:uFillTx/>
                <a:latin typeface="微软雅黑" pitchFamily="34" charset="-122"/>
                <a:ea typeface="微软雅黑"/>
                <a:cs typeface="+mn-cs"/>
              </a:rPr>
              <a:t>02</a:t>
            </a:r>
          </a:p>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rPr>
              <a:t>请输入您想要的文字内容</a:t>
            </a:r>
            <a:endParaRPr kumimoji="0" lang="zh-CN" altLang="zh-CN"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endParaRPr>
          </a:p>
          <a:p>
            <a:pPr marL="0" marR="0" lvl="0" indent="0" algn="ctr" defTabSz="682394" rtl="0" eaLnBrk="1" fontAlgn="auto" latinLnBrk="0" hangingPunct="1">
              <a:lnSpc>
                <a:spcPct val="100000"/>
              </a:lnSpc>
              <a:spcBef>
                <a:spcPts val="0"/>
              </a:spcBef>
              <a:spcAft>
                <a:spcPts val="0"/>
              </a:spcAft>
              <a:buClrTx/>
              <a:buSzTx/>
              <a:buFontTx/>
              <a:buNone/>
              <a:tabLst/>
              <a:defRPr/>
            </a:pPr>
            <a:endParaRPr kumimoji="0" lang="zh-CN" altLang="zh-CN" sz="941" b="0" i="0" u="none" strike="noStrike" kern="1200" cap="none" spc="0" normalizeH="0" baseline="0" noProof="0">
              <a:ln>
                <a:noFill/>
              </a:ln>
              <a:solidFill>
                <a:srgbClr val="404040"/>
              </a:solidFill>
              <a:effectLst/>
              <a:uLnTx/>
              <a:uFillTx/>
              <a:latin typeface="微软雅黑" pitchFamily="34" charset="-122"/>
              <a:ea typeface="微软雅黑"/>
              <a:cs typeface="+mn-cs"/>
            </a:endParaRPr>
          </a:p>
        </p:txBody>
      </p:sp>
      <p:sp>
        <p:nvSpPr>
          <p:cNvPr id="21" name="椭圆 20"/>
          <p:cNvSpPr>
            <a:spLocks noChangeArrowheads="1"/>
          </p:cNvSpPr>
          <p:nvPr/>
        </p:nvSpPr>
        <p:spPr bwMode="auto">
          <a:xfrm>
            <a:off x="5094599" y="1460853"/>
            <a:ext cx="1343828" cy="1325910"/>
          </a:xfrm>
          <a:prstGeom prst="ellipse">
            <a:avLst/>
          </a:prstGeom>
          <a:solidFill>
            <a:schemeClr val="tx2"/>
          </a:solidFill>
          <a:ln w="9525" algn="ctr">
            <a:noFill/>
            <a:miter lim="800000"/>
            <a:headEnd/>
            <a:tailEnd/>
          </a:ln>
        </p:spPr>
        <p:txBody>
          <a:bodyPr lIns="68271" tIns="34136" rIns="68271" bIns="34136" anchor="ct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3010" b="0" i="0" u="none" strike="noStrike" kern="1200" cap="none" spc="0" normalizeH="0" baseline="0" noProof="0">
                <a:ln>
                  <a:noFill/>
                </a:ln>
                <a:solidFill>
                  <a:srgbClr val="FFFFFF"/>
                </a:solidFill>
                <a:effectLst/>
                <a:uLnTx/>
                <a:uFillTx/>
                <a:latin typeface="微软雅黑" pitchFamily="34" charset="-122"/>
                <a:ea typeface="微软雅黑"/>
                <a:cs typeface="+mn-cs"/>
              </a:rPr>
              <a:t>03</a:t>
            </a:r>
          </a:p>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rPr>
              <a:t>请输入您想要的文字内容</a:t>
            </a:r>
            <a:endParaRPr kumimoji="0" lang="zh-CN" altLang="zh-CN"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endParaRPr>
          </a:p>
          <a:p>
            <a:pPr marL="0" marR="0" lvl="0" indent="0" algn="ctr" defTabSz="682394" rtl="0" eaLnBrk="1" fontAlgn="auto" latinLnBrk="0" hangingPunct="1">
              <a:lnSpc>
                <a:spcPct val="100000"/>
              </a:lnSpc>
              <a:spcBef>
                <a:spcPts val="0"/>
              </a:spcBef>
              <a:spcAft>
                <a:spcPts val="0"/>
              </a:spcAft>
              <a:buClrTx/>
              <a:buSzTx/>
              <a:buFontTx/>
              <a:buNone/>
              <a:tabLst/>
              <a:defRPr/>
            </a:pPr>
            <a:endParaRPr kumimoji="0" lang="zh-CN" altLang="zh-CN" sz="941" b="0" i="0" u="none" strike="noStrike" kern="1200" cap="none" spc="0" normalizeH="0" baseline="0" noProof="0">
              <a:ln>
                <a:noFill/>
              </a:ln>
              <a:solidFill>
                <a:srgbClr val="404040"/>
              </a:solidFill>
              <a:effectLst/>
              <a:uLnTx/>
              <a:uFillTx/>
              <a:latin typeface="微软雅黑" pitchFamily="34" charset="-122"/>
              <a:ea typeface="微软雅黑"/>
              <a:cs typeface="+mn-cs"/>
            </a:endParaRPr>
          </a:p>
        </p:txBody>
      </p:sp>
      <p:sp>
        <p:nvSpPr>
          <p:cNvPr id="23" name="AutoShape 50"/>
          <p:cNvSpPr>
            <a:spLocks noChangeArrowheads="1"/>
          </p:cNvSpPr>
          <p:nvPr/>
        </p:nvSpPr>
        <p:spPr bwMode="gray">
          <a:xfrm>
            <a:off x="6744522" y="1926714"/>
            <a:ext cx="349395" cy="394189"/>
          </a:xfrm>
          <a:prstGeom prst="chevron">
            <a:avLst>
              <a:gd name="adj" fmla="val 52514"/>
            </a:avLst>
          </a:prstGeom>
          <a:solidFill>
            <a:schemeClr val="bg2"/>
          </a:solidFill>
          <a:ln w="9525">
            <a:noFill/>
            <a:miter lim="800000"/>
            <a:headEnd/>
            <a:tailEnd/>
          </a:ln>
        </p:spPr>
        <p:txBody>
          <a:bodyPr wrap="none" lIns="68271" tIns="34136" rIns="68271" bIns="34136" anchor="ctr"/>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1317" b="0" i="0" u="none" strike="noStrike" kern="1200" cap="none" spc="0" normalizeH="0" baseline="0" noProof="0">
              <a:ln>
                <a:noFill/>
              </a:ln>
              <a:solidFill>
                <a:srgbClr val="000000"/>
              </a:solidFill>
              <a:effectLst/>
              <a:uLnTx/>
              <a:uFillTx/>
              <a:latin typeface="微软雅黑" pitchFamily="34" charset="-122"/>
              <a:ea typeface="微软雅黑"/>
              <a:cs typeface="+mn-cs"/>
            </a:endParaRPr>
          </a:p>
        </p:txBody>
      </p:sp>
      <p:sp>
        <p:nvSpPr>
          <p:cNvPr id="25" name="椭圆 24"/>
          <p:cNvSpPr>
            <a:spLocks noChangeArrowheads="1"/>
          </p:cNvSpPr>
          <p:nvPr/>
        </p:nvSpPr>
        <p:spPr bwMode="auto">
          <a:xfrm>
            <a:off x="7401504" y="1460853"/>
            <a:ext cx="1342334" cy="1325910"/>
          </a:xfrm>
          <a:prstGeom prst="ellipse">
            <a:avLst/>
          </a:prstGeom>
          <a:solidFill>
            <a:schemeClr val="bg2"/>
          </a:solidFill>
          <a:ln w="9525" algn="ctr">
            <a:noFill/>
            <a:miter lim="800000"/>
            <a:headEnd/>
            <a:tailEnd/>
          </a:ln>
        </p:spPr>
        <p:txBody>
          <a:bodyPr lIns="68271" tIns="34136" rIns="68271" bIns="34136" anchor="ctr"/>
          <a:lstStyle/>
          <a:p>
            <a:pPr marL="0" marR="0" lvl="0" indent="0" algn="ctr" defTabSz="682394" rtl="0" eaLnBrk="1" fontAlgn="auto" latinLnBrk="0" hangingPunct="1">
              <a:lnSpc>
                <a:spcPct val="100000"/>
              </a:lnSpc>
              <a:spcBef>
                <a:spcPts val="0"/>
              </a:spcBef>
              <a:spcAft>
                <a:spcPts val="0"/>
              </a:spcAft>
              <a:buClrTx/>
              <a:buSzTx/>
              <a:buFontTx/>
              <a:buNone/>
              <a:tabLst/>
              <a:defRPr/>
            </a:pPr>
            <a:r>
              <a:rPr kumimoji="0" lang="en-US" altLang="zh-CN" sz="3010" b="0" i="0" u="none" strike="noStrike" kern="1200" cap="none" spc="0" normalizeH="0" baseline="0" noProof="0">
                <a:ln>
                  <a:noFill/>
                </a:ln>
                <a:solidFill>
                  <a:srgbClr val="FFFFFF"/>
                </a:solidFill>
                <a:effectLst/>
                <a:uLnTx/>
                <a:uFillTx/>
                <a:latin typeface="微软雅黑" pitchFamily="34" charset="-122"/>
                <a:ea typeface="微软雅黑"/>
                <a:cs typeface="+mn-cs"/>
              </a:rPr>
              <a:t>04</a:t>
            </a:r>
          </a:p>
          <a:p>
            <a:pPr marL="0" marR="0" lvl="0" indent="0" algn="ctr" defTabSz="68239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rPr>
              <a:t>请输入您想要的文字内容</a:t>
            </a:r>
            <a:endParaRPr kumimoji="0" lang="zh-CN" altLang="zh-CN" sz="941" b="0" i="0" u="none" strike="noStrike" kern="1200" cap="none" spc="0" normalizeH="0" baseline="0" noProof="0">
              <a:ln>
                <a:noFill/>
              </a:ln>
              <a:solidFill>
                <a:srgbClr val="FFFFFF"/>
              </a:solidFill>
              <a:effectLst/>
              <a:uLnTx/>
              <a:uFillTx/>
              <a:latin typeface="微软雅黑" pitchFamily="34" charset="-122"/>
              <a:ea typeface="微软雅黑"/>
              <a:cs typeface="+mn-cs"/>
              <a:sym typeface="造字工房悦黑体验版常规体" pitchFamily="50" charset="-122"/>
            </a:endParaRPr>
          </a:p>
        </p:txBody>
      </p:sp>
      <p:sp>
        <p:nvSpPr>
          <p:cNvPr id="4" name="TextBox 3"/>
          <p:cNvSpPr txBox="1">
            <a:spLocks noChangeArrowheads="1"/>
          </p:cNvSpPr>
          <p:nvPr/>
        </p:nvSpPr>
        <p:spPr bwMode="auto">
          <a:xfrm>
            <a:off x="294149" y="3767757"/>
            <a:ext cx="1772359" cy="1303049"/>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cxnSp>
        <p:nvCxnSpPr>
          <p:cNvPr id="6" name="直接连接符 5"/>
          <p:cNvCxnSpPr/>
          <p:nvPr/>
        </p:nvCxnSpPr>
        <p:spPr>
          <a:xfrm>
            <a:off x="294149" y="3572156"/>
            <a:ext cx="17723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55328" y="3095844"/>
            <a:ext cx="1811180" cy="287771"/>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70" b="0" i="0" u="none" strike="noStrike" kern="1200" cap="none" spc="0" normalizeH="0" baseline="0" noProof="0">
                <a:ln>
                  <a:noFill/>
                </a:ln>
                <a:solidFill>
                  <a:srgbClr val="009900"/>
                </a:solidFill>
                <a:effectLst/>
                <a:uLnTx/>
                <a:uFillTx/>
                <a:latin typeface="微软雅黑" pitchFamily="34" charset="-122"/>
                <a:ea typeface="微软雅黑"/>
                <a:cs typeface="+mn-cs"/>
              </a:rPr>
              <a:t>标题内容</a:t>
            </a:r>
          </a:p>
        </p:txBody>
      </p:sp>
      <p:sp>
        <p:nvSpPr>
          <p:cNvPr id="10" name="TextBox 9"/>
          <p:cNvSpPr txBox="1">
            <a:spLocks noChangeArrowheads="1"/>
          </p:cNvSpPr>
          <p:nvPr/>
        </p:nvSpPr>
        <p:spPr bwMode="auto">
          <a:xfrm>
            <a:off x="2595081" y="3767758"/>
            <a:ext cx="1773852" cy="1013483"/>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cxnSp>
        <p:nvCxnSpPr>
          <p:cNvPr id="2" name="直接连接符 11"/>
          <p:cNvCxnSpPr/>
          <p:nvPr/>
        </p:nvCxnSpPr>
        <p:spPr>
          <a:xfrm>
            <a:off x="2595081" y="3572156"/>
            <a:ext cx="177385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2"/>
          <p:cNvSpPr txBox="1">
            <a:spLocks noChangeArrowheads="1"/>
          </p:cNvSpPr>
          <p:nvPr/>
        </p:nvSpPr>
        <p:spPr bwMode="auto">
          <a:xfrm>
            <a:off x="2556259" y="3095844"/>
            <a:ext cx="1812674" cy="287771"/>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70" b="0" i="0" u="none" strike="noStrike" kern="1200" cap="none" spc="0" normalizeH="0" baseline="0" noProof="0">
                <a:ln>
                  <a:noFill/>
                </a:ln>
                <a:solidFill>
                  <a:srgbClr val="00A800"/>
                </a:solidFill>
                <a:effectLst/>
                <a:uLnTx/>
                <a:uFillTx/>
                <a:latin typeface="微软雅黑" pitchFamily="34" charset="-122"/>
                <a:ea typeface="微软雅黑"/>
                <a:cs typeface="+mn-cs"/>
              </a:rPr>
              <a:t>标题内容</a:t>
            </a:r>
          </a:p>
        </p:txBody>
      </p:sp>
      <p:sp>
        <p:nvSpPr>
          <p:cNvPr id="16" name="TextBox 15"/>
          <p:cNvSpPr txBox="1">
            <a:spLocks noChangeArrowheads="1"/>
          </p:cNvSpPr>
          <p:nvPr/>
        </p:nvSpPr>
        <p:spPr bwMode="auto">
          <a:xfrm>
            <a:off x="4951258" y="3767758"/>
            <a:ext cx="1772360" cy="1013483"/>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cxnSp>
        <p:nvCxnSpPr>
          <p:cNvPr id="5" name="直接连接符 17"/>
          <p:cNvCxnSpPr/>
          <p:nvPr/>
        </p:nvCxnSpPr>
        <p:spPr>
          <a:xfrm>
            <a:off x="4951258" y="3572156"/>
            <a:ext cx="17723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4910944" y="3095844"/>
            <a:ext cx="1812674" cy="287771"/>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70" b="0" i="0" u="none" strike="noStrike" kern="1200" cap="none" spc="0" normalizeH="0" baseline="0" noProof="0">
                <a:ln>
                  <a:noFill/>
                </a:ln>
                <a:solidFill>
                  <a:srgbClr val="009900"/>
                </a:solidFill>
                <a:effectLst/>
                <a:uLnTx/>
                <a:uFillTx/>
                <a:latin typeface="微软雅黑" pitchFamily="34" charset="-122"/>
                <a:ea typeface="微软雅黑"/>
                <a:cs typeface="+mn-cs"/>
              </a:rPr>
              <a:t>标题内容</a:t>
            </a:r>
          </a:p>
        </p:txBody>
      </p:sp>
      <p:sp>
        <p:nvSpPr>
          <p:cNvPr id="22" name="TextBox 21"/>
          <p:cNvSpPr txBox="1">
            <a:spLocks noChangeArrowheads="1"/>
          </p:cNvSpPr>
          <p:nvPr/>
        </p:nvSpPr>
        <p:spPr bwMode="auto">
          <a:xfrm>
            <a:off x="7201423" y="3767758"/>
            <a:ext cx="1772359" cy="1013483"/>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cxnSp>
        <p:nvCxnSpPr>
          <p:cNvPr id="24" name="直接连接符 23"/>
          <p:cNvCxnSpPr/>
          <p:nvPr/>
        </p:nvCxnSpPr>
        <p:spPr>
          <a:xfrm>
            <a:off x="7201423" y="3572156"/>
            <a:ext cx="17723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7162602" y="3095844"/>
            <a:ext cx="1811180" cy="287771"/>
          </a:xfrm>
          <a:prstGeom prst="rect">
            <a:avLst/>
          </a:prstGeom>
          <a:noFill/>
          <a:ln w="9525">
            <a:noFill/>
            <a:miter lim="800000"/>
            <a:headEnd/>
            <a:tailEnd/>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70" b="0" i="0" u="none" strike="noStrike" kern="1200" cap="none" spc="0" normalizeH="0" baseline="0" noProof="0">
                <a:ln>
                  <a:noFill/>
                </a:ln>
                <a:solidFill>
                  <a:srgbClr val="00A800"/>
                </a:solidFill>
                <a:effectLst/>
                <a:uLnTx/>
                <a:uFillTx/>
                <a:latin typeface="微软雅黑" pitchFamily="34" charset="-122"/>
                <a:ea typeface="微软雅黑"/>
                <a:cs typeface="+mn-cs"/>
              </a:rPr>
              <a:t>标题内容</a:t>
            </a:r>
          </a:p>
        </p:txBody>
      </p:sp>
      <p:cxnSp>
        <p:nvCxnSpPr>
          <p:cNvPr id="27" name="直接连接符 26"/>
          <p:cNvCxnSpPr/>
          <p:nvPr/>
        </p:nvCxnSpPr>
        <p:spPr>
          <a:xfrm>
            <a:off x="294150"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95081"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951258"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01423"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72900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250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4000"/>
                            </p:stCondLst>
                            <p:childTnLst>
                              <p:par>
                                <p:cTn id="52" presetID="16" presetClass="entr" presetSubtype="37"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outVertical)">
                                      <p:cBhvr>
                                        <p:cTn id="54" dur="500"/>
                                        <p:tgtEl>
                                          <p:spTgt spid="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5500"/>
                            </p:stCondLst>
                            <p:childTnLst>
                              <p:par>
                                <p:cTn id="67" presetID="16" presetClass="entr" presetSubtype="37"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outVertical)">
                                      <p:cBhvr>
                                        <p:cTn id="69" dur="500"/>
                                        <p:tgtEl>
                                          <p:spTgt spid="5"/>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par>
                          <p:cTn id="81" fill="hold">
                            <p:stCondLst>
                              <p:cond delay="7000"/>
                            </p:stCondLst>
                            <p:childTnLst>
                              <p:par>
                                <p:cTn id="82" presetID="16" presetClass="entr" presetSubtype="37"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outVertical)">
                                      <p:cBhvr>
                                        <p:cTn id="84" dur="500"/>
                                        <p:tgtEl>
                                          <p:spTgt spid="24"/>
                                        </p:tgtEl>
                                      </p:cBhvr>
                                    </p:animEffect>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21" grpId="0" animBg="1"/>
      <p:bldP spid="23" grpId="0" animBg="1"/>
      <p:bldP spid="25" grpId="0" animBg="1"/>
      <p:bldP spid="4" grpId="0"/>
      <p:bldP spid="7" grpId="0"/>
      <p:bldP spid="10" grpId="0"/>
      <p:bldP spid="3" grpId="0"/>
      <p:bldP spid="16" grpId="0"/>
      <p:bldP spid="19" grpId="0"/>
      <p:bldP spid="2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6671358" y="2256698"/>
            <a:ext cx="1718607" cy="1447832"/>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rPr>
              <a:t>请输入您想要的文字内容请输入您想要的文字内容请输入您想要的文字内容请输入您想要的文字</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rPr>
              <a:t>内容请请输入您想要的文字</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rPr>
              <a:t>输入您想要的文字内容请输入您想要的文字请输入您想要的文字请输入您想要的文字</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p:txBody>
      </p:sp>
      <p:sp>
        <p:nvSpPr>
          <p:cNvPr id="17" name="TextBox 16"/>
          <p:cNvSpPr txBox="1">
            <a:spLocks noChangeArrowheads="1"/>
          </p:cNvSpPr>
          <p:nvPr/>
        </p:nvSpPr>
        <p:spPr bwMode="auto">
          <a:xfrm>
            <a:off x="6671357" y="1952097"/>
            <a:ext cx="1642456" cy="202684"/>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00A800"/>
                </a:solidFill>
                <a:effectLst/>
                <a:uLnTx/>
                <a:uFillTx/>
                <a:latin typeface="Arial"/>
                <a:ea typeface="微软雅黑"/>
                <a:cs typeface="+mn-cs"/>
              </a:rPr>
              <a:t>请输入标题内容</a:t>
            </a:r>
          </a:p>
        </p:txBody>
      </p:sp>
      <p:sp>
        <p:nvSpPr>
          <p:cNvPr id="18" name="TextBox 17"/>
          <p:cNvSpPr txBox="1">
            <a:spLocks noChangeArrowheads="1"/>
          </p:cNvSpPr>
          <p:nvPr/>
        </p:nvSpPr>
        <p:spPr bwMode="auto">
          <a:xfrm>
            <a:off x="901858" y="2256698"/>
            <a:ext cx="1718607" cy="1447832"/>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rPr>
              <a:t>请输入您想要的文字内容请输入您想要的文字内容请输入您想要的文字内容请输入您想要的文字</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rPr>
              <a:t>内容请请输入您想要的文字</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rPr>
              <a:t>输入您想要的文字内容请输入您想要的文字请输入您想要的文字请输入您想要的文字</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sym typeface="造字工房悦黑体验版常规体" pitchFamily="50" charset="-122"/>
            </a:endParaRPr>
          </a:p>
        </p:txBody>
      </p:sp>
      <p:sp>
        <p:nvSpPr>
          <p:cNvPr id="19" name="TextBox 18"/>
          <p:cNvSpPr txBox="1">
            <a:spLocks noChangeArrowheads="1"/>
          </p:cNvSpPr>
          <p:nvPr/>
        </p:nvSpPr>
        <p:spPr bwMode="auto">
          <a:xfrm>
            <a:off x="901858" y="1952097"/>
            <a:ext cx="1642456" cy="202684"/>
          </a:xfrm>
          <a:prstGeom prst="rect">
            <a:avLst/>
          </a:prstGeom>
          <a:noFill/>
          <a:ln w="9525">
            <a:noFill/>
            <a:miter lim="800000"/>
            <a:headEnd/>
            <a:tailEnd/>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00A800"/>
                </a:solidFill>
                <a:effectLst/>
                <a:uLnTx/>
                <a:uFillTx/>
                <a:latin typeface="微软雅黑" pitchFamily="34" charset="-122"/>
                <a:ea typeface="微软雅黑"/>
                <a:cs typeface="+mn-cs"/>
              </a:rPr>
              <a:t>请输入标题内容</a:t>
            </a:r>
          </a:p>
        </p:txBody>
      </p:sp>
      <p:sp>
        <p:nvSpPr>
          <p:cNvPr id="10" name="TextBox 9"/>
          <p:cNvSpPr txBox="1">
            <a:spLocks noChangeArrowheads="1"/>
          </p:cNvSpPr>
          <p:nvPr/>
        </p:nvSpPr>
        <p:spPr bwMode="auto">
          <a:xfrm>
            <a:off x="3826923" y="2504560"/>
            <a:ext cx="1626031" cy="926407"/>
          </a:xfrm>
          <a:prstGeom prst="rect">
            <a:avLst/>
          </a:prstGeom>
          <a:noFill/>
          <a:ln w="9525">
            <a:noFill/>
            <a:miter lim="800000"/>
            <a:headEnd/>
            <a:tailEnd/>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010" b="0" i="0" u="none" strike="noStrike" kern="1200" cap="none" spc="0" normalizeH="0" baseline="0" noProof="0">
                <a:ln>
                  <a:noFill/>
                </a:ln>
                <a:solidFill>
                  <a:srgbClr val="00A800"/>
                </a:solidFill>
                <a:effectLst/>
                <a:uLnTx/>
                <a:uFillTx/>
                <a:latin typeface="微软雅黑" pitchFamily="34" charset="-122"/>
                <a:ea typeface="微软雅黑"/>
                <a:cs typeface="+mn-cs"/>
              </a:rPr>
              <a:t>标题</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010" b="0" i="0" u="none" strike="noStrike" kern="1200" cap="none" spc="0" normalizeH="0" baseline="0" noProof="0">
                <a:ln>
                  <a:noFill/>
                </a:ln>
                <a:solidFill>
                  <a:srgbClr val="00A800"/>
                </a:solidFill>
                <a:effectLst/>
                <a:uLnTx/>
                <a:uFillTx/>
                <a:latin typeface="微软雅黑" pitchFamily="34" charset="-122"/>
                <a:ea typeface="微软雅黑"/>
                <a:cs typeface="+mn-cs"/>
              </a:rPr>
              <a:t>内容</a:t>
            </a:r>
          </a:p>
        </p:txBody>
      </p:sp>
      <p:sp>
        <p:nvSpPr>
          <p:cNvPr id="62487" name="AutoShape 23"/>
          <p:cNvSpPr>
            <a:spLocks noChangeArrowheads="1"/>
          </p:cNvSpPr>
          <p:nvPr/>
        </p:nvSpPr>
        <p:spPr bwMode="auto">
          <a:xfrm>
            <a:off x="3353597" y="1659441"/>
            <a:ext cx="2574176" cy="2402466"/>
          </a:xfrm>
          <a:prstGeom prst="diamond">
            <a:avLst/>
          </a:prstGeom>
          <a:noFill/>
          <a:ln w="190500" cmpd="thickThin">
            <a:solidFill>
              <a:schemeClr val="tx2"/>
            </a:solidFill>
            <a:miter lim="800000"/>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2490" name="AutoShape 26"/>
          <p:cNvSpPr>
            <a:spLocks noChangeArrowheads="1"/>
          </p:cNvSpPr>
          <p:nvPr/>
        </p:nvSpPr>
        <p:spPr bwMode="auto">
          <a:xfrm>
            <a:off x="2878777" y="2435875"/>
            <a:ext cx="1015336" cy="946652"/>
          </a:xfrm>
          <a:prstGeom prst="diamond">
            <a:avLst/>
          </a:prstGeom>
          <a:noFill/>
          <a:ln w="190500" cmpd="thickThin">
            <a:solidFill>
              <a:schemeClr val="tx2"/>
            </a:solidFill>
            <a:miter lim="800000"/>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2491" name="AutoShape 27"/>
          <p:cNvSpPr>
            <a:spLocks noChangeArrowheads="1"/>
          </p:cNvSpPr>
          <p:nvPr/>
        </p:nvSpPr>
        <p:spPr bwMode="auto">
          <a:xfrm>
            <a:off x="5384269" y="2435875"/>
            <a:ext cx="1015336" cy="946652"/>
          </a:xfrm>
          <a:prstGeom prst="diamond">
            <a:avLst/>
          </a:prstGeom>
          <a:noFill/>
          <a:ln w="190500" cmpd="thickThin">
            <a:solidFill>
              <a:schemeClr val="tx2"/>
            </a:solidFill>
            <a:miter lim="800000"/>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4864030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p:cTn id="7" dur="500" fill="hold"/>
                                        <p:tgtEl>
                                          <p:spTgt spid="62487"/>
                                        </p:tgtEl>
                                        <p:attrNameLst>
                                          <p:attrName>ppt_w</p:attrName>
                                        </p:attrNameLst>
                                      </p:cBhvr>
                                      <p:tavLst>
                                        <p:tav tm="0">
                                          <p:val>
                                            <p:fltVal val="0"/>
                                          </p:val>
                                        </p:tav>
                                        <p:tav tm="100000">
                                          <p:val>
                                            <p:strVal val="#ppt_w"/>
                                          </p:val>
                                        </p:tav>
                                      </p:tavLst>
                                    </p:anim>
                                    <p:anim calcmode="lin" valueType="num">
                                      <p:cBhvr>
                                        <p:cTn id="8" dur="500" fill="hold"/>
                                        <p:tgtEl>
                                          <p:spTgt spid="624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90"/>
                                        </p:tgtEl>
                                        <p:attrNameLst>
                                          <p:attrName>style.visibility</p:attrName>
                                        </p:attrNameLst>
                                      </p:cBhvr>
                                      <p:to>
                                        <p:strVal val="visible"/>
                                      </p:to>
                                    </p:set>
                                    <p:anim calcmode="lin" valueType="num">
                                      <p:cBhvr additive="base">
                                        <p:cTn id="12" dur="500" fill="hold"/>
                                        <p:tgtEl>
                                          <p:spTgt spid="62490"/>
                                        </p:tgtEl>
                                        <p:attrNameLst>
                                          <p:attrName>ppt_x</p:attrName>
                                        </p:attrNameLst>
                                      </p:cBhvr>
                                      <p:tavLst>
                                        <p:tav tm="0">
                                          <p:val>
                                            <p:strVal val="0-#ppt_w/2"/>
                                          </p:val>
                                        </p:tav>
                                        <p:tav tm="100000">
                                          <p:val>
                                            <p:strVal val="#ppt_x"/>
                                          </p:val>
                                        </p:tav>
                                      </p:tavLst>
                                    </p:anim>
                                    <p:anim calcmode="lin" valueType="num">
                                      <p:cBhvr additive="base">
                                        <p:cTn id="13" dur="500" fill="hold"/>
                                        <p:tgtEl>
                                          <p:spTgt spid="6249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2491"/>
                                        </p:tgtEl>
                                        <p:attrNameLst>
                                          <p:attrName>style.visibility</p:attrName>
                                        </p:attrNameLst>
                                      </p:cBhvr>
                                      <p:to>
                                        <p:strVal val="visible"/>
                                      </p:to>
                                    </p:set>
                                    <p:anim calcmode="lin" valueType="num">
                                      <p:cBhvr additive="base">
                                        <p:cTn id="16" dur="500" fill="hold"/>
                                        <p:tgtEl>
                                          <p:spTgt spid="62491"/>
                                        </p:tgtEl>
                                        <p:attrNameLst>
                                          <p:attrName>ppt_x</p:attrName>
                                        </p:attrNameLst>
                                      </p:cBhvr>
                                      <p:tavLst>
                                        <p:tav tm="0">
                                          <p:val>
                                            <p:strVal val="1+#ppt_w/2"/>
                                          </p:val>
                                        </p:tav>
                                        <p:tav tm="100000">
                                          <p:val>
                                            <p:strVal val="#ppt_x"/>
                                          </p:val>
                                        </p:tav>
                                      </p:tavLst>
                                    </p:anim>
                                    <p:anim calcmode="lin" valueType="num">
                                      <p:cBhvr additive="base">
                                        <p:cTn id="17" dur="500" fill="hold"/>
                                        <p:tgtEl>
                                          <p:spTgt spid="6249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2"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2487" grpId="0" animBg="1"/>
      <p:bldP spid="62490" grpId="0" animBg="1"/>
      <p:bldP spid="624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78" y="3333750"/>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grpSp>
        <p:nvGrpSpPr>
          <p:cNvPr id="12" name="组合 299"/>
          <p:cNvGrpSpPr>
            <a:grpSpLocks/>
          </p:cNvGrpSpPr>
          <p:nvPr/>
        </p:nvGrpSpPr>
        <p:grpSpPr bwMode="auto">
          <a:xfrm>
            <a:off x="1866184" y="1004707"/>
            <a:ext cx="1466475" cy="1587500"/>
            <a:chOff x="0" y="0"/>
            <a:chExt cx="2134334" cy="2311488"/>
          </a:xfrm>
        </p:grpSpPr>
        <p:grpSp>
          <p:nvGrpSpPr>
            <p:cNvPr id="13" name="Group 1"/>
            <p:cNvGrpSpPr>
              <a:grpSpLocks/>
            </p:cNvGrpSpPr>
            <p:nvPr/>
          </p:nvGrpSpPr>
          <p:grpSpPr bwMode="auto">
            <a:xfrm>
              <a:off x="0" y="0"/>
              <a:ext cx="2134334" cy="2311488"/>
              <a:chOff x="0" y="0"/>
              <a:chExt cx="1673076" cy="1834694"/>
            </a:xfrm>
          </p:grpSpPr>
          <p:sp>
            <p:nvSpPr>
              <p:cNvPr id="15" name="Oval 11"/>
              <p:cNvSpPr>
                <a:spLocks noChangeArrowheads="1"/>
              </p:cNvSpPr>
              <p:nvPr/>
            </p:nvSpPr>
            <p:spPr bwMode="auto">
              <a:xfrm>
                <a:off x="143134" y="228300"/>
                <a:ext cx="1430856" cy="14308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5400">
                  <a:solidFill>
                    <a:srgbClr val="000000"/>
                  </a:solidFill>
                  <a:latin typeface="微软雅黑" pitchFamily="34" charset="-122"/>
                  <a:ea typeface="微软雅黑" pitchFamily="34" charset="-122"/>
                  <a:sym typeface="微软雅黑" pitchFamily="34" charset="-122"/>
                </a:endParaRPr>
              </a:p>
            </p:txBody>
          </p:sp>
          <p:sp>
            <p:nvSpPr>
              <p:cNvPr id="16" name="Freeform 18"/>
              <p:cNvSpPr>
                <a:spLocks noEditPoints="1" noChangeArrowheads="1"/>
              </p:cNvSpPr>
              <p:nvPr/>
            </p:nvSpPr>
            <p:spPr bwMode="auto">
              <a:xfrm>
                <a:off x="613412" y="653731"/>
                <a:ext cx="236555" cy="235905"/>
              </a:xfrm>
              <a:custGeom>
                <a:avLst/>
                <a:gdLst>
                  <a:gd name="T0" fmla="*/ 2147483647 w 2222"/>
                  <a:gd name="T1" fmla="*/ 2147483647 h 2222"/>
                  <a:gd name="T2" fmla="*/ 2147483647 w 2222"/>
                  <a:gd name="T3" fmla="*/ 2147483647 h 2222"/>
                  <a:gd name="T4" fmla="*/ 2147483647 w 2222"/>
                  <a:gd name="T5" fmla="*/ 2147483647 h 2222"/>
                  <a:gd name="T6" fmla="*/ 2147483647 w 2222"/>
                  <a:gd name="T7" fmla="*/ 2147483647 h 2222"/>
                  <a:gd name="T8" fmla="*/ 2147483647 w 2222"/>
                  <a:gd name="T9" fmla="*/ 2147483647 h 2222"/>
                  <a:gd name="T10" fmla="*/ 2147483647 w 2222"/>
                  <a:gd name="T11" fmla="*/ 2147483647 h 2222"/>
                  <a:gd name="T12" fmla="*/ 2147483647 w 2222"/>
                  <a:gd name="T13" fmla="*/ 2147483647 h 2222"/>
                  <a:gd name="T14" fmla="*/ 0 w 2222"/>
                  <a:gd name="T15" fmla="*/ 2147483647 h 2222"/>
                  <a:gd name="T16" fmla="*/ 2147483647 w 2222"/>
                  <a:gd name="T17" fmla="*/ 2147483647 h 2222"/>
                  <a:gd name="T18" fmla="*/ 2147483647 w 2222"/>
                  <a:gd name="T19" fmla="*/ 2147483647 h 2222"/>
                  <a:gd name="T20" fmla="*/ 2147483647 w 2222"/>
                  <a:gd name="T21" fmla="*/ 2147483647 h 2222"/>
                  <a:gd name="T22" fmla="*/ 2147483647 w 2222"/>
                  <a:gd name="T23" fmla="*/ 2147483647 h 2222"/>
                  <a:gd name="T24" fmla="*/ 2147483647 w 2222"/>
                  <a:gd name="T25" fmla="*/ 2147483647 h 2222"/>
                  <a:gd name="T26" fmla="*/ 2147483647 w 2222"/>
                  <a:gd name="T27" fmla="*/ 2147483647 h 2222"/>
                  <a:gd name="T28" fmla="*/ 2147483647 w 2222"/>
                  <a:gd name="T29" fmla="*/ 2147483647 h 2222"/>
                  <a:gd name="T30" fmla="*/ 2147483647 w 2222"/>
                  <a:gd name="T31" fmla="*/ 2147483647 h 2222"/>
                  <a:gd name="T32" fmla="*/ 2147483647 w 2222"/>
                  <a:gd name="T33" fmla="*/ 2147483647 h 2222"/>
                  <a:gd name="T34" fmla="*/ 2147483647 w 2222"/>
                  <a:gd name="T35" fmla="*/ 2147483647 h 2222"/>
                  <a:gd name="T36" fmla="*/ 2147483647 w 2222"/>
                  <a:gd name="T37" fmla="*/ 1778266541 h 2222"/>
                  <a:gd name="T38" fmla="*/ 2147483647 w 2222"/>
                  <a:gd name="T39" fmla="*/ 2147483647 h 2222"/>
                  <a:gd name="T40" fmla="*/ 2147483647 w 2222"/>
                  <a:gd name="T41" fmla="*/ 2147483647 h 2222"/>
                  <a:gd name="T42" fmla="*/ 2147483647 w 2222"/>
                  <a:gd name="T43" fmla="*/ 2147483647 h 2222"/>
                  <a:gd name="T44" fmla="*/ 2147483647 w 2222"/>
                  <a:gd name="T45" fmla="*/ 2147483647 h 2222"/>
                  <a:gd name="T46" fmla="*/ 2147483647 w 2222"/>
                  <a:gd name="T47" fmla="*/ 2147483647 h 2222"/>
                  <a:gd name="T48" fmla="*/ 2147483647 w 2222"/>
                  <a:gd name="T49" fmla="*/ 2147483647 h 2222"/>
                  <a:gd name="T50" fmla="*/ 2147483647 w 2222"/>
                  <a:gd name="T51" fmla="*/ 2147483647 h 2222"/>
                  <a:gd name="T52" fmla="*/ 2147483647 w 2222"/>
                  <a:gd name="T53" fmla="*/ 2147483647 h 2222"/>
                  <a:gd name="T54" fmla="*/ 2147483647 w 2222"/>
                  <a:gd name="T55" fmla="*/ 2147483647 h 2222"/>
                  <a:gd name="T56" fmla="*/ 2147483647 w 2222"/>
                  <a:gd name="T57" fmla="*/ 2147483647 h 2222"/>
                  <a:gd name="T58" fmla="*/ 2147483647 w 2222"/>
                  <a:gd name="T59" fmla="*/ 2147483647 h 2222"/>
                  <a:gd name="T60" fmla="*/ 2147483647 w 2222"/>
                  <a:gd name="T61" fmla="*/ 2147483647 h 2222"/>
                  <a:gd name="T62" fmla="*/ 2147483647 w 2222"/>
                  <a:gd name="T63" fmla="*/ 2147483647 h 2222"/>
                  <a:gd name="T64" fmla="*/ 2147483647 w 2222"/>
                  <a:gd name="T65" fmla="*/ 2147483647 h 2222"/>
                  <a:gd name="T66" fmla="*/ 2147483647 w 2222"/>
                  <a:gd name="T67" fmla="*/ 2147483647 h 2222"/>
                  <a:gd name="T68" fmla="*/ 2147483647 w 2222"/>
                  <a:gd name="T69" fmla="*/ 2147483647 h 2222"/>
                  <a:gd name="T70" fmla="*/ 2147483647 w 2222"/>
                  <a:gd name="T71" fmla="*/ 2147483647 h 2222"/>
                  <a:gd name="T72" fmla="*/ 2147483647 w 2222"/>
                  <a:gd name="T73" fmla="*/ 2147483647 h 2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2"/>
                  <a:gd name="T112" fmla="*/ 0 h 2222"/>
                  <a:gd name="T113" fmla="*/ 2222 w 2222"/>
                  <a:gd name="T114" fmla="*/ 2222 h 2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0"/>
              </a:p>
            </p:txBody>
          </p:sp>
          <p:grpSp>
            <p:nvGrpSpPr>
              <p:cNvPr id="17" name="Group 9"/>
              <p:cNvGrpSpPr>
                <a:grpSpLocks/>
              </p:cNvGrpSpPr>
              <p:nvPr/>
            </p:nvGrpSpPr>
            <p:grpSpPr bwMode="auto">
              <a:xfrm>
                <a:off x="0" y="0"/>
                <a:ext cx="1673076" cy="1834694"/>
                <a:chOff x="0" y="0"/>
                <a:chExt cx="4387849" cy="4811712"/>
              </a:xfrm>
            </p:grpSpPr>
            <p:sp>
              <p:nvSpPr>
                <p:cNvPr id="18"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sp>
              <p:nvSpPr>
                <p:cNvPr id="19" name="Freeform 7"/>
                <p:cNvSpPr>
                  <a:spLocks noChangeArrowheads="1"/>
                </p:cNvSpPr>
                <p:nvPr/>
              </p:nvSpPr>
              <p:spPr bwMode="auto">
                <a:xfrm>
                  <a:off x="2084388" y="225424"/>
                  <a:ext cx="2303461" cy="4586288"/>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grpSp>
        </p:grpSp>
        <p:sp>
          <p:nvSpPr>
            <p:cNvPr id="14" name="矩形 81"/>
            <p:cNvSpPr>
              <a:spLocks noChangeArrowheads="1"/>
            </p:cNvSpPr>
            <p:nvPr/>
          </p:nvSpPr>
          <p:spPr bwMode="auto">
            <a:xfrm>
              <a:off x="387195" y="773142"/>
              <a:ext cx="1374226" cy="67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lang="zh-CN" altLang="en-US" sz="2400" b="1" dirty="0" smtClean="0">
                  <a:solidFill>
                    <a:srgbClr val="009644"/>
                  </a:solidFill>
                  <a:latin typeface="微软雅黑" pitchFamily="34" charset="-122"/>
                  <a:ea typeface="微软雅黑" pitchFamily="34" charset="-122"/>
                  <a:sym typeface="微软雅黑" pitchFamily="34" charset="-122"/>
                </a:rPr>
                <a:t>目 录</a:t>
              </a:r>
            </a:p>
          </p:txBody>
        </p:sp>
      </p:grpSp>
      <p:sp>
        <p:nvSpPr>
          <p:cNvPr id="2" name="椭圆 1"/>
          <p:cNvSpPr/>
          <p:nvPr/>
        </p:nvSpPr>
        <p:spPr>
          <a:xfrm>
            <a:off x="4050921" y="483628"/>
            <a:ext cx="521079" cy="521079"/>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01</a:t>
            </a:r>
            <a:endParaRPr lang="zh-CN" altLang="en-US" sz="1400" b="1" dirty="0"/>
          </a:p>
        </p:txBody>
      </p:sp>
      <p:sp>
        <p:nvSpPr>
          <p:cNvPr id="3" name="矩形 2"/>
          <p:cNvSpPr/>
          <p:nvPr/>
        </p:nvSpPr>
        <p:spPr>
          <a:xfrm>
            <a:off x="4671942" y="578466"/>
            <a:ext cx="3252858" cy="331402"/>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第</a:t>
            </a:r>
            <a:r>
              <a:rPr lang="zh-CN" altLang="en-US" b="1" dirty="0" smtClean="0">
                <a:latin typeface="微软雅黑" panose="020B0503020204020204" pitchFamily="34" charset="-122"/>
                <a:ea typeface="微软雅黑" panose="020B0503020204020204" pitchFamily="34" charset="-122"/>
              </a:rPr>
              <a:t>一部分：单击此处添加标题文字</a:t>
            </a:r>
            <a:endParaRPr lang="zh-CN" altLang="en-US" b="1" dirty="0">
              <a:latin typeface="微软雅黑" panose="020B0503020204020204" pitchFamily="34" charset="-122"/>
              <a:ea typeface="微软雅黑" panose="020B0503020204020204" pitchFamily="34" charset="-122"/>
            </a:endParaRPr>
          </a:p>
        </p:txBody>
      </p:sp>
      <p:sp>
        <p:nvSpPr>
          <p:cNvPr id="21" name="椭圆 20"/>
          <p:cNvSpPr/>
          <p:nvPr/>
        </p:nvSpPr>
        <p:spPr>
          <a:xfrm>
            <a:off x="4050921" y="1175639"/>
            <a:ext cx="521079" cy="521079"/>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02</a:t>
            </a:r>
            <a:endParaRPr lang="zh-CN" altLang="en-US" sz="1400" b="1" dirty="0"/>
          </a:p>
        </p:txBody>
      </p:sp>
      <p:sp>
        <p:nvSpPr>
          <p:cNvPr id="22" name="矩形 21"/>
          <p:cNvSpPr/>
          <p:nvPr/>
        </p:nvSpPr>
        <p:spPr>
          <a:xfrm>
            <a:off x="4671942" y="1270477"/>
            <a:ext cx="3252858" cy="331402"/>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第二部分：单击此处添加标题文字</a:t>
            </a:r>
            <a:endParaRPr lang="zh-CN" altLang="en-US" b="1" dirty="0">
              <a:latin typeface="微软雅黑" panose="020B0503020204020204" pitchFamily="34" charset="-122"/>
              <a:ea typeface="微软雅黑" panose="020B0503020204020204" pitchFamily="34" charset="-122"/>
            </a:endParaRPr>
          </a:p>
        </p:txBody>
      </p:sp>
      <p:sp>
        <p:nvSpPr>
          <p:cNvPr id="23" name="椭圆 22"/>
          <p:cNvSpPr/>
          <p:nvPr/>
        </p:nvSpPr>
        <p:spPr>
          <a:xfrm>
            <a:off x="4050921" y="1899022"/>
            <a:ext cx="521079" cy="521079"/>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03</a:t>
            </a:r>
            <a:endParaRPr lang="zh-CN" altLang="en-US" sz="1400" b="1" dirty="0"/>
          </a:p>
        </p:txBody>
      </p:sp>
      <p:sp>
        <p:nvSpPr>
          <p:cNvPr id="24" name="矩形 23"/>
          <p:cNvSpPr/>
          <p:nvPr/>
        </p:nvSpPr>
        <p:spPr>
          <a:xfrm>
            <a:off x="4671942" y="1993860"/>
            <a:ext cx="3252858" cy="331402"/>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第三部分：单击此处添加标题文字</a:t>
            </a:r>
            <a:endParaRPr lang="zh-CN" altLang="en-US" b="1" dirty="0">
              <a:latin typeface="微软雅黑" panose="020B0503020204020204" pitchFamily="34" charset="-122"/>
              <a:ea typeface="微软雅黑" panose="020B0503020204020204" pitchFamily="34" charset="-122"/>
            </a:endParaRPr>
          </a:p>
        </p:txBody>
      </p:sp>
      <p:sp>
        <p:nvSpPr>
          <p:cNvPr id="25" name="椭圆 24"/>
          <p:cNvSpPr/>
          <p:nvPr/>
        </p:nvSpPr>
        <p:spPr>
          <a:xfrm>
            <a:off x="4050921" y="2640231"/>
            <a:ext cx="521079" cy="521079"/>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04</a:t>
            </a:r>
            <a:endParaRPr lang="zh-CN" altLang="en-US" sz="1400" b="1" dirty="0"/>
          </a:p>
        </p:txBody>
      </p:sp>
      <p:sp>
        <p:nvSpPr>
          <p:cNvPr id="26" name="矩形 25"/>
          <p:cNvSpPr/>
          <p:nvPr/>
        </p:nvSpPr>
        <p:spPr>
          <a:xfrm>
            <a:off x="4671942" y="2735069"/>
            <a:ext cx="3252858" cy="331402"/>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第四部分：单击此处添加标题文字</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619055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2156657"/>
            <a:ext cx="2142659" cy="167232"/>
          </a:xfrm>
          <a:prstGeom prst="rect">
            <a:avLst/>
          </a:prstGeom>
          <a:solidFill>
            <a:schemeClr val="bg2"/>
          </a:solidFill>
          <a:ln w="9525">
            <a:noFill/>
            <a:miter lim="800000"/>
            <a:headEnd/>
            <a:tailEnd/>
          </a:ln>
        </p:spPr>
        <p:txBody>
          <a:bodyPr/>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000000"/>
              </a:solidFill>
              <a:effectLst/>
              <a:uLnTx/>
              <a:uFillTx/>
              <a:latin typeface="Arial"/>
              <a:ea typeface="宋体" charset="-122"/>
              <a:cs typeface="+mn-cs"/>
            </a:endParaRPr>
          </a:p>
        </p:txBody>
      </p:sp>
      <p:sp>
        <p:nvSpPr>
          <p:cNvPr id="6" name="Rectangle 12"/>
          <p:cNvSpPr>
            <a:spLocks noChangeArrowheads="1"/>
          </p:cNvSpPr>
          <p:nvPr/>
        </p:nvSpPr>
        <p:spPr bwMode="auto">
          <a:xfrm>
            <a:off x="0" y="2441847"/>
            <a:ext cx="4144961" cy="167232"/>
          </a:xfrm>
          <a:prstGeom prst="rect">
            <a:avLst/>
          </a:prstGeom>
          <a:solidFill>
            <a:schemeClr val="tx2"/>
          </a:solidFill>
          <a:ln w="9525">
            <a:noFill/>
            <a:miter lim="800000"/>
            <a:headEnd/>
            <a:tailEnd/>
          </a:ln>
        </p:spPr>
        <p:txBody>
          <a:bodyPr/>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000000"/>
              </a:solidFill>
              <a:effectLst/>
              <a:uLnTx/>
              <a:uFillTx/>
              <a:latin typeface="Arial"/>
              <a:ea typeface="宋体" charset="-122"/>
              <a:cs typeface="+mn-cs"/>
            </a:endParaRPr>
          </a:p>
        </p:txBody>
      </p:sp>
      <p:sp>
        <p:nvSpPr>
          <p:cNvPr id="7" name="Rectangle 13"/>
          <p:cNvSpPr>
            <a:spLocks noChangeArrowheads="1"/>
          </p:cNvSpPr>
          <p:nvPr/>
        </p:nvSpPr>
        <p:spPr bwMode="auto">
          <a:xfrm>
            <a:off x="0" y="2740475"/>
            <a:ext cx="6484715" cy="167232"/>
          </a:xfrm>
          <a:prstGeom prst="rect">
            <a:avLst/>
          </a:prstGeom>
          <a:solidFill>
            <a:schemeClr val="bg2"/>
          </a:solidFill>
          <a:ln w="9525">
            <a:noFill/>
            <a:miter lim="800000"/>
            <a:headEnd/>
            <a:tailEnd/>
          </a:ln>
        </p:spPr>
        <p:txBody>
          <a:bodyPr/>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000000"/>
              </a:solidFill>
              <a:effectLst/>
              <a:uLnTx/>
              <a:uFillTx/>
              <a:latin typeface="Arial"/>
              <a:ea typeface="宋体" charset="-122"/>
              <a:cs typeface="+mn-cs"/>
            </a:endParaRPr>
          </a:p>
        </p:txBody>
      </p:sp>
      <p:sp>
        <p:nvSpPr>
          <p:cNvPr id="8" name="Rectangle 14"/>
          <p:cNvSpPr>
            <a:spLocks noChangeArrowheads="1"/>
          </p:cNvSpPr>
          <p:nvPr/>
        </p:nvSpPr>
        <p:spPr bwMode="auto">
          <a:xfrm>
            <a:off x="0" y="3022680"/>
            <a:ext cx="4683986" cy="165738"/>
          </a:xfrm>
          <a:prstGeom prst="rect">
            <a:avLst/>
          </a:prstGeom>
          <a:solidFill>
            <a:schemeClr val="tx2"/>
          </a:solidFill>
          <a:ln w="9525">
            <a:noFill/>
            <a:miter lim="800000"/>
            <a:headEnd/>
            <a:tailEnd/>
          </a:ln>
        </p:spPr>
        <p:txBody>
          <a:bodyPr/>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000000"/>
              </a:solidFill>
              <a:effectLst/>
              <a:uLnTx/>
              <a:uFillTx/>
              <a:latin typeface="Arial"/>
              <a:ea typeface="宋体" charset="-122"/>
              <a:cs typeface="+mn-cs"/>
            </a:endParaRPr>
          </a:p>
        </p:txBody>
      </p:sp>
      <p:sp>
        <p:nvSpPr>
          <p:cNvPr id="9" name="Rectangle 15"/>
          <p:cNvSpPr>
            <a:spLocks noChangeArrowheads="1"/>
          </p:cNvSpPr>
          <p:nvPr/>
        </p:nvSpPr>
        <p:spPr bwMode="auto">
          <a:xfrm>
            <a:off x="0" y="3325788"/>
            <a:ext cx="2657792" cy="165739"/>
          </a:xfrm>
          <a:prstGeom prst="rect">
            <a:avLst/>
          </a:prstGeom>
          <a:solidFill>
            <a:schemeClr val="bg2"/>
          </a:solidFill>
          <a:ln w="9525">
            <a:noFill/>
            <a:miter lim="800000"/>
            <a:headEnd/>
            <a:tailEnd/>
          </a:ln>
        </p:spPr>
        <p:txBody>
          <a:bodyPr/>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000000"/>
              </a:solidFill>
              <a:effectLst/>
              <a:uLnTx/>
              <a:uFillTx/>
              <a:latin typeface="Arial"/>
              <a:ea typeface="宋体" charset="-122"/>
              <a:cs typeface="+mn-cs"/>
            </a:endParaRPr>
          </a:p>
        </p:txBody>
      </p:sp>
      <p:grpSp>
        <p:nvGrpSpPr>
          <p:cNvPr id="95267" name="Group 35"/>
          <p:cNvGrpSpPr>
            <a:grpSpLocks/>
          </p:cNvGrpSpPr>
          <p:nvPr/>
        </p:nvGrpSpPr>
        <p:grpSpPr bwMode="auto">
          <a:xfrm>
            <a:off x="1590196" y="1217471"/>
            <a:ext cx="1104925" cy="1106418"/>
            <a:chOff x="1065" y="794"/>
            <a:chExt cx="740" cy="741"/>
          </a:xfrm>
        </p:grpSpPr>
        <p:sp>
          <p:nvSpPr>
            <p:cNvPr id="60443" name="Freeform 6"/>
            <p:cNvSpPr>
              <a:spLocks noEditPoints="1"/>
            </p:cNvSpPr>
            <p:nvPr/>
          </p:nvSpPr>
          <p:spPr bwMode="auto">
            <a:xfrm>
              <a:off x="1065" y="794"/>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41 h 2222"/>
                <a:gd name="T12" fmla="*/ 17586 w 2222"/>
                <a:gd name="T13" fmla="*/ 10416 h 2222"/>
                <a:gd name="T14" fmla="*/ 10360 w 2222"/>
                <a:gd name="T15" fmla="*/ 17691 h 2222"/>
                <a:gd name="T16" fmla="*/ 3124 w 2222"/>
                <a:gd name="T17" fmla="*/ 10416 h 2222"/>
                <a:gd name="T18" fmla="*/ 10360 w 2222"/>
                <a:gd name="T19" fmla="*/ 314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bg2"/>
            </a:solidFill>
            <a:ln w="9525">
              <a:no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0444" name="TextBox 11"/>
            <p:cNvSpPr txBox="1">
              <a:spLocks noChangeArrowheads="1"/>
            </p:cNvSpPr>
            <p:nvPr/>
          </p:nvSpPr>
          <p:spPr bwMode="auto">
            <a:xfrm>
              <a:off x="1248" y="975"/>
              <a:ext cx="399" cy="391"/>
            </a:xfrm>
            <a:prstGeom prst="rect">
              <a:avLst/>
            </a:prstGeom>
            <a:noFill/>
            <a:ln w="9525">
              <a:noFill/>
              <a:miter lim="800000"/>
              <a:headEnd/>
              <a:tailEnd/>
            </a:ln>
          </p:spPr>
          <p:txBody>
            <a:bodyPr wrap="none">
              <a:spAutoFit/>
            </a:bodyPr>
            <a:lstStyle/>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标题</a:t>
              </a:r>
            </a:p>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内容</a:t>
              </a:r>
            </a:p>
          </p:txBody>
        </p:sp>
      </p:grpSp>
      <p:grpSp>
        <p:nvGrpSpPr>
          <p:cNvPr id="95268" name="Group 36"/>
          <p:cNvGrpSpPr>
            <a:grpSpLocks/>
          </p:cNvGrpSpPr>
          <p:nvPr/>
        </p:nvGrpSpPr>
        <p:grpSpPr bwMode="auto">
          <a:xfrm>
            <a:off x="3580554" y="1502662"/>
            <a:ext cx="1104925" cy="1106418"/>
            <a:chOff x="2398" y="985"/>
            <a:chExt cx="740" cy="741"/>
          </a:xfrm>
        </p:grpSpPr>
        <p:sp>
          <p:nvSpPr>
            <p:cNvPr id="60441" name="Freeform 7"/>
            <p:cNvSpPr>
              <a:spLocks noEditPoints="1"/>
            </p:cNvSpPr>
            <p:nvPr/>
          </p:nvSpPr>
          <p:spPr bwMode="auto">
            <a:xfrm>
              <a:off x="2398" y="985"/>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50 h 2222"/>
                <a:gd name="T12" fmla="*/ 17596 w 2222"/>
                <a:gd name="T13" fmla="*/ 10416 h 2222"/>
                <a:gd name="T14" fmla="*/ 10360 w 2222"/>
                <a:gd name="T15" fmla="*/ 17691 h 2222"/>
                <a:gd name="T16" fmla="*/ 3133 w 2222"/>
                <a:gd name="T17" fmla="*/ 10416 h 2222"/>
                <a:gd name="T18" fmla="*/ 10360 w 2222"/>
                <a:gd name="T19" fmla="*/ 31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tx2"/>
            </a:solidFill>
            <a:ln w="9525">
              <a:no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0442" name="TextBox 14"/>
            <p:cNvSpPr txBox="1">
              <a:spLocks noChangeArrowheads="1"/>
            </p:cNvSpPr>
            <p:nvPr/>
          </p:nvSpPr>
          <p:spPr bwMode="auto">
            <a:xfrm>
              <a:off x="2576" y="1157"/>
              <a:ext cx="399" cy="391"/>
            </a:xfrm>
            <a:prstGeom prst="rect">
              <a:avLst/>
            </a:prstGeom>
            <a:noFill/>
            <a:ln w="9525">
              <a:noFill/>
              <a:miter lim="800000"/>
              <a:headEnd/>
              <a:tailEnd/>
            </a:ln>
          </p:spPr>
          <p:txBody>
            <a:bodyPr wrap="none">
              <a:spAutoFit/>
            </a:bodyPr>
            <a:lstStyle/>
            <a:p>
              <a:pPr marL="0" marR="0" lvl="0" indent="0" algn="ctr"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标题</a:t>
              </a:r>
            </a:p>
            <a:p>
              <a:pPr marL="0" marR="0" lvl="0" indent="0" algn="ctr"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内容</a:t>
              </a:r>
            </a:p>
          </p:txBody>
        </p:sp>
      </p:grpSp>
      <p:grpSp>
        <p:nvGrpSpPr>
          <p:cNvPr id="95269" name="Group 37"/>
          <p:cNvGrpSpPr>
            <a:grpSpLocks/>
          </p:cNvGrpSpPr>
          <p:nvPr/>
        </p:nvGrpSpPr>
        <p:grpSpPr bwMode="auto">
          <a:xfrm>
            <a:off x="5932253" y="1802782"/>
            <a:ext cx="1106418" cy="1104925"/>
            <a:chOff x="3973" y="1186"/>
            <a:chExt cx="741" cy="740"/>
          </a:xfrm>
        </p:grpSpPr>
        <p:sp>
          <p:nvSpPr>
            <p:cNvPr id="60439" name="Freeform 8"/>
            <p:cNvSpPr>
              <a:spLocks noEditPoints="1"/>
            </p:cNvSpPr>
            <p:nvPr/>
          </p:nvSpPr>
          <p:spPr bwMode="auto">
            <a:xfrm>
              <a:off x="3973" y="1186"/>
              <a:ext cx="741" cy="740"/>
            </a:xfrm>
            <a:custGeom>
              <a:avLst/>
              <a:gdLst>
                <a:gd name="T0" fmla="*/ 10430 w 2221"/>
                <a:gd name="T1" fmla="*/ 0 h 2222"/>
                <a:gd name="T2" fmla="*/ 20869 w 2221"/>
                <a:gd name="T3" fmla="*/ 10350 h 2222"/>
                <a:gd name="T4" fmla="*/ 10430 w 2221"/>
                <a:gd name="T5" fmla="*/ 20700 h 2222"/>
                <a:gd name="T6" fmla="*/ 0 w 2221"/>
                <a:gd name="T7" fmla="*/ 10350 h 2222"/>
                <a:gd name="T8" fmla="*/ 10430 w 2221"/>
                <a:gd name="T9" fmla="*/ 0 h 2222"/>
                <a:gd name="T10" fmla="*/ 10430 w 2221"/>
                <a:gd name="T11" fmla="*/ 3121 h 2222"/>
                <a:gd name="T12" fmla="*/ 17722 w 2221"/>
                <a:gd name="T13" fmla="*/ 10350 h 2222"/>
                <a:gd name="T14" fmla="*/ 10430 w 2221"/>
                <a:gd name="T15" fmla="*/ 17570 h 2222"/>
                <a:gd name="T16" fmla="*/ 3148 w 2221"/>
                <a:gd name="T17" fmla="*/ 10350 h 2222"/>
                <a:gd name="T18" fmla="*/ 10430 w 2221"/>
                <a:gd name="T19" fmla="*/ 312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bg2"/>
            </a:solidFill>
            <a:ln w="9525">
              <a:no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0440" name="TextBox 17"/>
            <p:cNvSpPr txBox="1">
              <a:spLocks noChangeArrowheads="1"/>
            </p:cNvSpPr>
            <p:nvPr/>
          </p:nvSpPr>
          <p:spPr bwMode="auto">
            <a:xfrm>
              <a:off x="4152" y="1342"/>
              <a:ext cx="399" cy="391"/>
            </a:xfrm>
            <a:prstGeom prst="rect">
              <a:avLst/>
            </a:prstGeom>
            <a:noFill/>
            <a:ln w="9525">
              <a:noFill/>
              <a:miter lim="800000"/>
              <a:headEnd/>
              <a:tailEnd/>
            </a:ln>
          </p:spPr>
          <p:txBody>
            <a:bodyPr wrap="none">
              <a:spAutoFit/>
            </a:bodyPr>
            <a:lstStyle/>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标题</a:t>
              </a:r>
            </a:p>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内容</a:t>
              </a:r>
            </a:p>
          </p:txBody>
        </p:sp>
      </p:grpSp>
      <p:grpSp>
        <p:nvGrpSpPr>
          <p:cNvPr id="95270" name="Group 38"/>
          <p:cNvGrpSpPr>
            <a:grpSpLocks/>
          </p:cNvGrpSpPr>
          <p:nvPr/>
        </p:nvGrpSpPr>
        <p:grpSpPr bwMode="auto">
          <a:xfrm>
            <a:off x="4130030" y="3022680"/>
            <a:ext cx="1106418" cy="1106418"/>
            <a:chOff x="2766" y="2003"/>
            <a:chExt cx="741" cy="741"/>
          </a:xfrm>
        </p:grpSpPr>
        <p:sp>
          <p:nvSpPr>
            <p:cNvPr id="60437" name="Freeform 9"/>
            <p:cNvSpPr>
              <a:spLocks noEditPoints="1"/>
            </p:cNvSpPr>
            <p:nvPr/>
          </p:nvSpPr>
          <p:spPr bwMode="auto">
            <a:xfrm>
              <a:off x="2766" y="2003"/>
              <a:ext cx="741" cy="741"/>
            </a:xfrm>
            <a:custGeom>
              <a:avLst/>
              <a:gdLst>
                <a:gd name="T0" fmla="*/ 10439 w 2221"/>
                <a:gd name="T1" fmla="*/ 20832 h 2222"/>
                <a:gd name="T2" fmla="*/ 20869 w 2221"/>
                <a:gd name="T3" fmla="*/ 10416 h 2222"/>
                <a:gd name="T4" fmla="*/ 10439 w 2221"/>
                <a:gd name="T5" fmla="*/ 0 h 2222"/>
                <a:gd name="T6" fmla="*/ 0 w 2221"/>
                <a:gd name="T7" fmla="*/ 10416 h 2222"/>
                <a:gd name="T8" fmla="*/ 10439 w 2221"/>
                <a:gd name="T9" fmla="*/ 20832 h 2222"/>
                <a:gd name="T10" fmla="*/ 10439 w 2221"/>
                <a:gd name="T11" fmla="*/ 17691 h 2222"/>
                <a:gd name="T12" fmla="*/ 17722 w 2221"/>
                <a:gd name="T13" fmla="*/ 10416 h 2222"/>
                <a:gd name="T14" fmla="*/ 10439 w 2221"/>
                <a:gd name="T15" fmla="*/ 3141 h 2222"/>
                <a:gd name="T16" fmla="*/ 3148 w 2221"/>
                <a:gd name="T17" fmla="*/ 10416 h 2222"/>
                <a:gd name="T18" fmla="*/ 10439 w 2221"/>
                <a:gd name="T19" fmla="*/ 1769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tx2"/>
            </a:solidFill>
            <a:ln w="9525">
              <a:no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0438" name="TextBox 20"/>
            <p:cNvSpPr txBox="1">
              <a:spLocks noChangeArrowheads="1"/>
            </p:cNvSpPr>
            <p:nvPr/>
          </p:nvSpPr>
          <p:spPr bwMode="auto">
            <a:xfrm>
              <a:off x="2940" y="2159"/>
              <a:ext cx="399" cy="391"/>
            </a:xfrm>
            <a:prstGeom prst="rect">
              <a:avLst/>
            </a:prstGeom>
            <a:noFill/>
            <a:ln w="9525">
              <a:noFill/>
              <a:miter lim="800000"/>
              <a:headEnd/>
              <a:tailEnd/>
            </a:ln>
          </p:spPr>
          <p:txBody>
            <a:bodyPr wrap="none">
              <a:spAutoFit/>
            </a:bodyPr>
            <a:lstStyle/>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标题</a:t>
              </a:r>
            </a:p>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内容</a:t>
              </a:r>
              <a:endParaRPr kumimoji="0" lang="en-US" altLang="zh-CN" sz="1599" b="0" i="0" u="none" strike="noStrike" kern="1200" cap="none" spc="0" normalizeH="0" baseline="0" noProof="0">
                <a:ln>
                  <a:noFill/>
                </a:ln>
                <a:solidFill>
                  <a:srgbClr val="808080"/>
                </a:solidFill>
                <a:effectLst/>
                <a:uLnTx/>
                <a:uFillTx/>
                <a:latin typeface="微软雅黑" pitchFamily="34" charset="-122"/>
                <a:ea typeface="微软雅黑"/>
                <a:cs typeface="+mn-cs"/>
              </a:endParaRPr>
            </a:p>
          </p:txBody>
        </p:sp>
      </p:grpSp>
      <p:grpSp>
        <p:nvGrpSpPr>
          <p:cNvPr id="95271" name="Group 39"/>
          <p:cNvGrpSpPr>
            <a:grpSpLocks/>
          </p:cNvGrpSpPr>
          <p:nvPr/>
        </p:nvGrpSpPr>
        <p:grpSpPr bwMode="auto">
          <a:xfrm>
            <a:off x="2106824" y="3325787"/>
            <a:ext cx="1103431" cy="1104925"/>
            <a:chOff x="1411" y="2206"/>
            <a:chExt cx="739" cy="740"/>
          </a:xfrm>
        </p:grpSpPr>
        <p:sp>
          <p:nvSpPr>
            <p:cNvPr id="60435" name="Freeform 10"/>
            <p:cNvSpPr>
              <a:spLocks noEditPoints="1"/>
            </p:cNvSpPr>
            <p:nvPr/>
          </p:nvSpPr>
          <p:spPr bwMode="auto">
            <a:xfrm>
              <a:off x="1411" y="2206"/>
              <a:ext cx="739" cy="740"/>
            </a:xfrm>
            <a:custGeom>
              <a:avLst/>
              <a:gdLst>
                <a:gd name="T0" fmla="*/ 10294 w 2222"/>
                <a:gd name="T1" fmla="*/ 20700 h 2222"/>
                <a:gd name="T2" fmla="*/ 20588 w 2222"/>
                <a:gd name="T3" fmla="*/ 10350 h 2222"/>
                <a:gd name="T4" fmla="*/ 10294 w 2222"/>
                <a:gd name="T5" fmla="*/ 0 h 2222"/>
                <a:gd name="T6" fmla="*/ 0 w 2222"/>
                <a:gd name="T7" fmla="*/ 10350 h 2222"/>
                <a:gd name="T8" fmla="*/ 10294 w 2222"/>
                <a:gd name="T9" fmla="*/ 20700 h 2222"/>
                <a:gd name="T10" fmla="*/ 10294 w 2222"/>
                <a:gd name="T11" fmla="*/ 17579 h 2222"/>
                <a:gd name="T12" fmla="*/ 17484 w 2222"/>
                <a:gd name="T13" fmla="*/ 10350 h 2222"/>
                <a:gd name="T14" fmla="*/ 10294 w 2222"/>
                <a:gd name="T15" fmla="*/ 3121 h 2222"/>
                <a:gd name="T16" fmla="*/ 3104 w 2222"/>
                <a:gd name="T17" fmla="*/ 10350 h 2222"/>
                <a:gd name="T18" fmla="*/ 10294 w 2222"/>
                <a:gd name="T19" fmla="*/ 1757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bg2"/>
            </a:solidFill>
            <a:ln w="9525">
              <a:no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60436" name="TextBox 23"/>
            <p:cNvSpPr txBox="1">
              <a:spLocks noChangeArrowheads="1"/>
            </p:cNvSpPr>
            <p:nvPr/>
          </p:nvSpPr>
          <p:spPr bwMode="auto">
            <a:xfrm>
              <a:off x="1600" y="2374"/>
              <a:ext cx="399" cy="391"/>
            </a:xfrm>
            <a:prstGeom prst="rect">
              <a:avLst/>
            </a:prstGeom>
            <a:noFill/>
            <a:ln w="9525">
              <a:noFill/>
              <a:miter lim="800000"/>
              <a:headEnd/>
              <a:tailEnd/>
            </a:ln>
          </p:spPr>
          <p:txBody>
            <a:bodyPr wrap="none">
              <a:spAutoFit/>
            </a:bodyPr>
            <a:lstStyle/>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标题</a:t>
              </a:r>
            </a:p>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808080"/>
                  </a:solidFill>
                  <a:effectLst/>
                  <a:uLnTx/>
                  <a:uFillTx/>
                  <a:latin typeface="微软雅黑" pitchFamily="34" charset="-122"/>
                  <a:ea typeface="微软雅黑"/>
                  <a:cs typeface="+mn-cs"/>
                </a:rPr>
                <a:t>内容</a:t>
              </a:r>
            </a:p>
          </p:txBody>
        </p:sp>
      </p:grpSp>
      <p:sp>
        <p:nvSpPr>
          <p:cNvPr id="36" name="等腰三角形 1"/>
          <p:cNvSpPr>
            <a:spLocks/>
          </p:cNvSpPr>
          <p:nvPr/>
        </p:nvSpPr>
        <p:spPr bwMode="auto">
          <a:xfrm flipV="1">
            <a:off x="3458117" y="1417552"/>
            <a:ext cx="1239308" cy="113479"/>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等腰三角形 1"/>
          <p:cNvSpPr>
            <a:spLocks/>
          </p:cNvSpPr>
          <p:nvPr/>
        </p:nvSpPr>
        <p:spPr bwMode="auto">
          <a:xfrm flipV="1">
            <a:off x="5839678" y="1725139"/>
            <a:ext cx="1237814" cy="114972"/>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等腰三角形 1"/>
          <p:cNvSpPr>
            <a:spLocks/>
          </p:cNvSpPr>
          <p:nvPr/>
        </p:nvSpPr>
        <p:spPr bwMode="auto">
          <a:xfrm>
            <a:off x="4074785" y="4129097"/>
            <a:ext cx="1237814" cy="114972"/>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等腰三角形 1"/>
          <p:cNvSpPr>
            <a:spLocks/>
          </p:cNvSpPr>
          <p:nvPr/>
        </p:nvSpPr>
        <p:spPr bwMode="auto">
          <a:xfrm>
            <a:off x="2050085" y="4376959"/>
            <a:ext cx="1237814" cy="116465"/>
          </a:xfrm>
          <a:custGeom>
            <a:avLst/>
            <a:gdLst>
              <a:gd name="T0" fmla="*/ 101809 w 2313967"/>
              <a:gd name="T1" fmla="*/ 0 h 288032"/>
              <a:gd name="T2" fmla="*/ 129208 w 2313967"/>
              <a:gd name="T3" fmla="*/ 17163 h 288032"/>
              <a:gd name="T4" fmla="*/ 425687 w 2313967"/>
              <a:gd name="T5" fmla="*/ 17163 h 288032"/>
              <a:gd name="T6" fmla="*/ 425687 w 2313967"/>
              <a:gd name="T7" fmla="*/ 22884 h 288032"/>
              <a:gd name="T8" fmla="*/ 138341 w 2313967"/>
              <a:gd name="T9" fmla="*/ 22884 h 288032"/>
              <a:gd name="T10" fmla="*/ 65276 w 2313967"/>
              <a:gd name="T11" fmla="*/ 22884 h 288032"/>
              <a:gd name="T12" fmla="*/ 0 w 2313967"/>
              <a:gd name="T13" fmla="*/ 22884 h 288032"/>
              <a:gd name="T14" fmla="*/ 0 w 2313967"/>
              <a:gd name="T15" fmla="*/ 17163 h 288032"/>
              <a:gd name="T16" fmla="*/ 74409 w 2313967"/>
              <a:gd name="T17" fmla="*/ 1716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95263" name="Text Box 31"/>
          <p:cNvSpPr txBox="1">
            <a:spLocks noChangeArrowheads="1"/>
          </p:cNvSpPr>
          <p:nvPr/>
        </p:nvSpPr>
        <p:spPr bwMode="auto">
          <a:xfrm>
            <a:off x="3353596" y="1014404"/>
            <a:ext cx="1421471" cy="381899"/>
          </a:xfrm>
          <a:prstGeom prst="rect">
            <a:avLst/>
          </a:prstGeom>
          <a:noFill/>
          <a:ln w="9525">
            <a:noFill/>
            <a:miter lim="800000"/>
            <a:headEnd/>
            <a:tailEnd/>
          </a:ln>
        </p:spPr>
        <p:txBody>
          <a:bodyPr>
            <a:spAutoFit/>
          </a:bodyPr>
          <a:lstStyle/>
          <a:p>
            <a:pPr marL="0" marR="0" lvl="0" indent="0" algn="l" defTabSz="860085" rtl="0" eaLnBrk="1" fontAlgn="auto" latinLnBrk="0" hangingPunct="1">
              <a:lnSpc>
                <a:spcPct val="100000"/>
              </a:lnSpc>
              <a:spcBef>
                <a:spcPct val="5000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请在此处添加文字内容请在此处添加文字内容</a:t>
            </a:r>
          </a:p>
        </p:txBody>
      </p:sp>
      <p:sp>
        <p:nvSpPr>
          <p:cNvPr id="95264" name="Text Box 32"/>
          <p:cNvSpPr txBox="1">
            <a:spLocks noChangeArrowheads="1"/>
          </p:cNvSpPr>
          <p:nvPr/>
        </p:nvSpPr>
        <p:spPr bwMode="auto">
          <a:xfrm>
            <a:off x="5724705" y="1317513"/>
            <a:ext cx="1421471" cy="381899"/>
          </a:xfrm>
          <a:prstGeom prst="rect">
            <a:avLst/>
          </a:prstGeom>
          <a:noFill/>
          <a:ln w="9525">
            <a:noFill/>
            <a:miter lim="800000"/>
            <a:headEnd/>
            <a:tailEnd/>
          </a:ln>
        </p:spPr>
        <p:txBody>
          <a:bodyPr>
            <a:spAutoFit/>
          </a:bodyPr>
          <a:lstStyle/>
          <a:p>
            <a:pPr marL="0" marR="0" lvl="0" indent="0" algn="l" defTabSz="860085" rtl="0" eaLnBrk="1" fontAlgn="auto" latinLnBrk="0" hangingPunct="1">
              <a:lnSpc>
                <a:spcPct val="100000"/>
              </a:lnSpc>
              <a:spcBef>
                <a:spcPct val="5000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请在此处添加文字内容请在此处添加文字内容</a:t>
            </a:r>
          </a:p>
        </p:txBody>
      </p:sp>
      <p:sp>
        <p:nvSpPr>
          <p:cNvPr id="95265" name="Text Box 33"/>
          <p:cNvSpPr txBox="1">
            <a:spLocks noChangeArrowheads="1"/>
          </p:cNvSpPr>
          <p:nvPr/>
        </p:nvSpPr>
        <p:spPr bwMode="auto">
          <a:xfrm>
            <a:off x="1930633" y="4500891"/>
            <a:ext cx="1421471" cy="381899"/>
          </a:xfrm>
          <a:prstGeom prst="rect">
            <a:avLst/>
          </a:prstGeom>
          <a:noFill/>
          <a:ln w="9525">
            <a:noFill/>
            <a:miter lim="800000"/>
            <a:headEnd/>
            <a:tailEnd/>
          </a:ln>
        </p:spPr>
        <p:txBody>
          <a:bodyPr>
            <a:spAutoFit/>
          </a:bodyPr>
          <a:lstStyle/>
          <a:p>
            <a:pPr marL="0" marR="0" lvl="0" indent="0" algn="l" defTabSz="860085" rtl="0" eaLnBrk="1" fontAlgn="auto" latinLnBrk="0" hangingPunct="1">
              <a:lnSpc>
                <a:spcPct val="100000"/>
              </a:lnSpc>
              <a:spcBef>
                <a:spcPct val="5000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请在此处添加文字内容请在此处添加文字内容</a:t>
            </a:r>
          </a:p>
        </p:txBody>
      </p:sp>
      <p:sp>
        <p:nvSpPr>
          <p:cNvPr id="95266" name="Text Box 34"/>
          <p:cNvSpPr txBox="1">
            <a:spLocks noChangeArrowheads="1"/>
          </p:cNvSpPr>
          <p:nvPr/>
        </p:nvSpPr>
        <p:spPr bwMode="auto">
          <a:xfrm>
            <a:off x="3962798" y="4264974"/>
            <a:ext cx="1421471" cy="381899"/>
          </a:xfrm>
          <a:prstGeom prst="rect">
            <a:avLst/>
          </a:prstGeom>
          <a:noFill/>
          <a:ln w="9525">
            <a:noFill/>
            <a:miter lim="800000"/>
            <a:headEnd/>
            <a:tailEnd/>
          </a:ln>
        </p:spPr>
        <p:txBody>
          <a:bodyPr>
            <a:spAutoFit/>
          </a:bodyPr>
          <a:lstStyle/>
          <a:p>
            <a:pPr marL="0" marR="0" lvl="0" indent="0" algn="l" defTabSz="860085" rtl="0" eaLnBrk="1" fontAlgn="auto" latinLnBrk="0" hangingPunct="1">
              <a:lnSpc>
                <a:spcPct val="100000"/>
              </a:lnSpc>
              <a:spcBef>
                <a:spcPct val="5000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请在此处添加文字内容请在此处添加文字内容</a:t>
            </a:r>
          </a:p>
        </p:txBody>
      </p:sp>
    </p:spTree>
    <p:extLst>
      <p:ext uri="{BB962C8B-B14F-4D97-AF65-F5344CB8AC3E}">
        <p14:creationId xmlns:p14="http://schemas.microsoft.com/office/powerpoint/2010/main" val="140454964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5267"/>
                                        </p:tgtEl>
                                        <p:attrNameLst>
                                          <p:attrName>style.visibility</p:attrName>
                                        </p:attrNameLst>
                                      </p:cBhvr>
                                      <p:to>
                                        <p:strVal val="visible"/>
                                      </p:to>
                                    </p:set>
                                    <p:animEffect transition="in" filter="wipe(down)">
                                      <p:cBhvr>
                                        <p:cTn id="10" dur="1000"/>
                                        <p:tgtEl>
                                          <p:spTgt spid="952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5268"/>
                                        </p:tgtEl>
                                        <p:attrNameLst>
                                          <p:attrName>style.visibility</p:attrName>
                                        </p:attrNameLst>
                                      </p:cBhvr>
                                      <p:to>
                                        <p:strVal val="visible"/>
                                      </p:to>
                                    </p:set>
                                    <p:animEffect transition="in" filter="wipe(down)">
                                      <p:cBhvr>
                                        <p:cTn id="16" dur="1000"/>
                                        <p:tgtEl>
                                          <p:spTgt spid="952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5269"/>
                                        </p:tgtEl>
                                        <p:attrNameLst>
                                          <p:attrName>style.visibility</p:attrName>
                                        </p:attrNameLst>
                                      </p:cBhvr>
                                      <p:to>
                                        <p:strVal val="visible"/>
                                      </p:to>
                                    </p:set>
                                    <p:animEffect transition="in" filter="wipe(down)">
                                      <p:cBhvr>
                                        <p:cTn id="22" dur="1000"/>
                                        <p:tgtEl>
                                          <p:spTgt spid="9526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95270"/>
                                        </p:tgtEl>
                                        <p:attrNameLst>
                                          <p:attrName>style.visibility</p:attrName>
                                        </p:attrNameLst>
                                      </p:cBhvr>
                                      <p:to>
                                        <p:strVal val="visible"/>
                                      </p:to>
                                    </p:set>
                                    <p:animEffect transition="in" filter="wipe(up)">
                                      <p:cBhvr>
                                        <p:cTn id="28" dur="1000"/>
                                        <p:tgtEl>
                                          <p:spTgt spid="9527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95271"/>
                                        </p:tgtEl>
                                        <p:attrNameLst>
                                          <p:attrName>style.visibility</p:attrName>
                                        </p:attrNameLst>
                                      </p:cBhvr>
                                      <p:to>
                                        <p:strVal val="visible"/>
                                      </p:to>
                                    </p:set>
                                    <p:animEffect transition="in" filter="wipe(up)">
                                      <p:cBhvr>
                                        <p:cTn id="34" dur="1000"/>
                                        <p:tgtEl>
                                          <p:spTgt spid="95271"/>
                                        </p:tgtEl>
                                      </p:cBhvr>
                                    </p:animEffect>
                                  </p:childTnLst>
                                </p:cTn>
                              </p:par>
                            </p:childTnLst>
                          </p:cTn>
                        </p:par>
                        <p:par>
                          <p:cTn id="35" fill="hold">
                            <p:stCondLst>
                              <p:cond delay="10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95263"/>
                                        </p:tgtEl>
                                        <p:attrNameLst>
                                          <p:attrName>style.visibility</p:attrName>
                                        </p:attrNameLst>
                                      </p:cBhvr>
                                      <p:to>
                                        <p:strVal val="visible"/>
                                      </p:to>
                                    </p:set>
                                    <p:animEffect transition="in" filter="fade">
                                      <p:cBhvr>
                                        <p:cTn id="43" dur="1000"/>
                                        <p:tgtEl>
                                          <p:spTgt spid="95263"/>
                                        </p:tgtEl>
                                      </p:cBhvr>
                                    </p:animEffect>
                                    <p:anim calcmode="lin" valueType="num">
                                      <p:cBhvr>
                                        <p:cTn id="44" dur="1000" fill="hold"/>
                                        <p:tgtEl>
                                          <p:spTgt spid="95263"/>
                                        </p:tgtEl>
                                        <p:attrNameLst>
                                          <p:attrName>ppt_x</p:attrName>
                                        </p:attrNameLst>
                                      </p:cBhvr>
                                      <p:tavLst>
                                        <p:tav tm="0">
                                          <p:val>
                                            <p:strVal val="#ppt_x"/>
                                          </p:val>
                                        </p:tav>
                                        <p:tav tm="100000">
                                          <p:val>
                                            <p:strVal val="#ppt_x"/>
                                          </p:val>
                                        </p:tav>
                                      </p:tavLst>
                                    </p:anim>
                                    <p:anim calcmode="lin" valueType="num">
                                      <p:cBhvr>
                                        <p:cTn id="45" dur="1000" fill="hold"/>
                                        <p:tgtEl>
                                          <p:spTgt spid="95263"/>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17"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strVal val="#ppt_h"/>
                                          </p:val>
                                        </p:tav>
                                        <p:tav tm="100000">
                                          <p:val>
                                            <p:strVal val="#ppt_h"/>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95264"/>
                                        </p:tgtEl>
                                        <p:attrNameLst>
                                          <p:attrName>style.visibility</p:attrName>
                                        </p:attrNameLst>
                                      </p:cBhvr>
                                      <p:to>
                                        <p:strVal val="visible"/>
                                      </p:to>
                                    </p:set>
                                    <p:animEffect transition="in" filter="fade">
                                      <p:cBhvr>
                                        <p:cTn id="54" dur="1000"/>
                                        <p:tgtEl>
                                          <p:spTgt spid="95264"/>
                                        </p:tgtEl>
                                      </p:cBhvr>
                                    </p:animEffect>
                                    <p:anim calcmode="lin" valueType="num">
                                      <p:cBhvr>
                                        <p:cTn id="55" dur="1000" fill="hold"/>
                                        <p:tgtEl>
                                          <p:spTgt spid="95264"/>
                                        </p:tgtEl>
                                        <p:attrNameLst>
                                          <p:attrName>ppt_x</p:attrName>
                                        </p:attrNameLst>
                                      </p:cBhvr>
                                      <p:tavLst>
                                        <p:tav tm="0">
                                          <p:val>
                                            <p:strVal val="#ppt_x"/>
                                          </p:val>
                                        </p:tav>
                                        <p:tav tm="100000">
                                          <p:val>
                                            <p:strVal val="#ppt_x"/>
                                          </p:val>
                                        </p:tav>
                                      </p:tavLst>
                                    </p:anim>
                                    <p:anim calcmode="lin" valueType="num">
                                      <p:cBhvr>
                                        <p:cTn id="56" dur="1000" fill="hold"/>
                                        <p:tgtEl>
                                          <p:spTgt spid="95264"/>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17" presetClass="entr" presetSubtype="1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95266"/>
                                        </p:tgtEl>
                                        <p:attrNameLst>
                                          <p:attrName>style.visibility</p:attrName>
                                        </p:attrNameLst>
                                      </p:cBhvr>
                                      <p:to>
                                        <p:strVal val="visible"/>
                                      </p:to>
                                    </p:set>
                                    <p:animEffect transition="in" filter="fade">
                                      <p:cBhvr>
                                        <p:cTn id="65" dur="1000"/>
                                        <p:tgtEl>
                                          <p:spTgt spid="95266"/>
                                        </p:tgtEl>
                                      </p:cBhvr>
                                    </p:animEffect>
                                    <p:anim calcmode="lin" valueType="num">
                                      <p:cBhvr>
                                        <p:cTn id="66" dur="1000" fill="hold"/>
                                        <p:tgtEl>
                                          <p:spTgt spid="95266"/>
                                        </p:tgtEl>
                                        <p:attrNameLst>
                                          <p:attrName>ppt_x</p:attrName>
                                        </p:attrNameLst>
                                      </p:cBhvr>
                                      <p:tavLst>
                                        <p:tav tm="0">
                                          <p:val>
                                            <p:strVal val="#ppt_x"/>
                                          </p:val>
                                        </p:tav>
                                        <p:tav tm="100000">
                                          <p:val>
                                            <p:strVal val="#ppt_x"/>
                                          </p:val>
                                        </p:tav>
                                      </p:tavLst>
                                    </p:anim>
                                    <p:anim calcmode="lin" valueType="num">
                                      <p:cBhvr>
                                        <p:cTn id="67" dur="1000" fill="hold"/>
                                        <p:tgtEl>
                                          <p:spTgt spid="9526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17"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strVal val="#ppt_h"/>
                                          </p:val>
                                        </p:tav>
                                        <p:tav tm="100000">
                                          <p:val>
                                            <p:strVal val="#ppt_h"/>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95265"/>
                                        </p:tgtEl>
                                        <p:attrNameLst>
                                          <p:attrName>style.visibility</p:attrName>
                                        </p:attrNameLst>
                                      </p:cBhvr>
                                      <p:to>
                                        <p:strVal val="visible"/>
                                      </p:to>
                                    </p:set>
                                    <p:animEffect transition="in" filter="fade">
                                      <p:cBhvr>
                                        <p:cTn id="76" dur="500"/>
                                        <p:tgtEl>
                                          <p:spTgt spid="95265"/>
                                        </p:tgtEl>
                                      </p:cBhvr>
                                    </p:animEffect>
                                    <p:anim calcmode="lin" valueType="num">
                                      <p:cBhvr>
                                        <p:cTn id="77" dur="500" fill="hold"/>
                                        <p:tgtEl>
                                          <p:spTgt spid="95265"/>
                                        </p:tgtEl>
                                        <p:attrNameLst>
                                          <p:attrName>ppt_x</p:attrName>
                                        </p:attrNameLst>
                                      </p:cBhvr>
                                      <p:tavLst>
                                        <p:tav tm="0">
                                          <p:val>
                                            <p:strVal val="#ppt_x"/>
                                          </p:val>
                                        </p:tav>
                                        <p:tav tm="100000">
                                          <p:val>
                                            <p:strVal val="#ppt_x"/>
                                          </p:val>
                                        </p:tav>
                                      </p:tavLst>
                                    </p:anim>
                                    <p:anim calcmode="lin" valueType="num">
                                      <p:cBhvr>
                                        <p:cTn id="78" dur="500" fill="hold"/>
                                        <p:tgtEl>
                                          <p:spTgt spid="95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6" grpId="0" animBg="1"/>
      <p:bldP spid="38" grpId="0" animBg="1"/>
      <p:bldP spid="40" grpId="0" animBg="1"/>
      <p:bldP spid="42" grpId="0" animBg="1"/>
      <p:bldP spid="95263" grpId="0"/>
      <p:bldP spid="95264" grpId="0"/>
      <p:bldP spid="95265" grpId="0"/>
      <p:bldP spid="952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78" y="3333750"/>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grpSp>
        <p:nvGrpSpPr>
          <p:cNvPr id="12" name="组合 299"/>
          <p:cNvGrpSpPr>
            <a:grpSpLocks/>
          </p:cNvGrpSpPr>
          <p:nvPr/>
        </p:nvGrpSpPr>
        <p:grpSpPr bwMode="auto">
          <a:xfrm>
            <a:off x="3820088" y="411176"/>
            <a:ext cx="1466475" cy="1587500"/>
            <a:chOff x="0" y="0"/>
            <a:chExt cx="2134334" cy="2311488"/>
          </a:xfrm>
        </p:grpSpPr>
        <p:grpSp>
          <p:nvGrpSpPr>
            <p:cNvPr id="13" name="Group 1"/>
            <p:cNvGrpSpPr>
              <a:grpSpLocks/>
            </p:cNvGrpSpPr>
            <p:nvPr/>
          </p:nvGrpSpPr>
          <p:grpSpPr bwMode="auto">
            <a:xfrm>
              <a:off x="0" y="0"/>
              <a:ext cx="2134334" cy="2311488"/>
              <a:chOff x="0" y="0"/>
              <a:chExt cx="1673076" cy="1834694"/>
            </a:xfrm>
          </p:grpSpPr>
          <p:sp>
            <p:nvSpPr>
              <p:cNvPr id="15" name="Oval 11"/>
              <p:cNvSpPr>
                <a:spLocks noChangeArrowheads="1"/>
              </p:cNvSpPr>
              <p:nvPr/>
            </p:nvSpPr>
            <p:spPr bwMode="auto">
              <a:xfrm>
                <a:off x="143134" y="228300"/>
                <a:ext cx="1430856" cy="14308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5400">
                  <a:solidFill>
                    <a:srgbClr val="000000"/>
                  </a:solidFill>
                  <a:latin typeface="微软雅黑" pitchFamily="34" charset="-122"/>
                  <a:ea typeface="微软雅黑" pitchFamily="34" charset="-122"/>
                  <a:sym typeface="微软雅黑" pitchFamily="34" charset="-122"/>
                </a:endParaRPr>
              </a:p>
            </p:txBody>
          </p:sp>
          <p:sp>
            <p:nvSpPr>
              <p:cNvPr id="16" name="Freeform 18"/>
              <p:cNvSpPr>
                <a:spLocks noEditPoints="1" noChangeArrowheads="1"/>
              </p:cNvSpPr>
              <p:nvPr/>
            </p:nvSpPr>
            <p:spPr bwMode="auto">
              <a:xfrm>
                <a:off x="613412" y="653731"/>
                <a:ext cx="236555" cy="235905"/>
              </a:xfrm>
              <a:custGeom>
                <a:avLst/>
                <a:gdLst>
                  <a:gd name="T0" fmla="*/ 2147483647 w 2222"/>
                  <a:gd name="T1" fmla="*/ 2147483647 h 2222"/>
                  <a:gd name="T2" fmla="*/ 2147483647 w 2222"/>
                  <a:gd name="T3" fmla="*/ 2147483647 h 2222"/>
                  <a:gd name="T4" fmla="*/ 2147483647 w 2222"/>
                  <a:gd name="T5" fmla="*/ 2147483647 h 2222"/>
                  <a:gd name="T6" fmla="*/ 2147483647 w 2222"/>
                  <a:gd name="T7" fmla="*/ 2147483647 h 2222"/>
                  <a:gd name="T8" fmla="*/ 2147483647 w 2222"/>
                  <a:gd name="T9" fmla="*/ 2147483647 h 2222"/>
                  <a:gd name="T10" fmla="*/ 2147483647 w 2222"/>
                  <a:gd name="T11" fmla="*/ 2147483647 h 2222"/>
                  <a:gd name="T12" fmla="*/ 2147483647 w 2222"/>
                  <a:gd name="T13" fmla="*/ 2147483647 h 2222"/>
                  <a:gd name="T14" fmla="*/ 0 w 2222"/>
                  <a:gd name="T15" fmla="*/ 2147483647 h 2222"/>
                  <a:gd name="T16" fmla="*/ 2147483647 w 2222"/>
                  <a:gd name="T17" fmla="*/ 2147483647 h 2222"/>
                  <a:gd name="T18" fmla="*/ 2147483647 w 2222"/>
                  <a:gd name="T19" fmla="*/ 2147483647 h 2222"/>
                  <a:gd name="T20" fmla="*/ 2147483647 w 2222"/>
                  <a:gd name="T21" fmla="*/ 2147483647 h 2222"/>
                  <a:gd name="T22" fmla="*/ 2147483647 w 2222"/>
                  <a:gd name="T23" fmla="*/ 2147483647 h 2222"/>
                  <a:gd name="T24" fmla="*/ 2147483647 w 2222"/>
                  <a:gd name="T25" fmla="*/ 2147483647 h 2222"/>
                  <a:gd name="T26" fmla="*/ 2147483647 w 2222"/>
                  <a:gd name="T27" fmla="*/ 2147483647 h 2222"/>
                  <a:gd name="T28" fmla="*/ 2147483647 w 2222"/>
                  <a:gd name="T29" fmla="*/ 2147483647 h 2222"/>
                  <a:gd name="T30" fmla="*/ 2147483647 w 2222"/>
                  <a:gd name="T31" fmla="*/ 2147483647 h 2222"/>
                  <a:gd name="T32" fmla="*/ 2147483647 w 2222"/>
                  <a:gd name="T33" fmla="*/ 2147483647 h 2222"/>
                  <a:gd name="T34" fmla="*/ 2147483647 w 2222"/>
                  <a:gd name="T35" fmla="*/ 2147483647 h 2222"/>
                  <a:gd name="T36" fmla="*/ 2147483647 w 2222"/>
                  <a:gd name="T37" fmla="*/ 1778266541 h 2222"/>
                  <a:gd name="T38" fmla="*/ 2147483647 w 2222"/>
                  <a:gd name="T39" fmla="*/ 2147483647 h 2222"/>
                  <a:gd name="T40" fmla="*/ 2147483647 w 2222"/>
                  <a:gd name="T41" fmla="*/ 2147483647 h 2222"/>
                  <a:gd name="T42" fmla="*/ 2147483647 w 2222"/>
                  <a:gd name="T43" fmla="*/ 2147483647 h 2222"/>
                  <a:gd name="T44" fmla="*/ 2147483647 w 2222"/>
                  <a:gd name="T45" fmla="*/ 2147483647 h 2222"/>
                  <a:gd name="T46" fmla="*/ 2147483647 w 2222"/>
                  <a:gd name="T47" fmla="*/ 2147483647 h 2222"/>
                  <a:gd name="T48" fmla="*/ 2147483647 w 2222"/>
                  <a:gd name="T49" fmla="*/ 2147483647 h 2222"/>
                  <a:gd name="T50" fmla="*/ 2147483647 w 2222"/>
                  <a:gd name="T51" fmla="*/ 2147483647 h 2222"/>
                  <a:gd name="T52" fmla="*/ 2147483647 w 2222"/>
                  <a:gd name="T53" fmla="*/ 2147483647 h 2222"/>
                  <a:gd name="T54" fmla="*/ 2147483647 w 2222"/>
                  <a:gd name="T55" fmla="*/ 2147483647 h 2222"/>
                  <a:gd name="T56" fmla="*/ 2147483647 w 2222"/>
                  <a:gd name="T57" fmla="*/ 2147483647 h 2222"/>
                  <a:gd name="T58" fmla="*/ 2147483647 w 2222"/>
                  <a:gd name="T59" fmla="*/ 2147483647 h 2222"/>
                  <a:gd name="T60" fmla="*/ 2147483647 w 2222"/>
                  <a:gd name="T61" fmla="*/ 2147483647 h 2222"/>
                  <a:gd name="T62" fmla="*/ 2147483647 w 2222"/>
                  <a:gd name="T63" fmla="*/ 2147483647 h 2222"/>
                  <a:gd name="T64" fmla="*/ 2147483647 w 2222"/>
                  <a:gd name="T65" fmla="*/ 2147483647 h 2222"/>
                  <a:gd name="T66" fmla="*/ 2147483647 w 2222"/>
                  <a:gd name="T67" fmla="*/ 2147483647 h 2222"/>
                  <a:gd name="T68" fmla="*/ 2147483647 w 2222"/>
                  <a:gd name="T69" fmla="*/ 2147483647 h 2222"/>
                  <a:gd name="T70" fmla="*/ 2147483647 w 2222"/>
                  <a:gd name="T71" fmla="*/ 2147483647 h 2222"/>
                  <a:gd name="T72" fmla="*/ 2147483647 w 2222"/>
                  <a:gd name="T73" fmla="*/ 2147483647 h 2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2"/>
                  <a:gd name="T112" fmla="*/ 0 h 2222"/>
                  <a:gd name="T113" fmla="*/ 2222 w 2222"/>
                  <a:gd name="T114" fmla="*/ 2222 h 2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0"/>
              </a:p>
            </p:txBody>
          </p:sp>
          <p:grpSp>
            <p:nvGrpSpPr>
              <p:cNvPr id="17" name="Group 9"/>
              <p:cNvGrpSpPr>
                <a:grpSpLocks/>
              </p:cNvGrpSpPr>
              <p:nvPr/>
            </p:nvGrpSpPr>
            <p:grpSpPr bwMode="auto">
              <a:xfrm>
                <a:off x="0" y="0"/>
                <a:ext cx="1673076" cy="1834694"/>
                <a:chOff x="0" y="0"/>
                <a:chExt cx="4387849" cy="4811712"/>
              </a:xfrm>
            </p:grpSpPr>
            <p:sp>
              <p:nvSpPr>
                <p:cNvPr id="18"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sp>
              <p:nvSpPr>
                <p:cNvPr id="19" name="Freeform 7"/>
                <p:cNvSpPr>
                  <a:spLocks noChangeArrowheads="1"/>
                </p:cNvSpPr>
                <p:nvPr/>
              </p:nvSpPr>
              <p:spPr bwMode="auto">
                <a:xfrm>
                  <a:off x="2084388" y="225424"/>
                  <a:ext cx="2303461" cy="4586288"/>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grpSp>
        </p:grpSp>
        <p:sp>
          <p:nvSpPr>
            <p:cNvPr id="14" name="矩形 81"/>
            <p:cNvSpPr>
              <a:spLocks noChangeArrowheads="1"/>
            </p:cNvSpPr>
            <p:nvPr/>
          </p:nvSpPr>
          <p:spPr bwMode="auto">
            <a:xfrm>
              <a:off x="368772" y="584065"/>
              <a:ext cx="1374226" cy="112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lang="en-US" altLang="zh-CN" sz="4400" b="1" dirty="0" smtClean="0">
                  <a:solidFill>
                    <a:srgbClr val="009644"/>
                  </a:solidFill>
                  <a:latin typeface="微软雅黑" pitchFamily="34" charset="-122"/>
                  <a:ea typeface="微软雅黑" pitchFamily="34" charset="-122"/>
                  <a:sym typeface="微软雅黑" pitchFamily="34" charset="-122"/>
                </a:rPr>
                <a:t>04</a:t>
              </a:r>
              <a:endParaRPr lang="zh-CN" altLang="en-US" sz="4400" b="1" dirty="0" smtClean="0">
                <a:solidFill>
                  <a:srgbClr val="009644"/>
                </a:solidFill>
                <a:latin typeface="微软雅黑" pitchFamily="34" charset="-122"/>
                <a:ea typeface="微软雅黑" pitchFamily="34" charset="-122"/>
                <a:sym typeface="微软雅黑" pitchFamily="34" charset="-122"/>
              </a:endParaRPr>
            </a:p>
          </p:txBody>
        </p:sp>
      </p:grpSp>
      <p:sp>
        <p:nvSpPr>
          <p:cNvPr id="3" name="矩形 2"/>
          <p:cNvSpPr/>
          <p:nvPr/>
        </p:nvSpPr>
        <p:spPr>
          <a:xfrm>
            <a:off x="2438691" y="2218238"/>
            <a:ext cx="4326891" cy="5724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第四部分：单击此处添加标题文字</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524297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0"/>
          <p:cNvSpPr>
            <a:spLocks noChangeArrowheads="1"/>
          </p:cNvSpPr>
          <p:nvPr/>
        </p:nvSpPr>
        <p:spPr bwMode="auto">
          <a:xfrm>
            <a:off x="1075913" y="3228133"/>
            <a:ext cx="1219536" cy="7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endParaRPr lang="en-US" altLang="zh-CN" sz="873">
              <a:solidFill>
                <a:schemeClr val="accent4">
                  <a:lumMod val="50000"/>
                </a:schemeClr>
              </a:solidFill>
              <a:latin typeface="微软雅黑" pitchFamily="34" charset="-122"/>
              <a:ea typeface="微软雅黑" pitchFamily="34" charset="-122"/>
              <a:sym typeface="Lato Light" charset="0"/>
            </a:endParaRPr>
          </a:p>
        </p:txBody>
      </p:sp>
      <p:sp>
        <p:nvSpPr>
          <p:cNvPr id="12295" name="Rectangle 21"/>
          <p:cNvSpPr>
            <a:spLocks noChangeArrowheads="1"/>
          </p:cNvSpPr>
          <p:nvPr/>
        </p:nvSpPr>
        <p:spPr bwMode="auto">
          <a:xfrm>
            <a:off x="1131347" y="2918210"/>
            <a:ext cx="1108669" cy="1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pPr>
            <a:r>
              <a:rPr lang="zh-CN" altLang="en-US" sz="1270">
                <a:solidFill>
                  <a:srgbClr val="73D22C"/>
                </a:solidFill>
                <a:latin typeface="微软雅黑" pitchFamily="34" charset="-122"/>
                <a:ea typeface="微软雅黑" pitchFamily="34" charset="-122"/>
                <a:sym typeface="Bebas Neue" charset="0"/>
              </a:rPr>
              <a:t>添加标题</a:t>
            </a:r>
            <a:endParaRPr lang="en-US" altLang="zh-CN" sz="1270">
              <a:solidFill>
                <a:srgbClr val="73D22C"/>
              </a:solidFill>
              <a:latin typeface="微软雅黑" pitchFamily="34" charset="-122"/>
              <a:ea typeface="微软雅黑" pitchFamily="34" charset="-122"/>
              <a:sym typeface="Bebas Neue" charset="0"/>
            </a:endParaRPr>
          </a:p>
        </p:txBody>
      </p:sp>
      <p:sp>
        <p:nvSpPr>
          <p:cNvPr id="12296" name="Rectangle 23"/>
          <p:cNvSpPr>
            <a:spLocks noChangeArrowheads="1"/>
          </p:cNvSpPr>
          <p:nvPr/>
        </p:nvSpPr>
        <p:spPr bwMode="auto">
          <a:xfrm>
            <a:off x="3089156" y="2918210"/>
            <a:ext cx="1108669" cy="1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pPr>
            <a:r>
              <a:rPr lang="zh-CN" altLang="en-US" sz="1270">
                <a:solidFill>
                  <a:srgbClr val="009644"/>
                </a:solidFill>
                <a:latin typeface="微软雅黑" pitchFamily="34" charset="-122"/>
                <a:ea typeface="微软雅黑" pitchFamily="34" charset="-122"/>
                <a:sym typeface="Bebas Neue" charset="0"/>
              </a:rPr>
              <a:t>添加标题</a:t>
            </a:r>
            <a:endParaRPr lang="en-US" altLang="zh-CN" sz="1270">
              <a:solidFill>
                <a:srgbClr val="009644"/>
              </a:solidFill>
              <a:latin typeface="微软雅黑" pitchFamily="34" charset="-122"/>
              <a:ea typeface="微软雅黑" pitchFamily="34" charset="-122"/>
              <a:sym typeface="Bebas Neue" charset="0"/>
            </a:endParaRPr>
          </a:p>
        </p:txBody>
      </p:sp>
      <p:sp>
        <p:nvSpPr>
          <p:cNvPr id="12297" name="Rectangle 25"/>
          <p:cNvSpPr>
            <a:spLocks noChangeArrowheads="1"/>
          </p:cNvSpPr>
          <p:nvPr/>
        </p:nvSpPr>
        <p:spPr bwMode="auto">
          <a:xfrm>
            <a:off x="5102398" y="2918210"/>
            <a:ext cx="1108669" cy="1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pPr>
            <a:r>
              <a:rPr lang="zh-CN" altLang="en-US" sz="1270">
                <a:solidFill>
                  <a:srgbClr val="73D22C"/>
                </a:solidFill>
                <a:latin typeface="微软雅黑" pitchFamily="34" charset="-122"/>
                <a:ea typeface="微软雅黑" pitchFamily="34" charset="-122"/>
                <a:sym typeface="Bebas Neue" charset="0"/>
              </a:rPr>
              <a:t>添加标题</a:t>
            </a:r>
            <a:endParaRPr lang="en-US" altLang="zh-CN" sz="1270">
              <a:solidFill>
                <a:srgbClr val="73D22C"/>
              </a:solidFill>
              <a:latin typeface="微软雅黑" pitchFamily="34" charset="-122"/>
              <a:ea typeface="微软雅黑" pitchFamily="34" charset="-122"/>
              <a:sym typeface="Bebas Neue" charset="0"/>
            </a:endParaRPr>
          </a:p>
        </p:txBody>
      </p:sp>
      <p:sp>
        <p:nvSpPr>
          <p:cNvPr id="12298" name="Rectangle 27"/>
          <p:cNvSpPr>
            <a:spLocks noChangeArrowheads="1"/>
          </p:cNvSpPr>
          <p:nvPr/>
        </p:nvSpPr>
        <p:spPr bwMode="auto">
          <a:xfrm>
            <a:off x="7048868" y="2918210"/>
            <a:ext cx="1108669" cy="1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buFont typeface="Arial" pitchFamily="34" charset="0"/>
              <a:buNone/>
            </a:pPr>
            <a:r>
              <a:rPr lang="zh-CN" altLang="en-US" sz="1270">
                <a:solidFill>
                  <a:srgbClr val="009644"/>
                </a:solidFill>
                <a:latin typeface="微软雅黑" pitchFamily="34" charset="-122"/>
                <a:ea typeface="微软雅黑" pitchFamily="34" charset="-122"/>
                <a:sym typeface="Bebas Neue" charset="0"/>
              </a:rPr>
              <a:t>添加标题</a:t>
            </a:r>
            <a:endParaRPr lang="en-US" altLang="zh-CN" sz="1270">
              <a:solidFill>
                <a:srgbClr val="009644"/>
              </a:solidFill>
              <a:latin typeface="微软雅黑" pitchFamily="34" charset="-122"/>
              <a:ea typeface="微软雅黑" pitchFamily="34" charset="-122"/>
              <a:sym typeface="Bebas Neue" charset="0"/>
            </a:endParaRPr>
          </a:p>
        </p:txBody>
      </p:sp>
      <p:sp>
        <p:nvSpPr>
          <p:cNvPr id="12299" name="Rectangle 20"/>
          <p:cNvSpPr>
            <a:spLocks noChangeArrowheads="1"/>
          </p:cNvSpPr>
          <p:nvPr/>
        </p:nvSpPr>
        <p:spPr bwMode="auto">
          <a:xfrm>
            <a:off x="3033722" y="3228133"/>
            <a:ext cx="1219536" cy="7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endParaRPr lang="en-US" altLang="zh-CN" sz="873">
              <a:solidFill>
                <a:schemeClr val="accent4">
                  <a:lumMod val="50000"/>
                </a:schemeClr>
              </a:solidFill>
              <a:latin typeface="微软雅黑" pitchFamily="34" charset="-122"/>
              <a:ea typeface="微软雅黑" pitchFamily="34" charset="-122"/>
              <a:sym typeface="Lato Light" charset="0"/>
            </a:endParaRPr>
          </a:p>
        </p:txBody>
      </p:sp>
      <p:sp>
        <p:nvSpPr>
          <p:cNvPr id="12300" name="Rectangle 20"/>
          <p:cNvSpPr>
            <a:spLocks noChangeArrowheads="1"/>
          </p:cNvSpPr>
          <p:nvPr/>
        </p:nvSpPr>
        <p:spPr bwMode="auto">
          <a:xfrm>
            <a:off x="5046964" y="3228133"/>
            <a:ext cx="1219536" cy="7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endParaRPr lang="en-US" altLang="zh-CN" sz="873">
              <a:solidFill>
                <a:schemeClr val="accent4">
                  <a:lumMod val="50000"/>
                </a:schemeClr>
              </a:solidFill>
              <a:latin typeface="微软雅黑" pitchFamily="34" charset="-122"/>
              <a:ea typeface="微软雅黑" pitchFamily="34" charset="-122"/>
              <a:sym typeface="Lato Light" charset="0"/>
            </a:endParaRPr>
          </a:p>
        </p:txBody>
      </p:sp>
      <p:sp>
        <p:nvSpPr>
          <p:cNvPr id="12301" name="Rectangle 20"/>
          <p:cNvSpPr>
            <a:spLocks noChangeArrowheads="1"/>
          </p:cNvSpPr>
          <p:nvPr/>
        </p:nvSpPr>
        <p:spPr bwMode="auto">
          <a:xfrm>
            <a:off x="6993435" y="3228133"/>
            <a:ext cx="1219536" cy="7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endParaRPr lang="en-US" altLang="zh-CN" sz="873">
              <a:solidFill>
                <a:schemeClr val="accent4">
                  <a:lumMod val="50000"/>
                </a:schemeClr>
              </a:solidFill>
              <a:latin typeface="微软雅黑" pitchFamily="34" charset="-122"/>
              <a:ea typeface="微软雅黑" pitchFamily="34" charset="-122"/>
              <a:sym typeface="Lato Light" charset="0"/>
            </a:endParaRPr>
          </a:p>
        </p:txBody>
      </p:sp>
      <p:grpSp>
        <p:nvGrpSpPr>
          <p:cNvPr id="12302" name="Group 2"/>
          <p:cNvGrpSpPr>
            <a:grpSpLocks/>
          </p:cNvGrpSpPr>
          <p:nvPr/>
        </p:nvGrpSpPr>
        <p:grpSpPr bwMode="auto">
          <a:xfrm>
            <a:off x="3332307" y="1973321"/>
            <a:ext cx="684099" cy="676540"/>
            <a:chOff x="0" y="0"/>
            <a:chExt cx="675409" cy="675951"/>
          </a:xfrm>
        </p:grpSpPr>
        <p:sp>
          <p:nvSpPr>
            <p:cNvPr id="10262" name="Oval 7"/>
            <p:cNvSpPr>
              <a:spLocks noChangeArrowheads="1"/>
            </p:cNvSpPr>
            <p:nvPr/>
          </p:nvSpPr>
          <p:spPr bwMode="auto">
            <a:xfrm>
              <a:off x="0" y="0"/>
              <a:ext cx="675409" cy="675951"/>
            </a:xfrm>
            <a:prstGeom prst="ellipse">
              <a:avLst/>
            </a:prstGeom>
            <a:solidFill>
              <a:srgbClr val="009644">
                <a:alpha val="8901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0263" name="Freeform 6"/>
            <p:cNvSpPr>
              <a:spLocks noEditPoints="1" noChangeArrowheads="1"/>
            </p:cNvSpPr>
            <p:nvPr/>
          </p:nvSpPr>
          <p:spPr bwMode="auto">
            <a:xfrm>
              <a:off x="146320" y="215954"/>
              <a:ext cx="385407" cy="256486"/>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2305" name="Group 4"/>
          <p:cNvGrpSpPr>
            <a:grpSpLocks/>
          </p:cNvGrpSpPr>
          <p:nvPr/>
        </p:nvGrpSpPr>
        <p:grpSpPr bwMode="auto">
          <a:xfrm>
            <a:off x="7290760" y="1973321"/>
            <a:ext cx="684099" cy="676540"/>
            <a:chOff x="0" y="0"/>
            <a:chExt cx="675409" cy="675951"/>
          </a:xfrm>
        </p:grpSpPr>
        <p:sp>
          <p:nvSpPr>
            <p:cNvPr id="10260" name="Oval 13"/>
            <p:cNvSpPr>
              <a:spLocks noChangeArrowheads="1"/>
            </p:cNvSpPr>
            <p:nvPr/>
          </p:nvSpPr>
          <p:spPr bwMode="auto">
            <a:xfrm>
              <a:off x="0" y="0"/>
              <a:ext cx="675409" cy="675951"/>
            </a:xfrm>
            <a:prstGeom prst="ellipse">
              <a:avLst/>
            </a:prstGeom>
            <a:solidFill>
              <a:srgbClr val="009644">
                <a:alpha val="8901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0261" name="Freeform 7"/>
            <p:cNvSpPr>
              <a:spLocks noEditPoints="1" noChangeArrowheads="1"/>
            </p:cNvSpPr>
            <p:nvPr/>
          </p:nvSpPr>
          <p:spPr bwMode="auto">
            <a:xfrm>
              <a:off x="147893" y="176262"/>
              <a:ext cx="362484" cy="335870"/>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grpSp>
      <p:grpSp>
        <p:nvGrpSpPr>
          <p:cNvPr id="12308" name="Group 1"/>
          <p:cNvGrpSpPr>
            <a:grpSpLocks/>
          </p:cNvGrpSpPr>
          <p:nvPr/>
        </p:nvGrpSpPr>
        <p:grpSpPr bwMode="auto">
          <a:xfrm>
            <a:off x="1344262" y="1973321"/>
            <a:ext cx="684099" cy="676540"/>
            <a:chOff x="0" y="0"/>
            <a:chExt cx="675950" cy="675951"/>
          </a:xfrm>
        </p:grpSpPr>
        <p:sp>
          <p:nvSpPr>
            <p:cNvPr id="10258" name="Oval 4"/>
            <p:cNvSpPr>
              <a:spLocks noChangeArrowheads="1"/>
            </p:cNvSpPr>
            <p:nvPr/>
          </p:nvSpPr>
          <p:spPr bwMode="auto">
            <a:xfrm>
              <a:off x="0" y="0"/>
              <a:ext cx="675950" cy="675951"/>
            </a:xfrm>
            <a:prstGeom prst="ellipse">
              <a:avLst/>
            </a:prstGeom>
            <a:solidFill>
              <a:srgbClr val="73D22C">
                <a:alpha val="8901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0259" name="Freeform 8"/>
            <p:cNvSpPr>
              <a:spLocks noEditPoints="1" noChangeArrowheads="1"/>
            </p:cNvSpPr>
            <p:nvPr/>
          </p:nvSpPr>
          <p:spPr bwMode="auto">
            <a:xfrm>
              <a:off x="232750" y="162173"/>
              <a:ext cx="244316" cy="364048"/>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2311" name="Group 3"/>
          <p:cNvGrpSpPr>
            <a:grpSpLocks/>
          </p:cNvGrpSpPr>
          <p:nvPr/>
        </p:nvGrpSpPr>
        <p:grpSpPr bwMode="auto">
          <a:xfrm>
            <a:off x="5324132" y="1973321"/>
            <a:ext cx="684100" cy="676540"/>
            <a:chOff x="0" y="0"/>
            <a:chExt cx="675409" cy="675951"/>
          </a:xfrm>
        </p:grpSpPr>
        <p:sp>
          <p:nvSpPr>
            <p:cNvPr id="10256" name="Oval 10"/>
            <p:cNvSpPr>
              <a:spLocks noChangeArrowheads="1"/>
            </p:cNvSpPr>
            <p:nvPr/>
          </p:nvSpPr>
          <p:spPr bwMode="auto">
            <a:xfrm>
              <a:off x="0" y="0"/>
              <a:ext cx="675409" cy="675951"/>
            </a:xfrm>
            <a:prstGeom prst="ellipse">
              <a:avLst/>
            </a:prstGeom>
            <a:solidFill>
              <a:srgbClr val="73D22C">
                <a:alpha val="8901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0257" name="Freeform 11"/>
            <p:cNvSpPr>
              <a:spLocks noEditPoints="1" noChangeArrowheads="1"/>
            </p:cNvSpPr>
            <p:nvPr/>
          </p:nvSpPr>
          <p:spPr bwMode="auto">
            <a:xfrm>
              <a:off x="183730" y="190711"/>
              <a:ext cx="308223" cy="306972"/>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2314" name="Rectangle 45"/>
          <p:cNvSpPr>
            <a:spLocks noChangeArrowheads="1"/>
          </p:cNvSpPr>
          <p:nvPr/>
        </p:nvSpPr>
        <p:spPr bwMode="auto">
          <a:xfrm>
            <a:off x="1577334" y="457721"/>
            <a:ext cx="6022089"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zh-CN" altLang="en-US" sz="2857" b="1" dirty="0" smtClean="0">
                <a:solidFill>
                  <a:srgbClr val="009644"/>
                </a:solidFill>
                <a:latin typeface="微软雅黑" pitchFamily="34" charset="-122"/>
                <a:ea typeface="微软雅黑" pitchFamily="34" charset="-122"/>
                <a:sym typeface="Bebas Neue" charset="0"/>
              </a:rPr>
              <a:t> </a:t>
            </a:r>
            <a:endParaRPr lang="zh-CN" altLang="en-US" sz="2857" b="1" dirty="0">
              <a:solidFill>
                <a:srgbClr val="009644"/>
              </a:solidFill>
              <a:latin typeface="微软雅黑" pitchFamily="34" charset="-122"/>
              <a:ea typeface="微软雅黑" pitchFamily="34" charset="-122"/>
              <a:sym typeface="Bebas Neue" charset="0"/>
            </a:endParaRPr>
          </a:p>
        </p:txBody>
      </p:sp>
      <p:sp>
        <p:nvSpPr>
          <p:cNvPr id="12315" name="Rectangle 14"/>
          <p:cNvSpPr>
            <a:spLocks noChangeArrowheads="1"/>
          </p:cNvSpPr>
          <p:nvPr/>
        </p:nvSpPr>
        <p:spPr bwMode="auto">
          <a:xfrm>
            <a:off x="1029300" y="971740"/>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Tree>
    <p:extLst>
      <p:ext uri="{BB962C8B-B14F-4D97-AF65-F5344CB8AC3E}">
        <p14:creationId xmlns:p14="http://schemas.microsoft.com/office/powerpoint/2010/main" val="341777106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314"/>
                                        </p:tgtEl>
                                        <p:attrNameLst>
                                          <p:attrName>style.visibility</p:attrName>
                                        </p:attrNameLst>
                                      </p:cBhvr>
                                      <p:to>
                                        <p:strVal val="visible"/>
                                      </p:to>
                                    </p:set>
                                    <p:animEffect>
                                      <p:cBhvr>
                                        <p:cTn id="7" dur="500"/>
                                        <p:tgtEl>
                                          <p:spTgt spid="123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2315"/>
                                        </p:tgtEl>
                                        <p:attrNameLst>
                                          <p:attrName>style.visibility</p:attrName>
                                        </p:attrNameLst>
                                      </p:cBhvr>
                                      <p:to>
                                        <p:strVal val="visible"/>
                                      </p:to>
                                    </p:set>
                                    <p:animEffect>
                                      <p:cBhvr>
                                        <p:cTn id="10" dur="500"/>
                                        <p:tgtEl>
                                          <p:spTgt spid="12315"/>
                                        </p:tgtEl>
                                      </p:cBhvr>
                                    </p:animEffect>
                                  </p:childTnLst>
                                </p:cTn>
                              </p:par>
                              <p:par>
                                <p:cTn id="11" presetID="2" presetClass="entr" presetSubtype="4" fill="hold" nodeType="withEffect">
                                  <p:stCondLst>
                                    <p:cond delay="500"/>
                                  </p:stCondLst>
                                  <p:childTnLst>
                                    <p:set>
                                      <p:cBhvr>
                                        <p:cTn id="12" dur="1" fill="hold">
                                          <p:stCondLst>
                                            <p:cond delay="0"/>
                                          </p:stCondLst>
                                        </p:cTn>
                                        <p:tgtEl>
                                          <p:spTgt spid="12308"/>
                                        </p:tgtEl>
                                        <p:attrNameLst>
                                          <p:attrName>style.visibility</p:attrName>
                                        </p:attrNameLst>
                                      </p:cBhvr>
                                      <p:to>
                                        <p:strVal val="visible"/>
                                      </p:to>
                                    </p:set>
                                    <p:anim calcmode="lin" valueType="num">
                                      <p:cBhvr>
                                        <p:cTn id="13" dur="500" fill="hold"/>
                                        <p:tgtEl>
                                          <p:spTgt spid="12308"/>
                                        </p:tgtEl>
                                        <p:attrNameLst>
                                          <p:attrName>ppt_x</p:attrName>
                                        </p:attrNameLst>
                                      </p:cBhvr>
                                      <p:tavLst>
                                        <p:tav tm="0">
                                          <p:val>
                                            <p:strVal val="#ppt_x"/>
                                          </p:val>
                                        </p:tav>
                                        <p:tav tm="100000">
                                          <p:val>
                                            <p:strVal val="#ppt_x"/>
                                          </p:val>
                                        </p:tav>
                                      </p:tavLst>
                                    </p:anim>
                                    <p:anim calcmode="lin" valueType="num">
                                      <p:cBhvr>
                                        <p:cTn id="14" dur="500" fill="hold"/>
                                        <p:tgtEl>
                                          <p:spTgt spid="12308"/>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p:cTn id="18" dur="500" fill="hold"/>
                                        <p:tgtEl>
                                          <p:spTgt spid="12295"/>
                                        </p:tgtEl>
                                        <p:attrNameLst>
                                          <p:attrName>ppt_x</p:attrName>
                                        </p:attrNameLst>
                                      </p:cBhvr>
                                      <p:tavLst>
                                        <p:tav tm="0">
                                          <p:val>
                                            <p:strVal val="#ppt_x"/>
                                          </p:val>
                                        </p:tav>
                                        <p:tav tm="100000">
                                          <p:val>
                                            <p:strVal val="#ppt_x"/>
                                          </p:val>
                                        </p:tav>
                                      </p:tavLst>
                                    </p:anim>
                                    <p:anim calcmode="lin" valueType="num">
                                      <p:cBhvr>
                                        <p:cTn id="19" dur="500" fill="hold"/>
                                        <p:tgtEl>
                                          <p:spTgt spid="12295"/>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2294"/>
                                        </p:tgtEl>
                                        <p:attrNameLst>
                                          <p:attrName>style.visibility</p:attrName>
                                        </p:attrNameLst>
                                      </p:cBhvr>
                                      <p:to>
                                        <p:strVal val="visible"/>
                                      </p:to>
                                    </p:set>
                                    <p:anim calcmode="lin" valueType="num">
                                      <p:cBhvr>
                                        <p:cTn id="23" dur="500" fill="hold"/>
                                        <p:tgtEl>
                                          <p:spTgt spid="12294"/>
                                        </p:tgtEl>
                                        <p:attrNameLst>
                                          <p:attrName>ppt_x</p:attrName>
                                        </p:attrNameLst>
                                      </p:cBhvr>
                                      <p:tavLst>
                                        <p:tav tm="0">
                                          <p:val>
                                            <p:strVal val="0-#ppt_w/2"/>
                                          </p:val>
                                        </p:tav>
                                        <p:tav tm="100000">
                                          <p:val>
                                            <p:strVal val="#ppt_x"/>
                                          </p:val>
                                        </p:tav>
                                      </p:tavLst>
                                    </p:anim>
                                    <p:anim calcmode="lin" valueType="num">
                                      <p:cBhvr>
                                        <p:cTn id="24" dur="500" fill="hold"/>
                                        <p:tgtEl>
                                          <p:spTgt spid="12294"/>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250"/>
                                  </p:stCondLst>
                                  <p:childTnLst>
                                    <p:set>
                                      <p:cBhvr>
                                        <p:cTn id="26" dur="1" fill="hold">
                                          <p:stCondLst>
                                            <p:cond delay="0"/>
                                          </p:stCondLst>
                                        </p:cTn>
                                        <p:tgtEl>
                                          <p:spTgt spid="12302"/>
                                        </p:tgtEl>
                                        <p:attrNameLst>
                                          <p:attrName>style.visibility</p:attrName>
                                        </p:attrNameLst>
                                      </p:cBhvr>
                                      <p:to>
                                        <p:strVal val="visible"/>
                                      </p:to>
                                    </p:set>
                                    <p:anim calcmode="lin" valueType="num">
                                      <p:cBhvr>
                                        <p:cTn id="27" dur="500" fill="hold"/>
                                        <p:tgtEl>
                                          <p:spTgt spid="12302"/>
                                        </p:tgtEl>
                                        <p:attrNameLst>
                                          <p:attrName>ppt_w</p:attrName>
                                        </p:attrNameLst>
                                      </p:cBhvr>
                                      <p:tavLst>
                                        <p:tav tm="0">
                                          <p:val>
                                            <p:fltVal val="0"/>
                                          </p:val>
                                        </p:tav>
                                        <p:tav tm="100000">
                                          <p:val>
                                            <p:strVal val="#ppt_w"/>
                                          </p:val>
                                        </p:tav>
                                      </p:tavLst>
                                    </p:anim>
                                    <p:anim calcmode="lin" valueType="num">
                                      <p:cBhvr>
                                        <p:cTn id="28" dur="500" fill="hold"/>
                                        <p:tgtEl>
                                          <p:spTgt spid="12302"/>
                                        </p:tgtEl>
                                        <p:attrNameLst>
                                          <p:attrName>ppt_h</p:attrName>
                                        </p:attrNameLst>
                                      </p:cBhvr>
                                      <p:tavLst>
                                        <p:tav tm="0">
                                          <p:val>
                                            <p:fltVal val="0"/>
                                          </p:val>
                                        </p:tav>
                                        <p:tav tm="100000">
                                          <p:val>
                                            <p:strVal val="#ppt_h"/>
                                          </p:val>
                                        </p:tav>
                                      </p:tavLst>
                                    </p:anim>
                                    <p:animEffect>
                                      <p:cBhvr>
                                        <p:cTn id="29" dur="500"/>
                                        <p:tgtEl>
                                          <p:spTgt spid="12302"/>
                                        </p:tgtEl>
                                      </p:cBhvr>
                                    </p:animEffect>
                                  </p:childTnLst>
                                </p:cTn>
                              </p:par>
                            </p:childTnLst>
                          </p:cTn>
                        </p:par>
                        <p:par>
                          <p:cTn id="30" fill="hold" nodeType="afterGroup">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2296"/>
                                        </p:tgtEl>
                                        <p:attrNameLst>
                                          <p:attrName>style.visibility</p:attrName>
                                        </p:attrNameLst>
                                      </p:cBhvr>
                                      <p:to>
                                        <p:strVal val="visible"/>
                                      </p:to>
                                    </p:set>
                                    <p:animEffect>
                                      <p:cBhvr>
                                        <p:cTn id="33" dur="500"/>
                                        <p:tgtEl>
                                          <p:spTgt spid="12296"/>
                                        </p:tgtEl>
                                      </p:cBhvr>
                                    </p:animEffect>
                                  </p:childTnLst>
                                </p:cTn>
                              </p:par>
                            </p:childTnLst>
                          </p:cTn>
                        </p:par>
                        <p:par>
                          <p:cTn id="34" fill="hold" nodeType="afterGroup">
                            <p:stCondLst>
                              <p:cond delay="2750"/>
                            </p:stCondLst>
                            <p:childTnLst>
                              <p:par>
                                <p:cTn id="35" presetID="2" presetClass="entr" presetSubtype="4" fill="hold" grpId="0" nodeType="afterEffect">
                                  <p:stCondLst>
                                    <p:cond delay="0"/>
                                  </p:stCondLst>
                                  <p:childTnLst>
                                    <p:set>
                                      <p:cBhvr>
                                        <p:cTn id="36" dur="1" fill="hold">
                                          <p:stCondLst>
                                            <p:cond delay="0"/>
                                          </p:stCondLst>
                                        </p:cTn>
                                        <p:tgtEl>
                                          <p:spTgt spid="12299"/>
                                        </p:tgtEl>
                                        <p:attrNameLst>
                                          <p:attrName>style.visibility</p:attrName>
                                        </p:attrNameLst>
                                      </p:cBhvr>
                                      <p:to>
                                        <p:strVal val="visible"/>
                                      </p:to>
                                    </p:set>
                                    <p:anim calcmode="lin" valueType="num">
                                      <p:cBhvr>
                                        <p:cTn id="37" dur="500" fill="hold"/>
                                        <p:tgtEl>
                                          <p:spTgt spid="12299"/>
                                        </p:tgtEl>
                                        <p:attrNameLst>
                                          <p:attrName>ppt_x</p:attrName>
                                        </p:attrNameLst>
                                      </p:cBhvr>
                                      <p:tavLst>
                                        <p:tav tm="0">
                                          <p:val>
                                            <p:strVal val="#ppt_x"/>
                                          </p:val>
                                        </p:tav>
                                        <p:tav tm="100000">
                                          <p:val>
                                            <p:strVal val="#ppt_x"/>
                                          </p:val>
                                        </p:tav>
                                      </p:tavLst>
                                    </p:anim>
                                    <p:anim calcmode="lin" valueType="num">
                                      <p:cBhvr>
                                        <p:cTn id="38" dur="500" fill="hold"/>
                                        <p:tgtEl>
                                          <p:spTgt spid="12299"/>
                                        </p:tgtEl>
                                        <p:attrNameLst>
                                          <p:attrName>ppt_y</p:attrName>
                                        </p:attrNameLst>
                                      </p:cBhvr>
                                      <p:tavLst>
                                        <p:tav tm="0">
                                          <p:val>
                                            <p:strVal val="1+#ppt_h/2"/>
                                          </p:val>
                                        </p:tav>
                                        <p:tav tm="100000">
                                          <p:val>
                                            <p:strVal val="#ppt_y"/>
                                          </p:val>
                                        </p:tav>
                                      </p:tavLst>
                                    </p:anim>
                                  </p:childTnLst>
                                </p:cTn>
                              </p:par>
                              <p:par>
                                <p:cTn id="39" presetID="45" presetClass="entr" presetSubtype="0" fill="hold" nodeType="withEffect">
                                  <p:stCondLst>
                                    <p:cond delay="250"/>
                                  </p:stCondLst>
                                  <p:childTnLst>
                                    <p:set>
                                      <p:cBhvr>
                                        <p:cTn id="40" dur="1" fill="hold">
                                          <p:stCondLst>
                                            <p:cond delay="0"/>
                                          </p:stCondLst>
                                        </p:cTn>
                                        <p:tgtEl>
                                          <p:spTgt spid="12311"/>
                                        </p:tgtEl>
                                        <p:attrNameLst>
                                          <p:attrName>style.visibility</p:attrName>
                                        </p:attrNameLst>
                                      </p:cBhvr>
                                      <p:to>
                                        <p:strVal val="visible"/>
                                      </p:to>
                                    </p:set>
                                    <p:animEffect>
                                      <p:cBhvr>
                                        <p:cTn id="41" dur="600"/>
                                        <p:tgtEl>
                                          <p:spTgt spid="12311"/>
                                        </p:tgtEl>
                                      </p:cBhvr>
                                    </p:animEffect>
                                    <p:anim calcmode="lin" valueType="num">
                                      <p:cBhvr>
                                        <p:cTn id="42" dur="600" fill="hold"/>
                                        <p:tgtEl>
                                          <p:spTgt spid="12311"/>
                                        </p:tgtEl>
                                        <p:attrNameLst>
                                          <p:attrName>ppt_w</p:attrName>
                                        </p:attrNameLst>
                                      </p:cBhvr>
                                      <p:tavLst>
                                        <p:tav tm="0" fmla="#ppt_w*sin(2.5*pi*$)">
                                          <p:val>
                                            <p:fltVal val="0"/>
                                          </p:val>
                                        </p:tav>
                                        <p:tav tm="100000">
                                          <p:val>
                                            <p:fltVal val="1"/>
                                          </p:val>
                                        </p:tav>
                                      </p:tavLst>
                                    </p:anim>
                                    <p:anim calcmode="lin" valueType="num">
                                      <p:cBhvr>
                                        <p:cTn id="43" dur="600" fill="hold"/>
                                        <p:tgtEl>
                                          <p:spTgt spid="1231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3600"/>
                            </p:stCondLst>
                            <p:childTnLst>
                              <p:par>
                                <p:cTn id="45" presetID="23" presetClass="entr" presetSubtype="16" fill="hold" grpId="0" nodeType="afterEffect">
                                  <p:stCondLst>
                                    <p:cond delay="0"/>
                                  </p:stCondLst>
                                  <p:childTnLst>
                                    <p:set>
                                      <p:cBhvr>
                                        <p:cTn id="46" dur="1" fill="hold">
                                          <p:stCondLst>
                                            <p:cond delay="0"/>
                                          </p:stCondLst>
                                        </p:cTn>
                                        <p:tgtEl>
                                          <p:spTgt spid="12297"/>
                                        </p:tgtEl>
                                        <p:attrNameLst>
                                          <p:attrName>style.visibility</p:attrName>
                                        </p:attrNameLst>
                                      </p:cBhvr>
                                      <p:to>
                                        <p:strVal val="visible"/>
                                      </p:to>
                                    </p:set>
                                    <p:anim calcmode="lin" valueType="num">
                                      <p:cBhvr>
                                        <p:cTn id="47" dur="500" fill="hold"/>
                                        <p:tgtEl>
                                          <p:spTgt spid="12297"/>
                                        </p:tgtEl>
                                        <p:attrNameLst>
                                          <p:attrName>ppt_w</p:attrName>
                                        </p:attrNameLst>
                                      </p:cBhvr>
                                      <p:tavLst>
                                        <p:tav tm="0">
                                          <p:val>
                                            <p:fltVal val="0"/>
                                          </p:val>
                                        </p:tav>
                                        <p:tav tm="100000">
                                          <p:val>
                                            <p:strVal val="#ppt_w"/>
                                          </p:val>
                                        </p:tav>
                                      </p:tavLst>
                                    </p:anim>
                                    <p:anim calcmode="lin" valueType="num">
                                      <p:cBhvr>
                                        <p:cTn id="48" dur="500" fill="hold"/>
                                        <p:tgtEl>
                                          <p:spTgt spid="12297"/>
                                        </p:tgtEl>
                                        <p:attrNameLst>
                                          <p:attrName>ppt_h</p:attrName>
                                        </p:attrNameLst>
                                      </p:cBhvr>
                                      <p:tavLst>
                                        <p:tav tm="0">
                                          <p:val>
                                            <p:fltVal val="0"/>
                                          </p:val>
                                        </p:tav>
                                        <p:tav tm="100000">
                                          <p:val>
                                            <p:strVal val="#ppt_h"/>
                                          </p:val>
                                        </p:tav>
                                      </p:tavLst>
                                    </p:anim>
                                  </p:childTnLst>
                                </p:cTn>
                              </p:par>
                            </p:childTnLst>
                          </p:cTn>
                        </p:par>
                        <p:par>
                          <p:cTn id="49" fill="hold" nodeType="afterGroup">
                            <p:stCondLst>
                              <p:cond delay="4100"/>
                            </p:stCondLst>
                            <p:childTnLst>
                              <p:par>
                                <p:cTn id="50" presetID="2" presetClass="entr" presetSubtype="2" fill="hold" grpId="0" nodeType="afterEffect">
                                  <p:stCondLst>
                                    <p:cond delay="0"/>
                                  </p:stCondLst>
                                  <p:childTnLst>
                                    <p:set>
                                      <p:cBhvr>
                                        <p:cTn id="51" dur="1" fill="hold">
                                          <p:stCondLst>
                                            <p:cond delay="0"/>
                                          </p:stCondLst>
                                        </p:cTn>
                                        <p:tgtEl>
                                          <p:spTgt spid="12300"/>
                                        </p:tgtEl>
                                        <p:attrNameLst>
                                          <p:attrName>style.visibility</p:attrName>
                                        </p:attrNameLst>
                                      </p:cBhvr>
                                      <p:to>
                                        <p:strVal val="visible"/>
                                      </p:to>
                                    </p:set>
                                    <p:anim calcmode="lin" valueType="num">
                                      <p:cBhvr>
                                        <p:cTn id="52" dur="500" fill="hold"/>
                                        <p:tgtEl>
                                          <p:spTgt spid="12300"/>
                                        </p:tgtEl>
                                        <p:attrNameLst>
                                          <p:attrName>ppt_x</p:attrName>
                                        </p:attrNameLst>
                                      </p:cBhvr>
                                      <p:tavLst>
                                        <p:tav tm="0">
                                          <p:val>
                                            <p:strVal val="1+#ppt_w/2"/>
                                          </p:val>
                                        </p:tav>
                                        <p:tav tm="100000">
                                          <p:val>
                                            <p:strVal val="#ppt_x"/>
                                          </p:val>
                                        </p:tav>
                                      </p:tavLst>
                                    </p:anim>
                                    <p:anim calcmode="lin" valueType="num">
                                      <p:cBhvr>
                                        <p:cTn id="53" dur="500" fill="hold"/>
                                        <p:tgtEl>
                                          <p:spTgt spid="12300"/>
                                        </p:tgtEl>
                                        <p:attrNameLst>
                                          <p:attrName>ppt_y</p:attrName>
                                        </p:attrNameLst>
                                      </p:cBhvr>
                                      <p:tavLst>
                                        <p:tav tm="0">
                                          <p:val>
                                            <p:strVal val="#ppt_y"/>
                                          </p:val>
                                        </p:tav>
                                        <p:tav tm="100000">
                                          <p:val>
                                            <p:strVal val="#ppt_y"/>
                                          </p:val>
                                        </p:tav>
                                      </p:tavLst>
                                    </p:anim>
                                  </p:childTnLst>
                                </p:cTn>
                              </p:par>
                              <p:par>
                                <p:cTn id="54" presetID="18" presetClass="entr" presetSubtype="12" fill="hold" nodeType="withEffect">
                                  <p:stCondLst>
                                    <p:cond delay="250"/>
                                  </p:stCondLst>
                                  <p:childTnLst>
                                    <p:set>
                                      <p:cBhvr>
                                        <p:cTn id="55" dur="1" fill="hold">
                                          <p:stCondLst>
                                            <p:cond delay="0"/>
                                          </p:stCondLst>
                                        </p:cTn>
                                        <p:tgtEl>
                                          <p:spTgt spid="12305"/>
                                        </p:tgtEl>
                                        <p:attrNameLst>
                                          <p:attrName>style.visibility</p:attrName>
                                        </p:attrNameLst>
                                      </p:cBhvr>
                                      <p:to>
                                        <p:strVal val="visible"/>
                                      </p:to>
                                    </p:set>
                                    <p:animEffect>
                                      <p:cBhvr>
                                        <p:cTn id="56" dur="500"/>
                                        <p:tgtEl>
                                          <p:spTgt spid="12305"/>
                                        </p:tgtEl>
                                      </p:cBhvr>
                                    </p:animEffect>
                                  </p:childTnLst>
                                </p:cTn>
                              </p:par>
                            </p:childTnLst>
                          </p:cTn>
                        </p:par>
                        <p:par>
                          <p:cTn id="57" fill="hold" nodeType="afterGroup">
                            <p:stCondLst>
                              <p:cond delay="4850"/>
                            </p:stCondLst>
                            <p:childTnLst>
                              <p:par>
                                <p:cTn id="58" presetID="17" presetClass="entr" presetSubtype="8" fill="hold" grpId="0" nodeType="afterEffect">
                                  <p:stCondLst>
                                    <p:cond delay="0"/>
                                  </p:stCondLst>
                                  <p:childTnLst>
                                    <p:set>
                                      <p:cBhvr>
                                        <p:cTn id="59" dur="1" fill="hold">
                                          <p:stCondLst>
                                            <p:cond delay="0"/>
                                          </p:stCondLst>
                                        </p:cTn>
                                        <p:tgtEl>
                                          <p:spTgt spid="12298"/>
                                        </p:tgtEl>
                                        <p:attrNameLst>
                                          <p:attrName>style.visibility</p:attrName>
                                        </p:attrNameLst>
                                      </p:cBhvr>
                                      <p:to>
                                        <p:strVal val="visible"/>
                                      </p:to>
                                    </p:set>
                                    <p:anim calcmode="lin" valueType="num">
                                      <p:cBhvr>
                                        <p:cTn id="60" dur="500" fill="hold"/>
                                        <p:tgtEl>
                                          <p:spTgt spid="12298"/>
                                        </p:tgtEl>
                                        <p:attrNameLst>
                                          <p:attrName>ppt_x</p:attrName>
                                        </p:attrNameLst>
                                      </p:cBhvr>
                                      <p:tavLst>
                                        <p:tav tm="0">
                                          <p:val>
                                            <p:strVal val="#ppt_x-#ppt_w/2"/>
                                          </p:val>
                                        </p:tav>
                                        <p:tav tm="100000">
                                          <p:val>
                                            <p:strVal val="#ppt_x"/>
                                          </p:val>
                                        </p:tav>
                                      </p:tavLst>
                                    </p:anim>
                                    <p:anim calcmode="lin" valueType="num">
                                      <p:cBhvr>
                                        <p:cTn id="61" dur="500" fill="hold"/>
                                        <p:tgtEl>
                                          <p:spTgt spid="12298"/>
                                        </p:tgtEl>
                                        <p:attrNameLst>
                                          <p:attrName>ppt_y</p:attrName>
                                        </p:attrNameLst>
                                      </p:cBhvr>
                                      <p:tavLst>
                                        <p:tav tm="0">
                                          <p:val>
                                            <p:strVal val="#ppt_y"/>
                                          </p:val>
                                        </p:tav>
                                        <p:tav tm="100000">
                                          <p:val>
                                            <p:strVal val="#ppt_y"/>
                                          </p:val>
                                        </p:tav>
                                      </p:tavLst>
                                    </p:anim>
                                    <p:anim calcmode="lin" valueType="num">
                                      <p:cBhvr>
                                        <p:cTn id="62" dur="500" fill="hold"/>
                                        <p:tgtEl>
                                          <p:spTgt spid="12298"/>
                                        </p:tgtEl>
                                        <p:attrNameLst>
                                          <p:attrName>ppt_w</p:attrName>
                                        </p:attrNameLst>
                                      </p:cBhvr>
                                      <p:tavLst>
                                        <p:tav tm="0">
                                          <p:val>
                                            <p:fltVal val="0"/>
                                          </p:val>
                                        </p:tav>
                                        <p:tav tm="100000">
                                          <p:val>
                                            <p:strVal val="#ppt_w"/>
                                          </p:val>
                                        </p:tav>
                                      </p:tavLst>
                                    </p:anim>
                                    <p:anim calcmode="lin" valueType="num">
                                      <p:cBhvr>
                                        <p:cTn id="63" dur="500" fill="hold"/>
                                        <p:tgtEl>
                                          <p:spTgt spid="12298"/>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5350"/>
                            </p:stCondLst>
                            <p:childTnLst>
                              <p:par>
                                <p:cTn id="65" presetID="2" presetClass="entr" presetSubtype="2" fill="hold" grpId="0" nodeType="afterEffect">
                                  <p:stCondLst>
                                    <p:cond delay="0"/>
                                  </p:stCondLst>
                                  <p:childTnLst>
                                    <p:set>
                                      <p:cBhvr>
                                        <p:cTn id="66" dur="1" fill="hold">
                                          <p:stCondLst>
                                            <p:cond delay="0"/>
                                          </p:stCondLst>
                                        </p:cTn>
                                        <p:tgtEl>
                                          <p:spTgt spid="12301"/>
                                        </p:tgtEl>
                                        <p:attrNameLst>
                                          <p:attrName>style.visibility</p:attrName>
                                        </p:attrNameLst>
                                      </p:cBhvr>
                                      <p:to>
                                        <p:strVal val="visible"/>
                                      </p:to>
                                    </p:set>
                                    <p:anim calcmode="lin" valueType="num">
                                      <p:cBhvr>
                                        <p:cTn id="67" dur="500" fill="hold"/>
                                        <p:tgtEl>
                                          <p:spTgt spid="12301"/>
                                        </p:tgtEl>
                                        <p:attrNameLst>
                                          <p:attrName>ppt_x</p:attrName>
                                        </p:attrNameLst>
                                      </p:cBhvr>
                                      <p:tavLst>
                                        <p:tav tm="0">
                                          <p:val>
                                            <p:strVal val="1+#ppt_w/2"/>
                                          </p:val>
                                        </p:tav>
                                        <p:tav tm="100000">
                                          <p:val>
                                            <p:strVal val="#ppt_x"/>
                                          </p:val>
                                        </p:tav>
                                      </p:tavLst>
                                    </p:anim>
                                    <p:anim calcmode="lin" valueType="num">
                                      <p:cBhvr>
                                        <p:cTn id="68" dur="500" fill="hold"/>
                                        <p:tgtEl>
                                          <p:spTgt spid="12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ldLvl="0" autoUpdateAnimBg="0"/>
      <p:bldP spid="12295" grpId="0" bldLvl="0" autoUpdateAnimBg="0"/>
      <p:bldP spid="12296" grpId="0" bldLvl="0" autoUpdateAnimBg="0"/>
      <p:bldP spid="12297" grpId="0" bldLvl="0" autoUpdateAnimBg="0"/>
      <p:bldP spid="12298" grpId="0" bldLvl="0" autoUpdateAnimBg="0"/>
      <p:bldP spid="12299" grpId="0" bldLvl="0" autoUpdateAnimBg="0"/>
      <p:bldP spid="12300" grpId="0" bldLvl="0" autoUpdateAnimBg="0"/>
      <p:bldP spid="12301" grpId="0" bldLvl="0" autoUpdateAnimBg="0"/>
      <p:bldP spid="12314" grpId="0" bldLvl="0" autoUpdateAnimBg="0"/>
      <p:bldP spid="1231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91976" y="3798846"/>
            <a:ext cx="7344932" cy="65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200</a:t>
            </a:r>
            <a:r>
              <a:rPr lang="zh-CN" altLang="en-US" sz="952">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5</a:t>
            </a:r>
            <a:r>
              <a:rPr lang="zh-CN" altLang="en-US" sz="952">
                <a:solidFill>
                  <a:schemeClr val="accent4">
                    <a:lumMod val="50000"/>
                  </a:schemeClr>
                </a:solidFill>
                <a:latin typeface="微软雅黑" pitchFamily="34" charset="-122"/>
                <a:ea typeface="微软雅黑" pitchFamily="34" charset="-122"/>
                <a:sym typeface="微软雅黑" pitchFamily="34" charset="-122"/>
              </a:rPr>
              <a:t>分钟之内。此处添加详细文本描述，建议与标题相关并符合整体语言风格，语言描述尽量简洁生动。尽量将每页幻灯片的字数控制在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200</a:t>
            </a:r>
            <a:r>
              <a:rPr lang="zh-CN" altLang="en-US" sz="952">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5</a:t>
            </a:r>
            <a:r>
              <a:rPr lang="zh-CN" altLang="en-US" sz="952">
                <a:solidFill>
                  <a:schemeClr val="accent4">
                    <a:lumMod val="50000"/>
                  </a:schemeClr>
                </a:solidFill>
                <a:latin typeface="微软雅黑" pitchFamily="34" charset="-122"/>
                <a:ea typeface="微软雅黑" pitchFamily="34" charset="-122"/>
                <a:sym typeface="微软雅黑" pitchFamily="34" charset="-122"/>
              </a:rPr>
              <a:t>分钟之内。</a:t>
            </a:r>
            <a:endParaRPr lang="zh-CN" altLang="en-US" sz="1071">
              <a:solidFill>
                <a:schemeClr val="accent4">
                  <a:lumMod val="50000"/>
                </a:schemeClr>
              </a:solidFill>
            </a:endParaRPr>
          </a:p>
        </p:txBody>
      </p:sp>
      <p:grpSp>
        <p:nvGrpSpPr>
          <p:cNvPr id="13315" name="Group 10"/>
          <p:cNvGrpSpPr>
            <a:grpSpLocks/>
          </p:cNvGrpSpPr>
          <p:nvPr/>
        </p:nvGrpSpPr>
        <p:grpSpPr bwMode="auto">
          <a:xfrm>
            <a:off x="1422373" y="2119464"/>
            <a:ext cx="1642846" cy="966306"/>
            <a:chOff x="0" y="0"/>
            <a:chExt cx="2726" cy="1624"/>
          </a:xfrm>
        </p:grpSpPr>
        <p:sp>
          <p:nvSpPr>
            <p:cNvPr id="2" name="Rectangle 11"/>
            <p:cNvSpPr>
              <a:spLocks noChangeArrowheads="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pPr>
              <a:r>
                <a:rPr lang="zh-CN" altLang="en-US" sz="1270">
                  <a:solidFill>
                    <a:srgbClr val="009644"/>
                  </a:solidFill>
                  <a:latin typeface="微软雅黑" pitchFamily="34" charset="-122"/>
                  <a:ea typeface="微软雅黑" pitchFamily="34" charset="-122"/>
                  <a:sym typeface="Lato Regular" charset="0"/>
                </a:rPr>
                <a:t>单击此处添加标题</a:t>
              </a:r>
            </a:p>
          </p:txBody>
        </p:sp>
        <p:sp>
          <p:nvSpPr>
            <p:cNvPr id="11290" name="Rectangle 12"/>
            <p:cNvSpPr>
              <a:spLocks noChangeArrowheads="1"/>
            </p:cNvSpPr>
            <p:nvPr/>
          </p:nvSpPr>
          <p:spPr bwMode="auto">
            <a:xfrm>
              <a:off x="0" y="415"/>
              <a:ext cx="2726"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此处添加详细文本描述，建议与标题相关并符合整体语言风格，语言描述尽量简洁生动。尽量将每页幻灯片的字数控制在</a:t>
              </a:r>
              <a:r>
                <a:rPr lang="en-US" altLang="zh-CN" sz="873" dirty="0">
                  <a:solidFill>
                    <a:schemeClr val="accent4">
                      <a:lumMod val="50000"/>
                    </a:schemeClr>
                  </a:solidFill>
                  <a:latin typeface="微软雅黑" pitchFamily="34" charset="-122"/>
                  <a:ea typeface="微软雅黑" pitchFamily="34" charset="-122"/>
                  <a:sym typeface="微软雅黑" pitchFamily="34" charset="-122"/>
                </a:rPr>
                <a:t>200</a:t>
              </a:r>
              <a:r>
                <a:rPr lang="zh-CN" altLang="en-US" sz="873" dirty="0">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873" dirty="0">
                  <a:solidFill>
                    <a:schemeClr val="accent4">
                      <a:lumMod val="50000"/>
                    </a:schemeClr>
                  </a:solidFill>
                  <a:latin typeface="微软雅黑" pitchFamily="34" charset="-122"/>
                  <a:ea typeface="微软雅黑" pitchFamily="34" charset="-122"/>
                  <a:sym typeface="微软雅黑" pitchFamily="34" charset="-122"/>
                </a:rPr>
                <a:t>5</a:t>
              </a:r>
              <a:r>
                <a:rPr lang="zh-CN" altLang="en-US" sz="873" dirty="0">
                  <a:solidFill>
                    <a:schemeClr val="accent4">
                      <a:lumMod val="50000"/>
                    </a:schemeClr>
                  </a:solidFill>
                  <a:latin typeface="微软雅黑" pitchFamily="34" charset="-122"/>
                  <a:ea typeface="微软雅黑" pitchFamily="34" charset="-122"/>
                  <a:sym typeface="微软雅黑" pitchFamily="34" charset="-122"/>
                </a:rPr>
                <a:t>分钟之内。</a:t>
              </a:r>
              <a:endParaRPr lang="en-US" altLang="zh-CN" sz="873" dirty="0">
                <a:solidFill>
                  <a:schemeClr val="accent4">
                    <a:lumMod val="50000"/>
                  </a:schemeClr>
                </a:solidFill>
                <a:latin typeface="微软雅黑" pitchFamily="34" charset="-122"/>
                <a:ea typeface="微软雅黑" pitchFamily="34" charset="-122"/>
                <a:sym typeface="Lato Light" charset="0"/>
              </a:endParaRPr>
            </a:p>
          </p:txBody>
        </p:sp>
      </p:grpSp>
      <p:sp>
        <p:nvSpPr>
          <p:cNvPr id="11268" name="Oval 14"/>
          <p:cNvSpPr>
            <a:spLocks noChangeArrowheads="1"/>
          </p:cNvSpPr>
          <p:nvPr/>
        </p:nvSpPr>
        <p:spPr bwMode="auto">
          <a:xfrm>
            <a:off x="913393" y="2106865"/>
            <a:ext cx="352758" cy="347719"/>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1269" name="Rectangle 15"/>
          <p:cNvSpPr>
            <a:spLocks noChangeArrowheads="1"/>
          </p:cNvSpPr>
          <p:nvPr/>
        </p:nvSpPr>
        <p:spPr bwMode="auto">
          <a:xfrm>
            <a:off x="913393" y="2111905"/>
            <a:ext cx="352758" cy="32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746">
                <a:solidFill>
                  <a:srgbClr val="FFFFFF"/>
                </a:solidFill>
                <a:latin typeface="微软雅黑" pitchFamily="34" charset="-122"/>
                <a:ea typeface="微软雅黑" pitchFamily="34" charset="-122"/>
                <a:sym typeface="Lato Light" charset="0"/>
              </a:rPr>
              <a:t>1</a:t>
            </a:r>
            <a:endParaRPr lang="zh-CN" altLang="en-US" sz="1071"/>
          </a:p>
        </p:txBody>
      </p:sp>
      <p:grpSp>
        <p:nvGrpSpPr>
          <p:cNvPr id="13320" name="Group 4"/>
          <p:cNvGrpSpPr>
            <a:grpSpLocks/>
          </p:cNvGrpSpPr>
          <p:nvPr/>
        </p:nvGrpSpPr>
        <p:grpSpPr bwMode="auto">
          <a:xfrm>
            <a:off x="800007" y="1681036"/>
            <a:ext cx="7435642" cy="212915"/>
            <a:chOff x="0" y="0"/>
            <a:chExt cx="7344815" cy="213386"/>
          </a:xfrm>
          <a:solidFill>
            <a:srgbClr val="009644"/>
          </a:solidFill>
        </p:grpSpPr>
        <p:sp>
          <p:nvSpPr>
            <p:cNvPr id="11285" name="Rectangle 61"/>
            <p:cNvSpPr>
              <a:spLocks noChangeArrowheads="1"/>
            </p:cNvSpPr>
            <p:nvPr/>
          </p:nvSpPr>
          <p:spPr bwMode="auto">
            <a:xfrm>
              <a:off x="0" y="0"/>
              <a:ext cx="7344815" cy="320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defRPr/>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1286" name="Flowchart: Merge 3"/>
            <p:cNvSpPr>
              <a:spLocks noChangeArrowheads="1"/>
            </p:cNvSpPr>
            <p:nvPr/>
          </p:nvSpPr>
          <p:spPr bwMode="auto">
            <a:xfrm>
              <a:off x="199435" y="21985"/>
              <a:ext cx="210541" cy="19140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defRPr/>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1287" name="Flowchart: Merge 64"/>
            <p:cNvSpPr>
              <a:spLocks noChangeArrowheads="1"/>
            </p:cNvSpPr>
            <p:nvPr/>
          </p:nvSpPr>
          <p:spPr bwMode="auto">
            <a:xfrm>
              <a:off x="2809071" y="21985"/>
              <a:ext cx="210541" cy="19140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defRPr/>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1288" name="Flowchart: Merge 65"/>
            <p:cNvSpPr>
              <a:spLocks noChangeArrowheads="1"/>
            </p:cNvSpPr>
            <p:nvPr/>
          </p:nvSpPr>
          <p:spPr bwMode="auto">
            <a:xfrm>
              <a:off x="5274869" y="21985"/>
              <a:ext cx="210541" cy="19140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defRPr/>
              </a:pPr>
              <a:endParaRPr lang="zh-CN" altLang="zh-CN" sz="6031">
                <a:solidFill>
                  <a:srgbClr val="000000"/>
                </a:solidFill>
                <a:latin typeface="微软雅黑" pitchFamily="34" charset="-122"/>
                <a:ea typeface="微软雅黑" pitchFamily="34" charset="-122"/>
                <a:sym typeface="微软雅黑" pitchFamily="34" charset="-122"/>
              </a:endParaRPr>
            </a:p>
          </p:txBody>
        </p:sp>
      </p:grpSp>
      <p:grpSp>
        <p:nvGrpSpPr>
          <p:cNvPr id="13325" name="Group 10"/>
          <p:cNvGrpSpPr>
            <a:grpSpLocks/>
          </p:cNvGrpSpPr>
          <p:nvPr/>
        </p:nvGrpSpPr>
        <p:grpSpPr bwMode="auto">
          <a:xfrm>
            <a:off x="4084438" y="2119464"/>
            <a:ext cx="1642846" cy="966306"/>
            <a:chOff x="0" y="0"/>
            <a:chExt cx="2726" cy="1624"/>
          </a:xfrm>
        </p:grpSpPr>
        <p:sp>
          <p:nvSpPr>
            <p:cNvPr id="11283" name="Rectangle 11"/>
            <p:cNvSpPr>
              <a:spLocks noChangeArrowheads="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pPr>
              <a:r>
                <a:rPr lang="zh-CN" altLang="en-US" sz="1270">
                  <a:solidFill>
                    <a:srgbClr val="009644"/>
                  </a:solidFill>
                  <a:latin typeface="微软雅黑" pitchFamily="34" charset="-122"/>
                  <a:ea typeface="微软雅黑" pitchFamily="34" charset="-122"/>
                  <a:sym typeface="Lato Regular" charset="0"/>
                </a:rPr>
                <a:t>单击此处添加标题</a:t>
              </a:r>
            </a:p>
          </p:txBody>
        </p:sp>
        <p:sp>
          <p:nvSpPr>
            <p:cNvPr id="11284" name="Rectangle 12"/>
            <p:cNvSpPr>
              <a:spLocks noChangeArrowheads="1"/>
            </p:cNvSpPr>
            <p:nvPr/>
          </p:nvSpPr>
          <p:spPr bwMode="auto">
            <a:xfrm>
              <a:off x="0" y="415"/>
              <a:ext cx="2726"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此处添加详细文本描述，建议与标题相关并符合整体语言风格，语言描述尽量简洁生动。尽量将每页幻灯片的字数控制在</a:t>
              </a:r>
              <a:r>
                <a:rPr lang="en-US" altLang="zh-CN" sz="873">
                  <a:solidFill>
                    <a:schemeClr val="accent4">
                      <a:lumMod val="50000"/>
                    </a:schemeClr>
                  </a:solidFill>
                  <a:latin typeface="微软雅黑" pitchFamily="34" charset="-122"/>
                  <a:ea typeface="微软雅黑" pitchFamily="34" charset="-122"/>
                  <a:sym typeface="微软雅黑" pitchFamily="34" charset="-122"/>
                </a:rPr>
                <a:t>200</a:t>
              </a:r>
              <a:r>
                <a:rPr lang="zh-CN" altLang="en-US" sz="873">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873">
                  <a:solidFill>
                    <a:schemeClr val="accent4">
                      <a:lumMod val="50000"/>
                    </a:schemeClr>
                  </a:solidFill>
                  <a:latin typeface="微软雅黑" pitchFamily="34" charset="-122"/>
                  <a:ea typeface="微软雅黑" pitchFamily="34" charset="-122"/>
                  <a:sym typeface="微软雅黑" pitchFamily="34" charset="-122"/>
                </a:rPr>
                <a:t>5</a:t>
              </a:r>
              <a:r>
                <a:rPr lang="zh-CN" altLang="en-US" sz="873">
                  <a:solidFill>
                    <a:schemeClr val="accent4">
                      <a:lumMod val="50000"/>
                    </a:schemeClr>
                  </a:solidFill>
                  <a:latin typeface="微软雅黑" pitchFamily="34" charset="-122"/>
                  <a:ea typeface="微软雅黑" pitchFamily="34" charset="-122"/>
                  <a:sym typeface="微软雅黑" pitchFamily="34" charset="-122"/>
                </a:rPr>
                <a:t>分钟之内。</a:t>
              </a:r>
              <a:endParaRPr lang="en-US" altLang="zh-CN" sz="873">
                <a:solidFill>
                  <a:schemeClr val="accent4">
                    <a:lumMod val="50000"/>
                  </a:schemeClr>
                </a:solidFill>
                <a:latin typeface="微软雅黑" pitchFamily="34" charset="-122"/>
                <a:ea typeface="微软雅黑" pitchFamily="34" charset="-122"/>
                <a:sym typeface="Lato Light" charset="0"/>
              </a:endParaRPr>
            </a:p>
          </p:txBody>
        </p:sp>
      </p:grpSp>
      <p:grpSp>
        <p:nvGrpSpPr>
          <p:cNvPr id="13328" name="Group 13"/>
          <p:cNvGrpSpPr>
            <a:grpSpLocks/>
          </p:cNvGrpSpPr>
          <p:nvPr/>
        </p:nvGrpSpPr>
        <p:grpSpPr bwMode="auto">
          <a:xfrm>
            <a:off x="3542702" y="2106865"/>
            <a:ext cx="384255" cy="347719"/>
            <a:chOff x="0" y="0"/>
            <a:chExt cx="636" cy="584"/>
          </a:xfrm>
        </p:grpSpPr>
        <p:sp>
          <p:nvSpPr>
            <p:cNvPr id="11281" name="Oval 14"/>
            <p:cNvSpPr>
              <a:spLocks noChangeArrowheads="1"/>
            </p:cNvSpPr>
            <p:nvPr/>
          </p:nvSpPr>
          <p:spPr bwMode="auto">
            <a:xfrm>
              <a:off x="52" y="0"/>
              <a:ext cx="584" cy="584"/>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1282" name="Rectangle 15"/>
            <p:cNvSpPr>
              <a:spLocks noChangeArrowheads="1"/>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746">
                  <a:solidFill>
                    <a:srgbClr val="FFFFFF"/>
                  </a:solidFill>
                  <a:latin typeface="微软雅黑" pitchFamily="34" charset="-122"/>
                  <a:ea typeface="微软雅黑" pitchFamily="34" charset="-122"/>
                  <a:sym typeface="Lato Light" charset="0"/>
                </a:rPr>
                <a:t>2</a:t>
              </a:r>
              <a:endParaRPr lang="zh-CN" altLang="en-US" sz="1071"/>
            </a:p>
          </p:txBody>
        </p:sp>
      </p:grpSp>
      <p:grpSp>
        <p:nvGrpSpPr>
          <p:cNvPr id="13331" name="Group 10"/>
          <p:cNvGrpSpPr>
            <a:grpSpLocks/>
          </p:cNvGrpSpPr>
          <p:nvPr/>
        </p:nvGrpSpPr>
        <p:grpSpPr bwMode="auto">
          <a:xfrm>
            <a:off x="6602881" y="2119464"/>
            <a:ext cx="1642846" cy="966306"/>
            <a:chOff x="0" y="0"/>
            <a:chExt cx="2726" cy="1624"/>
          </a:xfrm>
        </p:grpSpPr>
        <p:sp>
          <p:nvSpPr>
            <p:cNvPr id="11279" name="Rectangle 11"/>
            <p:cNvSpPr>
              <a:spLocks noChangeArrowheads="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pPr>
              <a:r>
                <a:rPr lang="zh-CN" altLang="en-US" sz="1270">
                  <a:solidFill>
                    <a:srgbClr val="009644"/>
                  </a:solidFill>
                  <a:latin typeface="微软雅黑" pitchFamily="34" charset="-122"/>
                  <a:ea typeface="微软雅黑" pitchFamily="34" charset="-122"/>
                  <a:sym typeface="Lato Regular" charset="0"/>
                </a:rPr>
                <a:t>单击此处添加标题</a:t>
              </a:r>
            </a:p>
          </p:txBody>
        </p:sp>
        <p:sp>
          <p:nvSpPr>
            <p:cNvPr id="11280" name="Rectangle 12"/>
            <p:cNvSpPr>
              <a:spLocks noChangeArrowheads="1"/>
            </p:cNvSpPr>
            <p:nvPr/>
          </p:nvSpPr>
          <p:spPr bwMode="auto">
            <a:xfrm>
              <a:off x="0" y="415"/>
              <a:ext cx="2726"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此处添加详细文本描述，建议与标题相关并符合整体语言风格，语言描述尽量简洁生动。尽量将每页幻灯片的字数控制在</a:t>
              </a:r>
              <a:r>
                <a:rPr lang="en-US" altLang="zh-CN" sz="873">
                  <a:solidFill>
                    <a:schemeClr val="accent4">
                      <a:lumMod val="50000"/>
                    </a:schemeClr>
                  </a:solidFill>
                  <a:latin typeface="微软雅黑" pitchFamily="34" charset="-122"/>
                  <a:ea typeface="微软雅黑" pitchFamily="34" charset="-122"/>
                  <a:sym typeface="微软雅黑" pitchFamily="34" charset="-122"/>
                </a:rPr>
                <a:t>200</a:t>
              </a:r>
              <a:r>
                <a:rPr lang="zh-CN" altLang="en-US" sz="873">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873">
                  <a:solidFill>
                    <a:schemeClr val="accent4">
                      <a:lumMod val="50000"/>
                    </a:schemeClr>
                  </a:solidFill>
                  <a:latin typeface="微软雅黑" pitchFamily="34" charset="-122"/>
                  <a:ea typeface="微软雅黑" pitchFamily="34" charset="-122"/>
                  <a:sym typeface="微软雅黑" pitchFamily="34" charset="-122"/>
                </a:rPr>
                <a:t>5</a:t>
              </a:r>
              <a:r>
                <a:rPr lang="zh-CN" altLang="en-US" sz="873">
                  <a:solidFill>
                    <a:schemeClr val="accent4">
                      <a:lumMod val="50000"/>
                    </a:schemeClr>
                  </a:solidFill>
                  <a:latin typeface="微软雅黑" pitchFamily="34" charset="-122"/>
                  <a:ea typeface="微软雅黑" pitchFamily="34" charset="-122"/>
                  <a:sym typeface="微软雅黑" pitchFamily="34" charset="-122"/>
                </a:rPr>
                <a:t>分钟之内。</a:t>
              </a:r>
              <a:endParaRPr lang="en-US" altLang="zh-CN" sz="873">
                <a:solidFill>
                  <a:schemeClr val="accent4">
                    <a:lumMod val="50000"/>
                  </a:schemeClr>
                </a:solidFill>
                <a:latin typeface="微软雅黑" pitchFamily="34" charset="-122"/>
                <a:ea typeface="微软雅黑" pitchFamily="34" charset="-122"/>
                <a:sym typeface="Lato Light" charset="0"/>
              </a:endParaRPr>
            </a:p>
          </p:txBody>
        </p:sp>
      </p:grpSp>
      <p:grpSp>
        <p:nvGrpSpPr>
          <p:cNvPr id="13334" name="Group 13"/>
          <p:cNvGrpSpPr>
            <a:grpSpLocks/>
          </p:cNvGrpSpPr>
          <p:nvPr/>
        </p:nvGrpSpPr>
        <p:grpSpPr bwMode="auto">
          <a:xfrm>
            <a:off x="6092641" y="2106865"/>
            <a:ext cx="352758" cy="347719"/>
            <a:chOff x="0" y="0"/>
            <a:chExt cx="584" cy="584"/>
          </a:xfrm>
        </p:grpSpPr>
        <p:sp>
          <p:nvSpPr>
            <p:cNvPr id="11277" name="Oval 14"/>
            <p:cNvSpPr>
              <a:spLocks noChangeArrowheads="1"/>
            </p:cNvSpPr>
            <p:nvPr/>
          </p:nvSpPr>
          <p:spPr bwMode="auto">
            <a:xfrm>
              <a:off x="0" y="0"/>
              <a:ext cx="584" cy="584"/>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2222">
                <a:solidFill>
                  <a:srgbClr val="000000"/>
                </a:solidFill>
                <a:latin typeface="微软雅黑" pitchFamily="34" charset="-122"/>
                <a:ea typeface="微软雅黑" pitchFamily="34" charset="-122"/>
                <a:sym typeface="微软雅黑" pitchFamily="34" charset="-122"/>
              </a:endParaRPr>
            </a:p>
          </p:txBody>
        </p:sp>
        <p:sp>
          <p:nvSpPr>
            <p:cNvPr id="11278" name="Rectangle 15"/>
            <p:cNvSpPr>
              <a:spLocks noChangeArrowheads="1"/>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746">
                  <a:solidFill>
                    <a:srgbClr val="FFFFFF"/>
                  </a:solidFill>
                  <a:latin typeface="微软雅黑" pitchFamily="34" charset="-122"/>
                  <a:ea typeface="微软雅黑" pitchFamily="34" charset="-122"/>
                  <a:sym typeface="Lato Light" charset="0"/>
                </a:rPr>
                <a:t>3</a:t>
              </a:r>
              <a:endParaRPr lang="zh-CN" altLang="en-US" sz="1071"/>
            </a:p>
          </p:txBody>
        </p:sp>
      </p:grpSp>
      <p:sp>
        <p:nvSpPr>
          <p:cNvPr id="13337" name="Rectangle 45"/>
          <p:cNvSpPr>
            <a:spLocks noChangeArrowheads="1"/>
          </p:cNvSpPr>
          <p:nvPr/>
        </p:nvSpPr>
        <p:spPr bwMode="auto">
          <a:xfrm>
            <a:off x="1577334" y="457721"/>
            <a:ext cx="6022089"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zh-CN" altLang="en-US" sz="2857" b="1" dirty="0" smtClean="0">
                <a:solidFill>
                  <a:srgbClr val="009644"/>
                </a:solidFill>
                <a:latin typeface="微软雅黑" pitchFamily="34" charset="-122"/>
                <a:ea typeface="微软雅黑" pitchFamily="34" charset="-122"/>
                <a:sym typeface="Bebas Neue" charset="0"/>
              </a:rPr>
              <a:t> </a:t>
            </a:r>
            <a:endParaRPr lang="zh-CN" altLang="en-US" sz="2857" b="1" dirty="0">
              <a:solidFill>
                <a:srgbClr val="009644"/>
              </a:solidFill>
              <a:latin typeface="微软雅黑" pitchFamily="34" charset="-122"/>
              <a:ea typeface="微软雅黑" pitchFamily="34" charset="-122"/>
              <a:sym typeface="Bebas Neue" charset="0"/>
            </a:endParaRPr>
          </a:p>
        </p:txBody>
      </p:sp>
      <p:sp>
        <p:nvSpPr>
          <p:cNvPr id="13338"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27" name="矩形 26"/>
          <p:cNvSpPr/>
          <p:nvPr>
            <p:custDataLst>
              <p:tags r:id="rId1"/>
            </p:custDataLst>
          </p:nvPr>
        </p:nvSpPr>
        <p:spPr>
          <a:xfrm>
            <a:off x="28171" y="4935492"/>
            <a:ext cx="4319366" cy="226665"/>
          </a:xfrm>
          <a:prstGeom prst="rect">
            <a:avLst/>
          </a:prstGeom>
        </p:spPr>
        <p:txBody>
          <a:bodyPr wrap="square">
            <a:spAutoFit/>
          </a:bodyPr>
          <a:lstStyle/>
          <a:p>
            <a:r>
              <a:rPr lang="zh-CN" altLang="en-US" sz="873" dirty="0" smtClean="0">
                <a:latin typeface="微软雅黑" pitchFamily="34" charset="-122"/>
                <a:ea typeface="微软雅黑" pitchFamily="34" charset="-122"/>
              </a:rPr>
              <a:t> </a:t>
            </a:r>
            <a:endParaRPr lang="zh-CN" altLang="en-US" sz="873" dirty="0">
              <a:latin typeface="微软雅黑" pitchFamily="34" charset="-122"/>
              <a:ea typeface="微软雅黑" pitchFamily="34" charset="-122"/>
            </a:endParaRPr>
          </a:p>
        </p:txBody>
      </p:sp>
      <p:sp>
        <p:nvSpPr>
          <p:cNvPr id="28" name="矩形 27"/>
          <p:cNvSpPr/>
          <p:nvPr>
            <p:custDataLst>
              <p:tags r:id="rId2"/>
            </p:custDataLst>
          </p:nvPr>
        </p:nvSpPr>
        <p:spPr>
          <a:xfrm>
            <a:off x="84113" y="4935492"/>
            <a:ext cx="4319366" cy="226665"/>
          </a:xfrm>
          <a:prstGeom prst="rect">
            <a:avLst/>
          </a:prstGeom>
        </p:spPr>
        <p:txBody>
          <a:bodyPr wrap="square">
            <a:spAutoFit/>
          </a:bodyPr>
          <a:lstStyle/>
          <a:p>
            <a:r>
              <a:rPr lang="zh-CN" altLang="en-US" sz="873" dirty="0" smtClean="0">
                <a:solidFill>
                  <a:schemeClr val="bg1"/>
                </a:solidFill>
                <a:latin typeface="微软雅黑" pitchFamily="34" charset="-122"/>
                <a:ea typeface="微软雅黑" pitchFamily="34" charset="-122"/>
              </a:rPr>
              <a:t> </a:t>
            </a:r>
            <a:endParaRPr lang="zh-CN" altLang="en-US" sz="873"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23174602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337"/>
                                        </p:tgtEl>
                                        <p:attrNameLst>
                                          <p:attrName>style.visibility</p:attrName>
                                        </p:attrNameLst>
                                      </p:cBhvr>
                                      <p:to>
                                        <p:strVal val="visible"/>
                                      </p:to>
                                    </p:set>
                                    <p:animEffect>
                                      <p:cBhvr>
                                        <p:cTn id="7" dur="500"/>
                                        <p:tgtEl>
                                          <p:spTgt spid="133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338"/>
                                        </p:tgtEl>
                                        <p:attrNameLst>
                                          <p:attrName>style.visibility</p:attrName>
                                        </p:attrNameLst>
                                      </p:cBhvr>
                                      <p:to>
                                        <p:strVal val="visible"/>
                                      </p:to>
                                    </p:set>
                                    <p:animEffect>
                                      <p:cBhvr>
                                        <p:cTn id="10" dur="500"/>
                                        <p:tgtEl>
                                          <p:spTgt spid="13338"/>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3314"/>
                                        </p:tgtEl>
                                        <p:attrNameLst>
                                          <p:attrName>style.visibility</p:attrName>
                                        </p:attrNameLst>
                                      </p:cBhvr>
                                      <p:to>
                                        <p:strVal val="visible"/>
                                      </p:to>
                                    </p:set>
                                    <p:animEffect>
                                      <p:cBhvr>
                                        <p:cTn id="13" dur="500"/>
                                        <p:tgtEl>
                                          <p:spTgt spid="13314"/>
                                        </p:tgtEl>
                                      </p:cBhvr>
                                    </p:animEffect>
                                  </p:childTnLst>
                                </p:cTn>
                              </p:par>
                              <p:par>
                                <p:cTn id="14" presetID="22" presetClass="entr" presetSubtype="8" fill="hold" nodeType="withEffect">
                                  <p:stCondLst>
                                    <p:cond delay="1250"/>
                                  </p:stCondLst>
                                  <p:childTnLst>
                                    <p:set>
                                      <p:cBhvr>
                                        <p:cTn id="15" dur="1" fill="hold">
                                          <p:stCondLst>
                                            <p:cond delay="0"/>
                                          </p:stCondLst>
                                        </p:cTn>
                                        <p:tgtEl>
                                          <p:spTgt spid="13320"/>
                                        </p:tgtEl>
                                        <p:attrNameLst>
                                          <p:attrName>style.visibility</p:attrName>
                                        </p:attrNameLst>
                                      </p:cBhvr>
                                      <p:to>
                                        <p:strVal val="visible"/>
                                      </p:to>
                                    </p:set>
                                    <p:animEffect>
                                      <p:cBhvr>
                                        <p:cTn id="16" dur="500"/>
                                        <p:tgtEl>
                                          <p:spTgt spid="13320"/>
                                        </p:tgtEl>
                                      </p:cBhvr>
                                    </p:animEffect>
                                  </p:childTnLst>
                                </p:cTn>
                              </p:par>
                            </p:childTnLst>
                          </p:cTn>
                        </p:par>
                        <p:par>
                          <p:cTn id="17" fill="hold" nodeType="afterGroup">
                            <p:stCondLst>
                              <p:cond delay="1750"/>
                            </p:stCondLst>
                            <p:childTnLst>
                              <p:par>
                                <p:cTn id="18" presetID="22" presetClass="entr" presetSubtype="8" fill="hold" nodeType="afterEffect">
                                  <p:stCondLst>
                                    <p:cond delay="0"/>
                                  </p:stCondLst>
                                  <p:childTnLst>
                                    <p:set>
                                      <p:cBhvr>
                                        <p:cTn id="19" dur="1" fill="hold">
                                          <p:stCondLst>
                                            <p:cond delay="0"/>
                                          </p:stCondLst>
                                        </p:cTn>
                                        <p:tgtEl>
                                          <p:spTgt spid="13315"/>
                                        </p:tgtEl>
                                        <p:attrNameLst>
                                          <p:attrName>style.visibility</p:attrName>
                                        </p:attrNameLst>
                                      </p:cBhvr>
                                      <p:to>
                                        <p:strVal val="visible"/>
                                      </p:to>
                                    </p:set>
                                    <p:animEffect>
                                      <p:cBhvr>
                                        <p:cTn id="20" dur="500"/>
                                        <p:tgtEl>
                                          <p:spTgt spid="13315"/>
                                        </p:tgtEl>
                                      </p:cBhvr>
                                    </p:animEffect>
                                  </p:childTnLst>
                                </p:cTn>
                              </p:par>
                              <p:par>
                                <p:cTn id="21" presetID="23" presetClass="entr" presetSubtype="16" fill="hold" nodeType="withEffect">
                                  <p:stCondLst>
                                    <p:cond delay="500"/>
                                  </p:stCondLst>
                                  <p:childTnLst>
                                    <p:set>
                                      <p:cBhvr>
                                        <p:cTn id="22" dur="1" fill="hold">
                                          <p:stCondLst>
                                            <p:cond delay="0"/>
                                          </p:stCondLst>
                                        </p:cTn>
                                        <p:tgtEl>
                                          <p:spTgt spid="13328"/>
                                        </p:tgtEl>
                                        <p:attrNameLst>
                                          <p:attrName>style.visibility</p:attrName>
                                        </p:attrNameLst>
                                      </p:cBhvr>
                                      <p:to>
                                        <p:strVal val="visible"/>
                                      </p:to>
                                    </p:set>
                                    <p:anim calcmode="lin" valueType="num">
                                      <p:cBhvr>
                                        <p:cTn id="23" dur="500" fill="hold"/>
                                        <p:tgtEl>
                                          <p:spTgt spid="13328"/>
                                        </p:tgtEl>
                                        <p:attrNameLst>
                                          <p:attrName>ppt_w</p:attrName>
                                        </p:attrNameLst>
                                      </p:cBhvr>
                                      <p:tavLst>
                                        <p:tav tm="0">
                                          <p:val>
                                            <p:fltVal val="0"/>
                                          </p:val>
                                        </p:tav>
                                        <p:tav tm="100000">
                                          <p:val>
                                            <p:strVal val="#ppt_w"/>
                                          </p:val>
                                        </p:tav>
                                      </p:tavLst>
                                    </p:anim>
                                    <p:anim calcmode="lin" valueType="num">
                                      <p:cBhvr>
                                        <p:cTn id="24" dur="500" fill="hold"/>
                                        <p:tgtEl>
                                          <p:spTgt spid="1332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750"/>
                            </p:stCondLst>
                            <p:childTnLst>
                              <p:par>
                                <p:cTn id="26" presetID="22" presetClass="entr" presetSubtype="8" fill="hold" nodeType="afterEffect">
                                  <p:stCondLst>
                                    <p:cond delay="0"/>
                                  </p:stCondLst>
                                  <p:childTnLst>
                                    <p:set>
                                      <p:cBhvr>
                                        <p:cTn id="27" dur="1" fill="hold">
                                          <p:stCondLst>
                                            <p:cond delay="0"/>
                                          </p:stCondLst>
                                        </p:cTn>
                                        <p:tgtEl>
                                          <p:spTgt spid="13325"/>
                                        </p:tgtEl>
                                        <p:attrNameLst>
                                          <p:attrName>style.visibility</p:attrName>
                                        </p:attrNameLst>
                                      </p:cBhvr>
                                      <p:to>
                                        <p:strVal val="visible"/>
                                      </p:to>
                                    </p:set>
                                    <p:animEffect>
                                      <p:cBhvr>
                                        <p:cTn id="28" dur="500"/>
                                        <p:tgtEl>
                                          <p:spTgt spid="13325"/>
                                        </p:tgtEl>
                                      </p:cBhvr>
                                    </p:animEffect>
                                  </p:childTnLst>
                                </p:cTn>
                              </p:par>
                              <p:par>
                                <p:cTn id="29" presetID="23" presetClass="entr" presetSubtype="16" fill="hold" nodeType="withEffect">
                                  <p:stCondLst>
                                    <p:cond delay="500"/>
                                  </p:stCondLst>
                                  <p:childTnLst>
                                    <p:set>
                                      <p:cBhvr>
                                        <p:cTn id="30" dur="1" fill="hold">
                                          <p:stCondLst>
                                            <p:cond delay="0"/>
                                          </p:stCondLst>
                                        </p:cTn>
                                        <p:tgtEl>
                                          <p:spTgt spid="13334"/>
                                        </p:tgtEl>
                                        <p:attrNameLst>
                                          <p:attrName>style.visibility</p:attrName>
                                        </p:attrNameLst>
                                      </p:cBhvr>
                                      <p:to>
                                        <p:strVal val="visible"/>
                                      </p:to>
                                    </p:set>
                                    <p:anim calcmode="lin" valueType="num">
                                      <p:cBhvr>
                                        <p:cTn id="31" dur="500" fill="hold"/>
                                        <p:tgtEl>
                                          <p:spTgt spid="13334"/>
                                        </p:tgtEl>
                                        <p:attrNameLst>
                                          <p:attrName>ppt_w</p:attrName>
                                        </p:attrNameLst>
                                      </p:cBhvr>
                                      <p:tavLst>
                                        <p:tav tm="0">
                                          <p:val>
                                            <p:fltVal val="0"/>
                                          </p:val>
                                        </p:tav>
                                        <p:tav tm="100000">
                                          <p:val>
                                            <p:strVal val="#ppt_w"/>
                                          </p:val>
                                        </p:tav>
                                      </p:tavLst>
                                    </p:anim>
                                    <p:anim calcmode="lin" valueType="num">
                                      <p:cBhvr>
                                        <p:cTn id="32" dur="500" fill="hold"/>
                                        <p:tgtEl>
                                          <p:spTgt spid="13334"/>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750"/>
                            </p:stCondLst>
                            <p:childTnLst>
                              <p:par>
                                <p:cTn id="34" presetID="22" presetClass="entr" presetSubtype="8" fill="hold" nodeType="afterEffect">
                                  <p:stCondLst>
                                    <p:cond delay="0"/>
                                  </p:stCondLst>
                                  <p:childTnLst>
                                    <p:set>
                                      <p:cBhvr>
                                        <p:cTn id="35" dur="1" fill="hold">
                                          <p:stCondLst>
                                            <p:cond delay="0"/>
                                          </p:stCondLst>
                                        </p:cTn>
                                        <p:tgtEl>
                                          <p:spTgt spid="13331"/>
                                        </p:tgtEl>
                                        <p:attrNameLst>
                                          <p:attrName>style.visibility</p:attrName>
                                        </p:attrNameLst>
                                      </p:cBhvr>
                                      <p:to>
                                        <p:strVal val="visible"/>
                                      </p:to>
                                    </p:set>
                                    <p:animEffect>
                                      <p:cBhvr>
                                        <p:cTn id="36" dur="5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utoUpdateAnimBg="0"/>
      <p:bldP spid="13337" grpId="0" bldLvl="0" autoUpdateAnimBg="0"/>
      <p:bldP spid="13338"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656088" y="1686075"/>
            <a:ext cx="1462688" cy="1461427"/>
          </a:xfrm>
          <a:prstGeom prst="ellipse">
            <a:avLst/>
          </a:prstGeom>
          <a:solidFill>
            <a:srgbClr val="009644"/>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31" name="Rectangle 3"/>
          <p:cNvSpPr>
            <a:spLocks noChangeArrowheads="1"/>
          </p:cNvSpPr>
          <p:nvPr/>
        </p:nvSpPr>
        <p:spPr bwMode="auto">
          <a:xfrm>
            <a:off x="3870263" y="1900250"/>
            <a:ext cx="1034338" cy="10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873" b="1">
                <a:solidFill>
                  <a:srgbClr val="FFFFFF"/>
                </a:solidFill>
                <a:latin typeface="微软雅黑" pitchFamily="34" charset="-122"/>
                <a:ea typeface="微软雅黑" pitchFamily="34" charset="-122"/>
                <a:sym typeface="Calibri" pitchFamily="34" charset="0"/>
              </a:rPr>
              <a:t>45%</a:t>
            </a:r>
          </a:p>
        </p:txBody>
      </p:sp>
      <p:sp>
        <p:nvSpPr>
          <p:cNvPr id="22532" name="Oval 4"/>
          <p:cNvSpPr>
            <a:spLocks noChangeArrowheads="1"/>
          </p:cNvSpPr>
          <p:nvPr/>
        </p:nvSpPr>
        <p:spPr bwMode="auto">
          <a:xfrm>
            <a:off x="4490110" y="1619304"/>
            <a:ext cx="163781" cy="162520"/>
          </a:xfrm>
          <a:prstGeom prst="ellipse">
            <a:avLst/>
          </a:prstGeom>
          <a:solidFill>
            <a:srgbClr val="73D22C"/>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4581" name="Oval 5"/>
          <p:cNvSpPr>
            <a:spLocks noChangeArrowheads="1"/>
          </p:cNvSpPr>
          <p:nvPr/>
        </p:nvSpPr>
        <p:spPr bwMode="auto">
          <a:xfrm>
            <a:off x="4105856" y="3039156"/>
            <a:ext cx="117166" cy="118426"/>
          </a:xfrm>
          <a:prstGeom prst="ellipse">
            <a:avLst/>
          </a:prstGeom>
          <a:solidFill>
            <a:schemeClr val="tx2">
              <a:lumMod val="85000"/>
            </a:schemeClr>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endParaRPr lang="zh-CN" altLang="en-US" sz="1071"/>
          </a:p>
        </p:txBody>
      </p:sp>
      <p:sp>
        <p:nvSpPr>
          <p:cNvPr id="22534" name="Oval 6"/>
          <p:cNvSpPr>
            <a:spLocks noChangeArrowheads="1"/>
          </p:cNvSpPr>
          <p:nvPr/>
        </p:nvSpPr>
        <p:spPr bwMode="auto">
          <a:xfrm>
            <a:off x="5213264" y="2279466"/>
            <a:ext cx="117167" cy="117166"/>
          </a:xfrm>
          <a:prstGeom prst="ellipse">
            <a:avLst/>
          </a:prstGeom>
          <a:solidFill>
            <a:srgbClr val="00B050"/>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35" name="Oval 7"/>
          <p:cNvSpPr>
            <a:spLocks noChangeArrowheads="1"/>
          </p:cNvSpPr>
          <p:nvPr/>
        </p:nvSpPr>
        <p:spPr bwMode="auto">
          <a:xfrm>
            <a:off x="4648852" y="3165140"/>
            <a:ext cx="163781" cy="162521"/>
          </a:xfrm>
          <a:prstGeom prst="ellipse">
            <a:avLst/>
          </a:prstGeom>
          <a:solidFill>
            <a:srgbClr val="00B050"/>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4584" name="Oval 8"/>
          <p:cNvSpPr>
            <a:spLocks noChangeArrowheads="1"/>
          </p:cNvSpPr>
          <p:nvPr/>
        </p:nvSpPr>
        <p:spPr bwMode="auto">
          <a:xfrm>
            <a:off x="4138612" y="1849856"/>
            <a:ext cx="118426" cy="118426"/>
          </a:xfrm>
          <a:prstGeom prst="ellipse">
            <a:avLst/>
          </a:prstGeom>
          <a:solidFill>
            <a:schemeClr val="tx2">
              <a:lumMod val="85000"/>
            </a:schemeClr>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endParaRPr lang="zh-CN" altLang="en-US" sz="1071"/>
          </a:p>
        </p:txBody>
      </p:sp>
      <p:sp>
        <p:nvSpPr>
          <p:cNvPr id="24585" name="Oval 9"/>
          <p:cNvSpPr>
            <a:spLocks noChangeArrowheads="1"/>
          </p:cNvSpPr>
          <p:nvPr/>
        </p:nvSpPr>
        <p:spPr bwMode="auto">
          <a:xfrm>
            <a:off x="3768216" y="2525136"/>
            <a:ext cx="117166" cy="117167"/>
          </a:xfrm>
          <a:prstGeom prst="ellipse">
            <a:avLst/>
          </a:prstGeom>
          <a:solidFill>
            <a:schemeClr val="tx2">
              <a:lumMod val="85000"/>
            </a:schemeClr>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endParaRPr lang="zh-CN" altLang="en-US" sz="1071"/>
          </a:p>
        </p:txBody>
      </p:sp>
      <p:sp>
        <p:nvSpPr>
          <p:cNvPr id="22538" name="Oval 10"/>
          <p:cNvSpPr>
            <a:spLocks noChangeArrowheads="1"/>
          </p:cNvSpPr>
          <p:nvPr/>
        </p:nvSpPr>
        <p:spPr bwMode="auto">
          <a:xfrm>
            <a:off x="3198763" y="1949384"/>
            <a:ext cx="594650" cy="594650"/>
          </a:xfrm>
          <a:prstGeom prst="ellipse">
            <a:avLst/>
          </a:prstGeom>
          <a:solidFill>
            <a:srgbClr val="009644"/>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39" name="Rectangle 11"/>
          <p:cNvSpPr>
            <a:spLocks noChangeArrowheads="1"/>
          </p:cNvSpPr>
          <p:nvPr/>
        </p:nvSpPr>
        <p:spPr bwMode="auto">
          <a:xfrm>
            <a:off x="3285693" y="2036314"/>
            <a:ext cx="420790" cy="42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873" b="1">
                <a:solidFill>
                  <a:srgbClr val="FFFFFF"/>
                </a:solidFill>
                <a:latin typeface="微软雅黑" pitchFamily="34" charset="-122"/>
                <a:ea typeface="微软雅黑" pitchFamily="34" charset="-122"/>
                <a:sym typeface="Calibri" pitchFamily="34" charset="0"/>
              </a:rPr>
              <a:t>10%</a:t>
            </a:r>
          </a:p>
        </p:txBody>
      </p:sp>
      <p:sp>
        <p:nvSpPr>
          <p:cNvPr id="22540" name="Oval 12"/>
          <p:cNvSpPr>
            <a:spLocks noChangeArrowheads="1"/>
          </p:cNvSpPr>
          <p:nvPr/>
        </p:nvSpPr>
        <p:spPr bwMode="auto">
          <a:xfrm>
            <a:off x="4326330" y="1854895"/>
            <a:ext cx="162521" cy="162521"/>
          </a:xfrm>
          <a:prstGeom prst="ellipse">
            <a:avLst/>
          </a:prstGeom>
          <a:solidFill>
            <a:srgbClr val="00B050"/>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4589" name="Oval 13"/>
          <p:cNvSpPr>
            <a:spLocks noChangeArrowheads="1"/>
          </p:cNvSpPr>
          <p:nvPr/>
        </p:nvSpPr>
        <p:spPr bwMode="auto">
          <a:xfrm>
            <a:off x="3255456" y="2717894"/>
            <a:ext cx="293546" cy="294805"/>
          </a:xfrm>
          <a:prstGeom prst="ellipse">
            <a:avLst/>
          </a:prstGeom>
          <a:solidFill>
            <a:schemeClr val="tx2">
              <a:lumMod val="85000"/>
            </a:schemeClr>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endParaRPr lang="zh-CN" altLang="en-US" sz="1071"/>
          </a:p>
        </p:txBody>
      </p:sp>
      <p:sp>
        <p:nvSpPr>
          <p:cNvPr id="22542" name="Oval 14"/>
          <p:cNvSpPr>
            <a:spLocks noChangeArrowheads="1"/>
          </p:cNvSpPr>
          <p:nvPr/>
        </p:nvSpPr>
        <p:spPr bwMode="auto">
          <a:xfrm>
            <a:off x="5268698" y="1669697"/>
            <a:ext cx="594650" cy="594650"/>
          </a:xfrm>
          <a:prstGeom prst="ellipse">
            <a:avLst/>
          </a:prstGeom>
          <a:solidFill>
            <a:srgbClr val="009644"/>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43" name="Rectangle 15"/>
          <p:cNvSpPr>
            <a:spLocks noChangeArrowheads="1"/>
          </p:cNvSpPr>
          <p:nvPr/>
        </p:nvSpPr>
        <p:spPr bwMode="auto">
          <a:xfrm>
            <a:off x="5355629" y="1756627"/>
            <a:ext cx="420790" cy="42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873" b="1">
                <a:solidFill>
                  <a:srgbClr val="FFFFFF"/>
                </a:solidFill>
                <a:latin typeface="微软雅黑" pitchFamily="34" charset="-122"/>
                <a:ea typeface="微软雅黑" pitchFamily="34" charset="-122"/>
                <a:sym typeface="Calibri" pitchFamily="34" charset="0"/>
              </a:rPr>
              <a:t>25%</a:t>
            </a:r>
          </a:p>
        </p:txBody>
      </p:sp>
      <p:sp>
        <p:nvSpPr>
          <p:cNvPr id="22544" name="Oval 16"/>
          <p:cNvSpPr>
            <a:spLocks noChangeArrowheads="1"/>
          </p:cNvSpPr>
          <p:nvPr/>
        </p:nvSpPr>
        <p:spPr bwMode="auto">
          <a:xfrm>
            <a:off x="5002871" y="2080409"/>
            <a:ext cx="162520" cy="162520"/>
          </a:xfrm>
          <a:prstGeom prst="ellipse">
            <a:avLst/>
          </a:prstGeom>
          <a:solidFill>
            <a:srgbClr val="73D22C"/>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45" name="Oval 17"/>
          <p:cNvSpPr>
            <a:spLocks noChangeArrowheads="1"/>
          </p:cNvSpPr>
          <p:nvPr/>
        </p:nvSpPr>
        <p:spPr bwMode="auto">
          <a:xfrm>
            <a:off x="3143330" y="3068132"/>
            <a:ext cx="117166" cy="117166"/>
          </a:xfrm>
          <a:prstGeom prst="ellipse">
            <a:avLst/>
          </a:prstGeom>
          <a:solidFill>
            <a:srgbClr val="00B050"/>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46" name="Oval 18"/>
          <p:cNvSpPr>
            <a:spLocks noChangeArrowheads="1"/>
          </p:cNvSpPr>
          <p:nvPr/>
        </p:nvSpPr>
        <p:spPr bwMode="auto">
          <a:xfrm>
            <a:off x="4317511" y="2900571"/>
            <a:ext cx="118426" cy="117167"/>
          </a:xfrm>
          <a:prstGeom prst="ellipse">
            <a:avLst/>
          </a:prstGeom>
          <a:solidFill>
            <a:srgbClr val="00B050"/>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47" name="Oval 19"/>
          <p:cNvSpPr>
            <a:spLocks noChangeArrowheads="1"/>
          </p:cNvSpPr>
          <p:nvPr/>
        </p:nvSpPr>
        <p:spPr bwMode="auto">
          <a:xfrm>
            <a:off x="5548385" y="2697736"/>
            <a:ext cx="594650" cy="593390"/>
          </a:xfrm>
          <a:prstGeom prst="ellipse">
            <a:avLst/>
          </a:prstGeom>
          <a:solidFill>
            <a:srgbClr val="73D22C"/>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endParaRPr lang="zh-CN" altLang="en-US" sz="1071"/>
          </a:p>
        </p:txBody>
      </p:sp>
      <p:sp>
        <p:nvSpPr>
          <p:cNvPr id="22548" name="Rectangle 20"/>
          <p:cNvSpPr>
            <a:spLocks noChangeArrowheads="1"/>
          </p:cNvSpPr>
          <p:nvPr/>
        </p:nvSpPr>
        <p:spPr bwMode="auto">
          <a:xfrm>
            <a:off x="5635316" y="2784666"/>
            <a:ext cx="420790" cy="42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90000"/>
              </a:lnSpc>
              <a:spcAft>
                <a:spcPct val="35000"/>
              </a:spcAft>
              <a:buFont typeface="Arial" pitchFamily="34" charset="0"/>
              <a:buNone/>
            </a:pPr>
            <a:r>
              <a:rPr lang="en-US" altLang="zh-CN" sz="873" b="1">
                <a:solidFill>
                  <a:srgbClr val="FFFFFF"/>
                </a:solidFill>
                <a:latin typeface="微软雅黑" pitchFamily="34" charset="-122"/>
                <a:ea typeface="微软雅黑" pitchFamily="34" charset="-122"/>
                <a:sym typeface="Calibri" pitchFamily="34" charset="0"/>
              </a:rPr>
              <a:t>20%</a:t>
            </a:r>
          </a:p>
        </p:txBody>
      </p:sp>
      <p:sp>
        <p:nvSpPr>
          <p:cNvPr id="24597" name="Oval 21"/>
          <p:cNvSpPr>
            <a:spLocks noChangeArrowheads="1"/>
          </p:cNvSpPr>
          <p:nvPr/>
        </p:nvSpPr>
        <p:spPr bwMode="auto">
          <a:xfrm>
            <a:off x="5380826" y="2676318"/>
            <a:ext cx="117166" cy="118426"/>
          </a:xfrm>
          <a:prstGeom prst="ellipse">
            <a:avLst/>
          </a:prstGeom>
          <a:solidFill>
            <a:schemeClr val="tx2">
              <a:lumMod val="85000"/>
            </a:schemeClr>
          </a:solidFill>
          <a:ln w="25400">
            <a:solidFill>
              <a:srgbClr val="FFFFFF"/>
            </a:solidFill>
            <a:miter lim="800000"/>
            <a:headEnd/>
            <a:tailEnd/>
          </a:ln>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endParaRPr lang="zh-CN" altLang="en-US" sz="1071"/>
          </a:p>
        </p:txBody>
      </p:sp>
      <p:sp>
        <p:nvSpPr>
          <p:cNvPr id="26646" name="Rectangle 2"/>
          <p:cNvSpPr>
            <a:spLocks noChangeArrowheads="1"/>
          </p:cNvSpPr>
          <p:nvPr/>
        </p:nvSpPr>
        <p:spPr bwMode="auto">
          <a:xfrm>
            <a:off x="914652" y="3679160"/>
            <a:ext cx="7424304" cy="6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200</a:t>
            </a:r>
            <a:r>
              <a:rPr lang="zh-CN" altLang="en-US" sz="952">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5</a:t>
            </a:r>
            <a:r>
              <a:rPr lang="zh-CN" altLang="en-US" sz="952">
                <a:solidFill>
                  <a:schemeClr val="accent4">
                    <a:lumMod val="50000"/>
                  </a:schemeClr>
                </a:solidFill>
                <a:latin typeface="微软雅黑" pitchFamily="34" charset="-122"/>
                <a:ea typeface="微软雅黑" pitchFamily="34" charset="-122"/>
                <a:sym typeface="微软雅黑" pitchFamily="34" charset="-122"/>
              </a:rPr>
              <a:t>分钟之内。此处添加详细文本描述，建议与标题相关并符合整体语言风格，语言描述尽量简洁生动。尽量将每页幻灯片的字数控制在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200</a:t>
            </a:r>
            <a:r>
              <a:rPr lang="zh-CN" altLang="en-US" sz="952">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5</a:t>
            </a:r>
            <a:r>
              <a:rPr lang="zh-CN" altLang="en-US" sz="952">
                <a:solidFill>
                  <a:schemeClr val="accent4">
                    <a:lumMod val="50000"/>
                  </a:schemeClr>
                </a:solidFill>
                <a:latin typeface="微软雅黑" pitchFamily="34" charset="-122"/>
                <a:ea typeface="微软雅黑" pitchFamily="34" charset="-122"/>
                <a:sym typeface="微软雅黑" pitchFamily="34" charset="-122"/>
              </a:rPr>
              <a:t>分钟之内。此处添加详细文本描述，建议与标题相关并符合整体语言风格，语言描述尽量简洁生动。尽量将每页幻灯片的字数控制在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200</a:t>
            </a:r>
            <a:r>
              <a:rPr lang="zh-CN" altLang="en-US" sz="952">
                <a:solidFill>
                  <a:schemeClr val="accent4">
                    <a:lumMod val="50000"/>
                  </a:schemeClr>
                </a:solidFill>
                <a:latin typeface="微软雅黑" pitchFamily="34" charset="-122"/>
                <a:ea typeface="微软雅黑" pitchFamily="34" charset="-122"/>
                <a:sym typeface="微软雅黑" pitchFamily="34" charset="-122"/>
              </a:rPr>
              <a:t>字以内，据统计每页幻灯片的最好控制在</a:t>
            </a:r>
            <a:r>
              <a:rPr lang="en-US" altLang="zh-CN" sz="952">
                <a:solidFill>
                  <a:schemeClr val="accent4">
                    <a:lumMod val="50000"/>
                  </a:schemeClr>
                </a:solidFill>
                <a:latin typeface="微软雅黑" pitchFamily="34" charset="-122"/>
                <a:ea typeface="微软雅黑" pitchFamily="34" charset="-122"/>
                <a:sym typeface="微软雅黑" pitchFamily="34" charset="-122"/>
              </a:rPr>
              <a:t>5</a:t>
            </a:r>
            <a:r>
              <a:rPr lang="zh-CN" altLang="en-US" sz="952">
                <a:solidFill>
                  <a:schemeClr val="accent4">
                    <a:lumMod val="50000"/>
                  </a:schemeClr>
                </a:solidFill>
                <a:latin typeface="微软雅黑" pitchFamily="34" charset="-122"/>
                <a:ea typeface="微软雅黑" pitchFamily="34" charset="-122"/>
                <a:sym typeface="微软雅黑" pitchFamily="34" charset="-122"/>
              </a:rPr>
              <a:t>分钟之内。此处添加详细文本描述，建议与标题相关并符合整体语言风格，</a:t>
            </a:r>
            <a:endParaRPr lang="zh-CN" altLang="en-US" sz="1071">
              <a:solidFill>
                <a:schemeClr val="accent4">
                  <a:lumMod val="50000"/>
                </a:schemeClr>
              </a:solidFill>
            </a:endParaRPr>
          </a:p>
        </p:txBody>
      </p:sp>
      <p:sp>
        <p:nvSpPr>
          <p:cNvPr id="26648"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25" name="矩形 24"/>
          <p:cNvSpPr/>
          <p:nvPr>
            <p:custDataLst>
              <p:tags r:id="rId1"/>
            </p:custDataLst>
          </p:nvPr>
        </p:nvSpPr>
        <p:spPr>
          <a:xfrm>
            <a:off x="84113" y="4935492"/>
            <a:ext cx="4319366" cy="226665"/>
          </a:xfrm>
          <a:prstGeom prst="rect">
            <a:avLst/>
          </a:prstGeom>
        </p:spPr>
        <p:txBody>
          <a:bodyPr wrap="square">
            <a:spAutoFit/>
          </a:bodyPr>
          <a:lstStyle/>
          <a:p>
            <a:r>
              <a:rPr lang="zh-CN" altLang="en-US" sz="873" dirty="0" smtClean="0">
                <a:solidFill>
                  <a:schemeClr val="bg1"/>
                </a:solidFill>
                <a:latin typeface="微软雅黑" pitchFamily="34" charset="-122"/>
                <a:ea typeface="微软雅黑" pitchFamily="34" charset="-122"/>
              </a:rPr>
              <a:t> </a:t>
            </a:r>
            <a:endParaRPr lang="zh-CN" altLang="en-US" sz="873"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07693734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648"/>
                                        </p:tgtEl>
                                        <p:attrNameLst>
                                          <p:attrName>style.visibility</p:attrName>
                                        </p:attrNameLst>
                                      </p:cBhvr>
                                      <p:to>
                                        <p:strVal val="visible"/>
                                      </p:to>
                                    </p:set>
                                    <p:animEffect>
                                      <p:cBhvr>
                                        <p:cTn id="7" dur="500"/>
                                        <p:tgtEl>
                                          <p:spTgt spid="2664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646">
                                            <p:txEl>
                                              <p:pRg st="0" end="0"/>
                                            </p:txEl>
                                          </p:spTgt>
                                        </p:tgtEl>
                                        <p:attrNameLst>
                                          <p:attrName>style.visibility</p:attrName>
                                        </p:attrNameLst>
                                      </p:cBhvr>
                                      <p:to>
                                        <p:strVal val="visible"/>
                                      </p:to>
                                    </p:set>
                                    <p:animEffect>
                                      <p:cBhvr>
                                        <p:cTn id="11" dur="500"/>
                                        <p:tgtEl>
                                          <p:spTgt spid="26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6" grpId="0" build="p" bldLvl="0" autoUpdateAnimBg="0"/>
      <p:bldP spid="266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1"/>
          <p:cNvGrpSpPr>
            <a:grpSpLocks/>
          </p:cNvGrpSpPr>
          <p:nvPr/>
        </p:nvGrpSpPr>
        <p:grpSpPr bwMode="auto">
          <a:xfrm>
            <a:off x="3238625" y="1053226"/>
            <a:ext cx="3682088" cy="1503594"/>
            <a:chOff x="3176589" y="1285879"/>
            <a:chExt cx="3771900" cy="1362075"/>
          </a:xfrm>
        </p:grpSpPr>
        <p:sp>
          <p:nvSpPr>
            <p:cNvPr id="91151" name="右箭头 1"/>
            <p:cNvSpPr>
              <a:spLocks/>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solidFill>
            <a:ln w="15875" cap="flat" cmpd="sng" algn="ctr">
              <a:noFill/>
              <a:prstDash val="solid"/>
              <a:round/>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91152" name="文本框 3"/>
            <p:cNvSpPr txBox="1">
              <a:spLocks noChangeArrowheads="1"/>
            </p:cNvSpPr>
            <p:nvPr/>
          </p:nvSpPr>
          <p:spPr bwMode="auto">
            <a:xfrm rot="1212081">
              <a:off x="4936430" y="1938370"/>
              <a:ext cx="1448336" cy="232931"/>
            </a:xfrm>
            <a:prstGeom prst="rect">
              <a:avLst/>
            </a:prstGeom>
            <a:solidFill>
              <a:schemeClr val="tx2"/>
            </a:solidFill>
            <a:ln w="9525">
              <a:noFill/>
              <a:miter lim="800000"/>
              <a:headEnd/>
              <a:tailEnd/>
            </a:ln>
          </p:spPr>
          <p:txBody>
            <a:bodyPr wrap="none" lIns="0" tIns="34136" rIns="0" bIns="34136">
              <a:spAutoFit/>
            </a:bodyPr>
            <a:lstStyle/>
            <a:p>
              <a:pPr marL="0" marR="0" lvl="0" indent="0" algn="r" defTabSz="682394" rtl="0" eaLnBrk="1" fontAlgn="auto" latinLnBrk="0" hangingPunct="1">
                <a:lnSpc>
                  <a:spcPct val="100000"/>
                </a:lnSpc>
                <a:spcBef>
                  <a:spcPts val="0"/>
                </a:spcBef>
                <a:spcAft>
                  <a:spcPts val="0"/>
                </a:spcAft>
                <a:buClrTx/>
                <a:buSzTx/>
                <a:buFontTx/>
                <a:buNone/>
                <a:tabLst/>
                <a:defRPr/>
              </a:pPr>
              <a:r>
                <a:rPr kumimoji="0" lang="zh-CN" altLang="en-US" sz="1223" b="0" i="0" u="none" strike="noStrike" kern="1200" cap="none" spc="0" normalizeH="0" baseline="0" noProof="0">
                  <a:ln>
                    <a:noFill/>
                  </a:ln>
                  <a:solidFill>
                    <a:srgbClr val="FFFFFF"/>
                  </a:solidFill>
                  <a:effectLst/>
                  <a:uLnTx/>
                  <a:uFillTx/>
                  <a:latin typeface="Calibri" pitchFamily="34" charset="0"/>
                  <a:ea typeface="微软雅黑"/>
                  <a:cs typeface="+mn-cs"/>
                </a:rPr>
                <a:t>请在此处添加关键字</a:t>
              </a:r>
            </a:p>
          </p:txBody>
        </p:sp>
      </p:grpSp>
      <p:grpSp>
        <p:nvGrpSpPr>
          <p:cNvPr id="90114" name="组合 4"/>
          <p:cNvGrpSpPr>
            <a:grpSpLocks/>
          </p:cNvGrpSpPr>
          <p:nvPr/>
        </p:nvGrpSpPr>
        <p:grpSpPr bwMode="auto">
          <a:xfrm>
            <a:off x="2281521" y="1858030"/>
            <a:ext cx="3682088" cy="1484183"/>
            <a:chOff x="2195511" y="1906532"/>
            <a:chExt cx="3771900" cy="1362075"/>
          </a:xfrm>
        </p:grpSpPr>
        <p:sp>
          <p:nvSpPr>
            <p:cNvPr id="91149" name="右箭头 1"/>
            <p:cNvSpPr>
              <a:spLocks/>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bg2"/>
            </a:solidFill>
            <a:ln w="12700" cap="flat" cmpd="sng" algn="ctr">
              <a:noFill/>
              <a:prstDash val="solid"/>
              <a:miter lim="800000"/>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91150" name="文本框 6"/>
            <p:cNvSpPr txBox="1">
              <a:spLocks noChangeArrowheads="1"/>
            </p:cNvSpPr>
            <p:nvPr/>
          </p:nvSpPr>
          <p:spPr bwMode="auto">
            <a:xfrm rot="1309175">
              <a:off x="2678167" y="2355161"/>
              <a:ext cx="1448335" cy="235977"/>
            </a:xfrm>
            <a:prstGeom prst="rect">
              <a:avLst/>
            </a:prstGeom>
            <a:solidFill>
              <a:schemeClr val="bg2"/>
            </a:solidFill>
            <a:ln w="9525">
              <a:noFill/>
              <a:miter lim="800000"/>
              <a:headEnd/>
              <a:tailEnd/>
            </a:ln>
          </p:spPr>
          <p:txBody>
            <a:bodyPr wrap="none" lIns="0" tIns="34136" rIns="0" bIns="34136">
              <a:spAutoFit/>
            </a:bodyPr>
            <a:lstStyle/>
            <a:p>
              <a:pPr marL="0" marR="0" lvl="0" indent="0" algn="l" defTabSz="682394" rtl="0" eaLnBrk="1" fontAlgn="auto" latinLnBrk="0" hangingPunct="1">
                <a:lnSpc>
                  <a:spcPct val="100000"/>
                </a:lnSpc>
                <a:spcBef>
                  <a:spcPts val="0"/>
                </a:spcBef>
                <a:spcAft>
                  <a:spcPts val="0"/>
                </a:spcAft>
                <a:buClrTx/>
                <a:buSzTx/>
                <a:buFontTx/>
                <a:buNone/>
                <a:tabLst/>
                <a:defRPr/>
              </a:pPr>
              <a:r>
                <a:rPr kumimoji="0" lang="zh-CN" altLang="en-US" sz="1223" b="0" i="0" u="none" strike="noStrike" kern="1200" cap="none" spc="0" normalizeH="0" baseline="0" noProof="0">
                  <a:ln>
                    <a:noFill/>
                  </a:ln>
                  <a:solidFill>
                    <a:srgbClr val="FFFFFF"/>
                  </a:solidFill>
                  <a:effectLst/>
                  <a:uLnTx/>
                  <a:uFillTx/>
                  <a:latin typeface="Calibri" pitchFamily="34" charset="0"/>
                  <a:ea typeface="微软雅黑"/>
                  <a:cs typeface="+mn-cs"/>
                </a:rPr>
                <a:t>请在此处添加关键字</a:t>
              </a:r>
            </a:p>
          </p:txBody>
        </p:sp>
      </p:grpSp>
      <p:sp>
        <p:nvSpPr>
          <p:cNvPr id="90115" name="文本框 7"/>
          <p:cNvSpPr txBox="1">
            <a:spLocks noChangeArrowheads="1"/>
          </p:cNvSpPr>
          <p:nvPr/>
        </p:nvSpPr>
        <p:spPr bwMode="auto">
          <a:xfrm>
            <a:off x="7031205" y="1365293"/>
            <a:ext cx="1512552" cy="1371988"/>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sp>
        <p:nvSpPr>
          <p:cNvPr id="90116" name="文本框 8"/>
          <p:cNvSpPr txBox="1">
            <a:spLocks noChangeArrowheads="1"/>
          </p:cNvSpPr>
          <p:nvPr/>
        </p:nvSpPr>
        <p:spPr bwMode="auto">
          <a:xfrm>
            <a:off x="652504" y="1365293"/>
            <a:ext cx="1512552" cy="1371988"/>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grpSp>
        <p:nvGrpSpPr>
          <p:cNvPr id="90117" name="组合 9"/>
          <p:cNvGrpSpPr>
            <a:grpSpLocks/>
          </p:cNvGrpSpPr>
          <p:nvPr/>
        </p:nvGrpSpPr>
        <p:grpSpPr bwMode="auto">
          <a:xfrm>
            <a:off x="652503" y="3693100"/>
            <a:ext cx="3277446" cy="984751"/>
            <a:chOff x="3793629" y="732817"/>
            <a:chExt cx="3356715" cy="1020709"/>
          </a:xfrm>
        </p:grpSpPr>
        <p:sp>
          <p:nvSpPr>
            <p:cNvPr id="91146" name="椭圆 10"/>
            <p:cNvSpPr>
              <a:spLocks noChangeArrowheads="1"/>
            </p:cNvSpPr>
            <p:nvPr/>
          </p:nvSpPr>
          <p:spPr bwMode="auto">
            <a:xfrm>
              <a:off x="3793629" y="795335"/>
              <a:ext cx="180000" cy="180000"/>
            </a:xfrm>
            <a:prstGeom prst="ellipse">
              <a:avLst/>
            </a:prstGeom>
            <a:solidFill>
              <a:schemeClr val="accent2"/>
            </a:solidFill>
            <a:ln w="38100" algn="ctr">
              <a:solidFill>
                <a:srgbClr val="BFBFBF"/>
              </a:solidFill>
              <a:round/>
              <a:headEnd/>
              <a:tailEnd/>
            </a:ln>
          </p:spPr>
          <p:txBody>
            <a:bodyPr lIns="68271" tIns="34136" rIns="68271" bIns="34136"/>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微软雅黑" pitchFamily="34" charset="-122"/>
                <a:ea typeface="微软雅黑"/>
                <a:cs typeface="+mn-cs"/>
              </a:endParaRPr>
            </a:p>
          </p:txBody>
        </p:sp>
        <p:sp>
          <p:nvSpPr>
            <p:cNvPr id="91147" name="TextBox 81"/>
            <p:cNvSpPr txBox="1">
              <a:spLocks noChangeArrowheads="1"/>
            </p:cNvSpPr>
            <p:nvPr/>
          </p:nvSpPr>
          <p:spPr bwMode="auto">
            <a:xfrm>
              <a:off x="4006195" y="732817"/>
              <a:ext cx="3113564" cy="281541"/>
            </a:xfrm>
            <a:prstGeom prst="rect">
              <a:avLst/>
            </a:prstGeom>
            <a:noFill/>
            <a:ln w="9525">
              <a:noFill/>
              <a:miter lim="800000"/>
              <a:headEnd/>
              <a:tailEnd/>
            </a:ln>
          </p:spPr>
          <p:txBody>
            <a:bodyPr lIns="68271" tIns="34136" rIns="68271" bIns="34136">
              <a:spAutoFit/>
            </a:bodyPr>
            <a:lstStyle/>
            <a:p>
              <a:pPr marL="0" marR="0" lvl="0" indent="0" algn="l" defTabSz="68239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808080"/>
                  </a:solidFill>
                  <a:effectLst/>
                  <a:uLnTx/>
                  <a:uFillTx/>
                  <a:latin typeface="微软雅黑" pitchFamily="34" charset="-122"/>
                  <a:ea typeface="微软雅黑"/>
                  <a:cs typeface="+mn-cs"/>
                </a:rPr>
                <a:t>在此处添加小标题</a:t>
              </a:r>
            </a:p>
          </p:txBody>
        </p:sp>
        <p:sp>
          <p:nvSpPr>
            <p:cNvPr id="91148" name="TextBox 82"/>
            <p:cNvSpPr txBox="1">
              <a:spLocks noChangeArrowheads="1"/>
            </p:cNvSpPr>
            <p:nvPr/>
          </p:nvSpPr>
          <p:spPr bwMode="auto">
            <a:xfrm>
              <a:off x="4087246" y="1006754"/>
              <a:ext cx="3063098" cy="746772"/>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grpSp>
      <p:grpSp>
        <p:nvGrpSpPr>
          <p:cNvPr id="90118" name="组合 13"/>
          <p:cNvGrpSpPr>
            <a:grpSpLocks/>
          </p:cNvGrpSpPr>
          <p:nvPr/>
        </p:nvGrpSpPr>
        <p:grpSpPr bwMode="auto">
          <a:xfrm>
            <a:off x="5267805" y="3693100"/>
            <a:ext cx="3275953" cy="984751"/>
            <a:chOff x="3793629" y="732817"/>
            <a:chExt cx="3356715" cy="1020709"/>
          </a:xfrm>
        </p:grpSpPr>
        <p:sp>
          <p:nvSpPr>
            <p:cNvPr id="91143" name="椭圆 14"/>
            <p:cNvSpPr>
              <a:spLocks noChangeArrowheads="1"/>
            </p:cNvSpPr>
            <p:nvPr/>
          </p:nvSpPr>
          <p:spPr bwMode="auto">
            <a:xfrm>
              <a:off x="3793629" y="795335"/>
              <a:ext cx="180000" cy="180000"/>
            </a:xfrm>
            <a:prstGeom prst="ellipse">
              <a:avLst/>
            </a:prstGeom>
            <a:solidFill>
              <a:schemeClr val="tx2"/>
            </a:solidFill>
            <a:ln w="38100" algn="ctr">
              <a:solidFill>
                <a:schemeClr val="bg2"/>
              </a:solidFill>
              <a:round/>
              <a:headEnd/>
              <a:tailEnd/>
            </a:ln>
          </p:spPr>
          <p:txBody>
            <a:bodyPr lIns="68271" tIns="34136" rIns="68271" bIns="34136"/>
            <a:lstStyle/>
            <a:p>
              <a:pPr marL="0" marR="0" lvl="0" indent="0" algn="l" defTabSz="682394" rtl="0" eaLnBrk="1" fontAlgn="auto" latinLnBrk="0" hangingPunct="1">
                <a:lnSpc>
                  <a:spcPct val="100000"/>
                </a:lnSpc>
                <a:spcBef>
                  <a:spcPts val="0"/>
                </a:spcBef>
                <a:spcAft>
                  <a:spcPts val="0"/>
                </a:spcAft>
                <a:buClrTx/>
                <a:buSzTx/>
                <a:buFontTx/>
                <a:buNone/>
                <a:tabLst/>
                <a:defRPr/>
              </a:pPr>
              <a:endParaRPr kumimoji="0" lang="zh-CN" altLang="en-US" sz="941" b="0" i="0" u="none" strike="noStrike" kern="1200" cap="none" spc="0" normalizeH="0" baseline="0" noProof="0">
                <a:ln>
                  <a:noFill/>
                </a:ln>
                <a:solidFill>
                  <a:srgbClr val="808080"/>
                </a:solidFill>
                <a:effectLst/>
                <a:uLnTx/>
                <a:uFillTx/>
                <a:latin typeface="微软雅黑" pitchFamily="34" charset="-122"/>
                <a:ea typeface="微软雅黑"/>
                <a:cs typeface="+mn-cs"/>
              </a:endParaRPr>
            </a:p>
          </p:txBody>
        </p:sp>
        <p:sp>
          <p:nvSpPr>
            <p:cNvPr id="91144" name="TextBox 81"/>
            <p:cNvSpPr txBox="1">
              <a:spLocks noChangeArrowheads="1"/>
            </p:cNvSpPr>
            <p:nvPr/>
          </p:nvSpPr>
          <p:spPr bwMode="auto">
            <a:xfrm>
              <a:off x="4006292" y="732817"/>
              <a:ext cx="3113453" cy="264651"/>
            </a:xfrm>
            <a:prstGeom prst="rect">
              <a:avLst/>
            </a:prstGeom>
            <a:noFill/>
            <a:ln w="9525">
              <a:noFill/>
              <a:miter lim="800000"/>
              <a:headEnd/>
              <a:tailEnd/>
            </a:ln>
          </p:spPr>
          <p:txBody>
            <a:bodyPr lIns="68271" tIns="34136" rIns="68271" bIns="34136">
              <a:spAutoFit/>
            </a:bodyPr>
            <a:lstStyle/>
            <a:p>
              <a:pPr marL="0" marR="0" lvl="0" indent="0" algn="l" defTabSz="682394" rtl="0" eaLnBrk="1" fontAlgn="auto" latinLnBrk="0" hangingPunct="1">
                <a:lnSpc>
                  <a:spcPct val="100000"/>
                </a:lnSpc>
                <a:spcBef>
                  <a:spcPts val="0"/>
                </a:spcBef>
                <a:spcAft>
                  <a:spcPts val="0"/>
                </a:spcAft>
                <a:buClrTx/>
                <a:buSzTx/>
                <a:buFontTx/>
                <a:buNone/>
                <a:tabLst/>
                <a:defRPr/>
              </a:pPr>
              <a:r>
                <a:rPr kumimoji="0" lang="zh-CN" altLang="en-US" sz="1223" b="0" i="0" u="none" strike="noStrike" kern="1200" cap="none" spc="0" normalizeH="0" baseline="0" noProof="0">
                  <a:ln>
                    <a:noFill/>
                  </a:ln>
                  <a:solidFill>
                    <a:srgbClr val="009900"/>
                  </a:solidFill>
                  <a:effectLst/>
                  <a:uLnTx/>
                  <a:uFillTx/>
                  <a:latin typeface="微软雅黑" pitchFamily="34" charset="-122"/>
                  <a:ea typeface="微软雅黑"/>
                  <a:cs typeface="+mn-cs"/>
                </a:rPr>
                <a:t>在此处添加小标题</a:t>
              </a:r>
            </a:p>
          </p:txBody>
        </p:sp>
        <p:sp>
          <p:nvSpPr>
            <p:cNvPr id="91145" name="TextBox 82"/>
            <p:cNvSpPr txBox="1">
              <a:spLocks noChangeArrowheads="1"/>
            </p:cNvSpPr>
            <p:nvPr/>
          </p:nvSpPr>
          <p:spPr bwMode="auto">
            <a:xfrm>
              <a:off x="4087380" y="1006754"/>
              <a:ext cx="3062964" cy="746772"/>
            </a:xfrm>
            <a:prstGeom prst="rect">
              <a:avLst/>
            </a:prstGeom>
            <a:noFill/>
            <a:ln w="9525">
              <a:noFill/>
              <a:miter lim="800000"/>
              <a:headEnd/>
              <a:tailEnd/>
            </a:ln>
          </p:spPr>
          <p:txBody>
            <a:bodyPr lIns="0" tIns="34136" rIns="0" bIns="34136">
              <a:spAutoFit/>
            </a:bodyPr>
            <a:lstStyle/>
            <a:p>
              <a:pPr marL="0" marR="0" lvl="0" indent="0" algn="just" defTabSz="682394" rtl="0" eaLnBrk="1" fontAlgn="auto" latinLnBrk="0" hangingPunct="1">
                <a:lnSpc>
                  <a:spcPct val="15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请在此处添加您需要的文字内容请在此处添加您需要的文字内容请在此处添加您需要的文字内容请在此处添加您需要的文字内容请在此处添加您需要的文字内容</a:t>
              </a:r>
            </a:p>
          </p:txBody>
        </p:sp>
      </p:grpSp>
    </p:spTree>
    <p:extLst>
      <p:ext uri="{BB962C8B-B14F-4D97-AF65-F5344CB8AC3E}">
        <p14:creationId xmlns:p14="http://schemas.microsoft.com/office/powerpoint/2010/main" val="335047201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right)">
                                      <p:cBhvr>
                                        <p:cTn id="7" dur="500"/>
                                        <p:tgtEl>
                                          <p:spTgt spid="901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113"/>
                                        </p:tgtEl>
                                        <p:attrNameLst>
                                          <p:attrName>style.visibility</p:attrName>
                                        </p:attrNameLst>
                                      </p:cBhvr>
                                      <p:to>
                                        <p:strVal val="visible"/>
                                      </p:to>
                                    </p:set>
                                    <p:animEffect transition="in" filter="wipe(left)">
                                      <p:cBhvr>
                                        <p:cTn id="11" dur="500"/>
                                        <p:tgtEl>
                                          <p:spTgt spid="901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left)">
                                      <p:cBhvr>
                                        <p:cTn id="15" dur="500"/>
                                        <p:tgtEl>
                                          <p:spTgt spid="901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0115"/>
                                        </p:tgtEl>
                                        <p:attrNameLst>
                                          <p:attrName>style.visibility</p:attrName>
                                        </p:attrNameLst>
                                      </p:cBhvr>
                                      <p:to>
                                        <p:strVal val="visible"/>
                                      </p:to>
                                    </p:set>
                                    <p:animEffect transition="in" filter="wipe(left)">
                                      <p:cBhvr>
                                        <p:cTn id="18" dur="500"/>
                                        <p:tgtEl>
                                          <p:spTgt spid="901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117"/>
                                        </p:tgtEl>
                                        <p:attrNameLst>
                                          <p:attrName>style.visibility</p:attrName>
                                        </p:attrNameLst>
                                      </p:cBhvr>
                                      <p:to>
                                        <p:strVal val="visible"/>
                                      </p:to>
                                    </p:set>
                                    <p:animEffect transition="in" filter="wipe(left)">
                                      <p:cBhvr>
                                        <p:cTn id="22" dur="500"/>
                                        <p:tgtEl>
                                          <p:spTgt spid="90117"/>
                                        </p:tgtEl>
                                      </p:cBhvr>
                                    </p:animEffect>
                                  </p:childTnLst>
                                </p:cTn>
                              </p:par>
                              <p:par>
                                <p:cTn id="23" presetID="22" presetClass="entr" presetSubtype="8" fill="hold" nodeType="with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wipe(left)">
                                      <p:cBhvr>
                                        <p:cTn id="25"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300" name="Group 44"/>
          <p:cNvGrpSpPr>
            <a:grpSpLocks/>
          </p:cNvGrpSpPr>
          <p:nvPr/>
        </p:nvGrpSpPr>
        <p:grpSpPr bwMode="auto">
          <a:xfrm>
            <a:off x="2833983" y="2277602"/>
            <a:ext cx="2430835" cy="2429342"/>
            <a:chOff x="1898" y="1504"/>
            <a:chExt cx="1628" cy="1627"/>
          </a:xfrm>
        </p:grpSpPr>
        <p:sp>
          <p:nvSpPr>
            <p:cNvPr id="78863" name="Freeform 4"/>
            <p:cNvSpPr>
              <a:spLocks/>
            </p:cNvSpPr>
            <p:nvPr/>
          </p:nvSpPr>
          <p:spPr bwMode="auto">
            <a:xfrm>
              <a:off x="1898" y="1504"/>
              <a:ext cx="1628" cy="1627"/>
            </a:xfrm>
            <a:custGeom>
              <a:avLst/>
              <a:gdLst>
                <a:gd name="T0" fmla="*/ 7464885 w 1050"/>
                <a:gd name="T1" fmla="*/ 8440695 h 1049"/>
                <a:gd name="T2" fmla="*/ 7147627 w 1050"/>
                <a:gd name="T3" fmla="*/ 9310006 h 1049"/>
                <a:gd name="T4" fmla="*/ 6261178 w 1050"/>
                <a:gd name="T5" fmla="*/ 9057627 h 1049"/>
                <a:gd name="T6" fmla="*/ 5831944 w 1050"/>
                <a:gd name="T7" fmla="*/ 9758686 h 1049"/>
                <a:gd name="T8" fmla="*/ 4908165 w 1050"/>
                <a:gd name="T9" fmla="*/ 9263265 h 1049"/>
                <a:gd name="T10" fmla="*/ 4133684 w 1050"/>
                <a:gd name="T11" fmla="*/ 9786728 h 1049"/>
                <a:gd name="T12" fmla="*/ 3555152 w 1050"/>
                <a:gd name="T13" fmla="*/ 9057627 h 1049"/>
                <a:gd name="T14" fmla="*/ 2808664 w 1050"/>
                <a:gd name="T15" fmla="*/ 9375440 h 1049"/>
                <a:gd name="T16" fmla="*/ 2538062 w 1050"/>
                <a:gd name="T17" fmla="*/ 8571562 h 1049"/>
                <a:gd name="T18" fmla="*/ 2164821 w 1050"/>
                <a:gd name="T19" fmla="*/ 8300491 h 1049"/>
                <a:gd name="T20" fmla="*/ 1306357 w 1050"/>
                <a:gd name="T21" fmla="*/ 8281792 h 1049"/>
                <a:gd name="T22" fmla="*/ 1250370 w 1050"/>
                <a:gd name="T23" fmla="*/ 7272277 h 1049"/>
                <a:gd name="T24" fmla="*/ 438561 w 1050"/>
                <a:gd name="T25" fmla="*/ 7010549 h 1049"/>
                <a:gd name="T26" fmla="*/ 727827 w 1050"/>
                <a:gd name="T27" fmla="*/ 6141240 h 1049"/>
                <a:gd name="T28" fmla="*/ 0 w 1050"/>
                <a:gd name="T29" fmla="*/ 5514964 h 1049"/>
                <a:gd name="T30" fmla="*/ 559866 w 1050"/>
                <a:gd name="T31" fmla="*/ 4673702 h 1049"/>
                <a:gd name="T32" fmla="*/ 55989 w 1050"/>
                <a:gd name="T33" fmla="*/ 3981993 h 1049"/>
                <a:gd name="T34" fmla="*/ 802474 w 1050"/>
                <a:gd name="T35" fmla="*/ 3439844 h 1049"/>
                <a:gd name="T36" fmla="*/ 513212 w 1050"/>
                <a:gd name="T37" fmla="*/ 2654660 h 1049"/>
                <a:gd name="T38" fmla="*/ 1381004 w 1050"/>
                <a:gd name="T39" fmla="*/ 2336851 h 1049"/>
                <a:gd name="T40" fmla="*/ 1306357 w 1050"/>
                <a:gd name="T41" fmla="*/ 1523625 h 1049"/>
                <a:gd name="T42" fmla="*/ 2164821 w 1050"/>
                <a:gd name="T43" fmla="*/ 1514279 h 1049"/>
                <a:gd name="T44" fmla="*/ 2528733 w 1050"/>
                <a:gd name="T45" fmla="*/ 570193 h 1049"/>
                <a:gd name="T46" fmla="*/ 3340538 w 1050"/>
                <a:gd name="T47" fmla="*/ 822572 h 1049"/>
                <a:gd name="T48" fmla="*/ 3779099 w 1050"/>
                <a:gd name="T49" fmla="*/ 682361 h 1049"/>
                <a:gd name="T50" fmla="*/ 4674887 w 1050"/>
                <a:gd name="T51" fmla="*/ 542151 h 1049"/>
                <a:gd name="T52" fmla="*/ 5524014 w 1050"/>
                <a:gd name="T53" fmla="*/ 0 h 1049"/>
                <a:gd name="T54" fmla="*/ 6027897 w 1050"/>
                <a:gd name="T55" fmla="*/ 682361 h 1049"/>
                <a:gd name="T56" fmla="*/ 6475792 w 1050"/>
                <a:gd name="T57" fmla="*/ 822572 h 1049"/>
                <a:gd name="T58" fmla="*/ 7287598 w 1050"/>
                <a:gd name="T59" fmla="*/ 570193 h 1049"/>
                <a:gd name="T60" fmla="*/ 7558193 w 1050"/>
                <a:gd name="T61" fmla="*/ 1448847 h 1049"/>
                <a:gd name="T62" fmla="*/ 8397998 w 1050"/>
                <a:gd name="T63" fmla="*/ 1411457 h 1049"/>
                <a:gd name="T64" fmla="*/ 8435315 w 1050"/>
                <a:gd name="T65" fmla="*/ 2336851 h 1049"/>
                <a:gd name="T66" fmla="*/ 9303116 w 1050"/>
                <a:gd name="T67" fmla="*/ 2654660 h 1049"/>
                <a:gd name="T68" fmla="*/ 9051170 w 1050"/>
                <a:gd name="T69" fmla="*/ 3552009 h 1049"/>
                <a:gd name="T70" fmla="*/ 9751012 w 1050"/>
                <a:gd name="T71" fmla="*/ 3981993 h 1049"/>
                <a:gd name="T72" fmla="*/ 9265787 w 1050"/>
                <a:gd name="T73" fmla="*/ 4898039 h 1049"/>
                <a:gd name="T74" fmla="*/ 9779007 w 1050"/>
                <a:gd name="T75" fmla="*/ 5673871 h 1049"/>
                <a:gd name="T76" fmla="*/ 9051170 w 1050"/>
                <a:gd name="T77" fmla="*/ 6253408 h 1049"/>
                <a:gd name="T78" fmla="*/ 9377756 w 1050"/>
                <a:gd name="T79" fmla="*/ 7010549 h 1049"/>
                <a:gd name="T80" fmla="*/ 8565958 w 1050"/>
                <a:gd name="T81" fmla="*/ 7272277 h 1049"/>
                <a:gd name="T82" fmla="*/ 8295357 w 1050"/>
                <a:gd name="T83" fmla="*/ 7646174 h 1049"/>
                <a:gd name="T84" fmla="*/ 8286023 w 1050"/>
                <a:gd name="T85" fmla="*/ 8515478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tx2"/>
            </a:solidFill>
            <a:ln w="3175" cap="flat" cmpd="sng" algn="ctr">
              <a:noFill/>
              <a:prstDash val="solid"/>
              <a:round/>
              <a:headEnd/>
              <a:tailE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78864" name="Oval 5"/>
            <p:cNvSpPr>
              <a:spLocks noChangeArrowheads="1"/>
            </p:cNvSpPr>
            <p:nvPr/>
          </p:nvSpPr>
          <p:spPr bwMode="auto">
            <a:xfrm>
              <a:off x="2149" y="1752"/>
              <a:ext cx="1129" cy="1131"/>
            </a:xfrm>
            <a:prstGeom prst="ellipse">
              <a:avLst/>
            </a:prstGeom>
            <a:solidFill>
              <a:srgbClr val="F2F2F2"/>
            </a:solidFill>
            <a:ln w="22225">
              <a:noFill/>
              <a:round/>
              <a:headEnd/>
              <a:tailEnd/>
            </a:ln>
          </p:spPr>
          <p:txBody>
            <a:bodyPr anchor="ctr" anchorCtr="1"/>
            <a:lstStyle/>
            <a:p>
              <a:pPr marL="0" marR="0" lvl="0" indent="0" algn="ctr" defTabSz="946690" rtl="0" eaLnBrk="1" fontAlgn="auto" latinLnBrk="0" hangingPunct="1">
                <a:lnSpc>
                  <a:spcPct val="100000"/>
                </a:lnSpc>
                <a:spcBef>
                  <a:spcPts val="0"/>
                </a:spcBef>
                <a:spcAft>
                  <a:spcPts val="0"/>
                </a:spcAft>
                <a:buClrTx/>
                <a:buSzTx/>
                <a:buFontTx/>
                <a:buNone/>
                <a:tabLst/>
                <a:defRPr/>
              </a:pPr>
              <a:endParaRPr kumimoji="0" lang="zh-CN" altLang="en-US" sz="1693"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endParaRPr>
            </a:p>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693"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rPr>
                <a:t>输入您想要的文字内容</a:t>
              </a:r>
            </a:p>
            <a:p>
              <a:pPr marL="0" marR="0" lvl="0" indent="0" algn="ctr" defTabSz="946690" rtl="0" eaLnBrk="1" fontAlgn="auto" latinLnBrk="0" hangingPunct="1">
                <a:lnSpc>
                  <a:spcPct val="100000"/>
                </a:lnSpc>
                <a:spcBef>
                  <a:spcPts val="0"/>
                </a:spcBef>
                <a:spcAft>
                  <a:spcPts val="0"/>
                </a:spcAft>
                <a:buClrTx/>
                <a:buSzTx/>
                <a:buFontTx/>
                <a:buNone/>
                <a:tabLst/>
                <a:defRPr/>
              </a:pPr>
              <a:endParaRPr kumimoji="0" lang="en-US" altLang="zh-CN" sz="1693" b="0" i="0" u="none" strike="noStrike" kern="1200" cap="none" spc="0" normalizeH="0" baseline="0" noProof="0">
                <a:ln>
                  <a:noFill/>
                </a:ln>
                <a:solidFill>
                  <a:srgbClr val="C00000"/>
                </a:solidFill>
                <a:effectLst/>
                <a:uLnTx/>
                <a:uFillTx/>
                <a:latin typeface="Calibri" pitchFamily="34" charset="0"/>
                <a:ea typeface="微软雅黑"/>
                <a:cs typeface="+mn-cs"/>
              </a:endParaRPr>
            </a:p>
          </p:txBody>
        </p:sp>
      </p:grpSp>
      <p:grpSp>
        <p:nvGrpSpPr>
          <p:cNvPr id="96301" name="Group 45"/>
          <p:cNvGrpSpPr>
            <a:grpSpLocks/>
          </p:cNvGrpSpPr>
          <p:nvPr/>
        </p:nvGrpSpPr>
        <p:grpSpPr bwMode="auto">
          <a:xfrm>
            <a:off x="4973656" y="1831153"/>
            <a:ext cx="1655894" cy="1654401"/>
            <a:chOff x="3331" y="1205"/>
            <a:chExt cx="1109" cy="1108"/>
          </a:xfrm>
        </p:grpSpPr>
        <p:sp>
          <p:nvSpPr>
            <p:cNvPr id="78861" name="Freeform 6"/>
            <p:cNvSpPr>
              <a:spLocks/>
            </p:cNvSpPr>
            <p:nvPr/>
          </p:nvSpPr>
          <p:spPr bwMode="auto">
            <a:xfrm>
              <a:off x="3331" y="1205"/>
              <a:ext cx="1109" cy="1108"/>
            </a:xfrm>
            <a:custGeom>
              <a:avLst/>
              <a:gdLst>
                <a:gd name="T0" fmla="*/ 5435795 w 637"/>
                <a:gd name="T1" fmla="*/ 6717227 h 638"/>
                <a:gd name="T2" fmla="*/ 5176951 w 637"/>
                <a:gd name="T3" fmla="*/ 6839357 h 638"/>
                <a:gd name="T4" fmla="*/ 4893451 w 637"/>
                <a:gd name="T5" fmla="*/ 6937059 h 638"/>
                <a:gd name="T6" fmla="*/ 4462035 w 637"/>
                <a:gd name="T7" fmla="*/ 7767553 h 638"/>
                <a:gd name="T8" fmla="*/ 3845734 w 637"/>
                <a:gd name="T9" fmla="*/ 7071404 h 638"/>
                <a:gd name="T10" fmla="*/ 3549909 w 637"/>
                <a:gd name="T11" fmla="*/ 7046976 h 638"/>
                <a:gd name="T12" fmla="*/ 3254081 w 637"/>
                <a:gd name="T13" fmla="*/ 6998127 h 638"/>
                <a:gd name="T14" fmla="*/ 2576146 w 637"/>
                <a:gd name="T15" fmla="*/ 7559923 h 638"/>
                <a:gd name="T16" fmla="*/ 2231019 w 637"/>
                <a:gd name="T17" fmla="*/ 7425580 h 638"/>
                <a:gd name="T18" fmla="*/ 2144736 w 637"/>
                <a:gd name="T19" fmla="*/ 6509600 h 638"/>
                <a:gd name="T20" fmla="*/ 1910544 w 637"/>
                <a:gd name="T21" fmla="*/ 6338614 h 638"/>
                <a:gd name="T22" fmla="*/ 973763 w 637"/>
                <a:gd name="T23" fmla="*/ 6485172 h 638"/>
                <a:gd name="T24" fmla="*/ 690263 w 637"/>
                <a:gd name="T25" fmla="*/ 6130991 h 638"/>
                <a:gd name="T26" fmla="*/ 1097017 w 637"/>
                <a:gd name="T27" fmla="*/ 5276073 h 638"/>
                <a:gd name="T28" fmla="*/ 961435 w 637"/>
                <a:gd name="T29" fmla="*/ 5007382 h 638"/>
                <a:gd name="T30" fmla="*/ 73957 w 637"/>
                <a:gd name="T31" fmla="*/ 4677625 h 638"/>
                <a:gd name="T32" fmla="*/ 0 w 637"/>
                <a:gd name="T33" fmla="*/ 4225745 h 638"/>
                <a:gd name="T34" fmla="*/ 788871 w 637"/>
                <a:gd name="T35" fmla="*/ 3676150 h 638"/>
                <a:gd name="T36" fmla="*/ 825848 w 637"/>
                <a:gd name="T37" fmla="*/ 3370826 h 638"/>
                <a:gd name="T38" fmla="*/ 209544 w 637"/>
                <a:gd name="T39" fmla="*/ 2625821 h 638"/>
                <a:gd name="T40" fmla="*/ 369781 w 637"/>
                <a:gd name="T41" fmla="*/ 2222790 h 638"/>
                <a:gd name="T42" fmla="*/ 1343542 w 637"/>
                <a:gd name="T43" fmla="*/ 2137297 h 638"/>
                <a:gd name="T44" fmla="*/ 1528433 w 637"/>
                <a:gd name="T45" fmla="*/ 1893034 h 638"/>
                <a:gd name="T46" fmla="*/ 1368191 w 637"/>
                <a:gd name="T47" fmla="*/ 928198 h 638"/>
                <a:gd name="T48" fmla="*/ 1701000 w 637"/>
                <a:gd name="T49" fmla="*/ 671724 h 638"/>
                <a:gd name="T50" fmla="*/ 2600800 w 637"/>
                <a:gd name="T51" fmla="*/ 1074753 h 638"/>
                <a:gd name="T52" fmla="*/ 2884300 w 637"/>
                <a:gd name="T53" fmla="*/ 964837 h 638"/>
                <a:gd name="T54" fmla="*/ 3217106 w 637"/>
                <a:gd name="T55" fmla="*/ 48854 h 638"/>
                <a:gd name="T56" fmla="*/ 3438970 w 637"/>
                <a:gd name="T57" fmla="*/ 12216 h 638"/>
                <a:gd name="T58" fmla="*/ 4067600 w 637"/>
                <a:gd name="T59" fmla="*/ 781642 h 638"/>
                <a:gd name="T60" fmla="*/ 4375752 w 637"/>
                <a:gd name="T61" fmla="*/ 806066 h 638"/>
                <a:gd name="T62" fmla="*/ 4671578 w 637"/>
                <a:gd name="T63" fmla="*/ 854919 h 638"/>
                <a:gd name="T64" fmla="*/ 5374161 w 637"/>
                <a:gd name="T65" fmla="*/ 256472 h 638"/>
                <a:gd name="T66" fmla="*/ 5682317 w 637"/>
                <a:gd name="T67" fmla="*/ 390820 h 638"/>
                <a:gd name="T68" fmla="*/ 5768600 w 637"/>
                <a:gd name="T69" fmla="*/ 1343443 h 638"/>
                <a:gd name="T70" fmla="*/ 6015118 w 637"/>
                <a:gd name="T71" fmla="*/ 1526645 h 638"/>
                <a:gd name="T72" fmla="*/ 6927248 w 637"/>
                <a:gd name="T73" fmla="*/ 1367871 h 638"/>
                <a:gd name="T74" fmla="*/ 7136792 w 637"/>
                <a:gd name="T75" fmla="*/ 1660986 h 638"/>
                <a:gd name="T76" fmla="*/ 6754683 w 637"/>
                <a:gd name="T77" fmla="*/ 2454842 h 638"/>
                <a:gd name="T78" fmla="*/ 6828640 w 637"/>
                <a:gd name="T79" fmla="*/ 2601398 h 638"/>
                <a:gd name="T80" fmla="*/ 6939578 w 637"/>
                <a:gd name="T81" fmla="*/ 2870084 h 638"/>
                <a:gd name="T82" fmla="*/ 7790076 w 637"/>
                <a:gd name="T83" fmla="*/ 3187631 h 638"/>
                <a:gd name="T84" fmla="*/ 7851707 w 637"/>
                <a:gd name="T85" fmla="*/ 3676150 h 638"/>
                <a:gd name="T86" fmla="*/ 7112140 w 637"/>
                <a:gd name="T87" fmla="*/ 4201321 h 638"/>
                <a:gd name="T88" fmla="*/ 7075161 w 637"/>
                <a:gd name="T89" fmla="*/ 4482218 h 638"/>
                <a:gd name="T90" fmla="*/ 7642163 w 637"/>
                <a:gd name="T91" fmla="*/ 5178365 h 638"/>
                <a:gd name="T92" fmla="*/ 7444939 w 637"/>
                <a:gd name="T93" fmla="*/ 5642464 h 638"/>
                <a:gd name="T94" fmla="*/ 6557469 w 637"/>
                <a:gd name="T95" fmla="*/ 5727957 h 638"/>
                <a:gd name="T96" fmla="*/ 6384904 w 637"/>
                <a:gd name="T97" fmla="*/ 5960004 h 638"/>
                <a:gd name="T98" fmla="*/ 6520491 w 637"/>
                <a:gd name="T99" fmla="*/ 6827141 h 638"/>
                <a:gd name="T100" fmla="*/ 6224661 w 637"/>
                <a:gd name="T101" fmla="*/ 7071404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2"/>
            </a:solidFill>
            <a:ln w="3175" cap="flat" cmpd="sng" algn="ctr">
              <a:noFill/>
              <a:prstDash val="solid"/>
              <a:round/>
              <a:headEnd/>
              <a:tailE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78862" name="Oval 7"/>
            <p:cNvSpPr>
              <a:spLocks noChangeArrowheads="1"/>
            </p:cNvSpPr>
            <p:nvPr/>
          </p:nvSpPr>
          <p:spPr bwMode="auto">
            <a:xfrm>
              <a:off x="3551" y="1427"/>
              <a:ext cx="669" cy="664"/>
            </a:xfrm>
            <a:prstGeom prst="ellipse">
              <a:avLst/>
            </a:prstGeom>
            <a:solidFill>
              <a:srgbClr val="F2F2F2"/>
            </a:solidFill>
            <a:ln w="22225">
              <a:noFill/>
              <a:round/>
              <a:headEnd/>
              <a:tailEnd/>
            </a:ln>
          </p:spPr>
          <p:txBody>
            <a:bodyPr anchor="ctr" anchorCtr="1"/>
            <a:lstStyle/>
            <a:p>
              <a:pPr marL="0" marR="0" lvl="0" indent="0" algn="ctr" defTabSz="860085" rtl="0" eaLnBrk="1" fontAlgn="auto" latinLnBrk="0" hangingPunct="1">
                <a:lnSpc>
                  <a:spcPct val="100000"/>
                </a:lnSpc>
                <a:spcBef>
                  <a:spcPts val="0"/>
                </a:spcBef>
                <a:spcAft>
                  <a:spcPts val="0"/>
                </a:spcAft>
                <a:buClrTx/>
                <a:buSzTx/>
                <a:buFontTx/>
                <a:buNone/>
                <a:tabLst/>
                <a:defRPr/>
              </a:pPr>
              <a:endParaRPr kumimoji="0" lang="zh-CN" altLang="en-US" sz="1129"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endParaRPr>
            </a:p>
            <a:p>
              <a:pPr marL="0" marR="0" lvl="0" indent="0" algn="ctr" defTabSz="860085" rtl="0" eaLnBrk="1" fontAlgn="auto" latinLnBrk="0" hangingPunct="1">
                <a:lnSpc>
                  <a:spcPct val="100000"/>
                </a:lnSpc>
                <a:spcBef>
                  <a:spcPts val="0"/>
                </a:spcBef>
                <a:spcAft>
                  <a:spcPts val="0"/>
                </a:spcAft>
                <a:buClrTx/>
                <a:buSzTx/>
                <a:buFontTx/>
                <a:buNone/>
                <a:tabLst/>
                <a:defRPr/>
              </a:pPr>
              <a:r>
                <a:rPr kumimoji="0" lang="zh-CN" altLang="en-US" sz="1129"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rPr>
                <a:t>输入您想要的文字内容</a:t>
              </a:r>
            </a:p>
            <a:p>
              <a:pPr marL="0" marR="0" lvl="0" indent="0" algn="ctr" defTabSz="860085" rtl="0" eaLnBrk="1" fontAlgn="auto" latinLnBrk="0" hangingPunct="1">
                <a:lnSpc>
                  <a:spcPct val="100000"/>
                </a:lnSpc>
                <a:spcBef>
                  <a:spcPts val="0"/>
                </a:spcBef>
                <a:spcAft>
                  <a:spcPts val="0"/>
                </a:spcAft>
                <a:buClrTx/>
                <a:buSzTx/>
                <a:buFontTx/>
                <a:buNone/>
                <a:tabLst/>
                <a:defRPr/>
              </a:pPr>
              <a:endParaRPr kumimoji="0" lang="en-US" altLang="zh-CN" sz="1129" b="0" i="0" u="none" strike="noStrike" kern="1200" cap="none" spc="0" normalizeH="0" baseline="0" noProof="0">
                <a:ln>
                  <a:noFill/>
                </a:ln>
                <a:solidFill>
                  <a:srgbClr val="C00000"/>
                </a:solidFill>
                <a:effectLst/>
                <a:uLnTx/>
                <a:uFillTx/>
                <a:latin typeface="Calibri" pitchFamily="34" charset="0"/>
                <a:ea typeface="微软雅黑"/>
                <a:cs typeface="+mn-cs"/>
              </a:endParaRPr>
            </a:p>
          </p:txBody>
        </p:sp>
      </p:grpSp>
      <p:grpSp>
        <p:nvGrpSpPr>
          <p:cNvPr id="96299" name="Group 43"/>
          <p:cNvGrpSpPr>
            <a:grpSpLocks/>
          </p:cNvGrpSpPr>
          <p:nvPr/>
        </p:nvGrpSpPr>
        <p:grpSpPr bwMode="auto">
          <a:xfrm>
            <a:off x="1049679" y="2079014"/>
            <a:ext cx="1918687" cy="1923167"/>
            <a:chOff x="703" y="1371"/>
            <a:chExt cx="1285" cy="1288"/>
          </a:xfrm>
        </p:grpSpPr>
        <p:sp>
          <p:nvSpPr>
            <p:cNvPr id="78859" name="Freeform 8"/>
            <p:cNvSpPr>
              <a:spLocks/>
            </p:cNvSpPr>
            <p:nvPr/>
          </p:nvSpPr>
          <p:spPr bwMode="auto">
            <a:xfrm>
              <a:off x="703" y="1371"/>
              <a:ext cx="1285" cy="1288"/>
            </a:xfrm>
            <a:custGeom>
              <a:avLst/>
              <a:gdLst>
                <a:gd name="T0" fmla="*/ 6065346 w 808"/>
                <a:gd name="T1" fmla="*/ 7136055 h 810"/>
                <a:gd name="T2" fmla="*/ 5714029 w 808"/>
                <a:gd name="T3" fmla="*/ 7332276 h 810"/>
                <a:gd name="T4" fmla="*/ 5528041 w 808"/>
                <a:gd name="T5" fmla="*/ 8148118 h 810"/>
                <a:gd name="T6" fmla="*/ 5259387 w 808"/>
                <a:gd name="T7" fmla="*/ 8230740 h 810"/>
                <a:gd name="T8" fmla="*/ 4649754 w 808"/>
                <a:gd name="T9" fmla="*/ 7652413 h 810"/>
                <a:gd name="T10" fmla="*/ 4391437 w 808"/>
                <a:gd name="T11" fmla="*/ 7683395 h 810"/>
                <a:gd name="T12" fmla="*/ 3905793 w 808"/>
                <a:gd name="T13" fmla="*/ 8364985 h 810"/>
                <a:gd name="T14" fmla="*/ 3626805 w 808"/>
                <a:gd name="T15" fmla="*/ 8334003 h 810"/>
                <a:gd name="T16" fmla="*/ 3275493 w 808"/>
                <a:gd name="T17" fmla="*/ 7569803 h 810"/>
                <a:gd name="T18" fmla="*/ 3017174 w 808"/>
                <a:gd name="T19" fmla="*/ 7497509 h 810"/>
                <a:gd name="T20" fmla="*/ 2324878 w 808"/>
                <a:gd name="T21" fmla="*/ 7941580 h 810"/>
                <a:gd name="T22" fmla="*/ 2056224 w 808"/>
                <a:gd name="T23" fmla="*/ 7796993 h 810"/>
                <a:gd name="T24" fmla="*/ 2035558 w 808"/>
                <a:gd name="T25" fmla="*/ 6970829 h 810"/>
                <a:gd name="T26" fmla="*/ 1828904 w 808"/>
                <a:gd name="T27" fmla="*/ 6795260 h 810"/>
                <a:gd name="T28" fmla="*/ 1022946 w 808"/>
                <a:gd name="T29" fmla="*/ 6939840 h 810"/>
                <a:gd name="T30" fmla="*/ 836953 w 808"/>
                <a:gd name="T31" fmla="*/ 6702321 h 810"/>
                <a:gd name="T32" fmla="*/ 1064277 w 808"/>
                <a:gd name="T33" fmla="*/ 5814181 h 810"/>
                <a:gd name="T34" fmla="*/ 950615 w 808"/>
                <a:gd name="T35" fmla="*/ 5576661 h 810"/>
                <a:gd name="T36" fmla="*/ 165324 w 808"/>
                <a:gd name="T37" fmla="*/ 5380447 h 810"/>
                <a:gd name="T38" fmla="*/ 692295 w 808"/>
                <a:gd name="T39" fmla="*/ 4760814 h 810"/>
                <a:gd name="T40" fmla="*/ 661301 w 808"/>
                <a:gd name="T41" fmla="*/ 4502638 h 810"/>
                <a:gd name="T42" fmla="*/ 640635 w 808"/>
                <a:gd name="T43" fmla="*/ 4234130 h 810"/>
                <a:gd name="T44" fmla="*/ 10334 w 808"/>
                <a:gd name="T45" fmla="*/ 3738428 h 810"/>
                <a:gd name="T46" fmla="*/ 723296 w 808"/>
                <a:gd name="T47" fmla="*/ 3387304 h 810"/>
                <a:gd name="T48" fmla="*/ 805957 w 808"/>
                <a:gd name="T49" fmla="*/ 3129129 h 810"/>
                <a:gd name="T50" fmla="*/ 888621 w 808"/>
                <a:gd name="T51" fmla="*/ 2870949 h 810"/>
                <a:gd name="T52" fmla="*/ 495973 w 808"/>
                <a:gd name="T53" fmla="*/ 2189354 h 810"/>
                <a:gd name="T54" fmla="*/ 1291600 w 808"/>
                <a:gd name="T55" fmla="*/ 2127393 h 810"/>
                <a:gd name="T56" fmla="*/ 1446590 w 808"/>
                <a:gd name="T57" fmla="*/ 1920849 h 810"/>
                <a:gd name="T58" fmla="*/ 1622247 w 808"/>
                <a:gd name="T59" fmla="*/ 1714306 h 810"/>
                <a:gd name="T60" fmla="*/ 1529255 w 808"/>
                <a:gd name="T61" fmla="*/ 939769 h 810"/>
                <a:gd name="T62" fmla="*/ 2283545 w 808"/>
                <a:gd name="T63" fmla="*/ 1177297 h 810"/>
                <a:gd name="T64" fmla="*/ 2634862 w 808"/>
                <a:gd name="T65" fmla="*/ 981078 h 810"/>
                <a:gd name="T66" fmla="*/ 2810521 w 808"/>
                <a:gd name="T67" fmla="*/ 216871 h 810"/>
                <a:gd name="T68" fmla="*/ 3120501 w 808"/>
                <a:gd name="T69" fmla="*/ 123926 h 810"/>
                <a:gd name="T70" fmla="*/ 3699140 w 808"/>
                <a:gd name="T71" fmla="*/ 650612 h 810"/>
                <a:gd name="T72" fmla="*/ 3957454 w 808"/>
                <a:gd name="T73" fmla="*/ 629959 h 810"/>
                <a:gd name="T74" fmla="*/ 4412099 w 808"/>
                <a:gd name="T75" fmla="*/ 0 h 810"/>
                <a:gd name="T76" fmla="*/ 4742747 w 808"/>
                <a:gd name="T77" fmla="*/ 30982 h 810"/>
                <a:gd name="T78" fmla="*/ 5073396 w 808"/>
                <a:gd name="T79" fmla="*/ 733228 h 810"/>
                <a:gd name="T80" fmla="*/ 5321385 w 808"/>
                <a:gd name="T81" fmla="*/ 805517 h 810"/>
                <a:gd name="T82" fmla="*/ 5982680 w 808"/>
                <a:gd name="T83" fmla="*/ 402756 h 810"/>
                <a:gd name="T84" fmla="*/ 6272002 w 808"/>
                <a:gd name="T85" fmla="*/ 557666 h 810"/>
                <a:gd name="T86" fmla="*/ 6313332 w 808"/>
                <a:gd name="T87" fmla="*/ 1342529 h 810"/>
                <a:gd name="T88" fmla="*/ 6509654 w 808"/>
                <a:gd name="T89" fmla="*/ 1507763 h 810"/>
                <a:gd name="T90" fmla="*/ 7284609 w 808"/>
                <a:gd name="T91" fmla="*/ 1383840 h 810"/>
                <a:gd name="T92" fmla="*/ 7491265 w 808"/>
                <a:gd name="T93" fmla="*/ 1631689 h 810"/>
                <a:gd name="T94" fmla="*/ 7284609 w 808"/>
                <a:gd name="T95" fmla="*/ 2488841 h 810"/>
                <a:gd name="T96" fmla="*/ 7398274 w 808"/>
                <a:gd name="T97" fmla="*/ 2726368 h 810"/>
                <a:gd name="T98" fmla="*/ 8173230 w 808"/>
                <a:gd name="T99" fmla="*/ 2943239 h 810"/>
                <a:gd name="T100" fmla="*/ 7646260 w 808"/>
                <a:gd name="T101" fmla="*/ 3542210 h 810"/>
                <a:gd name="T102" fmla="*/ 7687590 w 808"/>
                <a:gd name="T103" fmla="*/ 3800389 h 810"/>
                <a:gd name="T104" fmla="*/ 7697921 w 808"/>
                <a:gd name="T105" fmla="*/ 4079224 h 810"/>
                <a:gd name="T106" fmla="*/ 8338557 w 808"/>
                <a:gd name="T107" fmla="*/ 4564602 h 810"/>
                <a:gd name="T108" fmla="*/ 7615261 w 808"/>
                <a:gd name="T109" fmla="*/ 4926050 h 810"/>
                <a:gd name="T110" fmla="*/ 7542932 w 808"/>
                <a:gd name="T111" fmla="*/ 5184229 h 810"/>
                <a:gd name="T112" fmla="*/ 7460272 w 808"/>
                <a:gd name="T113" fmla="*/ 5432081 h 810"/>
                <a:gd name="T114" fmla="*/ 7873584 w 808"/>
                <a:gd name="T115" fmla="*/ 6144650 h 810"/>
                <a:gd name="T116" fmla="*/ 7057285 w 808"/>
                <a:gd name="T117" fmla="*/ 6185962 h 810"/>
                <a:gd name="T118" fmla="*/ 6902296 w 808"/>
                <a:gd name="T119" fmla="*/ 6402829 h 810"/>
                <a:gd name="T120" fmla="*/ 6726645 w 808"/>
                <a:gd name="T121" fmla="*/ 6599047 h 810"/>
                <a:gd name="T122" fmla="*/ 6840304 w 808"/>
                <a:gd name="T123" fmla="*/ 7414893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noFill/>
              <a:prstDash val="solid"/>
              <a:round/>
              <a:headEnd/>
              <a:tailE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78860" name="Oval 9"/>
            <p:cNvSpPr>
              <a:spLocks noChangeArrowheads="1"/>
            </p:cNvSpPr>
            <p:nvPr/>
          </p:nvSpPr>
          <p:spPr bwMode="auto">
            <a:xfrm>
              <a:off x="918" y="1588"/>
              <a:ext cx="853" cy="853"/>
            </a:xfrm>
            <a:prstGeom prst="ellipse">
              <a:avLst/>
            </a:prstGeom>
            <a:solidFill>
              <a:srgbClr val="F2F2F2"/>
            </a:solidFill>
            <a:ln w="22225">
              <a:noFill/>
              <a:round/>
              <a:headEnd/>
              <a:tailEnd/>
            </a:ln>
          </p:spPr>
          <p:txBody>
            <a:bodyPr anchor="ctr"/>
            <a:lstStyle/>
            <a:p>
              <a:pPr marL="0" marR="0" lvl="0" indent="0" algn="ctr" defTabSz="946690" rtl="0" eaLnBrk="1" fontAlgn="auto" latinLnBrk="0" hangingPunct="1">
                <a:lnSpc>
                  <a:spcPct val="100000"/>
                </a:lnSpc>
                <a:spcBef>
                  <a:spcPts val="0"/>
                </a:spcBef>
                <a:spcAft>
                  <a:spcPts val="0"/>
                </a:spcAft>
                <a:buClrTx/>
                <a:buSzTx/>
                <a:buFontTx/>
                <a:buNone/>
                <a:tabLst/>
                <a:defRPr/>
              </a:pPr>
              <a:endParaRPr kumimoji="0" lang="zh-CN" altLang="en-US" sz="1317"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endParaRPr>
            </a:p>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rPr>
                <a:t>输入您想要的文字内容</a:t>
              </a:r>
            </a:p>
            <a:p>
              <a:pPr marL="0" marR="0" lvl="0" indent="0" algn="ctr" defTabSz="946690" rtl="0" eaLnBrk="1" fontAlgn="auto" latinLnBrk="0" hangingPunct="1">
                <a:lnSpc>
                  <a:spcPct val="100000"/>
                </a:lnSpc>
                <a:spcBef>
                  <a:spcPts val="0"/>
                </a:spcBef>
                <a:spcAft>
                  <a:spcPts val="0"/>
                </a:spcAft>
                <a:buClrTx/>
                <a:buSzTx/>
                <a:buFontTx/>
                <a:buNone/>
                <a:tabLst/>
                <a:defRPr/>
              </a:pPr>
              <a:endParaRPr kumimoji="0" lang="en-US" altLang="zh-CN" sz="1317" b="0" i="0" u="none" strike="noStrike" kern="1200" cap="none" spc="0" normalizeH="0" baseline="0" noProof="0">
                <a:ln>
                  <a:noFill/>
                </a:ln>
                <a:solidFill>
                  <a:srgbClr val="00A800"/>
                </a:solidFill>
                <a:effectLst/>
                <a:uLnTx/>
                <a:uFillTx/>
                <a:latin typeface="Calibri" pitchFamily="34" charset="0"/>
                <a:ea typeface="微软雅黑"/>
                <a:cs typeface="+mn-cs"/>
              </a:endParaRPr>
            </a:p>
          </p:txBody>
        </p:sp>
      </p:grpSp>
      <p:sp>
        <p:nvSpPr>
          <p:cNvPr id="15" name="TextBox 53"/>
          <p:cNvSpPr txBox="1">
            <a:spLocks noChangeArrowheads="1"/>
          </p:cNvSpPr>
          <p:nvPr/>
        </p:nvSpPr>
        <p:spPr bwMode="auto">
          <a:xfrm>
            <a:off x="1234829" y="1668400"/>
            <a:ext cx="1596168" cy="325505"/>
          </a:xfrm>
          <a:prstGeom prst="rect">
            <a:avLst/>
          </a:prstGeom>
          <a:noFill/>
          <a:ln w="9525">
            <a:noFill/>
            <a:miter lim="800000"/>
            <a:headEnd/>
            <a:tailEnd/>
          </a:ln>
        </p:spPr>
        <p:txBody>
          <a:bodyPr lIns="94811" tIns="47406" rIns="94811" bIns="47406">
            <a:spAutoFit/>
          </a:bodyPr>
          <a:lstStyle/>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00A800"/>
                </a:solidFill>
                <a:effectLst/>
                <a:uLnTx/>
                <a:uFillTx/>
                <a:latin typeface="微软雅黑" pitchFamily="34" charset="-122"/>
                <a:ea typeface="宋体" charset="-122"/>
                <a:cs typeface="+mn-cs"/>
              </a:rPr>
              <a:t>添加标题内容</a:t>
            </a:r>
            <a:endParaRPr kumimoji="0" lang="zh-CN" altLang="en-US" sz="1505" b="0" i="0" u="none" strike="noStrike" kern="1200" cap="none" spc="0" normalizeH="0" baseline="0" noProof="0">
              <a:ln>
                <a:noFill/>
              </a:ln>
              <a:solidFill>
                <a:srgbClr val="00A800"/>
              </a:solidFill>
              <a:effectLst/>
              <a:uLnTx/>
              <a:uFillTx/>
              <a:latin typeface="Arial"/>
              <a:ea typeface="宋体" charset="-122"/>
              <a:cs typeface="+mn-cs"/>
            </a:endParaRPr>
          </a:p>
        </p:txBody>
      </p:sp>
      <p:sp>
        <p:nvSpPr>
          <p:cNvPr id="16" name="TextBox 53"/>
          <p:cNvSpPr txBox="1">
            <a:spLocks noChangeArrowheads="1"/>
          </p:cNvSpPr>
          <p:nvPr/>
        </p:nvSpPr>
        <p:spPr bwMode="auto">
          <a:xfrm>
            <a:off x="3284912" y="1828166"/>
            <a:ext cx="1599155" cy="558942"/>
          </a:xfrm>
          <a:prstGeom prst="rect">
            <a:avLst/>
          </a:prstGeom>
          <a:noFill/>
          <a:ln w="9525">
            <a:noFill/>
            <a:miter lim="800000"/>
            <a:headEnd/>
            <a:tailEnd/>
          </a:ln>
        </p:spPr>
        <p:txBody>
          <a:bodyPr lIns="94811" tIns="47406" rIns="94811" bIns="47406">
            <a:spAutoFit/>
          </a:bodyPr>
          <a:lstStyle/>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009900"/>
                </a:solidFill>
                <a:effectLst/>
                <a:uLnTx/>
                <a:uFillTx/>
                <a:latin typeface="Arial"/>
                <a:ea typeface="微软雅黑"/>
                <a:cs typeface="+mn-cs"/>
              </a:rPr>
              <a:t>添加标题内容</a:t>
            </a:r>
          </a:p>
          <a:p>
            <a:pPr marL="0" marR="0" lvl="0" indent="0" algn="ctr" defTabSz="946690"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srgbClr val="009900"/>
              </a:solidFill>
              <a:effectLst/>
              <a:uLnTx/>
              <a:uFillTx/>
              <a:latin typeface="Arial"/>
              <a:ea typeface="宋体" charset="-122"/>
              <a:cs typeface="+mn-cs"/>
            </a:endParaRPr>
          </a:p>
        </p:txBody>
      </p:sp>
      <p:sp>
        <p:nvSpPr>
          <p:cNvPr id="17" name="TextBox 53"/>
          <p:cNvSpPr txBox="1">
            <a:spLocks noChangeArrowheads="1"/>
          </p:cNvSpPr>
          <p:nvPr/>
        </p:nvSpPr>
        <p:spPr bwMode="auto">
          <a:xfrm>
            <a:off x="6535482" y="2141727"/>
            <a:ext cx="1397581" cy="325505"/>
          </a:xfrm>
          <a:prstGeom prst="rect">
            <a:avLst/>
          </a:prstGeom>
          <a:noFill/>
          <a:ln w="9525">
            <a:noFill/>
            <a:miter lim="800000"/>
            <a:headEnd/>
            <a:tailEnd/>
          </a:ln>
        </p:spPr>
        <p:txBody>
          <a:bodyPr lIns="94811" tIns="47406" rIns="94811" bIns="47406">
            <a:spAutoFit/>
          </a:bodyPr>
          <a:lstStyle/>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009900"/>
                </a:solidFill>
                <a:effectLst/>
                <a:uLnTx/>
                <a:uFillTx/>
                <a:latin typeface="Arial"/>
                <a:ea typeface="微软雅黑"/>
                <a:cs typeface="+mn-cs"/>
              </a:rPr>
              <a:t>添加标题内容</a:t>
            </a:r>
          </a:p>
        </p:txBody>
      </p:sp>
      <p:grpSp>
        <p:nvGrpSpPr>
          <p:cNvPr id="96302" name="Group 46"/>
          <p:cNvGrpSpPr>
            <a:grpSpLocks/>
          </p:cNvGrpSpPr>
          <p:nvPr/>
        </p:nvGrpSpPr>
        <p:grpSpPr bwMode="auto">
          <a:xfrm>
            <a:off x="6363770" y="2683736"/>
            <a:ext cx="1530471" cy="1534950"/>
            <a:chOff x="4262" y="1776"/>
            <a:chExt cx="1025" cy="1028"/>
          </a:xfrm>
        </p:grpSpPr>
        <p:sp>
          <p:nvSpPr>
            <p:cNvPr id="78857" name="Freeform 8"/>
            <p:cNvSpPr>
              <a:spLocks/>
            </p:cNvSpPr>
            <p:nvPr/>
          </p:nvSpPr>
          <p:spPr bwMode="auto">
            <a:xfrm>
              <a:off x="4262" y="1776"/>
              <a:ext cx="1025" cy="1028"/>
            </a:xfrm>
            <a:custGeom>
              <a:avLst/>
              <a:gdLst>
                <a:gd name="T0" fmla="*/ 3078349 w 808"/>
                <a:gd name="T1" fmla="*/ 3628193 h 810"/>
                <a:gd name="T2" fmla="*/ 2900045 w 808"/>
                <a:gd name="T3" fmla="*/ 3727952 h 810"/>
                <a:gd name="T4" fmla="*/ 2805649 w 808"/>
                <a:gd name="T5" fmla="*/ 4142751 h 810"/>
                <a:gd name="T6" fmla="*/ 2669301 w 808"/>
                <a:gd name="T7" fmla="*/ 4184757 h 810"/>
                <a:gd name="T8" fmla="*/ 2359891 w 808"/>
                <a:gd name="T9" fmla="*/ 3890724 h 810"/>
                <a:gd name="T10" fmla="*/ 2228789 w 808"/>
                <a:gd name="T11" fmla="*/ 3906476 h 810"/>
                <a:gd name="T12" fmla="*/ 1982311 w 808"/>
                <a:gd name="T13" fmla="*/ 4253016 h 810"/>
                <a:gd name="T14" fmla="*/ 1840715 w 808"/>
                <a:gd name="T15" fmla="*/ 4237264 h 810"/>
                <a:gd name="T16" fmla="*/ 1662414 w 808"/>
                <a:gd name="T17" fmla="*/ 3848720 h 810"/>
                <a:gd name="T18" fmla="*/ 1531308 w 808"/>
                <a:gd name="T19" fmla="*/ 3811964 h 810"/>
                <a:gd name="T20" fmla="*/ 1179946 w 808"/>
                <a:gd name="T21" fmla="*/ 4037743 h 810"/>
                <a:gd name="T22" fmla="*/ 1043596 w 808"/>
                <a:gd name="T23" fmla="*/ 3964232 h 810"/>
                <a:gd name="T24" fmla="*/ 1033109 w 808"/>
                <a:gd name="T25" fmla="*/ 3544181 h 810"/>
                <a:gd name="T26" fmla="*/ 928225 w 808"/>
                <a:gd name="T27" fmla="*/ 3454923 h 810"/>
                <a:gd name="T28" fmla="*/ 519176 w 808"/>
                <a:gd name="T29" fmla="*/ 3528429 h 810"/>
                <a:gd name="T30" fmla="*/ 424779 w 808"/>
                <a:gd name="T31" fmla="*/ 3407663 h 810"/>
                <a:gd name="T32" fmla="*/ 540155 w 808"/>
                <a:gd name="T33" fmla="*/ 2956110 h 810"/>
                <a:gd name="T34" fmla="*/ 482467 w 808"/>
                <a:gd name="T35" fmla="*/ 2835346 h 810"/>
                <a:gd name="T36" fmla="*/ 83908 w 808"/>
                <a:gd name="T37" fmla="*/ 2735582 h 810"/>
                <a:gd name="T38" fmla="*/ 351362 w 808"/>
                <a:gd name="T39" fmla="*/ 2420544 h 810"/>
                <a:gd name="T40" fmla="*/ 335629 w 808"/>
                <a:gd name="T41" fmla="*/ 2289280 h 810"/>
                <a:gd name="T42" fmla="*/ 325141 w 808"/>
                <a:gd name="T43" fmla="*/ 2152761 h 810"/>
                <a:gd name="T44" fmla="*/ 5244 w 808"/>
                <a:gd name="T45" fmla="*/ 1900731 h 810"/>
                <a:gd name="T46" fmla="*/ 367096 w 808"/>
                <a:gd name="T47" fmla="*/ 1722210 h 810"/>
                <a:gd name="T48" fmla="*/ 409049 w 808"/>
                <a:gd name="T49" fmla="*/ 1590946 h 810"/>
                <a:gd name="T50" fmla="*/ 451003 w 808"/>
                <a:gd name="T51" fmla="*/ 1459678 h 810"/>
                <a:gd name="T52" fmla="*/ 251722 w 808"/>
                <a:gd name="T53" fmla="*/ 1113135 h 810"/>
                <a:gd name="T54" fmla="*/ 655526 w 808"/>
                <a:gd name="T55" fmla="*/ 1081632 h 810"/>
                <a:gd name="T56" fmla="*/ 734189 w 808"/>
                <a:gd name="T57" fmla="*/ 976619 h 810"/>
                <a:gd name="T58" fmla="*/ 823341 w 808"/>
                <a:gd name="T59" fmla="*/ 871606 h 810"/>
                <a:gd name="T60" fmla="*/ 776142 w 808"/>
                <a:gd name="T61" fmla="*/ 477808 h 810"/>
                <a:gd name="T62" fmla="*/ 1158968 w 808"/>
                <a:gd name="T63" fmla="*/ 598574 h 810"/>
                <a:gd name="T64" fmla="*/ 1337273 w 808"/>
                <a:gd name="T65" fmla="*/ 498810 h 810"/>
                <a:gd name="T66" fmla="*/ 1426425 w 808"/>
                <a:gd name="T67" fmla="*/ 110264 h 810"/>
                <a:gd name="T68" fmla="*/ 1583751 w 808"/>
                <a:gd name="T69" fmla="*/ 63009 h 810"/>
                <a:gd name="T70" fmla="*/ 1877427 w 808"/>
                <a:gd name="T71" fmla="*/ 330790 h 810"/>
                <a:gd name="T72" fmla="*/ 2008529 w 808"/>
                <a:gd name="T73" fmla="*/ 320291 h 810"/>
                <a:gd name="T74" fmla="*/ 2239275 w 808"/>
                <a:gd name="T75" fmla="*/ 0 h 810"/>
                <a:gd name="T76" fmla="*/ 2407089 w 808"/>
                <a:gd name="T77" fmla="*/ 15753 h 810"/>
                <a:gd name="T78" fmla="*/ 2574904 w 808"/>
                <a:gd name="T79" fmla="*/ 372795 h 810"/>
                <a:gd name="T80" fmla="*/ 2700764 w 808"/>
                <a:gd name="T81" fmla="*/ 409551 h 810"/>
                <a:gd name="T82" fmla="*/ 3036395 w 808"/>
                <a:gd name="T83" fmla="*/ 204774 h 810"/>
                <a:gd name="T84" fmla="*/ 3183232 w 808"/>
                <a:gd name="T85" fmla="*/ 283536 h 810"/>
                <a:gd name="T86" fmla="*/ 3204209 w 808"/>
                <a:gd name="T87" fmla="*/ 682582 h 810"/>
                <a:gd name="T88" fmla="*/ 3303847 w 808"/>
                <a:gd name="T89" fmla="*/ 766592 h 810"/>
                <a:gd name="T90" fmla="*/ 3697162 w 808"/>
                <a:gd name="T91" fmla="*/ 703587 h 810"/>
                <a:gd name="T92" fmla="*/ 3802050 w 808"/>
                <a:gd name="T93" fmla="*/ 829602 h 810"/>
                <a:gd name="T94" fmla="*/ 3697162 w 808"/>
                <a:gd name="T95" fmla="*/ 1265404 h 810"/>
                <a:gd name="T96" fmla="*/ 3754849 w 808"/>
                <a:gd name="T97" fmla="*/ 1386168 h 810"/>
                <a:gd name="T98" fmla="*/ 4148165 w 808"/>
                <a:gd name="T99" fmla="*/ 1496433 h 810"/>
                <a:gd name="T100" fmla="*/ 3880711 w 808"/>
                <a:gd name="T101" fmla="*/ 1800969 h 810"/>
                <a:gd name="T102" fmla="*/ 3901688 w 808"/>
                <a:gd name="T103" fmla="*/ 1932235 h 810"/>
                <a:gd name="T104" fmla="*/ 3906932 w 808"/>
                <a:gd name="T105" fmla="*/ 2074003 h 810"/>
                <a:gd name="T106" fmla="*/ 4232070 w 808"/>
                <a:gd name="T107" fmla="*/ 2320784 h 810"/>
                <a:gd name="T108" fmla="*/ 3864978 w 808"/>
                <a:gd name="T109" fmla="*/ 2504556 h 810"/>
                <a:gd name="T110" fmla="*/ 3828269 w 808"/>
                <a:gd name="T111" fmla="*/ 2635821 h 810"/>
                <a:gd name="T112" fmla="*/ 3786315 w 808"/>
                <a:gd name="T113" fmla="*/ 2761835 h 810"/>
                <a:gd name="T114" fmla="*/ 3996084 w 808"/>
                <a:gd name="T115" fmla="*/ 3124130 h 810"/>
                <a:gd name="T116" fmla="*/ 3581792 w 808"/>
                <a:gd name="T117" fmla="*/ 3145132 h 810"/>
                <a:gd name="T118" fmla="*/ 3503128 w 808"/>
                <a:gd name="T119" fmla="*/ 3255397 h 810"/>
                <a:gd name="T120" fmla="*/ 3413978 w 808"/>
                <a:gd name="T121" fmla="*/ 3355156 h 810"/>
                <a:gd name="T122" fmla="*/ 3471663 w 808"/>
                <a:gd name="T123" fmla="*/ 3769960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solidFill>
            <a:ln w="3175" cap="flat" cmpd="sng" algn="ctr">
              <a:noFill/>
              <a:prstDash val="solid"/>
              <a:round/>
              <a:headEnd/>
              <a:tailE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78858" name="Oval 9"/>
            <p:cNvSpPr>
              <a:spLocks noChangeArrowheads="1"/>
            </p:cNvSpPr>
            <p:nvPr/>
          </p:nvSpPr>
          <p:spPr bwMode="auto">
            <a:xfrm>
              <a:off x="4433" y="1949"/>
              <a:ext cx="681" cy="681"/>
            </a:xfrm>
            <a:prstGeom prst="ellipse">
              <a:avLst/>
            </a:prstGeom>
            <a:solidFill>
              <a:srgbClr val="F2F2F2"/>
            </a:solidFill>
            <a:ln w="22225">
              <a:noFill/>
              <a:round/>
              <a:headEnd/>
              <a:tailEnd/>
            </a:ln>
          </p:spPr>
          <p:txBody>
            <a:bodyPr anchor="ctr"/>
            <a:lstStyle/>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129" b="0" i="0" u="none" strike="noStrike" kern="1200" cap="none" spc="0" normalizeH="0" baseline="0" noProof="0">
                  <a:ln>
                    <a:noFill/>
                  </a:ln>
                  <a:solidFill>
                    <a:srgbClr val="00A800"/>
                  </a:solidFill>
                  <a:effectLst/>
                  <a:uLnTx/>
                  <a:uFillTx/>
                  <a:latin typeface="Arial"/>
                  <a:ea typeface="微软雅黑"/>
                  <a:cs typeface="+mn-cs"/>
                  <a:sym typeface="造字工房悦黑体验版常规体" pitchFamily="50" charset="-122"/>
                </a:rPr>
                <a:t>输入您想要的文字内容</a:t>
              </a:r>
            </a:p>
          </p:txBody>
        </p:sp>
      </p:grpSp>
      <p:sp>
        <p:nvSpPr>
          <p:cNvPr id="21" name="TextBox 53"/>
          <p:cNvSpPr txBox="1">
            <a:spLocks noChangeArrowheads="1"/>
          </p:cNvSpPr>
          <p:nvPr/>
        </p:nvSpPr>
        <p:spPr bwMode="auto">
          <a:xfrm>
            <a:off x="5045327" y="1420539"/>
            <a:ext cx="1599154" cy="325505"/>
          </a:xfrm>
          <a:prstGeom prst="rect">
            <a:avLst/>
          </a:prstGeom>
          <a:noFill/>
          <a:ln w="9525">
            <a:noFill/>
            <a:miter lim="800000"/>
            <a:headEnd/>
            <a:tailEnd/>
          </a:ln>
        </p:spPr>
        <p:txBody>
          <a:bodyPr lIns="94811" tIns="47406" rIns="94811" bIns="47406">
            <a:spAutoFit/>
          </a:bodyPr>
          <a:lstStyle/>
          <a:p>
            <a:pPr marL="0" marR="0" lvl="0" indent="0" algn="ctr" defTabSz="946690"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00A800"/>
                </a:solidFill>
                <a:effectLst/>
                <a:uLnTx/>
                <a:uFillTx/>
                <a:latin typeface="Arial"/>
                <a:ea typeface="微软雅黑"/>
                <a:cs typeface="+mn-cs"/>
              </a:rPr>
              <a:t>添加标题内容</a:t>
            </a:r>
          </a:p>
        </p:txBody>
      </p:sp>
    </p:spTree>
    <p:extLst>
      <p:ext uri="{BB962C8B-B14F-4D97-AF65-F5344CB8AC3E}">
        <p14:creationId xmlns:p14="http://schemas.microsoft.com/office/powerpoint/2010/main" val="356003680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96299"/>
                                        </p:tgtEl>
                                        <p:attrNameLst>
                                          <p:attrName>style.visibility</p:attrName>
                                        </p:attrNameLst>
                                      </p:cBhvr>
                                      <p:to>
                                        <p:strVal val="visible"/>
                                      </p:to>
                                    </p:set>
                                    <p:anim calcmode="lin" valueType="num">
                                      <p:cBhvr>
                                        <p:cTn id="28" dur="1000" fill="hold"/>
                                        <p:tgtEl>
                                          <p:spTgt spid="96299"/>
                                        </p:tgtEl>
                                        <p:attrNameLst>
                                          <p:attrName>ppt_w</p:attrName>
                                        </p:attrNameLst>
                                      </p:cBhvr>
                                      <p:tavLst>
                                        <p:tav tm="0">
                                          <p:val>
                                            <p:fltVal val="0"/>
                                          </p:val>
                                        </p:tav>
                                        <p:tav tm="100000">
                                          <p:val>
                                            <p:strVal val="#ppt_w"/>
                                          </p:val>
                                        </p:tav>
                                      </p:tavLst>
                                    </p:anim>
                                    <p:anim calcmode="lin" valueType="num">
                                      <p:cBhvr>
                                        <p:cTn id="29" dur="1000" fill="hold"/>
                                        <p:tgtEl>
                                          <p:spTgt spid="96299"/>
                                        </p:tgtEl>
                                        <p:attrNameLst>
                                          <p:attrName>ppt_h</p:attrName>
                                        </p:attrNameLst>
                                      </p:cBhvr>
                                      <p:tavLst>
                                        <p:tav tm="0">
                                          <p:val>
                                            <p:fltVal val="0"/>
                                          </p:val>
                                        </p:tav>
                                        <p:tav tm="100000">
                                          <p:val>
                                            <p:strVal val="#ppt_h"/>
                                          </p:val>
                                        </p:tav>
                                      </p:tavLst>
                                    </p:anim>
                                    <p:anim calcmode="lin" valueType="num">
                                      <p:cBhvr>
                                        <p:cTn id="30" dur="1000" fill="hold"/>
                                        <p:tgtEl>
                                          <p:spTgt spid="96299"/>
                                        </p:tgtEl>
                                        <p:attrNameLst>
                                          <p:attrName>style.rotation</p:attrName>
                                        </p:attrNameLst>
                                      </p:cBhvr>
                                      <p:tavLst>
                                        <p:tav tm="0">
                                          <p:val>
                                            <p:fltVal val="360"/>
                                          </p:val>
                                        </p:tav>
                                        <p:tav tm="100000">
                                          <p:val>
                                            <p:fltVal val="0"/>
                                          </p:val>
                                        </p:tav>
                                      </p:tavLst>
                                    </p:anim>
                                    <p:animEffect transition="in" filter="fade">
                                      <p:cBhvr>
                                        <p:cTn id="31" dur="1000"/>
                                        <p:tgtEl>
                                          <p:spTgt spid="962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96300"/>
                                        </p:tgtEl>
                                        <p:attrNameLst>
                                          <p:attrName>style.visibility</p:attrName>
                                        </p:attrNameLst>
                                      </p:cBhvr>
                                      <p:to>
                                        <p:strVal val="visible"/>
                                      </p:to>
                                    </p:set>
                                    <p:anim calcmode="lin" valueType="num">
                                      <p:cBhvr>
                                        <p:cTn id="34" dur="1000" fill="hold"/>
                                        <p:tgtEl>
                                          <p:spTgt spid="96300"/>
                                        </p:tgtEl>
                                        <p:attrNameLst>
                                          <p:attrName>ppt_w</p:attrName>
                                        </p:attrNameLst>
                                      </p:cBhvr>
                                      <p:tavLst>
                                        <p:tav tm="0">
                                          <p:val>
                                            <p:fltVal val="0"/>
                                          </p:val>
                                        </p:tav>
                                        <p:tav tm="100000">
                                          <p:val>
                                            <p:strVal val="#ppt_w"/>
                                          </p:val>
                                        </p:tav>
                                      </p:tavLst>
                                    </p:anim>
                                    <p:anim calcmode="lin" valueType="num">
                                      <p:cBhvr>
                                        <p:cTn id="35" dur="1000" fill="hold"/>
                                        <p:tgtEl>
                                          <p:spTgt spid="96300"/>
                                        </p:tgtEl>
                                        <p:attrNameLst>
                                          <p:attrName>ppt_h</p:attrName>
                                        </p:attrNameLst>
                                      </p:cBhvr>
                                      <p:tavLst>
                                        <p:tav tm="0">
                                          <p:val>
                                            <p:fltVal val="0"/>
                                          </p:val>
                                        </p:tav>
                                        <p:tav tm="100000">
                                          <p:val>
                                            <p:strVal val="#ppt_h"/>
                                          </p:val>
                                        </p:tav>
                                      </p:tavLst>
                                    </p:anim>
                                    <p:anim calcmode="lin" valueType="num">
                                      <p:cBhvr>
                                        <p:cTn id="36" dur="1000" fill="hold"/>
                                        <p:tgtEl>
                                          <p:spTgt spid="96300"/>
                                        </p:tgtEl>
                                        <p:attrNameLst>
                                          <p:attrName>style.rotation</p:attrName>
                                        </p:attrNameLst>
                                      </p:cBhvr>
                                      <p:tavLst>
                                        <p:tav tm="0">
                                          <p:val>
                                            <p:fltVal val="360"/>
                                          </p:val>
                                        </p:tav>
                                        <p:tav tm="100000">
                                          <p:val>
                                            <p:fltVal val="0"/>
                                          </p:val>
                                        </p:tav>
                                      </p:tavLst>
                                    </p:anim>
                                    <p:animEffect transition="in" filter="fade">
                                      <p:cBhvr>
                                        <p:cTn id="37" dur="1000"/>
                                        <p:tgtEl>
                                          <p:spTgt spid="9630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96301"/>
                                        </p:tgtEl>
                                        <p:attrNameLst>
                                          <p:attrName>style.visibility</p:attrName>
                                        </p:attrNameLst>
                                      </p:cBhvr>
                                      <p:to>
                                        <p:strVal val="visible"/>
                                      </p:to>
                                    </p:set>
                                    <p:anim calcmode="lin" valueType="num">
                                      <p:cBhvr>
                                        <p:cTn id="40" dur="1000" fill="hold"/>
                                        <p:tgtEl>
                                          <p:spTgt spid="96301"/>
                                        </p:tgtEl>
                                        <p:attrNameLst>
                                          <p:attrName>ppt_w</p:attrName>
                                        </p:attrNameLst>
                                      </p:cBhvr>
                                      <p:tavLst>
                                        <p:tav tm="0">
                                          <p:val>
                                            <p:fltVal val="0"/>
                                          </p:val>
                                        </p:tav>
                                        <p:tav tm="100000">
                                          <p:val>
                                            <p:strVal val="#ppt_w"/>
                                          </p:val>
                                        </p:tav>
                                      </p:tavLst>
                                    </p:anim>
                                    <p:anim calcmode="lin" valueType="num">
                                      <p:cBhvr>
                                        <p:cTn id="41" dur="1000" fill="hold"/>
                                        <p:tgtEl>
                                          <p:spTgt spid="96301"/>
                                        </p:tgtEl>
                                        <p:attrNameLst>
                                          <p:attrName>ppt_h</p:attrName>
                                        </p:attrNameLst>
                                      </p:cBhvr>
                                      <p:tavLst>
                                        <p:tav tm="0">
                                          <p:val>
                                            <p:fltVal val="0"/>
                                          </p:val>
                                        </p:tav>
                                        <p:tav tm="100000">
                                          <p:val>
                                            <p:strVal val="#ppt_h"/>
                                          </p:val>
                                        </p:tav>
                                      </p:tavLst>
                                    </p:anim>
                                    <p:anim calcmode="lin" valueType="num">
                                      <p:cBhvr>
                                        <p:cTn id="42" dur="1000" fill="hold"/>
                                        <p:tgtEl>
                                          <p:spTgt spid="96301"/>
                                        </p:tgtEl>
                                        <p:attrNameLst>
                                          <p:attrName>style.rotation</p:attrName>
                                        </p:attrNameLst>
                                      </p:cBhvr>
                                      <p:tavLst>
                                        <p:tav tm="0">
                                          <p:val>
                                            <p:fltVal val="360"/>
                                          </p:val>
                                        </p:tav>
                                        <p:tav tm="100000">
                                          <p:val>
                                            <p:fltVal val="0"/>
                                          </p:val>
                                        </p:tav>
                                      </p:tavLst>
                                    </p:anim>
                                    <p:animEffect transition="in" filter="fade">
                                      <p:cBhvr>
                                        <p:cTn id="43" dur="1000"/>
                                        <p:tgtEl>
                                          <p:spTgt spid="96301"/>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96302"/>
                                        </p:tgtEl>
                                        <p:attrNameLst>
                                          <p:attrName>style.visibility</p:attrName>
                                        </p:attrNameLst>
                                      </p:cBhvr>
                                      <p:to>
                                        <p:strVal val="visible"/>
                                      </p:to>
                                    </p:set>
                                    <p:anim calcmode="lin" valueType="num">
                                      <p:cBhvr>
                                        <p:cTn id="46" dur="1000" fill="hold"/>
                                        <p:tgtEl>
                                          <p:spTgt spid="96302"/>
                                        </p:tgtEl>
                                        <p:attrNameLst>
                                          <p:attrName>ppt_w</p:attrName>
                                        </p:attrNameLst>
                                      </p:cBhvr>
                                      <p:tavLst>
                                        <p:tav tm="0">
                                          <p:val>
                                            <p:fltVal val="0"/>
                                          </p:val>
                                        </p:tav>
                                        <p:tav tm="100000">
                                          <p:val>
                                            <p:strVal val="#ppt_w"/>
                                          </p:val>
                                        </p:tav>
                                      </p:tavLst>
                                    </p:anim>
                                    <p:anim calcmode="lin" valueType="num">
                                      <p:cBhvr>
                                        <p:cTn id="47" dur="1000" fill="hold"/>
                                        <p:tgtEl>
                                          <p:spTgt spid="96302"/>
                                        </p:tgtEl>
                                        <p:attrNameLst>
                                          <p:attrName>ppt_h</p:attrName>
                                        </p:attrNameLst>
                                      </p:cBhvr>
                                      <p:tavLst>
                                        <p:tav tm="0">
                                          <p:val>
                                            <p:fltVal val="0"/>
                                          </p:val>
                                        </p:tav>
                                        <p:tav tm="100000">
                                          <p:val>
                                            <p:strVal val="#ppt_h"/>
                                          </p:val>
                                        </p:tav>
                                      </p:tavLst>
                                    </p:anim>
                                    <p:anim calcmode="lin" valueType="num">
                                      <p:cBhvr>
                                        <p:cTn id="48" dur="1000" fill="hold"/>
                                        <p:tgtEl>
                                          <p:spTgt spid="96302"/>
                                        </p:tgtEl>
                                        <p:attrNameLst>
                                          <p:attrName>style.rotation</p:attrName>
                                        </p:attrNameLst>
                                      </p:cBhvr>
                                      <p:tavLst>
                                        <p:tav tm="0">
                                          <p:val>
                                            <p:fltVal val="360"/>
                                          </p:val>
                                        </p:tav>
                                        <p:tav tm="100000">
                                          <p:val>
                                            <p:fltVal val="0"/>
                                          </p:val>
                                        </p:tav>
                                      </p:tavLst>
                                    </p:anim>
                                    <p:animEffect transition="in" filter="fade">
                                      <p:cBhvr>
                                        <p:cTn id="49" dur="1000"/>
                                        <p:tgtEl>
                                          <p:spTgt spid="96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78" y="3333750"/>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sp>
        <p:nvSpPr>
          <p:cNvPr id="9" name="文本框 8"/>
          <p:cNvSpPr txBox="1"/>
          <p:nvPr/>
        </p:nvSpPr>
        <p:spPr>
          <a:xfrm>
            <a:off x="1583462" y="1128724"/>
            <a:ext cx="6386685" cy="769441"/>
          </a:xfrm>
          <a:prstGeom prst="rect">
            <a:avLst/>
          </a:prstGeom>
          <a:noFill/>
        </p:spPr>
        <p:txBody>
          <a:bodyPr wrap="none" rtlCol="0">
            <a:spAutoFit/>
          </a:bodyPr>
          <a:lstStyle/>
          <a:p>
            <a:r>
              <a:rPr lang="zh-CN" altLang="en-US" sz="4400" b="1" dirty="0" smtClean="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感谢您的观看 </a:t>
            </a:r>
            <a:r>
              <a:rPr lang="en-US" altLang="zh-CN" sz="4400" b="1" dirty="0" smtClean="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THANKS!</a:t>
            </a:r>
            <a:endParaRPr lang="zh-CN" altLang="en-US" sz="4400" b="1"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2513675" y="1991706"/>
            <a:ext cx="4495800" cy="461665"/>
          </a:xfrm>
          <a:prstGeom prst="rect">
            <a:avLst/>
          </a:prstGeom>
          <a:noFill/>
        </p:spPr>
        <p:txBody>
          <a:bodyPr wrap="square" rtlCol="0">
            <a:spAutoFit/>
          </a:bodyPr>
          <a:lstStyle/>
          <a:p>
            <a:r>
              <a:rPr lang="en-US" altLang="zh-CN" sz="2400" dirty="0" smtClean="0">
                <a:solidFill>
                  <a:srgbClr val="3FB5DD"/>
                </a:solidFill>
              </a:rPr>
              <a:t>—</a:t>
            </a:r>
            <a:r>
              <a:rPr lang="zh-CN" altLang="en-US" sz="2400" dirty="0" smtClean="0">
                <a:solidFill>
                  <a:srgbClr val="3FB5DD"/>
                </a:solidFill>
              </a:rPr>
              <a:t>单击此处添加您的学校名称</a:t>
            </a:r>
            <a:r>
              <a:rPr lang="en-US" altLang="zh-CN" sz="2400" dirty="0" smtClean="0">
                <a:solidFill>
                  <a:srgbClr val="3FB5DD"/>
                </a:solidFill>
              </a:rPr>
              <a:t>—</a:t>
            </a:r>
            <a:endParaRPr lang="zh-CN" altLang="en-US" sz="2400" dirty="0">
              <a:solidFill>
                <a:srgbClr val="3FB5DD"/>
              </a:solidFill>
            </a:endParaRPr>
          </a:p>
        </p:txBody>
      </p:sp>
    </p:spTree>
    <p:extLst>
      <p:ext uri="{BB962C8B-B14F-4D97-AF65-F5344CB8AC3E}">
        <p14:creationId xmlns:p14="http://schemas.microsoft.com/office/powerpoint/2010/main" val="3826380094"/>
      </p:ext>
    </p:extLst>
  </p:cSld>
  <p:clrMapOvr>
    <a:masterClrMapping/>
  </p:clrMapOvr>
  <p:transition spd="slow" advClick="0" advTm="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78" y="3333750"/>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grpSp>
        <p:nvGrpSpPr>
          <p:cNvPr id="12" name="组合 299"/>
          <p:cNvGrpSpPr>
            <a:grpSpLocks/>
          </p:cNvGrpSpPr>
          <p:nvPr/>
        </p:nvGrpSpPr>
        <p:grpSpPr bwMode="auto">
          <a:xfrm>
            <a:off x="3820088" y="411176"/>
            <a:ext cx="1466475" cy="1587500"/>
            <a:chOff x="0" y="0"/>
            <a:chExt cx="2134334" cy="2311488"/>
          </a:xfrm>
        </p:grpSpPr>
        <p:grpSp>
          <p:nvGrpSpPr>
            <p:cNvPr id="13" name="Group 1"/>
            <p:cNvGrpSpPr>
              <a:grpSpLocks/>
            </p:cNvGrpSpPr>
            <p:nvPr/>
          </p:nvGrpSpPr>
          <p:grpSpPr bwMode="auto">
            <a:xfrm>
              <a:off x="0" y="0"/>
              <a:ext cx="2134334" cy="2311488"/>
              <a:chOff x="0" y="0"/>
              <a:chExt cx="1673076" cy="1834694"/>
            </a:xfrm>
          </p:grpSpPr>
          <p:sp>
            <p:nvSpPr>
              <p:cNvPr id="15" name="Oval 11"/>
              <p:cNvSpPr>
                <a:spLocks noChangeArrowheads="1"/>
              </p:cNvSpPr>
              <p:nvPr/>
            </p:nvSpPr>
            <p:spPr bwMode="auto">
              <a:xfrm>
                <a:off x="143134" y="228300"/>
                <a:ext cx="1430856" cy="14308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5400">
                  <a:solidFill>
                    <a:srgbClr val="000000"/>
                  </a:solidFill>
                  <a:latin typeface="微软雅黑" pitchFamily="34" charset="-122"/>
                  <a:ea typeface="微软雅黑" pitchFamily="34" charset="-122"/>
                  <a:sym typeface="微软雅黑" pitchFamily="34" charset="-122"/>
                </a:endParaRPr>
              </a:p>
            </p:txBody>
          </p:sp>
          <p:sp>
            <p:nvSpPr>
              <p:cNvPr id="16" name="Freeform 18"/>
              <p:cNvSpPr>
                <a:spLocks noEditPoints="1" noChangeArrowheads="1"/>
              </p:cNvSpPr>
              <p:nvPr/>
            </p:nvSpPr>
            <p:spPr bwMode="auto">
              <a:xfrm>
                <a:off x="613412" y="653731"/>
                <a:ext cx="236555" cy="235905"/>
              </a:xfrm>
              <a:custGeom>
                <a:avLst/>
                <a:gdLst>
                  <a:gd name="T0" fmla="*/ 2147483647 w 2222"/>
                  <a:gd name="T1" fmla="*/ 2147483647 h 2222"/>
                  <a:gd name="T2" fmla="*/ 2147483647 w 2222"/>
                  <a:gd name="T3" fmla="*/ 2147483647 h 2222"/>
                  <a:gd name="T4" fmla="*/ 2147483647 w 2222"/>
                  <a:gd name="T5" fmla="*/ 2147483647 h 2222"/>
                  <a:gd name="T6" fmla="*/ 2147483647 w 2222"/>
                  <a:gd name="T7" fmla="*/ 2147483647 h 2222"/>
                  <a:gd name="T8" fmla="*/ 2147483647 w 2222"/>
                  <a:gd name="T9" fmla="*/ 2147483647 h 2222"/>
                  <a:gd name="T10" fmla="*/ 2147483647 w 2222"/>
                  <a:gd name="T11" fmla="*/ 2147483647 h 2222"/>
                  <a:gd name="T12" fmla="*/ 2147483647 w 2222"/>
                  <a:gd name="T13" fmla="*/ 2147483647 h 2222"/>
                  <a:gd name="T14" fmla="*/ 0 w 2222"/>
                  <a:gd name="T15" fmla="*/ 2147483647 h 2222"/>
                  <a:gd name="T16" fmla="*/ 2147483647 w 2222"/>
                  <a:gd name="T17" fmla="*/ 2147483647 h 2222"/>
                  <a:gd name="T18" fmla="*/ 2147483647 w 2222"/>
                  <a:gd name="T19" fmla="*/ 2147483647 h 2222"/>
                  <a:gd name="T20" fmla="*/ 2147483647 w 2222"/>
                  <a:gd name="T21" fmla="*/ 2147483647 h 2222"/>
                  <a:gd name="T22" fmla="*/ 2147483647 w 2222"/>
                  <a:gd name="T23" fmla="*/ 2147483647 h 2222"/>
                  <a:gd name="T24" fmla="*/ 2147483647 w 2222"/>
                  <a:gd name="T25" fmla="*/ 2147483647 h 2222"/>
                  <a:gd name="T26" fmla="*/ 2147483647 w 2222"/>
                  <a:gd name="T27" fmla="*/ 2147483647 h 2222"/>
                  <a:gd name="T28" fmla="*/ 2147483647 w 2222"/>
                  <a:gd name="T29" fmla="*/ 2147483647 h 2222"/>
                  <a:gd name="T30" fmla="*/ 2147483647 w 2222"/>
                  <a:gd name="T31" fmla="*/ 2147483647 h 2222"/>
                  <a:gd name="T32" fmla="*/ 2147483647 w 2222"/>
                  <a:gd name="T33" fmla="*/ 2147483647 h 2222"/>
                  <a:gd name="T34" fmla="*/ 2147483647 w 2222"/>
                  <a:gd name="T35" fmla="*/ 2147483647 h 2222"/>
                  <a:gd name="T36" fmla="*/ 2147483647 w 2222"/>
                  <a:gd name="T37" fmla="*/ 1778266541 h 2222"/>
                  <a:gd name="T38" fmla="*/ 2147483647 w 2222"/>
                  <a:gd name="T39" fmla="*/ 2147483647 h 2222"/>
                  <a:gd name="T40" fmla="*/ 2147483647 w 2222"/>
                  <a:gd name="T41" fmla="*/ 2147483647 h 2222"/>
                  <a:gd name="T42" fmla="*/ 2147483647 w 2222"/>
                  <a:gd name="T43" fmla="*/ 2147483647 h 2222"/>
                  <a:gd name="T44" fmla="*/ 2147483647 w 2222"/>
                  <a:gd name="T45" fmla="*/ 2147483647 h 2222"/>
                  <a:gd name="T46" fmla="*/ 2147483647 w 2222"/>
                  <a:gd name="T47" fmla="*/ 2147483647 h 2222"/>
                  <a:gd name="T48" fmla="*/ 2147483647 w 2222"/>
                  <a:gd name="T49" fmla="*/ 2147483647 h 2222"/>
                  <a:gd name="T50" fmla="*/ 2147483647 w 2222"/>
                  <a:gd name="T51" fmla="*/ 2147483647 h 2222"/>
                  <a:gd name="T52" fmla="*/ 2147483647 w 2222"/>
                  <a:gd name="T53" fmla="*/ 2147483647 h 2222"/>
                  <a:gd name="T54" fmla="*/ 2147483647 w 2222"/>
                  <a:gd name="T55" fmla="*/ 2147483647 h 2222"/>
                  <a:gd name="T56" fmla="*/ 2147483647 w 2222"/>
                  <a:gd name="T57" fmla="*/ 2147483647 h 2222"/>
                  <a:gd name="T58" fmla="*/ 2147483647 w 2222"/>
                  <a:gd name="T59" fmla="*/ 2147483647 h 2222"/>
                  <a:gd name="T60" fmla="*/ 2147483647 w 2222"/>
                  <a:gd name="T61" fmla="*/ 2147483647 h 2222"/>
                  <a:gd name="T62" fmla="*/ 2147483647 w 2222"/>
                  <a:gd name="T63" fmla="*/ 2147483647 h 2222"/>
                  <a:gd name="T64" fmla="*/ 2147483647 w 2222"/>
                  <a:gd name="T65" fmla="*/ 2147483647 h 2222"/>
                  <a:gd name="T66" fmla="*/ 2147483647 w 2222"/>
                  <a:gd name="T67" fmla="*/ 2147483647 h 2222"/>
                  <a:gd name="T68" fmla="*/ 2147483647 w 2222"/>
                  <a:gd name="T69" fmla="*/ 2147483647 h 2222"/>
                  <a:gd name="T70" fmla="*/ 2147483647 w 2222"/>
                  <a:gd name="T71" fmla="*/ 2147483647 h 2222"/>
                  <a:gd name="T72" fmla="*/ 2147483647 w 2222"/>
                  <a:gd name="T73" fmla="*/ 2147483647 h 2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2"/>
                  <a:gd name="T112" fmla="*/ 0 h 2222"/>
                  <a:gd name="T113" fmla="*/ 2222 w 2222"/>
                  <a:gd name="T114" fmla="*/ 2222 h 2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0"/>
              </a:p>
            </p:txBody>
          </p:sp>
          <p:grpSp>
            <p:nvGrpSpPr>
              <p:cNvPr id="17" name="Group 9"/>
              <p:cNvGrpSpPr>
                <a:grpSpLocks/>
              </p:cNvGrpSpPr>
              <p:nvPr/>
            </p:nvGrpSpPr>
            <p:grpSpPr bwMode="auto">
              <a:xfrm>
                <a:off x="0" y="0"/>
                <a:ext cx="1673076" cy="1834694"/>
                <a:chOff x="0" y="0"/>
                <a:chExt cx="4387849" cy="4811712"/>
              </a:xfrm>
            </p:grpSpPr>
            <p:sp>
              <p:nvSpPr>
                <p:cNvPr id="18"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sp>
              <p:nvSpPr>
                <p:cNvPr id="19" name="Freeform 7"/>
                <p:cNvSpPr>
                  <a:spLocks noChangeArrowheads="1"/>
                </p:cNvSpPr>
                <p:nvPr/>
              </p:nvSpPr>
              <p:spPr bwMode="auto">
                <a:xfrm>
                  <a:off x="2084388" y="225424"/>
                  <a:ext cx="2303461" cy="4586288"/>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grpSp>
        </p:grpSp>
        <p:sp>
          <p:nvSpPr>
            <p:cNvPr id="14" name="矩形 81"/>
            <p:cNvSpPr>
              <a:spLocks noChangeArrowheads="1"/>
            </p:cNvSpPr>
            <p:nvPr/>
          </p:nvSpPr>
          <p:spPr bwMode="auto">
            <a:xfrm>
              <a:off x="368772" y="584065"/>
              <a:ext cx="1374226" cy="112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lang="en-US" altLang="zh-CN" sz="4400" b="1" dirty="0" smtClean="0">
                  <a:solidFill>
                    <a:srgbClr val="009644"/>
                  </a:solidFill>
                  <a:latin typeface="微软雅黑" pitchFamily="34" charset="-122"/>
                  <a:ea typeface="微软雅黑" pitchFamily="34" charset="-122"/>
                  <a:sym typeface="微软雅黑" pitchFamily="34" charset="-122"/>
                </a:rPr>
                <a:t>01</a:t>
              </a:r>
              <a:endParaRPr lang="zh-CN" altLang="en-US" sz="4400" b="1" dirty="0" smtClean="0">
                <a:solidFill>
                  <a:srgbClr val="009644"/>
                </a:solidFill>
                <a:latin typeface="微软雅黑" pitchFamily="34" charset="-122"/>
                <a:ea typeface="微软雅黑" pitchFamily="34" charset="-122"/>
                <a:sym typeface="微软雅黑" pitchFamily="34" charset="-122"/>
              </a:endParaRPr>
            </a:p>
          </p:txBody>
        </p:sp>
      </p:grpSp>
      <p:sp>
        <p:nvSpPr>
          <p:cNvPr id="3" name="矩形 2"/>
          <p:cNvSpPr/>
          <p:nvPr/>
        </p:nvSpPr>
        <p:spPr>
          <a:xfrm>
            <a:off x="2438691" y="2218238"/>
            <a:ext cx="4326891" cy="5724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a:t>
            </a:r>
            <a:r>
              <a:rPr lang="zh-CN" altLang="en-US" sz="2000" b="1" dirty="0" smtClean="0">
                <a:latin typeface="微软雅黑" panose="020B0503020204020204" pitchFamily="34" charset="-122"/>
                <a:ea typeface="微软雅黑" panose="020B0503020204020204" pitchFamily="34" charset="-122"/>
              </a:rPr>
              <a:t>一部分：单击此处添加标题文字</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824962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14"/>
          <p:cNvGrpSpPr>
            <a:grpSpLocks/>
          </p:cNvGrpSpPr>
          <p:nvPr/>
        </p:nvGrpSpPr>
        <p:grpSpPr bwMode="auto">
          <a:xfrm>
            <a:off x="5029327" y="2628444"/>
            <a:ext cx="834021" cy="710556"/>
            <a:chOff x="0" y="0"/>
            <a:chExt cx="680374" cy="587404"/>
          </a:xfrm>
        </p:grpSpPr>
        <p:sp>
          <p:nvSpPr>
            <p:cNvPr id="14393"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00964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560" tIns="37292" rIns="71560" bIns="37292"/>
            <a:lstStyle/>
            <a:p>
              <a:endParaRPr lang="zh-CN" altLang="en-US" sz="1071"/>
            </a:p>
          </p:txBody>
        </p:sp>
        <p:sp>
          <p:nvSpPr>
            <p:cNvPr id="14394"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071"/>
            </a:p>
          </p:txBody>
        </p:sp>
      </p:grpSp>
      <p:sp>
        <p:nvSpPr>
          <p:cNvPr id="14339" name="Freeform 6"/>
          <p:cNvSpPr>
            <a:spLocks noChangeArrowheads="1"/>
          </p:cNvSpPr>
          <p:nvPr/>
        </p:nvSpPr>
        <p:spPr bwMode="auto">
          <a:xfrm>
            <a:off x="4603497" y="4058376"/>
            <a:ext cx="2520" cy="1259"/>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4"/>
                </a:lnTo>
                <a:lnTo>
                  <a:pt x="0" y="4"/>
                </a:lnTo>
                <a:lnTo>
                  <a:pt x="2" y="0"/>
                </a:lnTo>
                <a:close/>
              </a:path>
            </a:pathLst>
          </a:cu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lstStyle/>
          <a:p>
            <a:endParaRPr lang="zh-CN" altLang="en-US" sz="1071"/>
          </a:p>
        </p:txBody>
      </p:sp>
      <p:sp>
        <p:nvSpPr>
          <p:cNvPr id="16390" name="Freeform 46"/>
          <p:cNvSpPr>
            <a:spLocks/>
          </p:cNvSpPr>
          <p:nvPr/>
        </p:nvSpPr>
        <p:spPr bwMode="auto">
          <a:xfrm flipH="1">
            <a:off x="5666811" y="1639461"/>
            <a:ext cx="2660806" cy="119685"/>
          </a:xfrm>
          <a:custGeom>
            <a:avLst/>
            <a:gdLst>
              <a:gd name="T0" fmla="*/ 0 w 21600"/>
              <a:gd name="T1" fmla="*/ 51331308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009644"/>
            </a:solidFill>
            <a:miter lim="8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71"/>
          </a:p>
        </p:txBody>
      </p:sp>
      <p:sp>
        <p:nvSpPr>
          <p:cNvPr id="16391" name="Freeform 46"/>
          <p:cNvSpPr>
            <a:spLocks/>
          </p:cNvSpPr>
          <p:nvPr/>
        </p:nvSpPr>
        <p:spPr bwMode="auto">
          <a:xfrm flipH="1">
            <a:off x="5903664" y="2724193"/>
            <a:ext cx="2422694" cy="118426"/>
          </a:xfrm>
          <a:custGeom>
            <a:avLst/>
            <a:gdLst>
              <a:gd name="T0" fmla="*/ 0 w 21600"/>
              <a:gd name="T1" fmla="*/ 49204553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009644"/>
            </a:solidFill>
            <a:miter lim="8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71"/>
          </a:p>
        </p:txBody>
      </p:sp>
      <p:sp>
        <p:nvSpPr>
          <p:cNvPr id="16392" name="Freeform 46"/>
          <p:cNvSpPr>
            <a:spLocks/>
          </p:cNvSpPr>
          <p:nvPr/>
        </p:nvSpPr>
        <p:spPr bwMode="auto">
          <a:xfrm flipH="1">
            <a:off x="5256100" y="3521679"/>
            <a:ext cx="3071517" cy="119685"/>
          </a:xfrm>
          <a:custGeom>
            <a:avLst/>
            <a:gdLst>
              <a:gd name="T0" fmla="*/ 0 w 21600"/>
              <a:gd name="T1" fmla="*/ 51331308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009644"/>
            </a:solidFill>
            <a:miter lim="8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71"/>
          </a:p>
        </p:txBody>
      </p:sp>
      <p:sp>
        <p:nvSpPr>
          <p:cNvPr id="16393" name="Freeform 46"/>
          <p:cNvSpPr>
            <a:spLocks/>
          </p:cNvSpPr>
          <p:nvPr/>
        </p:nvSpPr>
        <p:spPr bwMode="auto">
          <a:xfrm>
            <a:off x="983945" y="2003558"/>
            <a:ext cx="2732617" cy="119686"/>
          </a:xfrm>
          <a:custGeom>
            <a:avLst/>
            <a:gdLst>
              <a:gd name="T0" fmla="*/ 0 w 21600"/>
              <a:gd name="T1" fmla="*/ 5133267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009644"/>
            </a:solidFill>
            <a:miter lim="8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71"/>
          </a:p>
        </p:txBody>
      </p:sp>
      <p:sp>
        <p:nvSpPr>
          <p:cNvPr id="16394" name="Rectangle 37"/>
          <p:cNvSpPr>
            <a:spLocks noChangeArrowheads="1"/>
          </p:cNvSpPr>
          <p:nvPr/>
        </p:nvSpPr>
        <p:spPr bwMode="auto">
          <a:xfrm>
            <a:off x="1494184" y="2162299"/>
            <a:ext cx="1823005" cy="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a:t>
            </a:r>
          </a:p>
        </p:txBody>
      </p:sp>
      <p:sp>
        <p:nvSpPr>
          <p:cNvPr id="16395" name="Freeform 46"/>
          <p:cNvSpPr>
            <a:spLocks/>
          </p:cNvSpPr>
          <p:nvPr/>
        </p:nvSpPr>
        <p:spPr bwMode="auto">
          <a:xfrm>
            <a:off x="983945" y="2783406"/>
            <a:ext cx="3352464" cy="119685"/>
          </a:xfrm>
          <a:custGeom>
            <a:avLst/>
            <a:gdLst>
              <a:gd name="T0" fmla="*/ 0 w 21600"/>
              <a:gd name="T1" fmla="*/ 51331308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009644"/>
            </a:solidFill>
            <a:miter lim="8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71"/>
          </a:p>
        </p:txBody>
      </p:sp>
      <p:sp>
        <p:nvSpPr>
          <p:cNvPr id="16396" name="Rectangle 37"/>
          <p:cNvSpPr>
            <a:spLocks noChangeArrowheads="1"/>
          </p:cNvSpPr>
          <p:nvPr/>
        </p:nvSpPr>
        <p:spPr bwMode="auto">
          <a:xfrm>
            <a:off x="1494184" y="2943407"/>
            <a:ext cx="1823005" cy="49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a:t>
            </a:r>
          </a:p>
        </p:txBody>
      </p:sp>
      <p:sp>
        <p:nvSpPr>
          <p:cNvPr id="16397" name="Freeform 46"/>
          <p:cNvSpPr>
            <a:spLocks/>
          </p:cNvSpPr>
          <p:nvPr/>
        </p:nvSpPr>
        <p:spPr bwMode="auto">
          <a:xfrm flipV="1">
            <a:off x="983945" y="4107510"/>
            <a:ext cx="2915296" cy="119686"/>
          </a:xfrm>
          <a:custGeom>
            <a:avLst/>
            <a:gdLst>
              <a:gd name="T0" fmla="*/ 0 w 21600"/>
              <a:gd name="T1" fmla="*/ 5133267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009644"/>
            </a:solidFill>
            <a:miter lim="8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071"/>
          </a:p>
        </p:txBody>
      </p:sp>
      <p:sp>
        <p:nvSpPr>
          <p:cNvPr id="16398" name="Rectangle 37"/>
          <p:cNvSpPr>
            <a:spLocks noChangeArrowheads="1"/>
          </p:cNvSpPr>
          <p:nvPr/>
        </p:nvSpPr>
        <p:spPr bwMode="auto">
          <a:xfrm>
            <a:off x="1494184" y="3628766"/>
            <a:ext cx="1823005" cy="47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此处添加详细文本描述，建议与标题相关并符合整体语言风格，语言描述</a:t>
            </a:r>
          </a:p>
        </p:txBody>
      </p:sp>
      <p:sp>
        <p:nvSpPr>
          <p:cNvPr id="14349" name="Oval 2"/>
          <p:cNvSpPr>
            <a:spLocks noChangeArrowheads="1"/>
          </p:cNvSpPr>
          <p:nvPr/>
        </p:nvSpPr>
        <p:spPr bwMode="auto">
          <a:xfrm>
            <a:off x="1117489" y="2202614"/>
            <a:ext cx="267088" cy="264569"/>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4350" name="Rectangle 22"/>
          <p:cNvSpPr>
            <a:spLocks noChangeArrowheads="1"/>
          </p:cNvSpPr>
          <p:nvPr/>
        </p:nvSpPr>
        <p:spPr bwMode="auto">
          <a:xfrm>
            <a:off x="1092292" y="2245449"/>
            <a:ext cx="302364" cy="19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587">
                <a:solidFill>
                  <a:srgbClr val="FFFFFF"/>
                </a:solidFill>
                <a:latin typeface="微软雅黑" pitchFamily="34" charset="-122"/>
                <a:ea typeface="微软雅黑" pitchFamily="34" charset="-122"/>
                <a:sym typeface="Bebas Neue" charset="0"/>
              </a:rPr>
              <a:t>1</a:t>
            </a:r>
            <a:endParaRPr lang="zh-CN" altLang="en-US" sz="1071"/>
          </a:p>
        </p:txBody>
      </p:sp>
      <p:sp>
        <p:nvSpPr>
          <p:cNvPr id="14351" name="Oval 236"/>
          <p:cNvSpPr>
            <a:spLocks noChangeArrowheads="1"/>
          </p:cNvSpPr>
          <p:nvPr/>
        </p:nvSpPr>
        <p:spPr bwMode="auto">
          <a:xfrm>
            <a:off x="1117489" y="2959785"/>
            <a:ext cx="267088" cy="264569"/>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4352" name="Rectangle 22"/>
          <p:cNvSpPr>
            <a:spLocks noChangeArrowheads="1"/>
          </p:cNvSpPr>
          <p:nvPr/>
        </p:nvSpPr>
        <p:spPr bwMode="auto">
          <a:xfrm>
            <a:off x="1092292" y="3002620"/>
            <a:ext cx="302364" cy="19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587">
                <a:solidFill>
                  <a:srgbClr val="FFFFFF"/>
                </a:solidFill>
                <a:latin typeface="微软雅黑" pitchFamily="34" charset="-122"/>
                <a:ea typeface="微软雅黑" pitchFamily="34" charset="-122"/>
                <a:sym typeface="Bebas Neue" charset="0"/>
              </a:rPr>
              <a:t>2</a:t>
            </a:r>
            <a:endParaRPr lang="zh-CN" altLang="en-US" sz="1071"/>
          </a:p>
        </p:txBody>
      </p:sp>
      <p:sp>
        <p:nvSpPr>
          <p:cNvPr id="14353" name="Oval 239"/>
          <p:cNvSpPr>
            <a:spLocks noChangeArrowheads="1"/>
          </p:cNvSpPr>
          <p:nvPr/>
        </p:nvSpPr>
        <p:spPr bwMode="auto">
          <a:xfrm>
            <a:off x="1117489" y="3643884"/>
            <a:ext cx="267088" cy="264569"/>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4354" name="Rectangle 22"/>
          <p:cNvSpPr>
            <a:spLocks noChangeArrowheads="1"/>
          </p:cNvSpPr>
          <p:nvPr/>
        </p:nvSpPr>
        <p:spPr bwMode="auto">
          <a:xfrm>
            <a:off x="1092292" y="3686719"/>
            <a:ext cx="302364" cy="19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587">
                <a:solidFill>
                  <a:srgbClr val="FFFFFF"/>
                </a:solidFill>
                <a:latin typeface="微软雅黑" pitchFamily="34" charset="-122"/>
                <a:ea typeface="微软雅黑" pitchFamily="34" charset="-122"/>
                <a:sym typeface="Bebas Neue" charset="0"/>
              </a:rPr>
              <a:t>3</a:t>
            </a:r>
            <a:endParaRPr lang="zh-CN" altLang="en-US" sz="1071"/>
          </a:p>
        </p:txBody>
      </p:sp>
      <p:sp>
        <p:nvSpPr>
          <p:cNvPr id="16405" name="Rectangle 37"/>
          <p:cNvSpPr>
            <a:spLocks noChangeArrowheads="1"/>
          </p:cNvSpPr>
          <p:nvPr/>
        </p:nvSpPr>
        <p:spPr bwMode="auto">
          <a:xfrm>
            <a:off x="6255162" y="1756627"/>
            <a:ext cx="1581113" cy="4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 </a:t>
            </a:r>
          </a:p>
        </p:txBody>
      </p:sp>
      <p:sp>
        <p:nvSpPr>
          <p:cNvPr id="16406" name="Rectangle 37"/>
          <p:cNvSpPr>
            <a:spLocks noChangeArrowheads="1"/>
          </p:cNvSpPr>
          <p:nvPr/>
        </p:nvSpPr>
        <p:spPr bwMode="auto">
          <a:xfrm>
            <a:off x="6255162" y="2866556"/>
            <a:ext cx="1581113" cy="49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 </a:t>
            </a:r>
          </a:p>
        </p:txBody>
      </p:sp>
      <p:sp>
        <p:nvSpPr>
          <p:cNvPr id="16407" name="Rectangle 37"/>
          <p:cNvSpPr>
            <a:spLocks noChangeArrowheads="1"/>
          </p:cNvSpPr>
          <p:nvPr/>
        </p:nvSpPr>
        <p:spPr bwMode="auto">
          <a:xfrm>
            <a:off x="6255162" y="3695538"/>
            <a:ext cx="1581113" cy="47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 </a:t>
            </a:r>
          </a:p>
        </p:txBody>
      </p:sp>
      <p:grpSp>
        <p:nvGrpSpPr>
          <p:cNvPr id="16408" name="Group 244"/>
          <p:cNvGrpSpPr>
            <a:grpSpLocks/>
          </p:cNvGrpSpPr>
          <p:nvPr/>
        </p:nvGrpSpPr>
        <p:grpSpPr bwMode="auto">
          <a:xfrm>
            <a:off x="7901787" y="1796942"/>
            <a:ext cx="302364" cy="264569"/>
            <a:chOff x="0" y="0"/>
            <a:chExt cx="298739" cy="264080"/>
          </a:xfrm>
        </p:grpSpPr>
        <p:sp>
          <p:nvSpPr>
            <p:cNvPr id="14391" name="Oval 245"/>
            <p:cNvSpPr>
              <a:spLocks noChangeArrowheads="1"/>
            </p:cNvSpPr>
            <p:nvPr/>
          </p:nvSpPr>
          <p:spPr bwMode="auto">
            <a:xfrm>
              <a:off x="24472" y="0"/>
              <a:ext cx="264080" cy="264080"/>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4392" name="Rectangle 22"/>
            <p:cNvSpPr>
              <a:spLocks noChangeArrowheads="1"/>
            </p:cNvSpPr>
            <p:nvPr/>
          </p:nvSpPr>
          <p:spPr bwMode="auto">
            <a:xfrm>
              <a:off x="0" y="43066"/>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587">
                  <a:solidFill>
                    <a:srgbClr val="FFFFFF"/>
                  </a:solidFill>
                  <a:latin typeface="微软雅黑" pitchFamily="34" charset="-122"/>
                  <a:ea typeface="微软雅黑" pitchFamily="34" charset="-122"/>
                  <a:sym typeface="Bebas Neue" charset="0"/>
                </a:rPr>
                <a:t>4</a:t>
              </a:r>
              <a:endParaRPr lang="zh-CN" altLang="en-US" sz="1071"/>
            </a:p>
          </p:txBody>
        </p:sp>
      </p:grpSp>
      <p:grpSp>
        <p:nvGrpSpPr>
          <p:cNvPr id="16411" name="Group 247"/>
          <p:cNvGrpSpPr>
            <a:grpSpLocks/>
          </p:cNvGrpSpPr>
          <p:nvPr/>
        </p:nvGrpSpPr>
        <p:grpSpPr bwMode="auto">
          <a:xfrm>
            <a:off x="7901787" y="2884194"/>
            <a:ext cx="302364" cy="263309"/>
            <a:chOff x="0" y="0"/>
            <a:chExt cx="298739" cy="264080"/>
          </a:xfrm>
        </p:grpSpPr>
        <p:sp>
          <p:nvSpPr>
            <p:cNvPr id="14389" name="Oval 248"/>
            <p:cNvSpPr>
              <a:spLocks noChangeArrowheads="1"/>
            </p:cNvSpPr>
            <p:nvPr/>
          </p:nvSpPr>
          <p:spPr bwMode="auto">
            <a:xfrm>
              <a:off x="24472" y="0"/>
              <a:ext cx="264080" cy="264080"/>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4390" name="Rectangle 22"/>
            <p:cNvSpPr>
              <a:spLocks noChangeArrowheads="1"/>
            </p:cNvSpPr>
            <p:nvPr/>
          </p:nvSpPr>
          <p:spPr bwMode="auto">
            <a:xfrm>
              <a:off x="0" y="43066"/>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587">
                  <a:solidFill>
                    <a:srgbClr val="FFFFFF"/>
                  </a:solidFill>
                  <a:latin typeface="微软雅黑" pitchFamily="34" charset="-122"/>
                  <a:ea typeface="微软雅黑" pitchFamily="34" charset="-122"/>
                  <a:sym typeface="Bebas Neue" charset="0"/>
                </a:rPr>
                <a:t>5</a:t>
              </a:r>
              <a:endParaRPr lang="zh-CN" altLang="en-US" sz="1071"/>
            </a:p>
          </p:txBody>
        </p:sp>
      </p:grpSp>
      <p:grpSp>
        <p:nvGrpSpPr>
          <p:cNvPr id="16414" name="Group 250"/>
          <p:cNvGrpSpPr>
            <a:grpSpLocks/>
          </p:cNvGrpSpPr>
          <p:nvPr/>
        </p:nvGrpSpPr>
        <p:grpSpPr bwMode="auto">
          <a:xfrm>
            <a:off x="7901787" y="3710656"/>
            <a:ext cx="302364" cy="263309"/>
            <a:chOff x="0" y="0"/>
            <a:chExt cx="298739" cy="264080"/>
          </a:xfrm>
        </p:grpSpPr>
        <p:sp>
          <p:nvSpPr>
            <p:cNvPr id="14387" name="Oval 251"/>
            <p:cNvSpPr>
              <a:spLocks noChangeArrowheads="1"/>
            </p:cNvSpPr>
            <p:nvPr/>
          </p:nvSpPr>
          <p:spPr bwMode="auto">
            <a:xfrm>
              <a:off x="24472" y="0"/>
              <a:ext cx="264080" cy="264080"/>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000000"/>
                </a:solidFill>
                <a:latin typeface="微软雅黑" pitchFamily="34" charset="-122"/>
                <a:ea typeface="微软雅黑" pitchFamily="34" charset="-122"/>
                <a:sym typeface="微软雅黑" pitchFamily="34" charset="-122"/>
              </a:endParaRPr>
            </a:p>
          </p:txBody>
        </p:sp>
        <p:sp>
          <p:nvSpPr>
            <p:cNvPr id="14388" name="Rectangle 22"/>
            <p:cNvSpPr>
              <a:spLocks noChangeArrowheads="1"/>
            </p:cNvSpPr>
            <p:nvPr/>
          </p:nvSpPr>
          <p:spPr bwMode="auto">
            <a:xfrm>
              <a:off x="0" y="43066"/>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1587">
                  <a:solidFill>
                    <a:srgbClr val="FFFFFF"/>
                  </a:solidFill>
                  <a:latin typeface="微软雅黑" pitchFamily="34" charset="-122"/>
                  <a:ea typeface="微软雅黑" pitchFamily="34" charset="-122"/>
                  <a:sym typeface="Bebas Neue" charset="0"/>
                </a:rPr>
                <a:t>6</a:t>
              </a:r>
              <a:endParaRPr lang="zh-CN" altLang="en-US" sz="1071"/>
            </a:p>
          </p:txBody>
        </p:sp>
      </p:grpSp>
      <p:grpSp>
        <p:nvGrpSpPr>
          <p:cNvPr id="14361" name="Group 214"/>
          <p:cNvGrpSpPr>
            <a:grpSpLocks/>
          </p:cNvGrpSpPr>
          <p:nvPr/>
        </p:nvGrpSpPr>
        <p:grpSpPr bwMode="auto">
          <a:xfrm>
            <a:off x="4379244" y="2237890"/>
            <a:ext cx="834021" cy="710556"/>
            <a:chOff x="0" y="0"/>
            <a:chExt cx="680374" cy="587404"/>
          </a:xfrm>
        </p:grpSpPr>
        <p:sp>
          <p:nvSpPr>
            <p:cNvPr id="14385"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4386"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4362" name="Freeform 6"/>
          <p:cNvSpPr>
            <a:spLocks noEditPoints="1" noChangeArrowheads="1"/>
          </p:cNvSpPr>
          <p:nvPr/>
        </p:nvSpPr>
        <p:spPr bwMode="auto">
          <a:xfrm>
            <a:off x="4621135" y="2452065"/>
            <a:ext cx="330081" cy="292285"/>
          </a:xfrm>
          <a:custGeom>
            <a:avLst/>
            <a:gdLst>
              <a:gd name="T0" fmla="*/ 2147483647 w 158"/>
              <a:gd name="T1" fmla="*/ 2147483647 h 141"/>
              <a:gd name="T2" fmla="*/ 2147483647 w 158"/>
              <a:gd name="T3" fmla="*/ 2147483647 h 141"/>
              <a:gd name="T4" fmla="*/ 2147483647 w 158"/>
              <a:gd name="T5" fmla="*/ 2147483647 h 141"/>
              <a:gd name="T6" fmla="*/ 2147483647 w 158"/>
              <a:gd name="T7" fmla="*/ 2147483647 h 141"/>
              <a:gd name="T8" fmla="*/ 2147483647 w 158"/>
              <a:gd name="T9" fmla="*/ 2147483647 h 141"/>
              <a:gd name="T10" fmla="*/ 2147483647 w 158"/>
              <a:gd name="T11" fmla="*/ 2147483647 h 141"/>
              <a:gd name="T12" fmla="*/ 0 w 158"/>
              <a:gd name="T13" fmla="*/ 2147483647 h 141"/>
              <a:gd name="T14" fmla="*/ 2147483647 w 158"/>
              <a:gd name="T15" fmla="*/ 0 h 141"/>
              <a:gd name="T16" fmla="*/ 2147483647 w 158"/>
              <a:gd name="T17" fmla="*/ 2147483647 h 141"/>
              <a:gd name="T18" fmla="*/ 2147483647 w 158"/>
              <a:gd name="T19" fmla="*/ 2147483647 h 141"/>
              <a:gd name="T20" fmla="*/ 2147483647 w 158"/>
              <a:gd name="T21" fmla="*/ 2147483647 h 141"/>
              <a:gd name="T22" fmla="*/ 2147483647 w 158"/>
              <a:gd name="T23" fmla="*/ 2147483647 h 141"/>
              <a:gd name="T24" fmla="*/ 2147483647 w 158"/>
              <a:gd name="T25" fmla="*/ 2147483647 h 141"/>
              <a:gd name="T26" fmla="*/ 2147483647 w 158"/>
              <a:gd name="T27" fmla="*/ 2147483647 h 141"/>
              <a:gd name="T28" fmla="*/ 2147483647 w 158"/>
              <a:gd name="T29" fmla="*/ 2147483647 h 141"/>
              <a:gd name="T30" fmla="*/ 2147483647 w 158"/>
              <a:gd name="T31" fmla="*/ 2147483647 h 141"/>
              <a:gd name="T32" fmla="*/ 2147483647 w 158"/>
              <a:gd name="T33" fmla="*/ 2147483647 h 141"/>
              <a:gd name="T34" fmla="*/ 2147483647 w 158"/>
              <a:gd name="T35" fmla="*/ 2147483647 h 141"/>
              <a:gd name="T36" fmla="*/ 2147483647 w 158"/>
              <a:gd name="T37" fmla="*/ 2147483647 h 141"/>
              <a:gd name="T38" fmla="*/ 2147483647 w 158"/>
              <a:gd name="T39" fmla="*/ 2147483647 h 141"/>
              <a:gd name="T40" fmla="*/ 2147483647 w 158"/>
              <a:gd name="T41" fmla="*/ 2147483647 h 141"/>
              <a:gd name="T42" fmla="*/ 2147483647 w 158"/>
              <a:gd name="T43" fmla="*/ 2147483647 h 141"/>
              <a:gd name="T44" fmla="*/ 2147483647 w 158"/>
              <a:gd name="T45" fmla="*/ 2147483647 h 141"/>
              <a:gd name="T46" fmla="*/ 2147483647 w 158"/>
              <a:gd name="T47" fmla="*/ 2147483647 h 141"/>
              <a:gd name="T48" fmla="*/ 2147483647 w 158"/>
              <a:gd name="T49" fmla="*/ 2147483647 h 141"/>
              <a:gd name="T50" fmla="*/ 2147483647 w 158"/>
              <a:gd name="T51" fmla="*/ 2147483647 h 141"/>
              <a:gd name="T52" fmla="*/ 2147483647 w 158"/>
              <a:gd name="T53" fmla="*/ 2147483647 h 141"/>
              <a:gd name="T54" fmla="*/ 2147483647 w 158"/>
              <a:gd name="T55" fmla="*/ 2147483647 h 141"/>
              <a:gd name="T56" fmla="*/ 2147483647 w 158"/>
              <a:gd name="T57" fmla="*/ 2147483647 h 141"/>
              <a:gd name="T58" fmla="*/ 2147483647 w 158"/>
              <a:gd name="T59" fmla="*/ 2147483647 h 141"/>
              <a:gd name="T60" fmla="*/ 2147483647 w 158"/>
              <a:gd name="T61" fmla="*/ 2147483647 h 141"/>
              <a:gd name="T62" fmla="*/ 2147483647 w 158"/>
              <a:gd name="T63" fmla="*/ 2147483647 h 141"/>
              <a:gd name="T64" fmla="*/ 2147483647 w 158"/>
              <a:gd name="T65" fmla="*/ 2147483647 h 141"/>
              <a:gd name="T66" fmla="*/ 2147483647 w 158"/>
              <a:gd name="T67" fmla="*/ 2147483647 h 141"/>
              <a:gd name="T68" fmla="*/ 2147483647 w 158"/>
              <a:gd name="T69" fmla="*/ 2147483647 h 141"/>
              <a:gd name="T70" fmla="*/ 2147483647 w 158"/>
              <a:gd name="T71" fmla="*/ 2147483647 h 141"/>
              <a:gd name="T72" fmla="*/ 2147483647 w 158"/>
              <a:gd name="T73" fmla="*/ 2147483647 h 141"/>
              <a:gd name="T74" fmla="*/ 2147483647 w 158"/>
              <a:gd name="T75" fmla="*/ 2147483647 h 141"/>
              <a:gd name="T76" fmla="*/ 2147483647 w 158"/>
              <a:gd name="T77" fmla="*/ 2147483647 h 141"/>
              <a:gd name="T78" fmla="*/ 2147483647 w 158"/>
              <a:gd name="T79" fmla="*/ 2147483647 h 141"/>
              <a:gd name="T80" fmla="*/ 2147483647 w 158"/>
              <a:gd name="T81" fmla="*/ 2147483647 h 141"/>
              <a:gd name="T82" fmla="*/ 2147483647 w 158"/>
              <a:gd name="T83" fmla="*/ 2147483647 h 141"/>
              <a:gd name="T84" fmla="*/ 2147483647 w 158"/>
              <a:gd name="T85" fmla="*/ 2147483647 h 141"/>
              <a:gd name="T86" fmla="*/ 2147483647 w 158"/>
              <a:gd name="T87" fmla="*/ 2147483647 h 141"/>
              <a:gd name="T88" fmla="*/ 2147483647 w 158"/>
              <a:gd name="T89" fmla="*/ 2147483647 h 141"/>
              <a:gd name="T90" fmla="*/ 2147483647 w 158"/>
              <a:gd name="T91" fmla="*/ 2147483647 h 141"/>
              <a:gd name="T92" fmla="*/ 2147483647 w 158"/>
              <a:gd name="T93" fmla="*/ 2147483647 h 141"/>
              <a:gd name="T94" fmla="*/ 2147483647 w 158"/>
              <a:gd name="T95" fmla="*/ 2147483647 h 141"/>
              <a:gd name="T96" fmla="*/ 2147483647 w 158"/>
              <a:gd name="T97" fmla="*/ 2147483647 h 141"/>
              <a:gd name="T98" fmla="*/ 2147483647 w 158"/>
              <a:gd name="T99" fmla="*/ 2147483647 h 141"/>
              <a:gd name="T100" fmla="*/ 2147483647 w 158"/>
              <a:gd name="T101" fmla="*/ 2147483647 h 141"/>
              <a:gd name="T102" fmla="*/ 2147483647 w 158"/>
              <a:gd name="T103" fmla="*/ 2147483647 h 141"/>
              <a:gd name="T104" fmla="*/ 2147483647 w 158"/>
              <a:gd name="T105" fmla="*/ 2147483647 h 141"/>
              <a:gd name="T106" fmla="*/ 2147483647 w 158"/>
              <a:gd name="T107" fmla="*/ 2147483647 h 141"/>
              <a:gd name="T108" fmla="*/ 2147483647 w 158"/>
              <a:gd name="T109" fmla="*/ 2147483647 h 141"/>
              <a:gd name="T110" fmla="*/ 2147483647 w 158"/>
              <a:gd name="T111" fmla="*/ 2147483647 h 141"/>
              <a:gd name="T112" fmla="*/ 2147483647 w 158"/>
              <a:gd name="T113" fmla="*/ 2147483647 h 141"/>
              <a:gd name="T114" fmla="*/ 2147483647 w 158"/>
              <a:gd name="T115" fmla="*/ 2147483647 h 141"/>
              <a:gd name="T116" fmla="*/ 2147483647 w 158"/>
              <a:gd name="T117" fmla="*/ 2147483647 h 141"/>
              <a:gd name="T118" fmla="*/ 2147483647 w 158"/>
              <a:gd name="T119" fmla="*/ 2147483647 h 141"/>
              <a:gd name="T120" fmla="*/ 2147483647 w 158"/>
              <a:gd name="T121" fmla="*/ 2147483647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141"/>
              <a:gd name="T185" fmla="*/ 158 w 158"/>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71"/>
          </a:p>
        </p:txBody>
      </p:sp>
      <p:grpSp>
        <p:nvGrpSpPr>
          <p:cNvPr id="14363" name="Group 223"/>
          <p:cNvGrpSpPr>
            <a:grpSpLocks/>
          </p:cNvGrpSpPr>
          <p:nvPr/>
        </p:nvGrpSpPr>
        <p:grpSpPr bwMode="auto">
          <a:xfrm>
            <a:off x="4343968" y="2972383"/>
            <a:ext cx="834021" cy="709296"/>
            <a:chOff x="0" y="0"/>
            <a:chExt cx="680374" cy="587404"/>
          </a:xfrm>
        </p:grpSpPr>
        <p:sp>
          <p:nvSpPr>
            <p:cNvPr id="14383"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071"/>
            </a:p>
          </p:txBody>
        </p:sp>
        <p:sp>
          <p:nvSpPr>
            <p:cNvPr id="14384"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grpSp>
      <p:sp>
        <p:nvSpPr>
          <p:cNvPr id="14364" name="Freeform 7"/>
          <p:cNvSpPr>
            <a:spLocks noEditPoints="1" noChangeArrowheads="1"/>
          </p:cNvSpPr>
          <p:nvPr/>
        </p:nvSpPr>
        <p:spPr bwMode="auto">
          <a:xfrm>
            <a:off x="4603497" y="3139944"/>
            <a:ext cx="332601" cy="326302"/>
          </a:xfrm>
          <a:custGeom>
            <a:avLst/>
            <a:gdLst>
              <a:gd name="T0" fmla="*/ 2147483647 w 141"/>
              <a:gd name="T1" fmla="*/ 2147483647 h 140"/>
              <a:gd name="T2" fmla="*/ 2147483647 w 141"/>
              <a:gd name="T3" fmla="*/ 2147483647 h 140"/>
              <a:gd name="T4" fmla="*/ 2147483647 w 141"/>
              <a:gd name="T5" fmla="*/ 2147483647 h 140"/>
              <a:gd name="T6" fmla="*/ 2147483647 w 141"/>
              <a:gd name="T7" fmla="*/ 2147483647 h 140"/>
              <a:gd name="T8" fmla="*/ 2147483647 w 141"/>
              <a:gd name="T9" fmla="*/ 2147483647 h 140"/>
              <a:gd name="T10" fmla="*/ 2147483647 w 141"/>
              <a:gd name="T11" fmla="*/ 2147483647 h 140"/>
              <a:gd name="T12" fmla="*/ 2147483647 w 141"/>
              <a:gd name="T13" fmla="*/ 2147483647 h 140"/>
              <a:gd name="T14" fmla="*/ 2147483647 w 141"/>
              <a:gd name="T15" fmla="*/ 0 h 140"/>
              <a:gd name="T16" fmla="*/ 2147483647 w 141"/>
              <a:gd name="T17" fmla="*/ 0 h 140"/>
              <a:gd name="T18" fmla="*/ 2147483647 w 141"/>
              <a:gd name="T19" fmla="*/ 2147483647 h 140"/>
              <a:gd name="T20" fmla="*/ 2147483647 w 141"/>
              <a:gd name="T21" fmla="*/ 2147483647 h 140"/>
              <a:gd name="T22" fmla="*/ 2147483647 w 141"/>
              <a:gd name="T23" fmla="*/ 2147483647 h 140"/>
              <a:gd name="T24" fmla="*/ 2147483647 w 141"/>
              <a:gd name="T25" fmla="*/ 2147483647 h 140"/>
              <a:gd name="T26" fmla="*/ 2147483647 w 141"/>
              <a:gd name="T27" fmla="*/ 2147483647 h 140"/>
              <a:gd name="T28" fmla="*/ 2147483647 w 141"/>
              <a:gd name="T29" fmla="*/ 2147483647 h 140"/>
              <a:gd name="T30" fmla="*/ 2147483647 w 141"/>
              <a:gd name="T31" fmla="*/ 2147483647 h 140"/>
              <a:gd name="T32" fmla="*/ 2147483647 w 141"/>
              <a:gd name="T33" fmla="*/ 2147483647 h 140"/>
              <a:gd name="T34" fmla="*/ 2147483647 w 141"/>
              <a:gd name="T35" fmla="*/ 2147483647 h 140"/>
              <a:gd name="T36" fmla="*/ 2147483647 w 141"/>
              <a:gd name="T37" fmla="*/ 2147483647 h 140"/>
              <a:gd name="T38" fmla="*/ 2147483647 w 141"/>
              <a:gd name="T39" fmla="*/ 2147483647 h 140"/>
              <a:gd name="T40" fmla="*/ 2147483647 w 141"/>
              <a:gd name="T41" fmla="*/ 2147483647 h 140"/>
              <a:gd name="T42" fmla="*/ 2147483647 w 141"/>
              <a:gd name="T43" fmla="*/ 2147483647 h 140"/>
              <a:gd name="T44" fmla="*/ 2147483647 w 141"/>
              <a:gd name="T45" fmla="*/ 2147483647 h 140"/>
              <a:gd name="T46" fmla="*/ 2147483647 w 141"/>
              <a:gd name="T47" fmla="*/ 2147483647 h 140"/>
              <a:gd name="T48" fmla="*/ 2147483647 w 141"/>
              <a:gd name="T49" fmla="*/ 2147483647 h 140"/>
              <a:gd name="T50" fmla="*/ 2147483647 w 141"/>
              <a:gd name="T51" fmla="*/ 2147483647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40"/>
              <a:gd name="T80" fmla="*/ 141 w 141"/>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sp>
        <p:nvSpPr>
          <p:cNvPr id="14365" name="Freeform 8"/>
          <p:cNvSpPr>
            <a:spLocks noEditPoints="1" noChangeArrowheads="1"/>
          </p:cNvSpPr>
          <p:nvPr/>
        </p:nvSpPr>
        <p:spPr bwMode="auto">
          <a:xfrm>
            <a:off x="5273738" y="2816162"/>
            <a:ext cx="323782" cy="265828"/>
          </a:xfrm>
          <a:custGeom>
            <a:avLst/>
            <a:gdLst>
              <a:gd name="T0" fmla="*/ 2147483647 w 141"/>
              <a:gd name="T1" fmla="*/ 2147483647 h 117"/>
              <a:gd name="T2" fmla="*/ 2147483647 w 141"/>
              <a:gd name="T3" fmla="*/ 2147483647 h 117"/>
              <a:gd name="T4" fmla="*/ 2147483647 w 141"/>
              <a:gd name="T5" fmla="*/ 2147483647 h 117"/>
              <a:gd name="T6" fmla="*/ 0 w 141"/>
              <a:gd name="T7" fmla="*/ 2147483647 h 117"/>
              <a:gd name="T8" fmla="*/ 0 w 141"/>
              <a:gd name="T9" fmla="*/ 2147483647 h 117"/>
              <a:gd name="T10" fmla="*/ 2147483647 w 141"/>
              <a:gd name="T11" fmla="*/ 2147483647 h 117"/>
              <a:gd name="T12" fmla="*/ 2147483647 w 141"/>
              <a:gd name="T13" fmla="*/ 2147483647 h 117"/>
              <a:gd name="T14" fmla="*/ 2147483647 w 141"/>
              <a:gd name="T15" fmla="*/ 0 h 117"/>
              <a:gd name="T16" fmla="*/ 2147483647 w 141"/>
              <a:gd name="T17" fmla="*/ 0 h 117"/>
              <a:gd name="T18" fmla="*/ 2147483647 w 141"/>
              <a:gd name="T19" fmla="*/ 2147483647 h 117"/>
              <a:gd name="T20" fmla="*/ 2147483647 w 141"/>
              <a:gd name="T21" fmla="*/ 2147483647 h 117"/>
              <a:gd name="T22" fmla="*/ 2147483647 w 141"/>
              <a:gd name="T23" fmla="*/ 2147483647 h 117"/>
              <a:gd name="T24" fmla="*/ 2147483647 w 141"/>
              <a:gd name="T25" fmla="*/ 2147483647 h 117"/>
              <a:gd name="T26" fmla="*/ 2147483647 w 141"/>
              <a:gd name="T27" fmla="*/ 2147483647 h 117"/>
              <a:gd name="T28" fmla="*/ 2147483647 w 141"/>
              <a:gd name="T29" fmla="*/ 2147483647 h 117"/>
              <a:gd name="T30" fmla="*/ 2147483647 w 141"/>
              <a:gd name="T31" fmla="*/ 2147483647 h 117"/>
              <a:gd name="T32" fmla="*/ 2147483647 w 141"/>
              <a:gd name="T33" fmla="*/ 2147483647 h 117"/>
              <a:gd name="T34" fmla="*/ 2147483647 w 141"/>
              <a:gd name="T35" fmla="*/ 2147483647 h 117"/>
              <a:gd name="T36" fmla="*/ 2147483647 w 141"/>
              <a:gd name="T37" fmla="*/ 2147483647 h 117"/>
              <a:gd name="T38" fmla="*/ 2147483647 w 141"/>
              <a:gd name="T39" fmla="*/ 2147483647 h 117"/>
              <a:gd name="T40" fmla="*/ 2147483647 w 141"/>
              <a:gd name="T41" fmla="*/ 2147483647 h 117"/>
              <a:gd name="T42" fmla="*/ 2147483647 w 141"/>
              <a:gd name="T43" fmla="*/ 2147483647 h 117"/>
              <a:gd name="T44" fmla="*/ 2147483647 w 141"/>
              <a:gd name="T45" fmla="*/ 2147483647 h 117"/>
              <a:gd name="T46" fmla="*/ 2147483647 w 141"/>
              <a:gd name="T47" fmla="*/ 2147483647 h 117"/>
              <a:gd name="T48" fmla="*/ 2147483647 w 141"/>
              <a:gd name="T49" fmla="*/ 2147483647 h 117"/>
              <a:gd name="T50" fmla="*/ 2147483647 w 141"/>
              <a:gd name="T51" fmla="*/ 2147483647 h 117"/>
              <a:gd name="T52" fmla="*/ 2147483647 w 141"/>
              <a:gd name="T53" fmla="*/ 2147483647 h 117"/>
              <a:gd name="T54" fmla="*/ 2147483647 w 141"/>
              <a:gd name="T55" fmla="*/ 2147483647 h 117"/>
              <a:gd name="T56" fmla="*/ 2147483647 w 141"/>
              <a:gd name="T57" fmla="*/ 2147483647 h 117"/>
              <a:gd name="T58" fmla="*/ 2147483647 w 141"/>
              <a:gd name="T59" fmla="*/ 2147483647 h 117"/>
              <a:gd name="T60" fmla="*/ 2147483647 w 141"/>
              <a:gd name="T61" fmla="*/ 2147483647 h 117"/>
              <a:gd name="T62" fmla="*/ 2147483647 w 141"/>
              <a:gd name="T63" fmla="*/ 2147483647 h 117"/>
              <a:gd name="T64" fmla="*/ 2147483647 w 141"/>
              <a:gd name="T65" fmla="*/ 2147483647 h 117"/>
              <a:gd name="T66" fmla="*/ 2147483647 w 141"/>
              <a:gd name="T67" fmla="*/ 2147483647 h 117"/>
              <a:gd name="T68" fmla="*/ 2147483647 w 141"/>
              <a:gd name="T69" fmla="*/ 2147483647 h 117"/>
              <a:gd name="T70" fmla="*/ 2147483647 w 141"/>
              <a:gd name="T71" fmla="*/ 2147483647 h 117"/>
              <a:gd name="T72" fmla="*/ 2147483647 w 141"/>
              <a:gd name="T73" fmla="*/ 2147483647 h 117"/>
              <a:gd name="T74" fmla="*/ 2147483647 w 141"/>
              <a:gd name="T75" fmla="*/ 2147483647 h 117"/>
              <a:gd name="T76" fmla="*/ 2147483647 w 141"/>
              <a:gd name="T77" fmla="*/ 214748364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
              <a:gd name="T118" fmla="*/ 0 h 117"/>
              <a:gd name="T119" fmla="*/ 141 w 141"/>
              <a:gd name="T120" fmla="*/ 117 h 1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71"/>
          </a:p>
        </p:txBody>
      </p:sp>
      <p:grpSp>
        <p:nvGrpSpPr>
          <p:cNvPr id="16426" name="Group 4"/>
          <p:cNvGrpSpPr>
            <a:grpSpLocks/>
          </p:cNvGrpSpPr>
          <p:nvPr/>
        </p:nvGrpSpPr>
        <p:grpSpPr bwMode="auto">
          <a:xfrm>
            <a:off x="4805073" y="1499617"/>
            <a:ext cx="832762" cy="710556"/>
            <a:chOff x="0" y="0"/>
            <a:chExt cx="823252" cy="710758"/>
          </a:xfrm>
        </p:grpSpPr>
        <p:grpSp>
          <p:nvGrpSpPr>
            <p:cNvPr id="14379" name="Group 217"/>
            <p:cNvGrpSpPr>
              <a:grpSpLocks/>
            </p:cNvGrpSpPr>
            <p:nvPr/>
          </p:nvGrpSpPr>
          <p:grpSpPr bwMode="auto">
            <a:xfrm>
              <a:off x="0" y="0"/>
              <a:ext cx="823252" cy="710758"/>
              <a:chOff x="0" y="0"/>
              <a:chExt cx="680374" cy="587404"/>
            </a:xfrm>
          </p:grpSpPr>
          <p:sp>
            <p:nvSpPr>
              <p:cNvPr id="14381"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071">
                  <a:solidFill>
                    <a:schemeClr val="accent4">
                      <a:lumMod val="50000"/>
                    </a:schemeClr>
                  </a:solidFill>
                </a:endParaRPr>
              </a:p>
            </p:txBody>
          </p:sp>
          <p:sp>
            <p:nvSpPr>
              <p:cNvPr id="14382"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grpSp>
        <p:sp>
          <p:nvSpPr>
            <p:cNvPr id="14380" name="Freeform 9"/>
            <p:cNvSpPr>
              <a:spLocks noEditPoints="1" noChangeArrowheads="1"/>
            </p:cNvSpPr>
            <p:nvPr/>
          </p:nvSpPr>
          <p:spPr bwMode="auto">
            <a:xfrm>
              <a:off x="236283" y="249173"/>
              <a:ext cx="367123" cy="246476"/>
            </a:xfrm>
            <a:custGeom>
              <a:avLst/>
              <a:gdLst>
                <a:gd name="T0" fmla="*/ 2147483647 w 210"/>
                <a:gd name="T1" fmla="*/ 2147483647 h 141"/>
                <a:gd name="T2" fmla="*/ 2147483647 w 210"/>
                <a:gd name="T3" fmla="*/ 2147483647 h 141"/>
                <a:gd name="T4" fmla="*/ 2147483647 w 210"/>
                <a:gd name="T5" fmla="*/ 2147483647 h 141"/>
                <a:gd name="T6" fmla="*/ 2147483647 w 210"/>
                <a:gd name="T7" fmla="*/ 2147483647 h 141"/>
                <a:gd name="T8" fmla="*/ 2147483647 w 210"/>
                <a:gd name="T9" fmla="*/ 2147483647 h 141"/>
                <a:gd name="T10" fmla="*/ 2147483647 w 210"/>
                <a:gd name="T11" fmla="*/ 2147483647 h 141"/>
                <a:gd name="T12" fmla="*/ 2147483647 w 210"/>
                <a:gd name="T13" fmla="*/ 2147483647 h 141"/>
                <a:gd name="T14" fmla="*/ 2147483647 w 210"/>
                <a:gd name="T15" fmla="*/ 2147483647 h 141"/>
                <a:gd name="T16" fmla="*/ 2147483647 w 210"/>
                <a:gd name="T17" fmla="*/ 2147483647 h 141"/>
                <a:gd name="T18" fmla="*/ 2147483647 w 210"/>
                <a:gd name="T19" fmla="*/ 2147483647 h 141"/>
                <a:gd name="T20" fmla="*/ 2147483647 w 210"/>
                <a:gd name="T21" fmla="*/ 2147483647 h 141"/>
                <a:gd name="T22" fmla="*/ 2147483647 w 210"/>
                <a:gd name="T23" fmla="*/ 2147483647 h 141"/>
                <a:gd name="T24" fmla="*/ 2147483647 w 210"/>
                <a:gd name="T25" fmla="*/ 2147483647 h 141"/>
                <a:gd name="T26" fmla="*/ 2147483647 w 210"/>
                <a:gd name="T27" fmla="*/ 2147483647 h 141"/>
                <a:gd name="T28" fmla="*/ 2147483647 w 210"/>
                <a:gd name="T29" fmla="*/ 2147483647 h 141"/>
                <a:gd name="T30" fmla="*/ 2147483647 w 210"/>
                <a:gd name="T31" fmla="*/ 2147483647 h 141"/>
                <a:gd name="T32" fmla="*/ 2147483647 w 210"/>
                <a:gd name="T33" fmla="*/ 2147483647 h 141"/>
                <a:gd name="T34" fmla="*/ 2147483647 w 210"/>
                <a:gd name="T35" fmla="*/ 2147483647 h 141"/>
                <a:gd name="T36" fmla="*/ 2147483647 w 210"/>
                <a:gd name="T37" fmla="*/ 2147483647 h 141"/>
                <a:gd name="T38" fmla="*/ 0 w 210"/>
                <a:gd name="T39" fmla="*/ 2147483647 h 141"/>
                <a:gd name="T40" fmla="*/ 2147483647 w 210"/>
                <a:gd name="T41" fmla="*/ 2147483647 h 141"/>
                <a:gd name="T42" fmla="*/ 2147483647 w 210"/>
                <a:gd name="T43" fmla="*/ 0 h 141"/>
                <a:gd name="T44" fmla="*/ 2147483647 w 210"/>
                <a:gd name="T45" fmla="*/ 0 h 141"/>
                <a:gd name="T46" fmla="*/ 2147483647 w 210"/>
                <a:gd name="T47" fmla="*/ 0 h 141"/>
                <a:gd name="T48" fmla="*/ 2147483647 w 210"/>
                <a:gd name="T49" fmla="*/ 2147483647 h 141"/>
                <a:gd name="T50" fmla="*/ 2147483647 w 210"/>
                <a:gd name="T51" fmla="*/ 2147483647 h 141"/>
                <a:gd name="T52" fmla="*/ 2147483647 w 210"/>
                <a:gd name="T53" fmla="*/ 2147483647 h 141"/>
                <a:gd name="T54" fmla="*/ 2147483647 w 210"/>
                <a:gd name="T55" fmla="*/ 2147483647 h 141"/>
                <a:gd name="T56" fmla="*/ 2147483647 w 210"/>
                <a:gd name="T57" fmla="*/ 2147483647 h 141"/>
                <a:gd name="T58" fmla="*/ 2147483647 w 210"/>
                <a:gd name="T59" fmla="*/ 2147483647 h 141"/>
                <a:gd name="T60" fmla="*/ 2147483647 w 210"/>
                <a:gd name="T61" fmla="*/ 2147483647 h 141"/>
                <a:gd name="T62" fmla="*/ 2147483647 w 210"/>
                <a:gd name="T63" fmla="*/ 2147483647 h 141"/>
                <a:gd name="T64" fmla="*/ 2147483647 w 210"/>
                <a:gd name="T65" fmla="*/ 2147483647 h 141"/>
                <a:gd name="T66" fmla="*/ 2147483647 w 210"/>
                <a:gd name="T67" fmla="*/ 2147483647 h 141"/>
                <a:gd name="T68" fmla="*/ 2147483647 w 210"/>
                <a:gd name="T69" fmla="*/ 2147483647 h 141"/>
                <a:gd name="T70" fmla="*/ 2147483647 w 210"/>
                <a:gd name="T71" fmla="*/ 2147483647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141"/>
                <a:gd name="T110" fmla="*/ 210 w 210"/>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6431" name="Group 14"/>
          <p:cNvGrpSpPr>
            <a:grpSpLocks/>
          </p:cNvGrpSpPr>
          <p:nvPr/>
        </p:nvGrpSpPr>
        <p:grpSpPr bwMode="auto">
          <a:xfrm>
            <a:off x="3945855" y="3699317"/>
            <a:ext cx="834021" cy="710556"/>
            <a:chOff x="0" y="0"/>
            <a:chExt cx="823252" cy="710758"/>
          </a:xfrm>
        </p:grpSpPr>
        <p:grpSp>
          <p:nvGrpSpPr>
            <p:cNvPr id="14375" name="Group 226"/>
            <p:cNvGrpSpPr>
              <a:grpSpLocks/>
            </p:cNvGrpSpPr>
            <p:nvPr/>
          </p:nvGrpSpPr>
          <p:grpSpPr bwMode="auto">
            <a:xfrm>
              <a:off x="0" y="0"/>
              <a:ext cx="823252" cy="710758"/>
              <a:chOff x="0" y="0"/>
              <a:chExt cx="680374" cy="587404"/>
            </a:xfrm>
          </p:grpSpPr>
          <p:sp>
            <p:nvSpPr>
              <p:cNvPr id="14377"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4378"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4376" name="Freeform 10"/>
            <p:cNvSpPr>
              <a:spLocks noEditPoints="1" noChangeArrowheads="1"/>
            </p:cNvSpPr>
            <p:nvPr/>
          </p:nvSpPr>
          <p:spPr bwMode="auto">
            <a:xfrm>
              <a:off x="263073" y="212467"/>
              <a:ext cx="309068" cy="285823"/>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0 w 152"/>
                <a:gd name="T19" fmla="*/ 2147483647 h 140"/>
                <a:gd name="T20" fmla="*/ 0 w 152"/>
                <a:gd name="T21" fmla="*/ 2147483647 h 140"/>
                <a:gd name="T22" fmla="*/ 2147483647 w 152"/>
                <a:gd name="T23" fmla="*/ 2147483647 h 140"/>
                <a:gd name="T24" fmla="*/ 2147483647 w 152"/>
                <a:gd name="T25" fmla="*/ 2147483647 h 140"/>
                <a:gd name="T26" fmla="*/ 2147483647 w 152"/>
                <a:gd name="T27" fmla="*/ 2147483647 h 140"/>
                <a:gd name="T28" fmla="*/ 2147483647 w 152"/>
                <a:gd name="T29" fmla="*/ 0 h 140"/>
                <a:gd name="T30" fmla="*/ 2147483647 w 152"/>
                <a:gd name="T31" fmla="*/ 0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2147483647 w 152"/>
                <a:gd name="T61" fmla="*/ 2147483647 h 140"/>
                <a:gd name="T62" fmla="*/ 2147483647 w 152"/>
                <a:gd name="T63" fmla="*/ 2147483647 h 140"/>
                <a:gd name="T64" fmla="*/ 2147483647 w 152"/>
                <a:gd name="T65" fmla="*/ 2147483647 h 140"/>
                <a:gd name="T66" fmla="*/ 2147483647 w 152"/>
                <a:gd name="T67" fmla="*/ 2147483647 h 140"/>
                <a:gd name="T68" fmla="*/ 2147483647 w 152"/>
                <a:gd name="T69" fmla="*/ 2147483647 h 140"/>
                <a:gd name="T70" fmla="*/ 2147483647 w 152"/>
                <a:gd name="T71" fmla="*/ 2147483647 h 140"/>
                <a:gd name="T72" fmla="*/ 2147483647 w 152"/>
                <a:gd name="T73" fmla="*/ 2147483647 h 140"/>
                <a:gd name="T74" fmla="*/ 2147483647 w 152"/>
                <a:gd name="T75" fmla="*/ 2147483647 h 140"/>
                <a:gd name="T76" fmla="*/ 2147483647 w 152"/>
                <a:gd name="T77" fmla="*/ 2147483647 h 140"/>
                <a:gd name="T78" fmla="*/ 2147483647 w 152"/>
                <a:gd name="T79" fmla="*/ 2147483647 h 140"/>
                <a:gd name="T80" fmla="*/ 2147483647 w 152"/>
                <a:gd name="T81" fmla="*/ 2147483647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40"/>
                <a:gd name="T125" fmla="*/ 152 w 15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6436" name="Group 3"/>
          <p:cNvGrpSpPr>
            <a:grpSpLocks/>
          </p:cNvGrpSpPr>
          <p:nvPr/>
        </p:nvGrpSpPr>
        <p:grpSpPr bwMode="auto">
          <a:xfrm>
            <a:off x="3729161" y="1870013"/>
            <a:ext cx="834021" cy="710556"/>
            <a:chOff x="0" y="0"/>
            <a:chExt cx="823252" cy="710758"/>
          </a:xfrm>
        </p:grpSpPr>
        <p:grpSp>
          <p:nvGrpSpPr>
            <p:cNvPr id="14371" name="Group 1"/>
            <p:cNvGrpSpPr>
              <a:grpSpLocks/>
            </p:cNvGrpSpPr>
            <p:nvPr/>
          </p:nvGrpSpPr>
          <p:grpSpPr bwMode="auto">
            <a:xfrm>
              <a:off x="0" y="0"/>
              <a:ext cx="823252" cy="710758"/>
              <a:chOff x="0" y="0"/>
              <a:chExt cx="680374" cy="587404"/>
            </a:xfrm>
          </p:grpSpPr>
          <p:sp>
            <p:nvSpPr>
              <p:cNvPr id="14373"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4374"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4372" name="Freeform 11"/>
            <p:cNvSpPr>
              <a:spLocks noEditPoints="1" noChangeArrowheads="1"/>
            </p:cNvSpPr>
            <p:nvPr/>
          </p:nvSpPr>
          <p:spPr bwMode="auto">
            <a:xfrm>
              <a:off x="266550" y="189768"/>
              <a:ext cx="290153" cy="341524"/>
            </a:xfrm>
            <a:custGeom>
              <a:avLst/>
              <a:gdLst>
                <a:gd name="T0" fmla="*/ 2147483647 w 129"/>
                <a:gd name="T1" fmla="*/ 2147483647 h 152"/>
                <a:gd name="T2" fmla="*/ 2147483647 w 129"/>
                <a:gd name="T3" fmla="*/ 2147483647 h 152"/>
                <a:gd name="T4" fmla="*/ 2147483647 w 129"/>
                <a:gd name="T5" fmla="*/ 2147483647 h 152"/>
                <a:gd name="T6" fmla="*/ 2147483647 w 129"/>
                <a:gd name="T7" fmla="*/ 2147483647 h 152"/>
                <a:gd name="T8" fmla="*/ 2147483647 w 129"/>
                <a:gd name="T9" fmla="*/ 2147483647 h 152"/>
                <a:gd name="T10" fmla="*/ 0 w 129"/>
                <a:gd name="T11" fmla="*/ 2147483647 h 152"/>
                <a:gd name="T12" fmla="*/ 2147483647 w 129"/>
                <a:gd name="T13" fmla="*/ 2147483647 h 152"/>
                <a:gd name="T14" fmla="*/ 2147483647 w 129"/>
                <a:gd name="T15" fmla="*/ 2147483647 h 152"/>
                <a:gd name="T16" fmla="*/ 2147483647 w 129"/>
                <a:gd name="T17" fmla="*/ 2147483647 h 152"/>
                <a:gd name="T18" fmla="*/ 2147483647 w 129"/>
                <a:gd name="T19" fmla="*/ 2147483647 h 152"/>
                <a:gd name="T20" fmla="*/ 2147483647 w 129"/>
                <a:gd name="T21" fmla="*/ 2147483647 h 152"/>
                <a:gd name="T22" fmla="*/ 2147483647 w 129"/>
                <a:gd name="T23" fmla="*/ 2147483647 h 152"/>
                <a:gd name="T24" fmla="*/ 2147483647 w 129"/>
                <a:gd name="T25" fmla="*/ 2147483647 h 152"/>
                <a:gd name="T26" fmla="*/ 2147483647 w 129"/>
                <a:gd name="T27" fmla="*/ 2147483647 h 152"/>
                <a:gd name="T28" fmla="*/ 2147483647 w 129"/>
                <a:gd name="T29" fmla="*/ 2147483647 h 152"/>
                <a:gd name="T30" fmla="*/ 2147483647 w 129"/>
                <a:gd name="T31" fmla="*/ 2147483647 h 152"/>
                <a:gd name="T32" fmla="*/ 2147483647 w 129"/>
                <a:gd name="T33" fmla="*/ 2147483647 h 152"/>
                <a:gd name="T34" fmla="*/ 2147483647 w 129"/>
                <a:gd name="T35" fmla="*/ 2147483647 h 152"/>
                <a:gd name="T36" fmla="*/ 2147483647 w 129"/>
                <a:gd name="T37" fmla="*/ 2147483647 h 152"/>
                <a:gd name="T38" fmla="*/ 2147483647 w 129"/>
                <a:gd name="T39" fmla="*/ 2147483647 h 152"/>
                <a:gd name="T40" fmla="*/ 2147483647 w 129"/>
                <a:gd name="T41" fmla="*/ 2147483647 h 152"/>
                <a:gd name="T42" fmla="*/ 2147483647 w 129"/>
                <a:gd name="T43" fmla="*/ 2147483647 h 152"/>
                <a:gd name="T44" fmla="*/ 2147483647 w 129"/>
                <a:gd name="T45" fmla="*/ 2147483647 h 152"/>
                <a:gd name="T46" fmla="*/ 2147483647 w 129"/>
                <a:gd name="T47" fmla="*/ 2147483647 h 152"/>
                <a:gd name="T48" fmla="*/ 2147483647 w 129"/>
                <a:gd name="T49" fmla="*/ 2147483647 h 152"/>
                <a:gd name="T50" fmla="*/ 2147483647 w 129"/>
                <a:gd name="T51" fmla="*/ 2147483647 h 152"/>
                <a:gd name="T52" fmla="*/ 2147483647 w 129"/>
                <a:gd name="T53" fmla="*/ 2147483647 h 152"/>
                <a:gd name="T54" fmla="*/ 2147483647 w 129"/>
                <a:gd name="T55" fmla="*/ 2147483647 h 152"/>
                <a:gd name="T56" fmla="*/ 2147483647 w 129"/>
                <a:gd name="T57" fmla="*/ 2147483647 h 152"/>
                <a:gd name="T58" fmla="*/ 2147483647 w 129"/>
                <a:gd name="T59" fmla="*/ 2147483647 h 152"/>
                <a:gd name="T60" fmla="*/ 2147483647 w 129"/>
                <a:gd name="T61" fmla="*/ 2147483647 h 152"/>
                <a:gd name="T62" fmla="*/ 2147483647 w 129"/>
                <a:gd name="T63" fmla="*/ 2147483647 h 152"/>
                <a:gd name="T64" fmla="*/ 2147483647 w 129"/>
                <a:gd name="T65" fmla="*/ 2147483647 h 152"/>
                <a:gd name="T66" fmla="*/ 2147483647 w 129"/>
                <a:gd name="T67" fmla="*/ 2147483647 h 152"/>
                <a:gd name="T68" fmla="*/ 2147483647 w 129"/>
                <a:gd name="T69" fmla="*/ 2147483647 h 152"/>
                <a:gd name="T70" fmla="*/ 2147483647 w 129"/>
                <a:gd name="T71" fmla="*/ 2147483647 h 152"/>
                <a:gd name="T72" fmla="*/ 2147483647 w 129"/>
                <a:gd name="T73" fmla="*/ 2147483647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52"/>
                <a:gd name="T113" fmla="*/ 129 w 129"/>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6441" name="Rectangle 45"/>
          <p:cNvSpPr>
            <a:spLocks noChangeArrowheads="1"/>
          </p:cNvSpPr>
          <p:nvPr/>
        </p:nvSpPr>
        <p:spPr bwMode="auto">
          <a:xfrm>
            <a:off x="1577334" y="457721"/>
            <a:ext cx="6022089"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zh-CN" altLang="en-US" sz="2857" b="1" dirty="0" smtClean="0">
                <a:solidFill>
                  <a:srgbClr val="009644"/>
                </a:solidFill>
                <a:latin typeface="微软雅黑" pitchFamily="34" charset="-122"/>
                <a:ea typeface="微软雅黑" pitchFamily="34" charset="-122"/>
                <a:sym typeface="Bebas Neue" charset="0"/>
              </a:rPr>
              <a:t> </a:t>
            </a:r>
            <a:endParaRPr lang="zh-CN" altLang="en-US" sz="2857" b="1" dirty="0">
              <a:solidFill>
                <a:srgbClr val="009644"/>
              </a:solidFill>
              <a:latin typeface="微软雅黑" pitchFamily="34" charset="-122"/>
              <a:ea typeface="微软雅黑" pitchFamily="34" charset="-122"/>
              <a:sym typeface="Bebas Neue" charset="0"/>
            </a:endParaRPr>
          </a:p>
        </p:txBody>
      </p:sp>
      <p:sp>
        <p:nvSpPr>
          <p:cNvPr id="16442"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59" name="矩形 58"/>
          <p:cNvSpPr/>
          <p:nvPr>
            <p:custDataLst>
              <p:tags r:id="rId1"/>
            </p:custDataLst>
          </p:nvPr>
        </p:nvSpPr>
        <p:spPr>
          <a:xfrm>
            <a:off x="28171" y="4935492"/>
            <a:ext cx="4319366" cy="226665"/>
          </a:xfrm>
          <a:prstGeom prst="rect">
            <a:avLst/>
          </a:prstGeom>
        </p:spPr>
        <p:txBody>
          <a:bodyPr wrap="square">
            <a:spAutoFit/>
          </a:bodyPr>
          <a:lstStyle/>
          <a:p>
            <a:r>
              <a:rPr lang="zh-CN" altLang="en-US" sz="873" dirty="0" smtClean="0">
                <a:latin typeface="微软雅黑" pitchFamily="34" charset="-122"/>
                <a:ea typeface="微软雅黑" pitchFamily="34" charset="-122"/>
              </a:rPr>
              <a:t> </a:t>
            </a:r>
            <a:endParaRPr lang="zh-CN" altLang="en-US" sz="873" dirty="0">
              <a:latin typeface="微软雅黑" pitchFamily="34" charset="-122"/>
              <a:ea typeface="微软雅黑" pitchFamily="34" charset="-122"/>
            </a:endParaRPr>
          </a:p>
        </p:txBody>
      </p:sp>
    </p:spTree>
    <p:extLst>
      <p:ext uri="{BB962C8B-B14F-4D97-AF65-F5344CB8AC3E}">
        <p14:creationId xmlns:p14="http://schemas.microsoft.com/office/powerpoint/2010/main" val="27047153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441"/>
                                        </p:tgtEl>
                                        <p:attrNameLst>
                                          <p:attrName>style.visibility</p:attrName>
                                        </p:attrNameLst>
                                      </p:cBhvr>
                                      <p:to>
                                        <p:strVal val="visible"/>
                                      </p:to>
                                    </p:set>
                                    <p:animEffect>
                                      <p:cBhvr>
                                        <p:cTn id="7" dur="500"/>
                                        <p:tgtEl>
                                          <p:spTgt spid="1644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6442"/>
                                        </p:tgtEl>
                                        <p:attrNameLst>
                                          <p:attrName>style.visibility</p:attrName>
                                        </p:attrNameLst>
                                      </p:cBhvr>
                                      <p:to>
                                        <p:strVal val="visible"/>
                                      </p:to>
                                    </p:set>
                                    <p:animEffect>
                                      <p:cBhvr>
                                        <p:cTn id="10" dur="500"/>
                                        <p:tgtEl>
                                          <p:spTgt spid="16442"/>
                                        </p:tgtEl>
                                      </p:cBhvr>
                                    </p:animEffect>
                                  </p:child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16436"/>
                                        </p:tgtEl>
                                        <p:attrNameLst>
                                          <p:attrName>style.visibility</p:attrName>
                                        </p:attrNameLst>
                                      </p:cBhvr>
                                      <p:to>
                                        <p:strVal val="visible"/>
                                      </p:to>
                                    </p:set>
                                    <p:animEffect>
                                      <p:cBhvr>
                                        <p:cTn id="14" dur="500"/>
                                        <p:tgtEl>
                                          <p:spTgt spid="16436"/>
                                        </p:tgtEl>
                                      </p:cBhvr>
                                    </p:animEffect>
                                  </p:childTnLst>
                                </p:cTn>
                              </p:par>
                            </p:childTnLst>
                          </p:cTn>
                        </p:par>
                        <p:par>
                          <p:cTn id="15" fill="hold" nodeType="afterGroup">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6393"/>
                                        </p:tgtEl>
                                        <p:attrNameLst>
                                          <p:attrName>style.visibility</p:attrName>
                                        </p:attrNameLst>
                                      </p:cBhvr>
                                      <p:to>
                                        <p:strVal val="visible"/>
                                      </p:to>
                                    </p:set>
                                    <p:animEffect>
                                      <p:cBhvr>
                                        <p:cTn id="18" dur="500"/>
                                        <p:tgtEl>
                                          <p:spTgt spid="16393"/>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394"/>
                                        </p:tgtEl>
                                        <p:attrNameLst>
                                          <p:attrName>style.visibility</p:attrName>
                                        </p:attrNameLst>
                                      </p:cBhvr>
                                      <p:to>
                                        <p:strVal val="visible"/>
                                      </p:to>
                                    </p:set>
                                    <p:animEffect>
                                      <p:cBhvr>
                                        <p:cTn id="22" dur="500"/>
                                        <p:tgtEl>
                                          <p:spTgt spid="16394"/>
                                        </p:tgtEl>
                                      </p:cBhvr>
                                    </p:animEffect>
                                  </p:childTnLst>
                                </p:cTn>
                              </p:par>
                            </p:childTnLst>
                          </p:cTn>
                        </p:par>
                        <p:par>
                          <p:cTn id="23" fill="hold" nodeType="afterGroup">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395"/>
                                        </p:tgtEl>
                                        <p:attrNameLst>
                                          <p:attrName>style.visibility</p:attrName>
                                        </p:attrNameLst>
                                      </p:cBhvr>
                                      <p:to>
                                        <p:strVal val="visible"/>
                                      </p:to>
                                    </p:set>
                                    <p:animEffect>
                                      <p:cBhvr>
                                        <p:cTn id="26" dur="500"/>
                                        <p:tgtEl>
                                          <p:spTgt spid="16395"/>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6396"/>
                                        </p:tgtEl>
                                        <p:attrNameLst>
                                          <p:attrName>style.visibility</p:attrName>
                                        </p:attrNameLst>
                                      </p:cBhvr>
                                      <p:to>
                                        <p:strVal val="visible"/>
                                      </p:to>
                                    </p:set>
                                    <p:animEffect>
                                      <p:cBhvr>
                                        <p:cTn id="30" dur="500"/>
                                        <p:tgtEl>
                                          <p:spTgt spid="16396"/>
                                        </p:tgtEl>
                                      </p:cBhvr>
                                    </p:animEffect>
                                  </p:childTnLst>
                                </p:cTn>
                              </p:par>
                            </p:childTnLst>
                          </p:cTn>
                        </p:par>
                        <p:par>
                          <p:cTn id="31" fill="hold" nodeType="afterGroup">
                            <p:stCondLst>
                              <p:cond delay="3000"/>
                            </p:stCondLst>
                            <p:childTnLst>
                              <p:par>
                                <p:cTn id="32" presetID="18" presetClass="entr" presetSubtype="12" fill="hold" nodeType="afterEffect">
                                  <p:stCondLst>
                                    <p:cond delay="0"/>
                                  </p:stCondLst>
                                  <p:childTnLst>
                                    <p:set>
                                      <p:cBhvr>
                                        <p:cTn id="33" dur="1" fill="hold">
                                          <p:stCondLst>
                                            <p:cond delay="0"/>
                                          </p:stCondLst>
                                        </p:cTn>
                                        <p:tgtEl>
                                          <p:spTgt spid="16431"/>
                                        </p:tgtEl>
                                        <p:attrNameLst>
                                          <p:attrName>style.visibility</p:attrName>
                                        </p:attrNameLst>
                                      </p:cBhvr>
                                      <p:to>
                                        <p:strVal val="visible"/>
                                      </p:to>
                                    </p:set>
                                    <p:animEffect>
                                      <p:cBhvr>
                                        <p:cTn id="34" dur="500"/>
                                        <p:tgtEl>
                                          <p:spTgt spid="16431"/>
                                        </p:tgtEl>
                                      </p:cBhvr>
                                    </p:animEffect>
                                  </p:childTnLst>
                                </p:cTn>
                              </p:par>
                            </p:childTnLst>
                          </p:cTn>
                        </p:par>
                        <p:par>
                          <p:cTn id="35" fill="hold" nodeType="afterGroup">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16397"/>
                                        </p:tgtEl>
                                        <p:attrNameLst>
                                          <p:attrName>style.visibility</p:attrName>
                                        </p:attrNameLst>
                                      </p:cBhvr>
                                      <p:to>
                                        <p:strVal val="visible"/>
                                      </p:to>
                                    </p:set>
                                    <p:animEffect>
                                      <p:cBhvr>
                                        <p:cTn id="38" dur="500"/>
                                        <p:tgtEl>
                                          <p:spTgt spid="16397"/>
                                        </p:tgtEl>
                                      </p:cBhvr>
                                    </p:animEffect>
                                  </p:childTnLst>
                                </p:cTn>
                              </p:par>
                            </p:childTnLst>
                          </p:cTn>
                        </p:par>
                        <p:par>
                          <p:cTn id="39" fill="hold" nodeType="afterGroup">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6398"/>
                                        </p:tgtEl>
                                        <p:attrNameLst>
                                          <p:attrName>style.visibility</p:attrName>
                                        </p:attrNameLst>
                                      </p:cBhvr>
                                      <p:to>
                                        <p:strVal val="visible"/>
                                      </p:to>
                                    </p:set>
                                    <p:animEffect>
                                      <p:cBhvr>
                                        <p:cTn id="42" dur="500"/>
                                        <p:tgtEl>
                                          <p:spTgt spid="16398"/>
                                        </p:tgtEl>
                                      </p:cBhvr>
                                    </p:animEffect>
                                  </p:childTnLst>
                                </p:cTn>
                              </p:par>
                            </p:childTnLst>
                          </p:cTn>
                        </p:par>
                        <p:par>
                          <p:cTn id="43" fill="hold" nodeType="afterGroup">
                            <p:stCondLst>
                              <p:cond delay="4500"/>
                            </p:stCondLst>
                            <p:childTnLst>
                              <p:par>
                                <p:cTn id="44" presetID="18" presetClass="entr" presetSubtype="12" fill="hold" nodeType="afterEffect">
                                  <p:stCondLst>
                                    <p:cond delay="0"/>
                                  </p:stCondLst>
                                  <p:childTnLst>
                                    <p:set>
                                      <p:cBhvr>
                                        <p:cTn id="45" dur="1" fill="hold">
                                          <p:stCondLst>
                                            <p:cond delay="0"/>
                                          </p:stCondLst>
                                        </p:cTn>
                                        <p:tgtEl>
                                          <p:spTgt spid="16426"/>
                                        </p:tgtEl>
                                        <p:attrNameLst>
                                          <p:attrName>style.visibility</p:attrName>
                                        </p:attrNameLst>
                                      </p:cBhvr>
                                      <p:to>
                                        <p:strVal val="visible"/>
                                      </p:to>
                                    </p:set>
                                    <p:animEffect>
                                      <p:cBhvr>
                                        <p:cTn id="46" dur="500"/>
                                        <p:tgtEl>
                                          <p:spTgt spid="16426"/>
                                        </p:tgtEl>
                                      </p:cBhvr>
                                    </p:animEffect>
                                  </p:childTnLst>
                                </p:cTn>
                              </p:par>
                            </p:childTnLst>
                          </p:cTn>
                        </p:par>
                        <p:par>
                          <p:cTn id="47" fill="hold" nodeType="afterGroup">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6390"/>
                                        </p:tgtEl>
                                        <p:attrNameLst>
                                          <p:attrName>style.visibility</p:attrName>
                                        </p:attrNameLst>
                                      </p:cBhvr>
                                      <p:to>
                                        <p:strVal val="visible"/>
                                      </p:to>
                                    </p:set>
                                    <p:animEffect>
                                      <p:cBhvr>
                                        <p:cTn id="50" dur="500"/>
                                        <p:tgtEl>
                                          <p:spTgt spid="16390"/>
                                        </p:tgtEl>
                                      </p:cBhvr>
                                    </p:animEffect>
                                  </p:childTnLst>
                                </p:cTn>
                              </p:par>
                              <p:par>
                                <p:cTn id="51" presetID="10" presetClass="entr" presetSubtype="0" fill="hold" nodeType="withEffect">
                                  <p:stCondLst>
                                    <p:cond delay="0"/>
                                  </p:stCondLst>
                                  <p:childTnLst>
                                    <p:set>
                                      <p:cBhvr>
                                        <p:cTn id="52" dur="1" fill="hold">
                                          <p:stCondLst>
                                            <p:cond delay="0"/>
                                          </p:stCondLst>
                                        </p:cTn>
                                        <p:tgtEl>
                                          <p:spTgt spid="16408"/>
                                        </p:tgtEl>
                                        <p:attrNameLst>
                                          <p:attrName>style.visibility</p:attrName>
                                        </p:attrNameLst>
                                      </p:cBhvr>
                                      <p:to>
                                        <p:strVal val="visible"/>
                                      </p:to>
                                    </p:set>
                                    <p:anim calcmode="lin" valueType="num">
                                      <p:cBhvr>
                                        <p:cTn id="53" dur="500" fill="hold"/>
                                        <p:tgtEl>
                                          <p:spTgt spid="16408"/>
                                        </p:tgtEl>
                                        <p:attrNameLst>
                                          <p:attrName>ppt_w</p:attrName>
                                        </p:attrNameLst>
                                      </p:cBhvr>
                                      <p:tavLst>
                                        <p:tav tm="0">
                                          <p:val>
                                            <p:fltVal val="0"/>
                                          </p:val>
                                        </p:tav>
                                        <p:tav tm="100000">
                                          <p:val>
                                            <p:strVal val="#ppt_w"/>
                                          </p:val>
                                        </p:tav>
                                      </p:tavLst>
                                    </p:anim>
                                    <p:anim calcmode="lin" valueType="num">
                                      <p:cBhvr>
                                        <p:cTn id="54" dur="500" fill="hold"/>
                                        <p:tgtEl>
                                          <p:spTgt spid="16408"/>
                                        </p:tgtEl>
                                        <p:attrNameLst>
                                          <p:attrName>ppt_h</p:attrName>
                                        </p:attrNameLst>
                                      </p:cBhvr>
                                      <p:tavLst>
                                        <p:tav tm="0">
                                          <p:val>
                                            <p:fltVal val="0"/>
                                          </p:val>
                                        </p:tav>
                                        <p:tav tm="100000">
                                          <p:val>
                                            <p:strVal val="#ppt_h"/>
                                          </p:val>
                                        </p:tav>
                                      </p:tavLst>
                                    </p:anim>
                                    <p:animEffect>
                                      <p:cBhvr>
                                        <p:cTn id="55" dur="500"/>
                                        <p:tgtEl>
                                          <p:spTgt spid="16408"/>
                                        </p:tgtEl>
                                      </p:cBhvr>
                                    </p:animEffect>
                                  </p:childTnLst>
                                </p:cTn>
                              </p:par>
                            </p:childTnLst>
                          </p:cTn>
                        </p:par>
                        <p:par>
                          <p:cTn id="56" fill="hold" nodeType="afterGroup">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6405"/>
                                        </p:tgtEl>
                                        <p:attrNameLst>
                                          <p:attrName>style.visibility</p:attrName>
                                        </p:attrNameLst>
                                      </p:cBhvr>
                                      <p:to>
                                        <p:strVal val="visible"/>
                                      </p:to>
                                    </p:set>
                                    <p:animEffect>
                                      <p:cBhvr>
                                        <p:cTn id="59" dur="500"/>
                                        <p:tgtEl>
                                          <p:spTgt spid="16405"/>
                                        </p:tgtEl>
                                      </p:cBhvr>
                                    </p:animEffect>
                                  </p:childTnLst>
                                </p:cTn>
                              </p:par>
                            </p:childTnLst>
                          </p:cTn>
                        </p:par>
                        <p:par>
                          <p:cTn id="60" fill="hold" nodeType="afterGroup">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6391"/>
                                        </p:tgtEl>
                                        <p:attrNameLst>
                                          <p:attrName>style.visibility</p:attrName>
                                        </p:attrNameLst>
                                      </p:cBhvr>
                                      <p:to>
                                        <p:strVal val="visible"/>
                                      </p:to>
                                    </p:set>
                                    <p:animEffect>
                                      <p:cBhvr>
                                        <p:cTn id="63" dur="500"/>
                                        <p:tgtEl>
                                          <p:spTgt spid="16391"/>
                                        </p:tgtEl>
                                      </p:cBhvr>
                                    </p:animEffect>
                                  </p:childTnLst>
                                </p:cTn>
                              </p:par>
                              <p:par>
                                <p:cTn id="64" presetID="10" presetClass="entr" presetSubtype="0" fill="hold" nodeType="withEffect">
                                  <p:stCondLst>
                                    <p:cond delay="0"/>
                                  </p:stCondLst>
                                  <p:childTnLst>
                                    <p:set>
                                      <p:cBhvr>
                                        <p:cTn id="65" dur="1" fill="hold">
                                          <p:stCondLst>
                                            <p:cond delay="0"/>
                                          </p:stCondLst>
                                        </p:cTn>
                                        <p:tgtEl>
                                          <p:spTgt spid="16411"/>
                                        </p:tgtEl>
                                        <p:attrNameLst>
                                          <p:attrName>style.visibility</p:attrName>
                                        </p:attrNameLst>
                                      </p:cBhvr>
                                      <p:to>
                                        <p:strVal val="visible"/>
                                      </p:to>
                                    </p:set>
                                    <p:anim calcmode="lin" valueType="num">
                                      <p:cBhvr>
                                        <p:cTn id="66" dur="500" fill="hold"/>
                                        <p:tgtEl>
                                          <p:spTgt spid="16411"/>
                                        </p:tgtEl>
                                        <p:attrNameLst>
                                          <p:attrName>ppt_w</p:attrName>
                                        </p:attrNameLst>
                                      </p:cBhvr>
                                      <p:tavLst>
                                        <p:tav tm="0">
                                          <p:val>
                                            <p:fltVal val="0"/>
                                          </p:val>
                                        </p:tav>
                                        <p:tav tm="100000">
                                          <p:val>
                                            <p:strVal val="#ppt_w"/>
                                          </p:val>
                                        </p:tav>
                                      </p:tavLst>
                                    </p:anim>
                                    <p:anim calcmode="lin" valueType="num">
                                      <p:cBhvr>
                                        <p:cTn id="67" dur="500" fill="hold"/>
                                        <p:tgtEl>
                                          <p:spTgt spid="16411"/>
                                        </p:tgtEl>
                                        <p:attrNameLst>
                                          <p:attrName>ppt_h</p:attrName>
                                        </p:attrNameLst>
                                      </p:cBhvr>
                                      <p:tavLst>
                                        <p:tav tm="0">
                                          <p:val>
                                            <p:fltVal val="0"/>
                                          </p:val>
                                        </p:tav>
                                        <p:tav tm="100000">
                                          <p:val>
                                            <p:strVal val="#ppt_h"/>
                                          </p:val>
                                        </p:tav>
                                      </p:tavLst>
                                    </p:anim>
                                    <p:animEffect>
                                      <p:cBhvr>
                                        <p:cTn id="68" dur="500"/>
                                        <p:tgtEl>
                                          <p:spTgt spid="16411"/>
                                        </p:tgtEl>
                                      </p:cBhvr>
                                    </p:animEffect>
                                  </p:childTnLst>
                                </p:cTn>
                              </p:par>
                            </p:childTnLst>
                          </p:cTn>
                        </p:par>
                        <p:par>
                          <p:cTn id="69" fill="hold" nodeType="afterGroup">
                            <p:stCondLst>
                              <p:cond delay="6500"/>
                            </p:stCondLst>
                            <p:childTnLst>
                              <p:par>
                                <p:cTn id="70" presetID="22" presetClass="entr" presetSubtype="2" fill="hold" grpId="0" nodeType="afterEffect">
                                  <p:stCondLst>
                                    <p:cond delay="0"/>
                                  </p:stCondLst>
                                  <p:childTnLst>
                                    <p:set>
                                      <p:cBhvr>
                                        <p:cTn id="71" dur="1" fill="hold">
                                          <p:stCondLst>
                                            <p:cond delay="0"/>
                                          </p:stCondLst>
                                        </p:cTn>
                                        <p:tgtEl>
                                          <p:spTgt spid="16406"/>
                                        </p:tgtEl>
                                        <p:attrNameLst>
                                          <p:attrName>style.visibility</p:attrName>
                                        </p:attrNameLst>
                                      </p:cBhvr>
                                      <p:to>
                                        <p:strVal val="visible"/>
                                      </p:to>
                                    </p:set>
                                    <p:animEffect>
                                      <p:cBhvr>
                                        <p:cTn id="72" dur="500"/>
                                        <p:tgtEl>
                                          <p:spTgt spid="16406"/>
                                        </p:tgtEl>
                                      </p:cBhvr>
                                    </p:animEffect>
                                  </p:childTnLst>
                                </p:cTn>
                              </p:par>
                            </p:childTnLst>
                          </p:cTn>
                        </p:par>
                        <p:par>
                          <p:cTn id="73" fill="hold" nodeType="afterGroup">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16392"/>
                                        </p:tgtEl>
                                        <p:attrNameLst>
                                          <p:attrName>style.visibility</p:attrName>
                                        </p:attrNameLst>
                                      </p:cBhvr>
                                      <p:to>
                                        <p:strVal val="visible"/>
                                      </p:to>
                                    </p:set>
                                    <p:animEffect>
                                      <p:cBhvr>
                                        <p:cTn id="76" dur="500"/>
                                        <p:tgtEl>
                                          <p:spTgt spid="16392"/>
                                        </p:tgtEl>
                                      </p:cBhvr>
                                    </p:animEffect>
                                  </p:childTnLst>
                                </p:cTn>
                              </p:par>
                              <p:par>
                                <p:cTn id="77" presetID="10" presetClass="entr" presetSubtype="0" fill="hold" nodeType="withEffect">
                                  <p:stCondLst>
                                    <p:cond delay="0"/>
                                  </p:stCondLst>
                                  <p:childTnLst>
                                    <p:set>
                                      <p:cBhvr>
                                        <p:cTn id="78" dur="1" fill="hold">
                                          <p:stCondLst>
                                            <p:cond delay="0"/>
                                          </p:stCondLst>
                                        </p:cTn>
                                        <p:tgtEl>
                                          <p:spTgt spid="16414"/>
                                        </p:tgtEl>
                                        <p:attrNameLst>
                                          <p:attrName>style.visibility</p:attrName>
                                        </p:attrNameLst>
                                      </p:cBhvr>
                                      <p:to>
                                        <p:strVal val="visible"/>
                                      </p:to>
                                    </p:set>
                                    <p:anim calcmode="lin" valueType="num">
                                      <p:cBhvr>
                                        <p:cTn id="79" dur="500" fill="hold"/>
                                        <p:tgtEl>
                                          <p:spTgt spid="16414"/>
                                        </p:tgtEl>
                                        <p:attrNameLst>
                                          <p:attrName>ppt_w</p:attrName>
                                        </p:attrNameLst>
                                      </p:cBhvr>
                                      <p:tavLst>
                                        <p:tav tm="0">
                                          <p:val>
                                            <p:fltVal val="0"/>
                                          </p:val>
                                        </p:tav>
                                        <p:tav tm="100000">
                                          <p:val>
                                            <p:strVal val="#ppt_w"/>
                                          </p:val>
                                        </p:tav>
                                      </p:tavLst>
                                    </p:anim>
                                    <p:anim calcmode="lin" valueType="num">
                                      <p:cBhvr>
                                        <p:cTn id="80" dur="500" fill="hold"/>
                                        <p:tgtEl>
                                          <p:spTgt spid="16414"/>
                                        </p:tgtEl>
                                        <p:attrNameLst>
                                          <p:attrName>ppt_h</p:attrName>
                                        </p:attrNameLst>
                                      </p:cBhvr>
                                      <p:tavLst>
                                        <p:tav tm="0">
                                          <p:val>
                                            <p:fltVal val="0"/>
                                          </p:val>
                                        </p:tav>
                                        <p:tav tm="100000">
                                          <p:val>
                                            <p:strVal val="#ppt_h"/>
                                          </p:val>
                                        </p:tav>
                                      </p:tavLst>
                                    </p:anim>
                                    <p:animEffect>
                                      <p:cBhvr>
                                        <p:cTn id="81" dur="500"/>
                                        <p:tgtEl>
                                          <p:spTgt spid="16414"/>
                                        </p:tgtEl>
                                      </p:cBhvr>
                                    </p:animEffect>
                                  </p:childTnLst>
                                </p:cTn>
                              </p:par>
                            </p:childTnLst>
                          </p:cTn>
                        </p:par>
                        <p:par>
                          <p:cTn id="82" fill="hold" nodeType="afterGroup">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16407"/>
                                        </p:tgtEl>
                                        <p:attrNameLst>
                                          <p:attrName>style.visibility</p:attrName>
                                        </p:attrNameLst>
                                      </p:cBhvr>
                                      <p:to>
                                        <p:strVal val="visible"/>
                                      </p:to>
                                    </p:set>
                                    <p:animEffect>
                                      <p:cBhvr>
                                        <p:cTn id="85" dur="500"/>
                                        <p:tgtEl>
                                          <p:spTgt spid="16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394" grpId="0" bldLvl="0" autoUpdateAnimBg="0"/>
      <p:bldP spid="16395" grpId="0" animBg="1"/>
      <p:bldP spid="16396" grpId="0" bldLvl="0" autoUpdateAnimBg="0"/>
      <p:bldP spid="16397" grpId="0" animBg="1"/>
      <p:bldP spid="16398" grpId="0" bldLvl="0" autoUpdateAnimBg="0"/>
      <p:bldP spid="16405" grpId="0" bldLvl="0" autoUpdateAnimBg="0"/>
      <p:bldP spid="16406" grpId="0" bldLvl="0" autoUpdateAnimBg="0"/>
      <p:bldP spid="16407" grpId="0" bldLvl="0" autoUpdateAnimBg="0"/>
      <p:bldP spid="16441" grpId="0" bldLvl="0" autoUpdateAnimBg="0"/>
      <p:bldP spid="16442"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983945" y="1779304"/>
            <a:ext cx="2915296" cy="2808209"/>
          </a:xfrm>
          <a:prstGeom prst="rect">
            <a:avLst/>
          </a:pr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261" tIns="48378" rIns="97261" bIns="48378"/>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6031">
              <a:solidFill>
                <a:srgbClr val="FFFFFF"/>
              </a:solidFill>
              <a:latin typeface="微软雅黑" pitchFamily="34" charset="-122"/>
              <a:ea typeface="微软雅黑" pitchFamily="34" charset="-122"/>
              <a:sym typeface="微软雅黑" pitchFamily="34" charset="-122"/>
            </a:endParaRPr>
          </a:p>
        </p:txBody>
      </p:sp>
      <p:sp>
        <p:nvSpPr>
          <p:cNvPr id="18435" name="Freeform 6"/>
          <p:cNvSpPr>
            <a:spLocks noChangeArrowheads="1"/>
          </p:cNvSpPr>
          <p:nvPr/>
        </p:nvSpPr>
        <p:spPr bwMode="auto">
          <a:xfrm>
            <a:off x="4360346" y="1647020"/>
            <a:ext cx="1200638" cy="2940493"/>
          </a:xfrm>
          <a:custGeom>
            <a:avLst/>
            <a:gdLst>
              <a:gd name="T0" fmla="*/ 2147483647 w 1235"/>
              <a:gd name="T1" fmla="*/ 0 h 3683"/>
              <a:gd name="T2" fmla="*/ 2147483647 w 1235"/>
              <a:gd name="T3" fmla="*/ 2147483647 h 3683"/>
              <a:gd name="T4" fmla="*/ 2147483647 w 1235"/>
              <a:gd name="T5" fmla="*/ 2147483647 h 3683"/>
              <a:gd name="T6" fmla="*/ 2147483647 w 1235"/>
              <a:gd name="T7" fmla="*/ 2147483647 h 3683"/>
              <a:gd name="T8" fmla="*/ 2147483647 w 1235"/>
              <a:gd name="T9" fmla="*/ 2147483647 h 3683"/>
              <a:gd name="T10" fmla="*/ 2147483647 w 1235"/>
              <a:gd name="T11" fmla="*/ 2147483647 h 3683"/>
              <a:gd name="T12" fmla="*/ 2147483647 w 1235"/>
              <a:gd name="T13" fmla="*/ 2147483647 h 3683"/>
              <a:gd name="T14" fmla="*/ 2147483647 w 1235"/>
              <a:gd name="T15" fmla="*/ 2147483647 h 3683"/>
              <a:gd name="T16" fmla="*/ 2147483647 w 1235"/>
              <a:gd name="T17" fmla="*/ 2147483647 h 3683"/>
              <a:gd name="T18" fmla="*/ 2147483647 w 1235"/>
              <a:gd name="T19" fmla="*/ 2147483647 h 3683"/>
              <a:gd name="T20" fmla="*/ 2147483647 w 1235"/>
              <a:gd name="T21" fmla="*/ 2147483647 h 3683"/>
              <a:gd name="T22" fmla="*/ 2147483647 w 1235"/>
              <a:gd name="T23" fmla="*/ 2147483647 h 3683"/>
              <a:gd name="T24" fmla="*/ 2147483647 w 1235"/>
              <a:gd name="T25" fmla="*/ 2147483647 h 3683"/>
              <a:gd name="T26" fmla="*/ 2147483647 w 1235"/>
              <a:gd name="T27" fmla="*/ 2147483647 h 3683"/>
              <a:gd name="T28" fmla="*/ 2147483647 w 1235"/>
              <a:gd name="T29" fmla="*/ 2147483647 h 3683"/>
              <a:gd name="T30" fmla="*/ 2147483647 w 1235"/>
              <a:gd name="T31" fmla="*/ 2147483647 h 3683"/>
              <a:gd name="T32" fmla="*/ 2147483647 w 1235"/>
              <a:gd name="T33" fmla="*/ 2147483647 h 3683"/>
              <a:gd name="T34" fmla="*/ 2147483647 w 1235"/>
              <a:gd name="T35" fmla="*/ 2147483647 h 3683"/>
              <a:gd name="T36" fmla="*/ 2147483647 w 1235"/>
              <a:gd name="T37" fmla="*/ 2147483647 h 3683"/>
              <a:gd name="T38" fmla="*/ 0 w 1235"/>
              <a:gd name="T39" fmla="*/ 2147483647 h 3683"/>
              <a:gd name="T40" fmla="*/ 0 w 1235"/>
              <a:gd name="T41" fmla="*/ 2147483647 h 3683"/>
              <a:gd name="T42" fmla="*/ 2147483647 w 1235"/>
              <a:gd name="T43" fmla="*/ 2147483647 h 3683"/>
              <a:gd name="T44" fmla="*/ 2147483647 w 1235"/>
              <a:gd name="T45" fmla="*/ 2147483647 h 3683"/>
              <a:gd name="T46" fmla="*/ 2147483647 w 1235"/>
              <a:gd name="T47" fmla="*/ 2147483647 h 3683"/>
              <a:gd name="T48" fmla="*/ 2147483647 w 1235"/>
              <a:gd name="T49" fmla="*/ 2147483647 h 3683"/>
              <a:gd name="T50" fmla="*/ 2147483647 w 1235"/>
              <a:gd name="T51" fmla="*/ 2147483647 h 3683"/>
              <a:gd name="T52" fmla="*/ 2147483647 w 1235"/>
              <a:gd name="T53" fmla="*/ 2147483647 h 3683"/>
              <a:gd name="T54" fmla="*/ 2147483647 w 1235"/>
              <a:gd name="T55" fmla="*/ 2147483647 h 3683"/>
              <a:gd name="T56" fmla="*/ 2147483647 w 1235"/>
              <a:gd name="T57" fmla="*/ 2147483647 h 3683"/>
              <a:gd name="T58" fmla="*/ 2147483647 w 1235"/>
              <a:gd name="T59" fmla="*/ 2147483647 h 3683"/>
              <a:gd name="T60" fmla="*/ 2147483647 w 1235"/>
              <a:gd name="T61" fmla="*/ 2147483647 h 3683"/>
              <a:gd name="T62" fmla="*/ 2147483647 w 1235"/>
              <a:gd name="T63" fmla="*/ 2147483647 h 3683"/>
              <a:gd name="T64" fmla="*/ 2147483647 w 1235"/>
              <a:gd name="T65" fmla="*/ 2147483647 h 3683"/>
              <a:gd name="T66" fmla="*/ 2147483647 w 1235"/>
              <a:gd name="T67" fmla="*/ 2147483647 h 3683"/>
              <a:gd name="T68" fmla="*/ 2147483647 w 1235"/>
              <a:gd name="T69" fmla="*/ 2147483647 h 3683"/>
              <a:gd name="T70" fmla="*/ 2147483647 w 1235"/>
              <a:gd name="T71" fmla="*/ 2147483647 h 3683"/>
              <a:gd name="T72" fmla="*/ 2147483647 w 1235"/>
              <a:gd name="T73" fmla="*/ 0 h 36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5"/>
              <a:gd name="T112" fmla="*/ 0 h 3683"/>
              <a:gd name="T113" fmla="*/ 1235 w 1235"/>
              <a:gd name="T114" fmla="*/ 3683 h 36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7261" tIns="48378" rIns="97261" bIns="48378"/>
          <a:lstStyle/>
          <a:p>
            <a:endParaRPr lang="zh-CN" altLang="en-US" sz="1071"/>
          </a:p>
        </p:txBody>
      </p:sp>
      <p:sp>
        <p:nvSpPr>
          <p:cNvPr id="18436" name="Rectangle 5"/>
          <p:cNvSpPr>
            <a:spLocks noChangeArrowheads="1"/>
          </p:cNvSpPr>
          <p:nvPr/>
        </p:nvSpPr>
        <p:spPr bwMode="auto">
          <a:xfrm>
            <a:off x="4679088" y="2212693"/>
            <a:ext cx="579532" cy="3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en-US" altLang="zh-CN" sz="1905" b="1">
                <a:solidFill>
                  <a:srgbClr val="FFFFFF"/>
                </a:solidFill>
                <a:latin typeface="微软雅黑" pitchFamily="34" charset="-122"/>
                <a:ea typeface="微软雅黑" pitchFamily="34" charset="-122"/>
                <a:sym typeface="Open Sans Condensed Light" pitchFamily="34" charset="0"/>
              </a:rPr>
              <a:t>65%</a:t>
            </a:r>
            <a:endParaRPr lang="zh-CN" altLang="en-US" sz="1071"/>
          </a:p>
        </p:txBody>
      </p:sp>
      <p:grpSp>
        <p:nvGrpSpPr>
          <p:cNvPr id="18437" name="Group 16"/>
          <p:cNvGrpSpPr>
            <a:grpSpLocks/>
          </p:cNvGrpSpPr>
          <p:nvPr/>
        </p:nvGrpSpPr>
        <p:grpSpPr bwMode="auto">
          <a:xfrm>
            <a:off x="1203159" y="2030015"/>
            <a:ext cx="2478127" cy="2256393"/>
            <a:chOff x="0" y="0"/>
            <a:chExt cx="3600" cy="3790"/>
          </a:xfrm>
        </p:grpSpPr>
        <p:sp>
          <p:nvSpPr>
            <p:cNvPr id="16410" name="Rectangle 17"/>
            <p:cNvSpPr>
              <a:spLocks noChangeArrowheads="1"/>
            </p:cNvSpPr>
            <p:nvPr/>
          </p:nvSpPr>
          <p:spPr bwMode="auto">
            <a:xfrm>
              <a:off x="0" y="952"/>
              <a:ext cx="3600" cy="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pPr>
              <a:r>
                <a:rPr lang="zh-CN" altLang="en-US" sz="873">
                  <a:solidFill>
                    <a:srgbClr val="FFFFFF"/>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873">
                  <a:solidFill>
                    <a:srgbClr val="FFFFFF"/>
                  </a:solidFill>
                  <a:latin typeface="微软雅黑" pitchFamily="34" charset="-122"/>
                  <a:ea typeface="微软雅黑" pitchFamily="34" charset="-122"/>
                  <a:sym typeface="Lato Light" charset="0"/>
                </a:rPr>
                <a:t>200</a:t>
              </a:r>
              <a:r>
                <a:rPr lang="zh-CN" altLang="en-US" sz="873">
                  <a:solidFill>
                    <a:srgbClr val="FFFFFF"/>
                  </a:solidFill>
                  <a:latin typeface="微软雅黑" pitchFamily="34" charset="-122"/>
                  <a:ea typeface="微软雅黑" pitchFamily="34" charset="-122"/>
                  <a:sym typeface="Lato Light" charset="0"/>
                </a:rPr>
                <a:t>字以内，据统计每页幻灯片的最好控制在</a:t>
              </a:r>
              <a:r>
                <a:rPr lang="en-US" altLang="zh-CN" sz="873">
                  <a:solidFill>
                    <a:srgbClr val="FFFFFF"/>
                  </a:solidFill>
                  <a:latin typeface="微软雅黑" pitchFamily="34" charset="-122"/>
                  <a:ea typeface="微软雅黑" pitchFamily="34" charset="-122"/>
                  <a:sym typeface="Lato Light" charset="0"/>
                </a:rPr>
                <a:t>5</a:t>
              </a:r>
              <a:r>
                <a:rPr lang="zh-CN" altLang="en-US" sz="873">
                  <a:solidFill>
                    <a:srgbClr val="FFFFFF"/>
                  </a:solidFill>
                  <a:latin typeface="微软雅黑" pitchFamily="34" charset="-122"/>
                  <a:ea typeface="微软雅黑" pitchFamily="34" charset="-122"/>
                  <a:sym typeface="Lato Light" charset="0"/>
                </a:rPr>
                <a:t>分钟之内。此处添加详细文本描述</a:t>
              </a:r>
              <a:endParaRPr lang="en-US" altLang="zh-CN" sz="873">
                <a:solidFill>
                  <a:srgbClr val="FFFFFF"/>
                </a:solidFill>
                <a:latin typeface="微软雅黑" pitchFamily="34" charset="-122"/>
                <a:ea typeface="微软雅黑" pitchFamily="34" charset="-122"/>
                <a:sym typeface="Lato Light" charset="0"/>
              </a:endParaRPr>
            </a:p>
            <a:p>
              <a:pPr eaLnBrk="1" hangingPunct="1">
                <a:lnSpc>
                  <a:spcPct val="125000"/>
                </a:lnSpc>
                <a:buFont typeface="Arial" pitchFamily="34" charset="0"/>
                <a:buNone/>
              </a:pPr>
              <a:endParaRPr lang="zh-CN" altLang="en-US" sz="873">
                <a:solidFill>
                  <a:srgbClr val="FFFFFF"/>
                </a:solidFill>
                <a:latin typeface="微软雅黑" pitchFamily="34" charset="-122"/>
                <a:ea typeface="微软雅黑" pitchFamily="34" charset="-122"/>
                <a:sym typeface="Lato Light" charset="0"/>
              </a:endParaRPr>
            </a:p>
            <a:p>
              <a:pPr eaLnBrk="1" hangingPunct="1">
                <a:lnSpc>
                  <a:spcPct val="125000"/>
                </a:lnSpc>
                <a:buFont typeface="Arial" pitchFamily="34" charset="0"/>
                <a:buNone/>
              </a:pPr>
              <a:r>
                <a:rPr lang="zh-CN" altLang="en-US" sz="873">
                  <a:solidFill>
                    <a:srgbClr val="FFFFFF"/>
                  </a:solidFill>
                  <a:latin typeface="微软雅黑" pitchFamily="34" charset="-122"/>
                  <a:ea typeface="微软雅黑" pitchFamily="34" charset="-122"/>
                  <a:sym typeface="Lato Light" charset="0"/>
                </a:rPr>
                <a:t>建议与标题相关并符合整体语言风格，语言描述尽量简洁生动。尽量将每页幻灯片的字数控制在</a:t>
              </a:r>
              <a:r>
                <a:rPr lang="en-US" altLang="zh-CN" sz="873">
                  <a:solidFill>
                    <a:srgbClr val="FFFFFF"/>
                  </a:solidFill>
                  <a:latin typeface="微软雅黑" pitchFamily="34" charset="-122"/>
                  <a:ea typeface="微软雅黑" pitchFamily="34" charset="-122"/>
                  <a:sym typeface="Lato Light" charset="0"/>
                </a:rPr>
                <a:t>200</a:t>
              </a:r>
              <a:r>
                <a:rPr lang="zh-CN" altLang="en-US" sz="873">
                  <a:solidFill>
                    <a:srgbClr val="FFFFFF"/>
                  </a:solidFill>
                  <a:latin typeface="微软雅黑" pitchFamily="34" charset="-122"/>
                  <a:ea typeface="微软雅黑" pitchFamily="34" charset="-122"/>
                  <a:sym typeface="Lato Light" charset="0"/>
                </a:rPr>
                <a:t>字以内，据统计每页幻灯片的最好控制在</a:t>
              </a:r>
              <a:r>
                <a:rPr lang="en-US" altLang="zh-CN" sz="873">
                  <a:solidFill>
                    <a:srgbClr val="FFFFFF"/>
                  </a:solidFill>
                  <a:latin typeface="微软雅黑" pitchFamily="34" charset="-122"/>
                  <a:ea typeface="微软雅黑" pitchFamily="34" charset="-122"/>
                  <a:sym typeface="Lato Light" charset="0"/>
                </a:rPr>
                <a:t>5</a:t>
              </a:r>
              <a:r>
                <a:rPr lang="zh-CN" altLang="en-US" sz="873">
                  <a:solidFill>
                    <a:srgbClr val="FFFFFF"/>
                  </a:solidFill>
                  <a:latin typeface="微软雅黑" pitchFamily="34" charset="-122"/>
                  <a:ea typeface="微软雅黑" pitchFamily="34" charset="-122"/>
                  <a:sym typeface="Lato Light" charset="0"/>
                </a:rPr>
                <a:t>分钟之内。</a:t>
              </a:r>
              <a:endParaRPr lang="zh-CN" altLang="en-US" sz="1071"/>
            </a:p>
          </p:txBody>
        </p:sp>
        <p:sp>
          <p:nvSpPr>
            <p:cNvPr id="16411" name="Rectangle 18"/>
            <p:cNvSpPr>
              <a:spLocks noChangeArrowheads="1"/>
            </p:cNvSpPr>
            <p:nvPr/>
          </p:nvSpPr>
          <p:spPr bwMode="auto">
            <a:xfrm>
              <a:off x="0" y="0"/>
              <a:ext cx="3600"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0000"/>
                </a:lnSpc>
                <a:buFont typeface="Arial" pitchFamily="34" charset="0"/>
                <a:buNone/>
              </a:pPr>
              <a:r>
                <a:rPr lang="zh-CN" altLang="en-US" sz="2143">
                  <a:solidFill>
                    <a:srgbClr val="FFFFFF"/>
                  </a:solidFill>
                  <a:latin typeface="微软雅黑" pitchFamily="34" charset="-122"/>
                  <a:ea typeface="微软雅黑" pitchFamily="34" charset="-122"/>
                  <a:sym typeface="Bebas Neue" charset="0"/>
                </a:rPr>
                <a:t>单击此处添加标题</a:t>
              </a:r>
              <a:endParaRPr lang="en-US" altLang="zh-CN" sz="2143">
                <a:solidFill>
                  <a:srgbClr val="FFFFFF"/>
                </a:solidFill>
                <a:latin typeface="微软雅黑" pitchFamily="34" charset="-122"/>
                <a:ea typeface="微软雅黑" pitchFamily="34" charset="-122"/>
                <a:sym typeface="Bebas Neue" charset="0"/>
              </a:endParaRPr>
            </a:p>
          </p:txBody>
        </p:sp>
      </p:grpSp>
      <p:sp>
        <p:nvSpPr>
          <p:cNvPr id="18440" name="Freeform 6"/>
          <p:cNvSpPr>
            <a:spLocks noChangeArrowheads="1"/>
          </p:cNvSpPr>
          <p:nvPr/>
        </p:nvSpPr>
        <p:spPr bwMode="auto">
          <a:xfrm>
            <a:off x="5744922" y="1647020"/>
            <a:ext cx="1200639" cy="2940493"/>
          </a:xfrm>
          <a:custGeom>
            <a:avLst/>
            <a:gdLst>
              <a:gd name="T0" fmla="*/ 2147483647 w 1235"/>
              <a:gd name="T1" fmla="*/ 0 h 3683"/>
              <a:gd name="T2" fmla="*/ 2147483647 w 1235"/>
              <a:gd name="T3" fmla="*/ 2147483647 h 3683"/>
              <a:gd name="T4" fmla="*/ 2147483647 w 1235"/>
              <a:gd name="T5" fmla="*/ 2147483647 h 3683"/>
              <a:gd name="T6" fmla="*/ 2147483647 w 1235"/>
              <a:gd name="T7" fmla="*/ 2147483647 h 3683"/>
              <a:gd name="T8" fmla="*/ 2147483647 w 1235"/>
              <a:gd name="T9" fmla="*/ 2147483647 h 3683"/>
              <a:gd name="T10" fmla="*/ 2147483647 w 1235"/>
              <a:gd name="T11" fmla="*/ 2147483647 h 3683"/>
              <a:gd name="T12" fmla="*/ 2147483647 w 1235"/>
              <a:gd name="T13" fmla="*/ 2147483647 h 3683"/>
              <a:gd name="T14" fmla="*/ 2147483647 w 1235"/>
              <a:gd name="T15" fmla="*/ 2147483647 h 3683"/>
              <a:gd name="T16" fmla="*/ 2147483647 w 1235"/>
              <a:gd name="T17" fmla="*/ 2147483647 h 3683"/>
              <a:gd name="T18" fmla="*/ 2147483647 w 1235"/>
              <a:gd name="T19" fmla="*/ 2147483647 h 3683"/>
              <a:gd name="T20" fmla="*/ 2147483647 w 1235"/>
              <a:gd name="T21" fmla="*/ 2147483647 h 3683"/>
              <a:gd name="T22" fmla="*/ 2147483647 w 1235"/>
              <a:gd name="T23" fmla="*/ 2147483647 h 3683"/>
              <a:gd name="T24" fmla="*/ 2147483647 w 1235"/>
              <a:gd name="T25" fmla="*/ 2147483647 h 3683"/>
              <a:gd name="T26" fmla="*/ 2147483647 w 1235"/>
              <a:gd name="T27" fmla="*/ 2147483647 h 3683"/>
              <a:gd name="T28" fmla="*/ 2147483647 w 1235"/>
              <a:gd name="T29" fmla="*/ 2147483647 h 3683"/>
              <a:gd name="T30" fmla="*/ 2147483647 w 1235"/>
              <a:gd name="T31" fmla="*/ 2147483647 h 3683"/>
              <a:gd name="T32" fmla="*/ 2147483647 w 1235"/>
              <a:gd name="T33" fmla="*/ 2147483647 h 3683"/>
              <a:gd name="T34" fmla="*/ 2147483647 w 1235"/>
              <a:gd name="T35" fmla="*/ 2147483647 h 3683"/>
              <a:gd name="T36" fmla="*/ 2147483647 w 1235"/>
              <a:gd name="T37" fmla="*/ 2147483647 h 3683"/>
              <a:gd name="T38" fmla="*/ 0 w 1235"/>
              <a:gd name="T39" fmla="*/ 2147483647 h 3683"/>
              <a:gd name="T40" fmla="*/ 0 w 1235"/>
              <a:gd name="T41" fmla="*/ 2147483647 h 3683"/>
              <a:gd name="T42" fmla="*/ 1838297346 w 1235"/>
              <a:gd name="T43" fmla="*/ 2147483647 h 3683"/>
              <a:gd name="T44" fmla="*/ 2147483647 w 1235"/>
              <a:gd name="T45" fmla="*/ 2147483647 h 3683"/>
              <a:gd name="T46" fmla="*/ 2147483647 w 1235"/>
              <a:gd name="T47" fmla="*/ 2147483647 h 3683"/>
              <a:gd name="T48" fmla="*/ 2147483647 w 1235"/>
              <a:gd name="T49" fmla="*/ 2147483647 h 3683"/>
              <a:gd name="T50" fmla="*/ 2147483647 w 1235"/>
              <a:gd name="T51" fmla="*/ 2147483647 h 3683"/>
              <a:gd name="T52" fmla="*/ 2147483647 w 1235"/>
              <a:gd name="T53" fmla="*/ 2147483647 h 3683"/>
              <a:gd name="T54" fmla="*/ 2147483647 w 1235"/>
              <a:gd name="T55" fmla="*/ 2147483647 h 3683"/>
              <a:gd name="T56" fmla="*/ 2147483647 w 1235"/>
              <a:gd name="T57" fmla="*/ 2147483647 h 3683"/>
              <a:gd name="T58" fmla="*/ 2147483647 w 1235"/>
              <a:gd name="T59" fmla="*/ 2147483647 h 3683"/>
              <a:gd name="T60" fmla="*/ 2147483647 w 1235"/>
              <a:gd name="T61" fmla="*/ 2147483647 h 3683"/>
              <a:gd name="T62" fmla="*/ 2147483647 w 1235"/>
              <a:gd name="T63" fmla="*/ 2147483647 h 3683"/>
              <a:gd name="T64" fmla="*/ 2147483647 w 1235"/>
              <a:gd name="T65" fmla="*/ 2147483647 h 3683"/>
              <a:gd name="T66" fmla="*/ 2147483647 w 1235"/>
              <a:gd name="T67" fmla="*/ 2147483647 h 3683"/>
              <a:gd name="T68" fmla="*/ 2147483647 w 1235"/>
              <a:gd name="T69" fmla="*/ 2147483647 h 3683"/>
              <a:gd name="T70" fmla="*/ 2147483647 w 1235"/>
              <a:gd name="T71" fmla="*/ 2147483647 h 3683"/>
              <a:gd name="T72" fmla="*/ 2147483647 w 1235"/>
              <a:gd name="T73" fmla="*/ 0 h 36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5"/>
              <a:gd name="T112" fmla="*/ 0 h 3683"/>
              <a:gd name="T113" fmla="*/ 1235 w 1235"/>
              <a:gd name="T114" fmla="*/ 3683 h 36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3">
              <a:lumMod val="60000"/>
              <a:lumOff val="40000"/>
            </a:schemeClr>
          </a:solidFill>
          <a:ln>
            <a:noFill/>
          </a:ln>
        </p:spPr>
        <p:txBody>
          <a:bodyPr lIns="98183" tIns="49092" rIns="98183" bIns="49092"/>
          <a:lstStyle/>
          <a:p>
            <a:pPr>
              <a:defRPr/>
            </a:pPr>
            <a:endParaRPr lang="zh-CN" altLang="en-US" sz="1071"/>
          </a:p>
        </p:txBody>
      </p:sp>
      <p:sp>
        <p:nvSpPr>
          <p:cNvPr id="18441" name="Rectangle 5"/>
          <p:cNvSpPr>
            <a:spLocks noChangeArrowheads="1"/>
          </p:cNvSpPr>
          <p:nvPr/>
        </p:nvSpPr>
        <p:spPr bwMode="auto">
          <a:xfrm>
            <a:off x="6064925" y="2212693"/>
            <a:ext cx="578272" cy="3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defRPr/>
            </a:pPr>
            <a:r>
              <a:rPr lang="en-US" altLang="zh-CN" sz="1905" b="1">
                <a:solidFill>
                  <a:schemeClr val="accent4">
                    <a:lumMod val="50000"/>
                  </a:schemeClr>
                </a:solidFill>
                <a:latin typeface="微软雅黑" pitchFamily="34" charset="-122"/>
                <a:ea typeface="微软雅黑" pitchFamily="34" charset="-122"/>
                <a:sym typeface="Open Sans Condensed Light" pitchFamily="34" charset="0"/>
              </a:rPr>
              <a:t>50%</a:t>
            </a:r>
          </a:p>
        </p:txBody>
      </p:sp>
      <p:sp>
        <p:nvSpPr>
          <p:cNvPr id="18442" name="Freeform 6"/>
          <p:cNvSpPr>
            <a:spLocks noChangeArrowheads="1"/>
          </p:cNvSpPr>
          <p:nvPr/>
        </p:nvSpPr>
        <p:spPr bwMode="auto">
          <a:xfrm>
            <a:off x="7130758" y="1647020"/>
            <a:ext cx="1199378" cy="2940493"/>
          </a:xfrm>
          <a:custGeom>
            <a:avLst/>
            <a:gdLst>
              <a:gd name="T0" fmla="*/ 2147483647 w 1235"/>
              <a:gd name="T1" fmla="*/ 0 h 3683"/>
              <a:gd name="T2" fmla="*/ 2147483647 w 1235"/>
              <a:gd name="T3" fmla="*/ 2147483647 h 3683"/>
              <a:gd name="T4" fmla="*/ 2147483647 w 1235"/>
              <a:gd name="T5" fmla="*/ 2147483647 h 3683"/>
              <a:gd name="T6" fmla="*/ 2147483647 w 1235"/>
              <a:gd name="T7" fmla="*/ 2147483647 h 3683"/>
              <a:gd name="T8" fmla="*/ 2147483647 w 1235"/>
              <a:gd name="T9" fmla="*/ 2147483647 h 3683"/>
              <a:gd name="T10" fmla="*/ 2147483647 w 1235"/>
              <a:gd name="T11" fmla="*/ 2147483647 h 3683"/>
              <a:gd name="T12" fmla="*/ 2147483647 w 1235"/>
              <a:gd name="T13" fmla="*/ 2147483647 h 3683"/>
              <a:gd name="T14" fmla="*/ 2147483647 w 1235"/>
              <a:gd name="T15" fmla="*/ 2147483647 h 3683"/>
              <a:gd name="T16" fmla="*/ 2147483647 w 1235"/>
              <a:gd name="T17" fmla="*/ 2147483647 h 3683"/>
              <a:gd name="T18" fmla="*/ 2147483647 w 1235"/>
              <a:gd name="T19" fmla="*/ 2147483647 h 3683"/>
              <a:gd name="T20" fmla="*/ 2147483647 w 1235"/>
              <a:gd name="T21" fmla="*/ 2147483647 h 3683"/>
              <a:gd name="T22" fmla="*/ 2147483647 w 1235"/>
              <a:gd name="T23" fmla="*/ 2147483647 h 3683"/>
              <a:gd name="T24" fmla="*/ 2147483647 w 1235"/>
              <a:gd name="T25" fmla="*/ 2147483647 h 3683"/>
              <a:gd name="T26" fmla="*/ 2147483647 w 1235"/>
              <a:gd name="T27" fmla="*/ 2147483647 h 3683"/>
              <a:gd name="T28" fmla="*/ 2147483647 w 1235"/>
              <a:gd name="T29" fmla="*/ 2147483647 h 3683"/>
              <a:gd name="T30" fmla="*/ 2147483647 w 1235"/>
              <a:gd name="T31" fmla="*/ 2147483647 h 3683"/>
              <a:gd name="T32" fmla="*/ 2147483647 w 1235"/>
              <a:gd name="T33" fmla="*/ 2147483647 h 3683"/>
              <a:gd name="T34" fmla="*/ 2147483647 w 1235"/>
              <a:gd name="T35" fmla="*/ 2147483647 h 3683"/>
              <a:gd name="T36" fmla="*/ 2147483647 w 1235"/>
              <a:gd name="T37" fmla="*/ 2147483647 h 3683"/>
              <a:gd name="T38" fmla="*/ 0 w 1235"/>
              <a:gd name="T39" fmla="*/ 2147483647 h 3683"/>
              <a:gd name="T40" fmla="*/ 0 w 1235"/>
              <a:gd name="T41" fmla="*/ 2147483647 h 3683"/>
              <a:gd name="T42" fmla="*/ 2147483647 w 1235"/>
              <a:gd name="T43" fmla="*/ 2147483647 h 3683"/>
              <a:gd name="T44" fmla="*/ 2147483647 w 1235"/>
              <a:gd name="T45" fmla="*/ 2147483647 h 3683"/>
              <a:gd name="T46" fmla="*/ 2147483647 w 1235"/>
              <a:gd name="T47" fmla="*/ 2147483647 h 3683"/>
              <a:gd name="T48" fmla="*/ 2147483647 w 1235"/>
              <a:gd name="T49" fmla="*/ 2147483647 h 3683"/>
              <a:gd name="T50" fmla="*/ 2147483647 w 1235"/>
              <a:gd name="T51" fmla="*/ 2147483647 h 3683"/>
              <a:gd name="T52" fmla="*/ 2147483647 w 1235"/>
              <a:gd name="T53" fmla="*/ 2147483647 h 3683"/>
              <a:gd name="T54" fmla="*/ 2147483647 w 1235"/>
              <a:gd name="T55" fmla="*/ 2147483647 h 3683"/>
              <a:gd name="T56" fmla="*/ 2147483647 w 1235"/>
              <a:gd name="T57" fmla="*/ 2147483647 h 3683"/>
              <a:gd name="T58" fmla="*/ 2147483647 w 1235"/>
              <a:gd name="T59" fmla="*/ 2147483647 h 3683"/>
              <a:gd name="T60" fmla="*/ 2147483647 w 1235"/>
              <a:gd name="T61" fmla="*/ 2147483647 h 3683"/>
              <a:gd name="T62" fmla="*/ 2147483647 w 1235"/>
              <a:gd name="T63" fmla="*/ 2147483647 h 3683"/>
              <a:gd name="T64" fmla="*/ 2147483647 w 1235"/>
              <a:gd name="T65" fmla="*/ 2147483647 h 3683"/>
              <a:gd name="T66" fmla="*/ 2147483647 w 1235"/>
              <a:gd name="T67" fmla="*/ 2147483647 h 3683"/>
              <a:gd name="T68" fmla="*/ 2147483647 w 1235"/>
              <a:gd name="T69" fmla="*/ 2147483647 h 3683"/>
              <a:gd name="T70" fmla="*/ 2147483647 w 1235"/>
              <a:gd name="T71" fmla="*/ 2147483647 h 3683"/>
              <a:gd name="T72" fmla="*/ 2147483647 w 1235"/>
              <a:gd name="T73" fmla="*/ 0 h 36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5"/>
              <a:gd name="T112" fmla="*/ 0 h 3683"/>
              <a:gd name="T113" fmla="*/ 1235 w 1235"/>
              <a:gd name="T114" fmla="*/ 3683 h 36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7261" tIns="48378" rIns="97261" bIns="48378"/>
          <a:lstStyle/>
          <a:p>
            <a:endParaRPr lang="zh-CN" altLang="en-US" sz="1071"/>
          </a:p>
        </p:txBody>
      </p:sp>
      <p:sp>
        <p:nvSpPr>
          <p:cNvPr id="18443" name="Rectangle 5"/>
          <p:cNvSpPr>
            <a:spLocks noChangeArrowheads="1"/>
          </p:cNvSpPr>
          <p:nvPr/>
        </p:nvSpPr>
        <p:spPr bwMode="auto">
          <a:xfrm>
            <a:off x="7449501" y="2212693"/>
            <a:ext cx="578271" cy="3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en-US" altLang="zh-CN" sz="1905" b="1">
                <a:solidFill>
                  <a:srgbClr val="FFFFFF"/>
                </a:solidFill>
                <a:latin typeface="微软雅黑" pitchFamily="34" charset="-122"/>
                <a:ea typeface="微软雅黑" pitchFamily="34" charset="-122"/>
                <a:sym typeface="Open Sans Condensed Light" pitchFamily="34" charset="0"/>
              </a:rPr>
              <a:t>35%</a:t>
            </a:r>
            <a:endParaRPr lang="zh-CN" altLang="en-US" sz="1071"/>
          </a:p>
        </p:txBody>
      </p:sp>
      <p:grpSp>
        <p:nvGrpSpPr>
          <p:cNvPr id="18444" name="Group 9"/>
          <p:cNvGrpSpPr>
            <a:grpSpLocks/>
          </p:cNvGrpSpPr>
          <p:nvPr/>
        </p:nvGrpSpPr>
        <p:grpSpPr bwMode="auto">
          <a:xfrm>
            <a:off x="7289499" y="2872855"/>
            <a:ext cx="938590" cy="1579853"/>
            <a:chOff x="0" y="0"/>
            <a:chExt cx="927240" cy="1579845"/>
          </a:xfrm>
        </p:grpSpPr>
        <p:grpSp>
          <p:nvGrpSpPr>
            <p:cNvPr id="16406" name="Group 2"/>
            <p:cNvGrpSpPr>
              <a:grpSpLocks/>
            </p:cNvGrpSpPr>
            <p:nvPr/>
          </p:nvGrpSpPr>
          <p:grpSpPr bwMode="auto">
            <a:xfrm>
              <a:off x="0" y="0"/>
              <a:ext cx="927240" cy="1090568"/>
              <a:chOff x="0" y="0"/>
              <a:chExt cx="3724" cy="1374"/>
            </a:xfrm>
          </p:grpSpPr>
          <p:sp>
            <p:nvSpPr>
              <p:cNvPr id="16408" name="Rectangle 4"/>
              <p:cNvSpPr>
                <a:spLocks noChangeArrowheads="1"/>
              </p:cNvSpPr>
              <p:nvPr/>
            </p:nvSpPr>
            <p:spPr bwMode="auto">
              <a:xfrm>
                <a:off x="0" y="396"/>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4000"/>
                  </a:lnSpc>
                  <a:buFont typeface="Arial" pitchFamily="34" charset="0"/>
                  <a:buNone/>
                </a:pPr>
                <a:r>
                  <a:rPr lang="zh-CN" altLang="en-US" sz="873">
                    <a:solidFill>
                      <a:srgbClr val="FFFFFF"/>
                    </a:solidFill>
                    <a:latin typeface="微软雅黑" pitchFamily="34" charset="-122"/>
                    <a:ea typeface="微软雅黑" pitchFamily="34" charset="-122"/>
                    <a:sym typeface="Open Sans Condensed Light" pitchFamily="34" charset="0"/>
                  </a:rPr>
                  <a:t>此处添加详细文本描述，建议与标题相关并符合整体语言风格，语言描述尽量简洁生动。</a:t>
                </a:r>
                <a:endParaRPr lang="en-US" altLang="zh-CN" sz="873">
                  <a:solidFill>
                    <a:srgbClr val="FFFFFF"/>
                  </a:solidFill>
                  <a:latin typeface="微软雅黑" pitchFamily="34" charset="-122"/>
                  <a:ea typeface="微软雅黑" pitchFamily="34" charset="-122"/>
                  <a:sym typeface="Open Sans Condensed Light" pitchFamily="34" charset="0"/>
                </a:endParaRPr>
              </a:p>
            </p:txBody>
          </p:sp>
          <p:sp>
            <p:nvSpPr>
              <p:cNvPr id="16409" name="Rectangle 5"/>
              <p:cNvSpPr>
                <a:spLocks noChangeArrowheads="1"/>
              </p:cNvSpPr>
              <p:nvPr/>
            </p:nvSpPr>
            <p:spPr bwMode="auto">
              <a:xfrm>
                <a:off x="0" y="0"/>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0000"/>
                  </a:lnSpc>
                  <a:buFont typeface="Arial" pitchFamily="34" charset="0"/>
                  <a:buNone/>
                </a:pPr>
                <a:r>
                  <a:rPr lang="zh-CN" altLang="en-US" sz="1071" b="1">
                    <a:solidFill>
                      <a:srgbClr val="FFFFFF"/>
                    </a:solidFill>
                    <a:latin typeface="微软雅黑" pitchFamily="34" charset="-122"/>
                    <a:ea typeface="微软雅黑" pitchFamily="34" charset="-122"/>
                    <a:sym typeface="Open Sans Condensed Light" pitchFamily="34" charset="0"/>
                  </a:rPr>
                  <a:t>单击此处</a:t>
                </a:r>
              </a:p>
              <a:p>
                <a:pPr eaLnBrk="1" hangingPunct="1">
                  <a:lnSpc>
                    <a:spcPct val="80000"/>
                  </a:lnSpc>
                  <a:buFont typeface="Arial" pitchFamily="34" charset="0"/>
                  <a:buNone/>
                </a:pPr>
                <a:r>
                  <a:rPr lang="zh-CN" altLang="en-US" sz="1071" b="1">
                    <a:solidFill>
                      <a:srgbClr val="FFFFFF"/>
                    </a:solidFill>
                    <a:latin typeface="微软雅黑" pitchFamily="34" charset="-122"/>
                    <a:ea typeface="微软雅黑" pitchFamily="34" charset="-122"/>
                    <a:sym typeface="Open Sans Condensed Light" pitchFamily="34" charset="0"/>
                  </a:rPr>
                  <a:t>添加标题</a:t>
                </a:r>
                <a:endParaRPr lang="zh-CN" altLang="en-US" sz="1071"/>
              </a:p>
            </p:txBody>
          </p:sp>
        </p:grpSp>
        <p:sp>
          <p:nvSpPr>
            <p:cNvPr id="16407" name="Freeform 6"/>
            <p:cNvSpPr>
              <a:spLocks noEditPoints="1" noChangeArrowheads="1"/>
            </p:cNvSpPr>
            <p:nvPr/>
          </p:nvSpPr>
          <p:spPr bwMode="auto">
            <a:xfrm>
              <a:off x="311995" y="1251602"/>
              <a:ext cx="300642" cy="328243"/>
            </a:xfrm>
            <a:custGeom>
              <a:avLst/>
              <a:gdLst>
                <a:gd name="T0" fmla="*/ 2147483647 w 129"/>
                <a:gd name="T1" fmla="*/ 2147483647 h 141"/>
                <a:gd name="T2" fmla="*/ 2147483647 w 129"/>
                <a:gd name="T3" fmla="*/ 2147483647 h 141"/>
                <a:gd name="T4" fmla="*/ 2147483647 w 129"/>
                <a:gd name="T5" fmla="*/ 2147483647 h 141"/>
                <a:gd name="T6" fmla="*/ 2147483647 w 129"/>
                <a:gd name="T7" fmla="*/ 2147483647 h 141"/>
                <a:gd name="T8" fmla="*/ 2147483647 w 129"/>
                <a:gd name="T9" fmla="*/ 2147483647 h 141"/>
                <a:gd name="T10" fmla="*/ 2147483647 w 129"/>
                <a:gd name="T11" fmla="*/ 2147483647 h 141"/>
                <a:gd name="T12" fmla="*/ 2147483647 w 129"/>
                <a:gd name="T13" fmla="*/ 2147483647 h 141"/>
                <a:gd name="T14" fmla="*/ 2147483647 w 129"/>
                <a:gd name="T15" fmla="*/ 2147483647 h 141"/>
                <a:gd name="T16" fmla="*/ 2147483647 w 129"/>
                <a:gd name="T17" fmla="*/ 2147483647 h 141"/>
                <a:gd name="T18" fmla="*/ 0 w 129"/>
                <a:gd name="T19" fmla="*/ 2147483647 h 141"/>
                <a:gd name="T20" fmla="*/ 0 w 129"/>
                <a:gd name="T21" fmla="*/ 2147483647 h 141"/>
                <a:gd name="T22" fmla="*/ 2147483647 w 129"/>
                <a:gd name="T23" fmla="*/ 2147483647 h 141"/>
                <a:gd name="T24" fmla="*/ 2147483647 w 129"/>
                <a:gd name="T25" fmla="*/ 2147483647 h 141"/>
                <a:gd name="T26" fmla="*/ 2147483647 w 129"/>
                <a:gd name="T27" fmla="*/ 2147483647 h 141"/>
                <a:gd name="T28" fmla="*/ 2147483647 w 129"/>
                <a:gd name="T29" fmla="*/ 0 h 141"/>
                <a:gd name="T30" fmla="*/ 2147483647 w 129"/>
                <a:gd name="T31" fmla="*/ 0 h 141"/>
                <a:gd name="T32" fmla="*/ 2147483647 w 129"/>
                <a:gd name="T33" fmla="*/ 2147483647 h 141"/>
                <a:gd name="T34" fmla="*/ 2147483647 w 129"/>
                <a:gd name="T35" fmla="*/ 2147483647 h 141"/>
                <a:gd name="T36" fmla="*/ 2147483647 w 129"/>
                <a:gd name="T37" fmla="*/ 2147483647 h 141"/>
                <a:gd name="T38" fmla="*/ 2147483647 w 129"/>
                <a:gd name="T39" fmla="*/ 2147483647 h 141"/>
                <a:gd name="T40" fmla="*/ 2147483647 w 129"/>
                <a:gd name="T41" fmla="*/ 2147483647 h 141"/>
                <a:gd name="T42" fmla="*/ 2147483647 w 129"/>
                <a:gd name="T43" fmla="*/ 2147483647 h 141"/>
                <a:gd name="T44" fmla="*/ 2147483647 w 129"/>
                <a:gd name="T45" fmla="*/ 2147483647 h 141"/>
                <a:gd name="T46" fmla="*/ 2147483647 w 129"/>
                <a:gd name="T47" fmla="*/ 2147483647 h 141"/>
                <a:gd name="T48" fmla="*/ 2147483647 w 129"/>
                <a:gd name="T49" fmla="*/ 2147483647 h 141"/>
                <a:gd name="T50" fmla="*/ 2147483647 w 129"/>
                <a:gd name="T51" fmla="*/ 2147483647 h 141"/>
                <a:gd name="T52" fmla="*/ 2147483647 w 129"/>
                <a:gd name="T53" fmla="*/ 2147483647 h 141"/>
                <a:gd name="T54" fmla="*/ 2147483647 w 129"/>
                <a:gd name="T55" fmla="*/ 2147483647 h 141"/>
                <a:gd name="T56" fmla="*/ 2147483647 w 129"/>
                <a:gd name="T57" fmla="*/ 2147483647 h 141"/>
                <a:gd name="T58" fmla="*/ 2147483647 w 129"/>
                <a:gd name="T59" fmla="*/ 2147483647 h 141"/>
                <a:gd name="T60" fmla="*/ 2147483647 w 129"/>
                <a:gd name="T61" fmla="*/ 2147483647 h 141"/>
                <a:gd name="T62" fmla="*/ 2147483647 w 129"/>
                <a:gd name="T63" fmla="*/ 2147483647 h 141"/>
                <a:gd name="T64" fmla="*/ 2147483647 w 129"/>
                <a:gd name="T65" fmla="*/ 2147483647 h 141"/>
                <a:gd name="T66" fmla="*/ 2147483647 w 129"/>
                <a:gd name="T67" fmla="*/ 2147483647 h 141"/>
                <a:gd name="T68" fmla="*/ 2147483647 w 129"/>
                <a:gd name="T69" fmla="*/ 2147483647 h 141"/>
                <a:gd name="T70" fmla="*/ 2147483647 w 129"/>
                <a:gd name="T71" fmla="*/ 2147483647 h 141"/>
                <a:gd name="T72" fmla="*/ 2147483647 w 129"/>
                <a:gd name="T73" fmla="*/ 2147483647 h 141"/>
                <a:gd name="T74" fmla="*/ 2147483647 w 129"/>
                <a:gd name="T75" fmla="*/ 2147483647 h 141"/>
                <a:gd name="T76" fmla="*/ 2147483647 w 129"/>
                <a:gd name="T77" fmla="*/ 2147483647 h 141"/>
                <a:gd name="T78" fmla="*/ 2147483647 w 129"/>
                <a:gd name="T79" fmla="*/ 2147483647 h 141"/>
                <a:gd name="T80" fmla="*/ 2147483647 w 129"/>
                <a:gd name="T81" fmla="*/ 2147483647 h 141"/>
                <a:gd name="T82" fmla="*/ 2147483647 w 129"/>
                <a:gd name="T83" fmla="*/ 2147483647 h 141"/>
                <a:gd name="T84" fmla="*/ 2147483647 w 129"/>
                <a:gd name="T85" fmla="*/ 2147483647 h 141"/>
                <a:gd name="T86" fmla="*/ 2147483647 w 129"/>
                <a:gd name="T87" fmla="*/ 2147483647 h 141"/>
                <a:gd name="T88" fmla="*/ 2147483647 w 129"/>
                <a:gd name="T89" fmla="*/ 2147483647 h 141"/>
                <a:gd name="T90" fmla="*/ 2147483647 w 129"/>
                <a:gd name="T91" fmla="*/ 2147483647 h 141"/>
                <a:gd name="T92" fmla="*/ 2147483647 w 129"/>
                <a:gd name="T93" fmla="*/ 2147483647 h 141"/>
                <a:gd name="T94" fmla="*/ 2147483647 w 129"/>
                <a:gd name="T95" fmla="*/ 2147483647 h 141"/>
                <a:gd name="T96" fmla="*/ 2147483647 w 129"/>
                <a:gd name="T97" fmla="*/ 2147483647 h 141"/>
                <a:gd name="T98" fmla="*/ 2147483647 w 129"/>
                <a:gd name="T99" fmla="*/ 2147483647 h 141"/>
                <a:gd name="T100" fmla="*/ 2147483647 w 129"/>
                <a:gd name="T101" fmla="*/ 2147483647 h 141"/>
                <a:gd name="T102" fmla="*/ 2147483647 w 129"/>
                <a:gd name="T103" fmla="*/ 2147483647 h 141"/>
                <a:gd name="T104" fmla="*/ 2147483647 w 129"/>
                <a:gd name="T105" fmla="*/ 2147483647 h 141"/>
                <a:gd name="T106" fmla="*/ 2147483647 w 129"/>
                <a:gd name="T107" fmla="*/ 2147483647 h 141"/>
                <a:gd name="T108" fmla="*/ 2147483647 w 129"/>
                <a:gd name="T109" fmla="*/ 2147483647 h 141"/>
                <a:gd name="T110" fmla="*/ 2147483647 w 129"/>
                <a:gd name="T111" fmla="*/ 2147483647 h 141"/>
                <a:gd name="T112" fmla="*/ 2147483647 w 129"/>
                <a:gd name="T113" fmla="*/ 2147483647 h 141"/>
                <a:gd name="T114" fmla="*/ 2147483647 w 129"/>
                <a:gd name="T115" fmla="*/ 2147483647 h 141"/>
                <a:gd name="T116" fmla="*/ 2147483647 w 129"/>
                <a:gd name="T117" fmla="*/ 2147483647 h 141"/>
                <a:gd name="T118" fmla="*/ 2147483647 w 129"/>
                <a:gd name="T119" fmla="*/ 2147483647 h 141"/>
                <a:gd name="T120" fmla="*/ 2147483647 w 129"/>
                <a:gd name="T121" fmla="*/ 2147483647 h 141"/>
                <a:gd name="T122" fmla="*/ 2147483647 w 129"/>
                <a:gd name="T123" fmla="*/ 2147483647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41"/>
                <a:gd name="T188" fmla="*/ 129 w 129"/>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6395" name="Group 2"/>
          <p:cNvGrpSpPr>
            <a:grpSpLocks/>
          </p:cNvGrpSpPr>
          <p:nvPr/>
        </p:nvGrpSpPr>
        <p:grpSpPr bwMode="auto">
          <a:xfrm>
            <a:off x="5903664" y="2872855"/>
            <a:ext cx="939849" cy="1091031"/>
            <a:chOff x="0" y="0"/>
            <a:chExt cx="3724" cy="1374"/>
          </a:xfrm>
        </p:grpSpPr>
        <p:sp>
          <p:nvSpPr>
            <p:cNvPr id="16404" name="Rectangle 4"/>
            <p:cNvSpPr>
              <a:spLocks noChangeArrowheads="1"/>
            </p:cNvSpPr>
            <p:nvPr/>
          </p:nvSpPr>
          <p:spPr bwMode="auto">
            <a:xfrm>
              <a:off x="0" y="397"/>
              <a:ext cx="3724"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4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Open Sans Condensed Light" pitchFamily="34" charset="0"/>
                </a:rPr>
                <a:t>此处添加详细文本描述，建议与标题相关并符合整体语言风格，语言描述尽量简洁生动。</a:t>
              </a:r>
            </a:p>
          </p:txBody>
        </p:sp>
        <p:sp>
          <p:nvSpPr>
            <p:cNvPr id="16405" name="Rectangle 5"/>
            <p:cNvSpPr>
              <a:spLocks noChangeArrowheads="1"/>
            </p:cNvSpPr>
            <p:nvPr/>
          </p:nvSpPr>
          <p:spPr bwMode="auto">
            <a:xfrm>
              <a:off x="0" y="0"/>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0000"/>
                </a:lnSpc>
                <a:buFont typeface="Arial" pitchFamily="34" charset="0"/>
                <a:buNone/>
                <a:defRPr/>
              </a:pPr>
              <a:r>
                <a:rPr lang="zh-CN" altLang="en-US" sz="1071" b="1">
                  <a:solidFill>
                    <a:schemeClr val="accent4">
                      <a:lumMod val="50000"/>
                    </a:schemeClr>
                  </a:solidFill>
                  <a:latin typeface="微软雅黑" pitchFamily="34" charset="-122"/>
                  <a:ea typeface="微软雅黑" pitchFamily="34" charset="-122"/>
                  <a:sym typeface="Open Sans Condensed Light" pitchFamily="34" charset="0"/>
                </a:rPr>
                <a:t>单击此处</a:t>
              </a:r>
            </a:p>
            <a:p>
              <a:pPr eaLnBrk="1" hangingPunct="1">
                <a:lnSpc>
                  <a:spcPct val="80000"/>
                </a:lnSpc>
                <a:buFont typeface="Arial" pitchFamily="34" charset="0"/>
                <a:buNone/>
                <a:defRPr/>
              </a:pPr>
              <a:r>
                <a:rPr lang="zh-CN" altLang="en-US" sz="1071" b="1">
                  <a:solidFill>
                    <a:schemeClr val="accent4">
                      <a:lumMod val="50000"/>
                    </a:schemeClr>
                  </a:solidFill>
                  <a:latin typeface="微软雅黑" pitchFamily="34" charset="-122"/>
                  <a:ea typeface="微软雅黑" pitchFamily="34" charset="-122"/>
                  <a:sym typeface="Open Sans Condensed Light" pitchFamily="34" charset="0"/>
                </a:rPr>
                <a:t>添加标题</a:t>
              </a:r>
              <a:endParaRPr lang="zh-CN" altLang="en-US" sz="1071">
                <a:solidFill>
                  <a:schemeClr val="accent4">
                    <a:lumMod val="50000"/>
                  </a:schemeClr>
                </a:solidFill>
              </a:endParaRPr>
            </a:p>
          </p:txBody>
        </p:sp>
      </p:grpSp>
      <p:sp>
        <p:nvSpPr>
          <p:cNvPr id="16396" name="Freeform 7"/>
          <p:cNvSpPr>
            <a:spLocks noEditPoints="1" noChangeArrowheads="1"/>
          </p:cNvSpPr>
          <p:nvPr/>
        </p:nvSpPr>
        <p:spPr bwMode="auto">
          <a:xfrm>
            <a:off x="6139256" y="4130187"/>
            <a:ext cx="386774" cy="299845"/>
          </a:xfrm>
          <a:custGeom>
            <a:avLst/>
            <a:gdLst>
              <a:gd name="T0" fmla="*/ 2147483647 w 164"/>
              <a:gd name="T1" fmla="*/ 2147483647 h 129"/>
              <a:gd name="T2" fmla="*/ 2147483647 w 164"/>
              <a:gd name="T3" fmla="*/ 2147483647 h 129"/>
              <a:gd name="T4" fmla="*/ 2147483647 w 164"/>
              <a:gd name="T5" fmla="*/ 2147483647 h 129"/>
              <a:gd name="T6" fmla="*/ 0 w 164"/>
              <a:gd name="T7" fmla="*/ 2147483647 h 129"/>
              <a:gd name="T8" fmla="*/ 2147483647 w 164"/>
              <a:gd name="T9" fmla="*/ 2147483647 h 129"/>
              <a:gd name="T10" fmla="*/ 0 w 164"/>
              <a:gd name="T11" fmla="*/ 2147483647 h 129"/>
              <a:gd name="T12" fmla="*/ 2147483647 w 164"/>
              <a:gd name="T13" fmla="*/ 2147483647 h 129"/>
              <a:gd name="T14" fmla="*/ 2147483647 w 164"/>
              <a:gd name="T15" fmla="*/ 2147483647 h 129"/>
              <a:gd name="T16" fmla="*/ 0 w 164"/>
              <a:gd name="T17" fmla="*/ 2147483647 h 129"/>
              <a:gd name="T18" fmla="*/ 2147483647 w 164"/>
              <a:gd name="T19" fmla="*/ 2147483647 h 129"/>
              <a:gd name="T20" fmla="*/ 0 w 164"/>
              <a:gd name="T21" fmla="*/ 2147483647 h 129"/>
              <a:gd name="T22" fmla="*/ 2147483647 w 164"/>
              <a:gd name="T23" fmla="*/ 2147483647 h 129"/>
              <a:gd name="T24" fmla="*/ 2147483647 w 164"/>
              <a:gd name="T25" fmla="*/ 2147483647 h 129"/>
              <a:gd name="T26" fmla="*/ 2147483647 w 164"/>
              <a:gd name="T27" fmla="*/ 2147483647 h 129"/>
              <a:gd name="T28" fmla="*/ 2147483647 w 164"/>
              <a:gd name="T29" fmla="*/ 2147483647 h 129"/>
              <a:gd name="T30" fmla="*/ 2147483647 w 164"/>
              <a:gd name="T31" fmla="*/ 2147483647 h 129"/>
              <a:gd name="T32" fmla="*/ 2147483647 w 164"/>
              <a:gd name="T33" fmla="*/ 2147483647 h 129"/>
              <a:gd name="T34" fmla="*/ 2147483647 w 164"/>
              <a:gd name="T35" fmla="*/ 2147483647 h 129"/>
              <a:gd name="T36" fmla="*/ 2147483647 w 164"/>
              <a:gd name="T37" fmla="*/ 2147483647 h 129"/>
              <a:gd name="T38" fmla="*/ 2147483647 w 164"/>
              <a:gd name="T39" fmla="*/ 2147483647 h 129"/>
              <a:gd name="T40" fmla="*/ 2147483647 w 164"/>
              <a:gd name="T41" fmla="*/ 2147483647 h 129"/>
              <a:gd name="T42" fmla="*/ 2147483647 w 164"/>
              <a:gd name="T43" fmla="*/ 2147483647 h 129"/>
              <a:gd name="T44" fmla="*/ 2147483647 w 164"/>
              <a:gd name="T45" fmla="*/ 2147483647 h 129"/>
              <a:gd name="T46" fmla="*/ 2147483647 w 164"/>
              <a:gd name="T47" fmla="*/ 2147483647 h 129"/>
              <a:gd name="T48" fmla="*/ 2147483647 w 164"/>
              <a:gd name="T49" fmla="*/ 2147483647 h 129"/>
              <a:gd name="T50" fmla="*/ 2147483647 w 164"/>
              <a:gd name="T51" fmla="*/ 2147483647 h 129"/>
              <a:gd name="T52" fmla="*/ 2147483647 w 164"/>
              <a:gd name="T53" fmla="*/ 2147483647 h 129"/>
              <a:gd name="T54" fmla="*/ 2147483647 w 164"/>
              <a:gd name="T55" fmla="*/ 2147483647 h 129"/>
              <a:gd name="T56" fmla="*/ 2147483647 w 164"/>
              <a:gd name="T57" fmla="*/ 2147483647 h 129"/>
              <a:gd name="T58" fmla="*/ 2147483647 w 164"/>
              <a:gd name="T59" fmla="*/ 2147483647 h 129"/>
              <a:gd name="T60" fmla="*/ 2147483647 w 164"/>
              <a:gd name="T61" fmla="*/ 2147483647 h 129"/>
              <a:gd name="T62" fmla="*/ 2147483647 w 164"/>
              <a:gd name="T63" fmla="*/ 2147483647 h 129"/>
              <a:gd name="T64" fmla="*/ 2147483647 w 164"/>
              <a:gd name="T65" fmla="*/ 2147483647 h 129"/>
              <a:gd name="T66" fmla="*/ 2147483647 w 164"/>
              <a:gd name="T67" fmla="*/ 2147483647 h 129"/>
              <a:gd name="T68" fmla="*/ 2147483647 w 164"/>
              <a:gd name="T69" fmla="*/ 2147483647 h 129"/>
              <a:gd name="T70" fmla="*/ 2147483647 w 164"/>
              <a:gd name="T71" fmla="*/ 2147483647 h 129"/>
              <a:gd name="T72" fmla="*/ 2147483647 w 164"/>
              <a:gd name="T73" fmla="*/ 2147483647 h 129"/>
              <a:gd name="T74" fmla="*/ 2147483647 w 164"/>
              <a:gd name="T75" fmla="*/ 2147483647 h 129"/>
              <a:gd name="T76" fmla="*/ 2147483647 w 164"/>
              <a:gd name="T77" fmla="*/ 2147483647 h 129"/>
              <a:gd name="T78" fmla="*/ 2147483647 w 164"/>
              <a:gd name="T79" fmla="*/ 2147483647 h 129"/>
              <a:gd name="T80" fmla="*/ 2147483647 w 164"/>
              <a:gd name="T81" fmla="*/ 2147483647 h 129"/>
              <a:gd name="T82" fmla="*/ 2147483647 w 164"/>
              <a:gd name="T83" fmla="*/ 2147483647 h 129"/>
              <a:gd name="T84" fmla="*/ 2147483647 w 164"/>
              <a:gd name="T85" fmla="*/ 2147483647 h 129"/>
              <a:gd name="T86" fmla="*/ 2147483647 w 164"/>
              <a:gd name="T87" fmla="*/ 2147483647 h 129"/>
              <a:gd name="T88" fmla="*/ 2147483647 w 164"/>
              <a:gd name="T89" fmla="*/ 2147483647 h 129"/>
              <a:gd name="T90" fmla="*/ 2147483647 w 164"/>
              <a:gd name="T91" fmla="*/ 2147483647 h 129"/>
              <a:gd name="T92" fmla="*/ 2147483647 w 164"/>
              <a:gd name="T93" fmla="*/ 2147483647 h 129"/>
              <a:gd name="T94" fmla="*/ 2147483647 w 164"/>
              <a:gd name="T95" fmla="*/ 2147483647 h 129"/>
              <a:gd name="T96" fmla="*/ 2147483647 w 164"/>
              <a:gd name="T97" fmla="*/ 2147483647 h 129"/>
              <a:gd name="T98" fmla="*/ 2147483647 w 164"/>
              <a:gd name="T99" fmla="*/ 2147483647 h 129"/>
              <a:gd name="T100" fmla="*/ 2147483647 w 164"/>
              <a:gd name="T101" fmla="*/ 2147483647 h 129"/>
              <a:gd name="T102" fmla="*/ 2147483647 w 164"/>
              <a:gd name="T103" fmla="*/ 2147483647 h 129"/>
              <a:gd name="T104" fmla="*/ 2147483647 w 164"/>
              <a:gd name="T105" fmla="*/ 2147483647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129"/>
              <a:gd name="T161" fmla="*/ 164 w 164"/>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129">
                <a:moveTo>
                  <a:pt x="164" y="37"/>
                </a:moveTo>
                <a:cubicBezTo>
                  <a:pt x="117" y="37"/>
                  <a:pt x="117" y="37"/>
                  <a:pt x="117" y="37"/>
                </a:cubicBezTo>
                <a:cubicBezTo>
                  <a:pt x="117" y="36"/>
                  <a:pt x="117" y="36"/>
                  <a:pt x="117" y="36"/>
                </a:cubicBezTo>
                <a:cubicBezTo>
                  <a:pt x="117" y="33"/>
                  <a:pt x="114" y="26"/>
                  <a:pt x="82" y="27"/>
                </a:cubicBezTo>
                <a:cubicBezTo>
                  <a:pt x="50" y="27"/>
                  <a:pt x="47" y="33"/>
                  <a:pt x="47" y="36"/>
                </a:cubicBezTo>
                <a:cubicBezTo>
                  <a:pt x="47" y="37"/>
                  <a:pt x="47" y="37"/>
                  <a:pt x="47" y="37"/>
                </a:cubicBezTo>
                <a:cubicBezTo>
                  <a:pt x="0" y="37"/>
                  <a:pt x="0" y="37"/>
                  <a:pt x="0" y="37"/>
                </a:cubicBezTo>
                <a:cubicBezTo>
                  <a:pt x="0" y="36"/>
                  <a:pt x="0" y="36"/>
                  <a:pt x="0" y="36"/>
                </a:cubicBezTo>
                <a:cubicBezTo>
                  <a:pt x="0" y="29"/>
                  <a:pt x="11" y="0"/>
                  <a:pt x="82" y="0"/>
                </a:cubicBezTo>
                <a:cubicBezTo>
                  <a:pt x="153" y="0"/>
                  <a:pt x="164" y="29"/>
                  <a:pt x="164" y="36"/>
                </a:cubicBezTo>
                <a:lnTo>
                  <a:pt x="164" y="37"/>
                </a:lnTo>
                <a:close/>
                <a:moveTo>
                  <a:pt x="0" y="52"/>
                </a:moveTo>
                <a:cubicBezTo>
                  <a:pt x="0" y="41"/>
                  <a:pt x="0" y="41"/>
                  <a:pt x="0" y="41"/>
                </a:cubicBezTo>
                <a:cubicBezTo>
                  <a:pt x="47" y="41"/>
                  <a:pt x="47" y="41"/>
                  <a:pt x="47" y="41"/>
                </a:cubicBezTo>
                <a:cubicBezTo>
                  <a:pt x="47" y="52"/>
                  <a:pt x="47" y="52"/>
                  <a:pt x="47" y="52"/>
                </a:cubicBezTo>
                <a:cubicBezTo>
                  <a:pt x="47" y="56"/>
                  <a:pt x="44" y="58"/>
                  <a:pt x="41" y="58"/>
                </a:cubicBezTo>
                <a:cubicBezTo>
                  <a:pt x="6" y="58"/>
                  <a:pt x="6" y="58"/>
                  <a:pt x="6" y="58"/>
                </a:cubicBezTo>
                <a:cubicBezTo>
                  <a:pt x="2" y="58"/>
                  <a:pt x="0" y="56"/>
                  <a:pt x="0" y="52"/>
                </a:cubicBezTo>
                <a:close/>
                <a:moveTo>
                  <a:pt x="23" y="91"/>
                </a:moveTo>
                <a:cubicBezTo>
                  <a:pt x="23" y="92"/>
                  <a:pt x="22" y="93"/>
                  <a:pt x="20" y="93"/>
                </a:cubicBezTo>
                <a:cubicBezTo>
                  <a:pt x="2" y="93"/>
                  <a:pt x="2" y="93"/>
                  <a:pt x="2" y="93"/>
                </a:cubicBezTo>
                <a:cubicBezTo>
                  <a:pt x="1" y="93"/>
                  <a:pt x="0" y="92"/>
                  <a:pt x="0" y="91"/>
                </a:cubicBezTo>
                <a:cubicBezTo>
                  <a:pt x="0" y="73"/>
                  <a:pt x="0" y="73"/>
                  <a:pt x="0" y="73"/>
                </a:cubicBezTo>
                <a:cubicBezTo>
                  <a:pt x="0" y="71"/>
                  <a:pt x="1" y="70"/>
                  <a:pt x="2" y="70"/>
                </a:cubicBezTo>
                <a:cubicBezTo>
                  <a:pt x="20" y="70"/>
                  <a:pt x="20" y="70"/>
                  <a:pt x="20" y="70"/>
                </a:cubicBezTo>
                <a:cubicBezTo>
                  <a:pt x="22" y="70"/>
                  <a:pt x="23" y="71"/>
                  <a:pt x="23" y="73"/>
                </a:cubicBezTo>
                <a:lnTo>
                  <a:pt x="23" y="91"/>
                </a:lnTo>
                <a:close/>
                <a:moveTo>
                  <a:pt x="41" y="126"/>
                </a:moveTo>
                <a:cubicBezTo>
                  <a:pt x="41" y="127"/>
                  <a:pt x="39" y="129"/>
                  <a:pt x="38" y="129"/>
                </a:cubicBezTo>
                <a:cubicBezTo>
                  <a:pt x="20" y="129"/>
                  <a:pt x="20" y="129"/>
                  <a:pt x="20" y="129"/>
                </a:cubicBezTo>
                <a:cubicBezTo>
                  <a:pt x="18" y="129"/>
                  <a:pt x="17" y="127"/>
                  <a:pt x="17" y="126"/>
                </a:cubicBezTo>
                <a:cubicBezTo>
                  <a:pt x="17" y="108"/>
                  <a:pt x="17" y="108"/>
                  <a:pt x="17" y="108"/>
                </a:cubicBezTo>
                <a:cubicBezTo>
                  <a:pt x="17" y="106"/>
                  <a:pt x="18" y="105"/>
                  <a:pt x="20" y="105"/>
                </a:cubicBezTo>
                <a:cubicBezTo>
                  <a:pt x="38" y="105"/>
                  <a:pt x="38" y="105"/>
                  <a:pt x="38" y="105"/>
                </a:cubicBezTo>
                <a:cubicBezTo>
                  <a:pt x="39" y="105"/>
                  <a:pt x="41" y="106"/>
                  <a:pt x="41" y="108"/>
                </a:cubicBezTo>
                <a:lnTo>
                  <a:pt x="41" y="126"/>
                </a:lnTo>
                <a:close/>
                <a:moveTo>
                  <a:pt x="58" y="91"/>
                </a:moveTo>
                <a:cubicBezTo>
                  <a:pt x="58" y="92"/>
                  <a:pt x="57" y="93"/>
                  <a:pt x="55" y="93"/>
                </a:cubicBezTo>
                <a:cubicBezTo>
                  <a:pt x="38" y="93"/>
                  <a:pt x="38" y="93"/>
                  <a:pt x="38" y="93"/>
                </a:cubicBezTo>
                <a:cubicBezTo>
                  <a:pt x="36" y="93"/>
                  <a:pt x="35" y="92"/>
                  <a:pt x="35" y="91"/>
                </a:cubicBezTo>
                <a:cubicBezTo>
                  <a:pt x="35" y="73"/>
                  <a:pt x="35" y="73"/>
                  <a:pt x="35" y="73"/>
                </a:cubicBezTo>
                <a:cubicBezTo>
                  <a:pt x="35" y="71"/>
                  <a:pt x="36" y="70"/>
                  <a:pt x="38" y="70"/>
                </a:cubicBezTo>
                <a:cubicBezTo>
                  <a:pt x="55" y="70"/>
                  <a:pt x="55" y="70"/>
                  <a:pt x="55" y="70"/>
                </a:cubicBezTo>
                <a:cubicBezTo>
                  <a:pt x="57" y="70"/>
                  <a:pt x="58" y="71"/>
                  <a:pt x="58" y="73"/>
                </a:cubicBezTo>
                <a:lnTo>
                  <a:pt x="58" y="91"/>
                </a:lnTo>
                <a:close/>
                <a:moveTo>
                  <a:pt x="76" y="126"/>
                </a:moveTo>
                <a:cubicBezTo>
                  <a:pt x="76" y="127"/>
                  <a:pt x="74" y="129"/>
                  <a:pt x="73" y="129"/>
                </a:cubicBezTo>
                <a:cubicBezTo>
                  <a:pt x="55" y="129"/>
                  <a:pt x="55" y="129"/>
                  <a:pt x="55" y="129"/>
                </a:cubicBezTo>
                <a:cubicBezTo>
                  <a:pt x="54" y="129"/>
                  <a:pt x="52" y="127"/>
                  <a:pt x="52" y="126"/>
                </a:cubicBezTo>
                <a:cubicBezTo>
                  <a:pt x="52" y="108"/>
                  <a:pt x="52" y="108"/>
                  <a:pt x="52" y="108"/>
                </a:cubicBezTo>
                <a:cubicBezTo>
                  <a:pt x="52" y="106"/>
                  <a:pt x="54" y="105"/>
                  <a:pt x="55" y="105"/>
                </a:cubicBezTo>
                <a:cubicBezTo>
                  <a:pt x="73" y="105"/>
                  <a:pt x="73" y="105"/>
                  <a:pt x="73" y="105"/>
                </a:cubicBezTo>
                <a:cubicBezTo>
                  <a:pt x="74" y="105"/>
                  <a:pt x="76" y="106"/>
                  <a:pt x="76" y="108"/>
                </a:cubicBezTo>
                <a:lnTo>
                  <a:pt x="76" y="126"/>
                </a:lnTo>
                <a:close/>
                <a:moveTo>
                  <a:pt x="93" y="91"/>
                </a:moveTo>
                <a:cubicBezTo>
                  <a:pt x="93" y="92"/>
                  <a:pt x="92" y="93"/>
                  <a:pt x="90" y="93"/>
                </a:cubicBezTo>
                <a:cubicBezTo>
                  <a:pt x="73" y="93"/>
                  <a:pt x="73" y="93"/>
                  <a:pt x="73" y="93"/>
                </a:cubicBezTo>
                <a:cubicBezTo>
                  <a:pt x="71" y="93"/>
                  <a:pt x="70" y="92"/>
                  <a:pt x="70" y="91"/>
                </a:cubicBezTo>
                <a:cubicBezTo>
                  <a:pt x="70" y="73"/>
                  <a:pt x="70" y="73"/>
                  <a:pt x="70" y="73"/>
                </a:cubicBezTo>
                <a:cubicBezTo>
                  <a:pt x="70" y="71"/>
                  <a:pt x="71" y="70"/>
                  <a:pt x="73" y="70"/>
                </a:cubicBezTo>
                <a:cubicBezTo>
                  <a:pt x="90" y="70"/>
                  <a:pt x="90" y="70"/>
                  <a:pt x="90" y="70"/>
                </a:cubicBezTo>
                <a:cubicBezTo>
                  <a:pt x="92" y="70"/>
                  <a:pt x="93" y="71"/>
                  <a:pt x="93" y="73"/>
                </a:cubicBezTo>
                <a:lnTo>
                  <a:pt x="93" y="91"/>
                </a:lnTo>
                <a:close/>
                <a:moveTo>
                  <a:pt x="111" y="126"/>
                </a:moveTo>
                <a:cubicBezTo>
                  <a:pt x="111" y="127"/>
                  <a:pt x="110" y="129"/>
                  <a:pt x="108" y="129"/>
                </a:cubicBezTo>
                <a:cubicBezTo>
                  <a:pt x="90" y="129"/>
                  <a:pt x="90" y="129"/>
                  <a:pt x="90" y="129"/>
                </a:cubicBezTo>
                <a:cubicBezTo>
                  <a:pt x="89" y="129"/>
                  <a:pt x="87" y="127"/>
                  <a:pt x="87" y="126"/>
                </a:cubicBezTo>
                <a:cubicBezTo>
                  <a:pt x="87" y="108"/>
                  <a:pt x="87" y="108"/>
                  <a:pt x="87" y="108"/>
                </a:cubicBezTo>
                <a:cubicBezTo>
                  <a:pt x="87" y="106"/>
                  <a:pt x="89" y="105"/>
                  <a:pt x="90" y="105"/>
                </a:cubicBezTo>
                <a:cubicBezTo>
                  <a:pt x="108" y="105"/>
                  <a:pt x="108" y="105"/>
                  <a:pt x="108" y="105"/>
                </a:cubicBezTo>
                <a:cubicBezTo>
                  <a:pt x="110" y="105"/>
                  <a:pt x="111" y="106"/>
                  <a:pt x="111" y="108"/>
                </a:cubicBezTo>
                <a:lnTo>
                  <a:pt x="111" y="126"/>
                </a:lnTo>
                <a:close/>
                <a:moveTo>
                  <a:pt x="128" y="91"/>
                </a:moveTo>
                <a:cubicBezTo>
                  <a:pt x="128" y="92"/>
                  <a:pt x="127" y="93"/>
                  <a:pt x="126" y="93"/>
                </a:cubicBezTo>
                <a:cubicBezTo>
                  <a:pt x="108" y="93"/>
                  <a:pt x="108" y="93"/>
                  <a:pt x="108" y="93"/>
                </a:cubicBezTo>
                <a:cubicBezTo>
                  <a:pt x="106" y="93"/>
                  <a:pt x="105" y="92"/>
                  <a:pt x="105" y="91"/>
                </a:cubicBezTo>
                <a:cubicBezTo>
                  <a:pt x="105" y="73"/>
                  <a:pt x="105" y="73"/>
                  <a:pt x="105" y="73"/>
                </a:cubicBezTo>
                <a:cubicBezTo>
                  <a:pt x="105" y="71"/>
                  <a:pt x="106" y="70"/>
                  <a:pt x="108" y="70"/>
                </a:cubicBezTo>
                <a:cubicBezTo>
                  <a:pt x="126" y="70"/>
                  <a:pt x="126" y="70"/>
                  <a:pt x="126" y="70"/>
                </a:cubicBezTo>
                <a:cubicBezTo>
                  <a:pt x="127" y="70"/>
                  <a:pt x="128" y="71"/>
                  <a:pt x="128" y="73"/>
                </a:cubicBezTo>
                <a:lnTo>
                  <a:pt x="128" y="91"/>
                </a:lnTo>
                <a:close/>
                <a:moveTo>
                  <a:pt x="164" y="52"/>
                </a:moveTo>
                <a:cubicBezTo>
                  <a:pt x="164" y="56"/>
                  <a:pt x="161" y="58"/>
                  <a:pt x="158" y="58"/>
                </a:cubicBezTo>
                <a:cubicBezTo>
                  <a:pt x="122" y="58"/>
                  <a:pt x="122" y="58"/>
                  <a:pt x="122" y="58"/>
                </a:cubicBezTo>
                <a:cubicBezTo>
                  <a:pt x="119" y="58"/>
                  <a:pt x="117" y="56"/>
                  <a:pt x="117" y="52"/>
                </a:cubicBezTo>
                <a:cubicBezTo>
                  <a:pt x="117" y="41"/>
                  <a:pt x="117" y="41"/>
                  <a:pt x="117" y="41"/>
                </a:cubicBezTo>
                <a:cubicBezTo>
                  <a:pt x="164" y="41"/>
                  <a:pt x="164" y="41"/>
                  <a:pt x="164" y="41"/>
                </a:cubicBezTo>
                <a:lnTo>
                  <a:pt x="164" y="52"/>
                </a:lnTo>
                <a:close/>
                <a:moveTo>
                  <a:pt x="146" y="126"/>
                </a:moveTo>
                <a:cubicBezTo>
                  <a:pt x="146" y="127"/>
                  <a:pt x="145" y="129"/>
                  <a:pt x="143" y="129"/>
                </a:cubicBezTo>
                <a:cubicBezTo>
                  <a:pt x="126" y="129"/>
                  <a:pt x="126" y="129"/>
                  <a:pt x="126" y="129"/>
                </a:cubicBezTo>
                <a:cubicBezTo>
                  <a:pt x="124" y="129"/>
                  <a:pt x="123" y="127"/>
                  <a:pt x="123" y="126"/>
                </a:cubicBezTo>
                <a:cubicBezTo>
                  <a:pt x="123" y="108"/>
                  <a:pt x="123" y="108"/>
                  <a:pt x="123" y="108"/>
                </a:cubicBezTo>
                <a:cubicBezTo>
                  <a:pt x="123" y="106"/>
                  <a:pt x="124" y="105"/>
                  <a:pt x="126" y="105"/>
                </a:cubicBezTo>
                <a:cubicBezTo>
                  <a:pt x="143" y="105"/>
                  <a:pt x="143" y="105"/>
                  <a:pt x="143" y="105"/>
                </a:cubicBezTo>
                <a:cubicBezTo>
                  <a:pt x="145" y="105"/>
                  <a:pt x="146" y="106"/>
                  <a:pt x="146" y="108"/>
                </a:cubicBezTo>
                <a:lnTo>
                  <a:pt x="146" y="126"/>
                </a:lnTo>
                <a:close/>
                <a:moveTo>
                  <a:pt x="164" y="91"/>
                </a:moveTo>
                <a:cubicBezTo>
                  <a:pt x="164" y="92"/>
                  <a:pt x="162" y="93"/>
                  <a:pt x="161" y="93"/>
                </a:cubicBezTo>
                <a:cubicBezTo>
                  <a:pt x="143" y="93"/>
                  <a:pt x="143" y="93"/>
                  <a:pt x="143" y="93"/>
                </a:cubicBezTo>
                <a:cubicBezTo>
                  <a:pt x="141" y="93"/>
                  <a:pt x="140" y="92"/>
                  <a:pt x="140" y="91"/>
                </a:cubicBezTo>
                <a:cubicBezTo>
                  <a:pt x="140" y="73"/>
                  <a:pt x="140" y="73"/>
                  <a:pt x="140" y="73"/>
                </a:cubicBezTo>
                <a:cubicBezTo>
                  <a:pt x="140" y="71"/>
                  <a:pt x="141" y="70"/>
                  <a:pt x="143" y="70"/>
                </a:cubicBezTo>
                <a:cubicBezTo>
                  <a:pt x="161" y="70"/>
                  <a:pt x="161" y="70"/>
                  <a:pt x="161" y="70"/>
                </a:cubicBezTo>
                <a:cubicBezTo>
                  <a:pt x="162" y="70"/>
                  <a:pt x="164" y="71"/>
                  <a:pt x="164" y="73"/>
                </a:cubicBezTo>
                <a:lnTo>
                  <a:pt x="164" y="91"/>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71"/>
          </a:p>
        </p:txBody>
      </p:sp>
      <p:grpSp>
        <p:nvGrpSpPr>
          <p:cNvPr id="18453" name="Group 7"/>
          <p:cNvGrpSpPr>
            <a:grpSpLocks/>
          </p:cNvGrpSpPr>
          <p:nvPr/>
        </p:nvGrpSpPr>
        <p:grpSpPr bwMode="auto">
          <a:xfrm>
            <a:off x="4519087" y="2872855"/>
            <a:ext cx="938589" cy="1574814"/>
            <a:chOff x="0" y="0"/>
            <a:chExt cx="927240" cy="1574408"/>
          </a:xfrm>
        </p:grpSpPr>
        <p:grpSp>
          <p:nvGrpSpPr>
            <p:cNvPr id="16400" name="Group 2"/>
            <p:cNvGrpSpPr>
              <a:grpSpLocks/>
            </p:cNvGrpSpPr>
            <p:nvPr/>
          </p:nvGrpSpPr>
          <p:grpSpPr bwMode="auto">
            <a:xfrm>
              <a:off x="0" y="0"/>
              <a:ext cx="927240" cy="1090568"/>
              <a:chOff x="0" y="0"/>
              <a:chExt cx="3724" cy="1374"/>
            </a:xfrm>
          </p:grpSpPr>
          <p:sp>
            <p:nvSpPr>
              <p:cNvPr id="16402" name="Rectangle 4"/>
              <p:cNvSpPr>
                <a:spLocks noChangeArrowheads="1"/>
              </p:cNvSpPr>
              <p:nvPr/>
            </p:nvSpPr>
            <p:spPr bwMode="auto">
              <a:xfrm>
                <a:off x="0" y="396"/>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4000"/>
                  </a:lnSpc>
                  <a:buFont typeface="Arial" pitchFamily="34" charset="0"/>
                  <a:buNone/>
                </a:pPr>
                <a:r>
                  <a:rPr lang="zh-CN" altLang="en-US" sz="873">
                    <a:solidFill>
                      <a:srgbClr val="FFFFFF"/>
                    </a:solidFill>
                    <a:latin typeface="微软雅黑" pitchFamily="34" charset="-122"/>
                    <a:ea typeface="微软雅黑" pitchFamily="34" charset="-122"/>
                    <a:sym typeface="Open Sans Condensed Light" pitchFamily="34" charset="0"/>
                  </a:rPr>
                  <a:t>此处添加详细文本描述，建议与标题相关并符合整体语言风格，语言描述尽量简洁生动。</a:t>
                </a:r>
                <a:endParaRPr lang="en-US" altLang="zh-CN" sz="873">
                  <a:solidFill>
                    <a:srgbClr val="FFFFFF"/>
                  </a:solidFill>
                  <a:latin typeface="微软雅黑" pitchFamily="34" charset="-122"/>
                  <a:ea typeface="微软雅黑" pitchFamily="34" charset="-122"/>
                  <a:sym typeface="Open Sans Condensed Light" pitchFamily="34" charset="0"/>
                </a:endParaRPr>
              </a:p>
            </p:txBody>
          </p:sp>
          <p:sp>
            <p:nvSpPr>
              <p:cNvPr id="16403" name="Rectangle 5"/>
              <p:cNvSpPr>
                <a:spLocks noChangeArrowheads="1"/>
              </p:cNvSpPr>
              <p:nvPr/>
            </p:nvSpPr>
            <p:spPr bwMode="auto">
              <a:xfrm>
                <a:off x="0" y="0"/>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0000"/>
                  </a:lnSpc>
                  <a:buFont typeface="Arial" pitchFamily="34" charset="0"/>
                  <a:buNone/>
                </a:pPr>
                <a:r>
                  <a:rPr lang="zh-CN" altLang="en-US" sz="1071" b="1">
                    <a:solidFill>
                      <a:srgbClr val="FFFFFF"/>
                    </a:solidFill>
                    <a:latin typeface="微软雅黑" pitchFamily="34" charset="-122"/>
                    <a:ea typeface="微软雅黑" pitchFamily="34" charset="-122"/>
                    <a:sym typeface="Open Sans Condensed Light" pitchFamily="34" charset="0"/>
                  </a:rPr>
                  <a:t>单击此处</a:t>
                </a:r>
              </a:p>
              <a:p>
                <a:pPr eaLnBrk="1" hangingPunct="1">
                  <a:lnSpc>
                    <a:spcPct val="80000"/>
                  </a:lnSpc>
                  <a:buFont typeface="Arial" pitchFamily="34" charset="0"/>
                  <a:buNone/>
                </a:pPr>
                <a:r>
                  <a:rPr lang="zh-CN" altLang="en-US" sz="1071" b="1">
                    <a:solidFill>
                      <a:srgbClr val="FFFFFF"/>
                    </a:solidFill>
                    <a:latin typeface="微软雅黑" pitchFamily="34" charset="-122"/>
                    <a:ea typeface="微软雅黑" pitchFamily="34" charset="-122"/>
                    <a:sym typeface="Open Sans Condensed Light" pitchFamily="34" charset="0"/>
                  </a:rPr>
                  <a:t>添加标题</a:t>
                </a:r>
                <a:endParaRPr lang="zh-CN" altLang="en-US" sz="1071"/>
              </a:p>
            </p:txBody>
          </p:sp>
        </p:grpSp>
        <p:sp>
          <p:nvSpPr>
            <p:cNvPr id="16401" name="Freeform 8"/>
            <p:cNvSpPr>
              <a:spLocks noEditPoints="1" noChangeArrowheads="1"/>
            </p:cNvSpPr>
            <p:nvPr/>
          </p:nvSpPr>
          <p:spPr bwMode="auto">
            <a:xfrm>
              <a:off x="269040" y="1191951"/>
              <a:ext cx="353872" cy="382457"/>
            </a:xfrm>
            <a:custGeom>
              <a:avLst/>
              <a:gdLst>
                <a:gd name="T0" fmla="*/ 2147483647 w 152"/>
                <a:gd name="T1" fmla="*/ 2147483647 h 164"/>
                <a:gd name="T2" fmla="*/ 0 w 152"/>
                <a:gd name="T3" fmla="*/ 2147483647 h 164"/>
                <a:gd name="T4" fmla="*/ 2147483647 w 152"/>
                <a:gd name="T5" fmla="*/ 2147483647 h 164"/>
                <a:gd name="T6" fmla="*/ 2147483647 w 152"/>
                <a:gd name="T7" fmla="*/ 2147483647 h 164"/>
                <a:gd name="T8" fmla="*/ 2147483647 w 152"/>
                <a:gd name="T9" fmla="*/ 0 h 164"/>
                <a:gd name="T10" fmla="*/ 2147483647 w 152"/>
                <a:gd name="T11" fmla="*/ 2147483647 h 164"/>
                <a:gd name="T12" fmla="*/ 2147483647 w 152"/>
                <a:gd name="T13" fmla="*/ 2147483647 h 164"/>
                <a:gd name="T14" fmla="*/ 2147483647 w 152"/>
                <a:gd name="T15" fmla="*/ 0 h 164"/>
                <a:gd name="T16" fmla="*/ 2147483647 w 152"/>
                <a:gd name="T17" fmla="*/ 2147483647 h 164"/>
                <a:gd name="T18" fmla="*/ 2147483647 w 152"/>
                <a:gd name="T19" fmla="*/ 2147483647 h 164"/>
                <a:gd name="T20" fmla="*/ 2147483647 w 152"/>
                <a:gd name="T21" fmla="*/ 2147483647 h 164"/>
                <a:gd name="T22" fmla="*/ 2147483647 w 152"/>
                <a:gd name="T23" fmla="*/ 2147483647 h 164"/>
                <a:gd name="T24" fmla="*/ 2147483647 w 152"/>
                <a:gd name="T25" fmla="*/ 2147483647 h 164"/>
                <a:gd name="T26" fmla="*/ 2147483647 w 152"/>
                <a:gd name="T27" fmla="*/ 2147483647 h 164"/>
                <a:gd name="T28" fmla="*/ 2147483647 w 152"/>
                <a:gd name="T29" fmla="*/ 2147483647 h 164"/>
                <a:gd name="T30" fmla="*/ 2147483647 w 152"/>
                <a:gd name="T31" fmla="*/ 2147483647 h 164"/>
                <a:gd name="T32" fmla="*/ 2147483647 w 152"/>
                <a:gd name="T33" fmla="*/ 2147483647 h 164"/>
                <a:gd name="T34" fmla="*/ 2147483647 w 152"/>
                <a:gd name="T35" fmla="*/ 2147483647 h 164"/>
                <a:gd name="T36" fmla="*/ 2147483647 w 152"/>
                <a:gd name="T37" fmla="*/ 2147483647 h 164"/>
                <a:gd name="T38" fmla="*/ 2147483647 w 152"/>
                <a:gd name="T39" fmla="*/ 2147483647 h 164"/>
                <a:gd name="T40" fmla="*/ 2147483647 w 152"/>
                <a:gd name="T41" fmla="*/ 2147483647 h 164"/>
                <a:gd name="T42" fmla="*/ 2147483647 w 152"/>
                <a:gd name="T43" fmla="*/ 2147483647 h 164"/>
                <a:gd name="T44" fmla="*/ 2147483647 w 152"/>
                <a:gd name="T45" fmla="*/ 2147483647 h 164"/>
                <a:gd name="T46" fmla="*/ 2147483647 w 152"/>
                <a:gd name="T47" fmla="*/ 2147483647 h 164"/>
                <a:gd name="T48" fmla="*/ 2147483647 w 152"/>
                <a:gd name="T49" fmla="*/ 2147483647 h 164"/>
                <a:gd name="T50" fmla="*/ 2147483647 w 152"/>
                <a:gd name="T51" fmla="*/ 2147483647 h 164"/>
                <a:gd name="T52" fmla="*/ 2147483647 w 152"/>
                <a:gd name="T53" fmla="*/ 2147483647 h 164"/>
                <a:gd name="T54" fmla="*/ 2147483647 w 152"/>
                <a:gd name="T55" fmla="*/ 2147483647 h 164"/>
                <a:gd name="T56" fmla="*/ 2147483647 w 152"/>
                <a:gd name="T57" fmla="*/ 2147483647 h 164"/>
                <a:gd name="T58" fmla="*/ 2147483647 w 152"/>
                <a:gd name="T59" fmla="*/ 2147483647 h 164"/>
                <a:gd name="T60" fmla="*/ 2147483647 w 152"/>
                <a:gd name="T61" fmla="*/ 2147483647 h 164"/>
                <a:gd name="T62" fmla="*/ 2147483647 w 152"/>
                <a:gd name="T63" fmla="*/ 2147483647 h 164"/>
                <a:gd name="T64" fmla="*/ 2147483647 w 152"/>
                <a:gd name="T65" fmla="*/ 2147483647 h 164"/>
                <a:gd name="T66" fmla="*/ 2147483647 w 152"/>
                <a:gd name="T67" fmla="*/ 2147483647 h 164"/>
                <a:gd name="T68" fmla="*/ 2147483647 w 152"/>
                <a:gd name="T69" fmla="*/ 2147483647 h 164"/>
                <a:gd name="T70" fmla="*/ 2147483647 w 152"/>
                <a:gd name="T71" fmla="*/ 2147483647 h 164"/>
                <a:gd name="T72" fmla="*/ 2147483647 w 152"/>
                <a:gd name="T73" fmla="*/ 2147483647 h 164"/>
                <a:gd name="T74" fmla="*/ 2147483647 w 152"/>
                <a:gd name="T75" fmla="*/ 2147483647 h 164"/>
                <a:gd name="T76" fmla="*/ 2147483647 w 152"/>
                <a:gd name="T77" fmla="*/ 2147483647 h 164"/>
                <a:gd name="T78" fmla="*/ 2147483647 w 152"/>
                <a:gd name="T79" fmla="*/ 2147483647 h 164"/>
                <a:gd name="T80" fmla="*/ 2147483647 w 152"/>
                <a:gd name="T81" fmla="*/ 2147483647 h 164"/>
                <a:gd name="T82" fmla="*/ 2147483647 w 152"/>
                <a:gd name="T83" fmla="*/ 2147483647 h 164"/>
                <a:gd name="T84" fmla="*/ 2147483647 w 152"/>
                <a:gd name="T85" fmla="*/ 2147483647 h 164"/>
                <a:gd name="T86" fmla="*/ 2147483647 w 152"/>
                <a:gd name="T87" fmla="*/ 2147483647 h 164"/>
                <a:gd name="T88" fmla="*/ 2147483647 w 152"/>
                <a:gd name="T89" fmla="*/ 2147483647 h 164"/>
                <a:gd name="T90" fmla="*/ 2147483647 w 152"/>
                <a:gd name="T91" fmla="*/ 2147483647 h 164"/>
                <a:gd name="T92" fmla="*/ 2147483647 w 152"/>
                <a:gd name="T93" fmla="*/ 2147483647 h 164"/>
                <a:gd name="T94" fmla="*/ 2147483647 w 152"/>
                <a:gd name="T95" fmla="*/ 2147483647 h 164"/>
                <a:gd name="T96" fmla="*/ 2147483647 w 152"/>
                <a:gd name="T97" fmla="*/ 2147483647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164"/>
                <a:gd name="T149" fmla="*/ 152 w 152"/>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164">
                  <a:moveTo>
                    <a:pt x="152" y="152"/>
                  </a:moveTo>
                  <a:cubicBezTo>
                    <a:pt x="152" y="158"/>
                    <a:pt x="147" y="164"/>
                    <a:pt x="141" y="164"/>
                  </a:cubicBezTo>
                  <a:cubicBezTo>
                    <a:pt x="12" y="164"/>
                    <a:pt x="12" y="164"/>
                    <a:pt x="12" y="164"/>
                  </a:cubicBezTo>
                  <a:cubicBezTo>
                    <a:pt x="5" y="164"/>
                    <a:pt x="0" y="158"/>
                    <a:pt x="0" y="152"/>
                  </a:cubicBezTo>
                  <a:cubicBezTo>
                    <a:pt x="0" y="35"/>
                    <a:pt x="0" y="35"/>
                    <a:pt x="0" y="35"/>
                  </a:cubicBezTo>
                  <a:cubicBezTo>
                    <a:pt x="0" y="28"/>
                    <a:pt x="5" y="23"/>
                    <a:pt x="12" y="23"/>
                  </a:cubicBezTo>
                  <a:cubicBezTo>
                    <a:pt x="24" y="23"/>
                    <a:pt x="24" y="23"/>
                    <a:pt x="24" y="23"/>
                  </a:cubicBezTo>
                  <a:cubicBezTo>
                    <a:pt x="24" y="14"/>
                    <a:pt x="24" y="14"/>
                    <a:pt x="24" y="14"/>
                  </a:cubicBezTo>
                  <a:cubicBezTo>
                    <a:pt x="24" y="6"/>
                    <a:pt x="30" y="0"/>
                    <a:pt x="38" y="0"/>
                  </a:cubicBezTo>
                  <a:cubicBezTo>
                    <a:pt x="44" y="0"/>
                    <a:pt x="44" y="0"/>
                    <a:pt x="44" y="0"/>
                  </a:cubicBezTo>
                  <a:cubicBezTo>
                    <a:pt x="52" y="0"/>
                    <a:pt x="59" y="6"/>
                    <a:pt x="59" y="14"/>
                  </a:cubicBezTo>
                  <a:cubicBezTo>
                    <a:pt x="59" y="23"/>
                    <a:pt x="59" y="23"/>
                    <a:pt x="59" y="23"/>
                  </a:cubicBezTo>
                  <a:cubicBezTo>
                    <a:pt x="94" y="23"/>
                    <a:pt x="94" y="23"/>
                    <a:pt x="94" y="23"/>
                  </a:cubicBezTo>
                  <a:cubicBezTo>
                    <a:pt x="94" y="14"/>
                    <a:pt x="94" y="14"/>
                    <a:pt x="94" y="14"/>
                  </a:cubicBezTo>
                  <a:cubicBezTo>
                    <a:pt x="94" y="6"/>
                    <a:pt x="100" y="0"/>
                    <a:pt x="109" y="0"/>
                  </a:cubicBezTo>
                  <a:cubicBezTo>
                    <a:pt x="114" y="0"/>
                    <a:pt x="114" y="0"/>
                    <a:pt x="114" y="0"/>
                  </a:cubicBezTo>
                  <a:cubicBezTo>
                    <a:pt x="122" y="0"/>
                    <a:pt x="129" y="6"/>
                    <a:pt x="129" y="14"/>
                  </a:cubicBezTo>
                  <a:cubicBezTo>
                    <a:pt x="129" y="23"/>
                    <a:pt x="129" y="23"/>
                    <a:pt x="129" y="23"/>
                  </a:cubicBezTo>
                  <a:cubicBezTo>
                    <a:pt x="141" y="23"/>
                    <a:pt x="141" y="23"/>
                    <a:pt x="141" y="23"/>
                  </a:cubicBezTo>
                  <a:cubicBezTo>
                    <a:pt x="147" y="23"/>
                    <a:pt x="152" y="28"/>
                    <a:pt x="152" y="35"/>
                  </a:cubicBezTo>
                  <a:lnTo>
                    <a:pt x="152" y="152"/>
                  </a:lnTo>
                  <a:close/>
                  <a:moveTo>
                    <a:pt x="38" y="85"/>
                  </a:moveTo>
                  <a:cubicBezTo>
                    <a:pt x="38" y="58"/>
                    <a:pt x="38" y="58"/>
                    <a:pt x="38" y="58"/>
                  </a:cubicBezTo>
                  <a:cubicBezTo>
                    <a:pt x="12" y="58"/>
                    <a:pt x="12" y="58"/>
                    <a:pt x="12" y="58"/>
                  </a:cubicBezTo>
                  <a:cubicBezTo>
                    <a:pt x="12" y="85"/>
                    <a:pt x="12" y="85"/>
                    <a:pt x="12" y="85"/>
                  </a:cubicBezTo>
                  <a:lnTo>
                    <a:pt x="38" y="85"/>
                  </a:lnTo>
                  <a:close/>
                  <a:moveTo>
                    <a:pt x="38" y="120"/>
                  </a:moveTo>
                  <a:cubicBezTo>
                    <a:pt x="38" y="90"/>
                    <a:pt x="38" y="90"/>
                    <a:pt x="38" y="90"/>
                  </a:cubicBezTo>
                  <a:cubicBezTo>
                    <a:pt x="12" y="90"/>
                    <a:pt x="12" y="90"/>
                    <a:pt x="12" y="90"/>
                  </a:cubicBezTo>
                  <a:cubicBezTo>
                    <a:pt x="12" y="120"/>
                    <a:pt x="12" y="120"/>
                    <a:pt x="12" y="120"/>
                  </a:cubicBezTo>
                  <a:lnTo>
                    <a:pt x="38" y="120"/>
                  </a:lnTo>
                  <a:close/>
                  <a:moveTo>
                    <a:pt x="38" y="152"/>
                  </a:moveTo>
                  <a:cubicBezTo>
                    <a:pt x="38" y="126"/>
                    <a:pt x="38" y="126"/>
                    <a:pt x="38" y="126"/>
                  </a:cubicBezTo>
                  <a:cubicBezTo>
                    <a:pt x="12" y="126"/>
                    <a:pt x="12" y="126"/>
                    <a:pt x="12" y="126"/>
                  </a:cubicBezTo>
                  <a:cubicBezTo>
                    <a:pt x="12" y="152"/>
                    <a:pt x="12" y="152"/>
                    <a:pt x="12" y="152"/>
                  </a:cubicBezTo>
                  <a:lnTo>
                    <a:pt x="38" y="152"/>
                  </a:lnTo>
                  <a:close/>
                  <a:moveTo>
                    <a:pt x="47" y="14"/>
                  </a:moveTo>
                  <a:cubicBezTo>
                    <a:pt x="47" y="13"/>
                    <a:pt x="46" y="11"/>
                    <a:pt x="44" y="11"/>
                  </a:cubicBezTo>
                  <a:cubicBezTo>
                    <a:pt x="38" y="11"/>
                    <a:pt x="38" y="11"/>
                    <a:pt x="38" y="11"/>
                  </a:cubicBezTo>
                  <a:cubicBezTo>
                    <a:pt x="37" y="11"/>
                    <a:pt x="35" y="13"/>
                    <a:pt x="35" y="14"/>
                  </a:cubicBezTo>
                  <a:cubicBezTo>
                    <a:pt x="35" y="41"/>
                    <a:pt x="35" y="41"/>
                    <a:pt x="35" y="41"/>
                  </a:cubicBezTo>
                  <a:cubicBezTo>
                    <a:pt x="35" y="42"/>
                    <a:pt x="37" y="44"/>
                    <a:pt x="38" y="44"/>
                  </a:cubicBezTo>
                  <a:cubicBezTo>
                    <a:pt x="44" y="44"/>
                    <a:pt x="44" y="44"/>
                    <a:pt x="44" y="44"/>
                  </a:cubicBezTo>
                  <a:cubicBezTo>
                    <a:pt x="46" y="44"/>
                    <a:pt x="47" y="42"/>
                    <a:pt x="47" y="41"/>
                  </a:cubicBezTo>
                  <a:lnTo>
                    <a:pt x="47" y="14"/>
                  </a:lnTo>
                  <a:close/>
                  <a:moveTo>
                    <a:pt x="73" y="85"/>
                  </a:moveTo>
                  <a:cubicBezTo>
                    <a:pt x="73" y="58"/>
                    <a:pt x="73" y="58"/>
                    <a:pt x="73" y="58"/>
                  </a:cubicBezTo>
                  <a:cubicBezTo>
                    <a:pt x="44" y="58"/>
                    <a:pt x="44" y="58"/>
                    <a:pt x="44" y="58"/>
                  </a:cubicBezTo>
                  <a:cubicBezTo>
                    <a:pt x="44" y="85"/>
                    <a:pt x="44" y="85"/>
                    <a:pt x="44" y="85"/>
                  </a:cubicBezTo>
                  <a:lnTo>
                    <a:pt x="73" y="85"/>
                  </a:lnTo>
                  <a:close/>
                  <a:moveTo>
                    <a:pt x="73" y="120"/>
                  </a:moveTo>
                  <a:cubicBezTo>
                    <a:pt x="73" y="90"/>
                    <a:pt x="73" y="90"/>
                    <a:pt x="73" y="90"/>
                  </a:cubicBezTo>
                  <a:cubicBezTo>
                    <a:pt x="44" y="90"/>
                    <a:pt x="44" y="90"/>
                    <a:pt x="44" y="90"/>
                  </a:cubicBezTo>
                  <a:cubicBezTo>
                    <a:pt x="44" y="120"/>
                    <a:pt x="44" y="120"/>
                    <a:pt x="44" y="120"/>
                  </a:cubicBezTo>
                  <a:lnTo>
                    <a:pt x="73" y="120"/>
                  </a:lnTo>
                  <a:close/>
                  <a:moveTo>
                    <a:pt x="73" y="152"/>
                  </a:moveTo>
                  <a:cubicBezTo>
                    <a:pt x="73" y="126"/>
                    <a:pt x="73" y="126"/>
                    <a:pt x="73" y="126"/>
                  </a:cubicBezTo>
                  <a:cubicBezTo>
                    <a:pt x="44" y="126"/>
                    <a:pt x="44" y="126"/>
                    <a:pt x="44" y="126"/>
                  </a:cubicBezTo>
                  <a:cubicBezTo>
                    <a:pt x="44" y="152"/>
                    <a:pt x="44" y="152"/>
                    <a:pt x="44" y="152"/>
                  </a:cubicBezTo>
                  <a:lnTo>
                    <a:pt x="73" y="152"/>
                  </a:lnTo>
                  <a:close/>
                  <a:moveTo>
                    <a:pt x="109" y="85"/>
                  </a:moveTo>
                  <a:cubicBezTo>
                    <a:pt x="109" y="58"/>
                    <a:pt x="109" y="58"/>
                    <a:pt x="109" y="58"/>
                  </a:cubicBezTo>
                  <a:cubicBezTo>
                    <a:pt x="79" y="58"/>
                    <a:pt x="79" y="58"/>
                    <a:pt x="79" y="58"/>
                  </a:cubicBezTo>
                  <a:cubicBezTo>
                    <a:pt x="79" y="85"/>
                    <a:pt x="79" y="85"/>
                    <a:pt x="79" y="85"/>
                  </a:cubicBezTo>
                  <a:lnTo>
                    <a:pt x="109" y="85"/>
                  </a:lnTo>
                  <a:close/>
                  <a:moveTo>
                    <a:pt x="109" y="120"/>
                  </a:moveTo>
                  <a:cubicBezTo>
                    <a:pt x="109" y="90"/>
                    <a:pt x="109" y="90"/>
                    <a:pt x="109" y="90"/>
                  </a:cubicBezTo>
                  <a:cubicBezTo>
                    <a:pt x="79" y="90"/>
                    <a:pt x="79" y="90"/>
                    <a:pt x="79" y="90"/>
                  </a:cubicBezTo>
                  <a:cubicBezTo>
                    <a:pt x="79" y="120"/>
                    <a:pt x="79" y="120"/>
                    <a:pt x="79" y="120"/>
                  </a:cubicBezTo>
                  <a:lnTo>
                    <a:pt x="109" y="120"/>
                  </a:lnTo>
                  <a:close/>
                  <a:moveTo>
                    <a:pt x="109" y="152"/>
                  </a:moveTo>
                  <a:cubicBezTo>
                    <a:pt x="109" y="126"/>
                    <a:pt x="109" y="126"/>
                    <a:pt x="109" y="126"/>
                  </a:cubicBezTo>
                  <a:cubicBezTo>
                    <a:pt x="79" y="126"/>
                    <a:pt x="79" y="126"/>
                    <a:pt x="79" y="126"/>
                  </a:cubicBezTo>
                  <a:cubicBezTo>
                    <a:pt x="79" y="152"/>
                    <a:pt x="79" y="152"/>
                    <a:pt x="79" y="152"/>
                  </a:cubicBezTo>
                  <a:lnTo>
                    <a:pt x="109" y="152"/>
                  </a:lnTo>
                  <a:close/>
                  <a:moveTo>
                    <a:pt x="117" y="14"/>
                  </a:moveTo>
                  <a:cubicBezTo>
                    <a:pt x="117" y="13"/>
                    <a:pt x="116" y="11"/>
                    <a:pt x="114" y="11"/>
                  </a:cubicBezTo>
                  <a:cubicBezTo>
                    <a:pt x="109" y="11"/>
                    <a:pt x="109" y="11"/>
                    <a:pt x="109" y="11"/>
                  </a:cubicBezTo>
                  <a:cubicBezTo>
                    <a:pt x="107" y="11"/>
                    <a:pt x="106" y="13"/>
                    <a:pt x="106" y="14"/>
                  </a:cubicBezTo>
                  <a:cubicBezTo>
                    <a:pt x="106" y="41"/>
                    <a:pt x="106" y="41"/>
                    <a:pt x="106" y="41"/>
                  </a:cubicBezTo>
                  <a:cubicBezTo>
                    <a:pt x="106" y="42"/>
                    <a:pt x="107" y="44"/>
                    <a:pt x="109" y="44"/>
                  </a:cubicBezTo>
                  <a:cubicBezTo>
                    <a:pt x="114" y="44"/>
                    <a:pt x="114" y="44"/>
                    <a:pt x="114" y="44"/>
                  </a:cubicBezTo>
                  <a:cubicBezTo>
                    <a:pt x="116" y="44"/>
                    <a:pt x="117" y="42"/>
                    <a:pt x="117" y="41"/>
                  </a:cubicBezTo>
                  <a:lnTo>
                    <a:pt x="117" y="14"/>
                  </a:lnTo>
                  <a:close/>
                  <a:moveTo>
                    <a:pt x="141" y="85"/>
                  </a:moveTo>
                  <a:cubicBezTo>
                    <a:pt x="141" y="58"/>
                    <a:pt x="141" y="58"/>
                    <a:pt x="141" y="58"/>
                  </a:cubicBezTo>
                  <a:cubicBezTo>
                    <a:pt x="114" y="58"/>
                    <a:pt x="114" y="58"/>
                    <a:pt x="114" y="58"/>
                  </a:cubicBezTo>
                  <a:cubicBezTo>
                    <a:pt x="114" y="85"/>
                    <a:pt x="114" y="85"/>
                    <a:pt x="114" y="85"/>
                  </a:cubicBezTo>
                  <a:lnTo>
                    <a:pt x="141" y="85"/>
                  </a:lnTo>
                  <a:close/>
                  <a:moveTo>
                    <a:pt x="141" y="120"/>
                  </a:moveTo>
                  <a:cubicBezTo>
                    <a:pt x="141" y="90"/>
                    <a:pt x="141" y="90"/>
                    <a:pt x="141" y="90"/>
                  </a:cubicBezTo>
                  <a:cubicBezTo>
                    <a:pt x="114" y="90"/>
                    <a:pt x="114" y="90"/>
                    <a:pt x="114" y="90"/>
                  </a:cubicBezTo>
                  <a:cubicBezTo>
                    <a:pt x="114" y="120"/>
                    <a:pt x="114" y="120"/>
                    <a:pt x="114" y="120"/>
                  </a:cubicBezTo>
                  <a:lnTo>
                    <a:pt x="141" y="120"/>
                  </a:lnTo>
                  <a:close/>
                  <a:moveTo>
                    <a:pt x="141" y="152"/>
                  </a:moveTo>
                  <a:cubicBezTo>
                    <a:pt x="141" y="126"/>
                    <a:pt x="141" y="126"/>
                    <a:pt x="141" y="126"/>
                  </a:cubicBezTo>
                  <a:cubicBezTo>
                    <a:pt x="114" y="126"/>
                    <a:pt x="114" y="126"/>
                    <a:pt x="114" y="126"/>
                  </a:cubicBezTo>
                  <a:cubicBezTo>
                    <a:pt x="114" y="152"/>
                    <a:pt x="114" y="152"/>
                    <a:pt x="114" y="152"/>
                  </a:cubicBezTo>
                  <a:lnTo>
                    <a:pt x="141" y="152"/>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8458" name="Rectangle 45"/>
          <p:cNvSpPr>
            <a:spLocks noChangeArrowheads="1"/>
          </p:cNvSpPr>
          <p:nvPr/>
        </p:nvSpPr>
        <p:spPr bwMode="auto">
          <a:xfrm>
            <a:off x="1577334" y="457721"/>
            <a:ext cx="6022089"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zh-CN" altLang="en-US" sz="2857" b="1" dirty="0" smtClean="0">
                <a:solidFill>
                  <a:srgbClr val="009644"/>
                </a:solidFill>
                <a:latin typeface="微软雅黑" pitchFamily="34" charset="-122"/>
                <a:ea typeface="微软雅黑" pitchFamily="34" charset="-122"/>
                <a:sym typeface="Bebas Neue" charset="0"/>
              </a:rPr>
              <a:t> </a:t>
            </a:r>
            <a:endParaRPr lang="zh-CN" altLang="en-US" sz="2857" b="1" dirty="0">
              <a:solidFill>
                <a:srgbClr val="009644"/>
              </a:solidFill>
              <a:latin typeface="微软雅黑" pitchFamily="34" charset="-122"/>
              <a:ea typeface="微软雅黑" pitchFamily="34" charset="-122"/>
              <a:sym typeface="Bebas Neue" charset="0"/>
            </a:endParaRPr>
          </a:p>
        </p:txBody>
      </p:sp>
      <p:sp>
        <p:nvSpPr>
          <p:cNvPr id="18459"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28" name="矩形 27"/>
          <p:cNvSpPr/>
          <p:nvPr>
            <p:custDataLst>
              <p:tags r:id="rId1"/>
            </p:custDataLst>
          </p:nvPr>
        </p:nvSpPr>
        <p:spPr>
          <a:xfrm>
            <a:off x="84113" y="4935492"/>
            <a:ext cx="4319366" cy="226665"/>
          </a:xfrm>
          <a:prstGeom prst="rect">
            <a:avLst/>
          </a:prstGeom>
        </p:spPr>
        <p:txBody>
          <a:bodyPr wrap="square">
            <a:spAutoFit/>
          </a:bodyPr>
          <a:lstStyle/>
          <a:p>
            <a:r>
              <a:rPr lang="zh-CN" altLang="en-US" sz="873" dirty="0" smtClean="0">
                <a:solidFill>
                  <a:schemeClr val="bg1"/>
                </a:solidFill>
                <a:latin typeface="微软雅黑" pitchFamily="34" charset="-122"/>
                <a:ea typeface="微软雅黑" pitchFamily="34" charset="-122"/>
              </a:rPr>
              <a:t> </a:t>
            </a:r>
            <a:endParaRPr lang="zh-CN" altLang="en-US" sz="873"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7147793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458"/>
                                        </p:tgtEl>
                                        <p:attrNameLst>
                                          <p:attrName>style.visibility</p:attrName>
                                        </p:attrNameLst>
                                      </p:cBhvr>
                                      <p:to>
                                        <p:strVal val="visible"/>
                                      </p:to>
                                    </p:set>
                                    <p:animEffect>
                                      <p:cBhvr>
                                        <p:cTn id="7" dur="500"/>
                                        <p:tgtEl>
                                          <p:spTgt spid="1845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8459"/>
                                        </p:tgtEl>
                                        <p:attrNameLst>
                                          <p:attrName>style.visibility</p:attrName>
                                        </p:attrNameLst>
                                      </p:cBhvr>
                                      <p:to>
                                        <p:strVal val="visible"/>
                                      </p:to>
                                    </p:set>
                                    <p:animEffect>
                                      <p:cBhvr>
                                        <p:cTn id="10" dur="500"/>
                                        <p:tgtEl>
                                          <p:spTgt spid="18459"/>
                                        </p:tgtEl>
                                      </p:cBhvr>
                                    </p:animEffect>
                                  </p:childTnLst>
                                </p:cTn>
                              </p:par>
                              <p:par>
                                <p:cTn id="11" presetID="2" presetClass="entr" presetSubtype="4" fill="hold" grpId="0" nodeType="withEffect">
                                  <p:stCondLst>
                                    <p:cond delay="50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500" fill="hold"/>
                                        <p:tgtEl>
                                          <p:spTgt spid="18434"/>
                                        </p:tgtEl>
                                        <p:attrNameLst>
                                          <p:attrName>ppt_x</p:attrName>
                                        </p:attrNameLst>
                                      </p:cBhvr>
                                      <p:tavLst>
                                        <p:tav tm="0">
                                          <p:val>
                                            <p:strVal val="#ppt_x"/>
                                          </p:val>
                                        </p:tav>
                                        <p:tav tm="100000">
                                          <p:val>
                                            <p:strVal val="#ppt_x"/>
                                          </p:val>
                                        </p:tav>
                                      </p:tavLst>
                                    </p:anim>
                                    <p:anim calcmode="lin" valueType="num">
                                      <p:cBhvr>
                                        <p:cTn id="14" dur="500" fill="hold"/>
                                        <p:tgtEl>
                                          <p:spTgt spid="1843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18437"/>
                                        </p:tgtEl>
                                        <p:attrNameLst>
                                          <p:attrName>style.visibility</p:attrName>
                                        </p:attrNameLst>
                                      </p:cBhvr>
                                      <p:to>
                                        <p:strVal val="visible"/>
                                      </p:to>
                                    </p:set>
                                    <p:animEffect>
                                      <p:cBhvr>
                                        <p:cTn id="18" dur="500"/>
                                        <p:tgtEl>
                                          <p:spTgt spid="184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6"/>
                                        </p:tgtEl>
                                        <p:attrNameLst>
                                          <p:attrName>style.visibility</p:attrName>
                                        </p:attrNameLst>
                                      </p:cBhvr>
                                      <p:to>
                                        <p:strVal val="visible"/>
                                      </p:to>
                                    </p:set>
                                    <p:anim calcmode="lin" valueType="num">
                                      <p:cBhvr>
                                        <p:cTn id="21" dur="500" fill="hold"/>
                                        <p:tgtEl>
                                          <p:spTgt spid="18436"/>
                                        </p:tgtEl>
                                        <p:attrNameLst>
                                          <p:attrName>ppt_w</p:attrName>
                                        </p:attrNameLst>
                                      </p:cBhvr>
                                      <p:tavLst>
                                        <p:tav tm="0">
                                          <p:val>
                                            <p:fltVal val="0"/>
                                          </p:val>
                                        </p:tav>
                                        <p:tav tm="100000">
                                          <p:val>
                                            <p:strVal val="#ppt_w"/>
                                          </p:val>
                                        </p:tav>
                                      </p:tavLst>
                                    </p:anim>
                                    <p:anim calcmode="lin" valueType="num">
                                      <p:cBhvr>
                                        <p:cTn id="22" dur="500" fill="hold"/>
                                        <p:tgtEl>
                                          <p:spTgt spid="18436"/>
                                        </p:tgtEl>
                                        <p:attrNameLst>
                                          <p:attrName>ppt_h</p:attrName>
                                        </p:attrNameLst>
                                      </p:cBhvr>
                                      <p:tavLst>
                                        <p:tav tm="0">
                                          <p:val>
                                            <p:fltVal val="0"/>
                                          </p:val>
                                        </p:tav>
                                        <p:tav tm="100000">
                                          <p:val>
                                            <p:strVal val="#ppt_h"/>
                                          </p:val>
                                        </p:tav>
                                      </p:tavLst>
                                    </p:anim>
                                    <p:animEffect>
                                      <p:cBhvr>
                                        <p:cTn id="23" dur="500"/>
                                        <p:tgtEl>
                                          <p:spTgt spid="18436"/>
                                        </p:tgtEl>
                                      </p:cBhvr>
                                    </p:animEffect>
                                  </p:childTnLst>
                                </p:cTn>
                              </p:par>
                            </p:childTnLst>
                          </p:cTn>
                        </p:par>
                        <p:par>
                          <p:cTn id="24" fill="hold" nodeType="afterGroup">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8435"/>
                                        </p:tgtEl>
                                        <p:attrNameLst>
                                          <p:attrName>style.visibility</p:attrName>
                                        </p:attrNameLst>
                                      </p:cBhvr>
                                      <p:to>
                                        <p:strVal val="visible"/>
                                      </p:to>
                                    </p:set>
                                    <p:animEffect>
                                      <p:cBhvr>
                                        <p:cTn id="27" dur="500"/>
                                        <p:tgtEl>
                                          <p:spTgt spid="18435"/>
                                        </p:tgtEl>
                                      </p:cBhvr>
                                    </p:animEffect>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18453"/>
                                        </p:tgtEl>
                                        <p:attrNameLst>
                                          <p:attrName>style.visibility</p:attrName>
                                        </p:attrNameLst>
                                      </p:cBhvr>
                                      <p:to>
                                        <p:strVal val="visible"/>
                                      </p:to>
                                    </p:set>
                                    <p:animEffect>
                                      <p:cBhvr>
                                        <p:cTn id="31" dur="300"/>
                                        <p:tgtEl>
                                          <p:spTgt spid="18453"/>
                                        </p:tgtEl>
                                      </p:cBhvr>
                                    </p:animEffect>
                                    <p:anim calcmode="lin" valueType="num">
                                      <p:cBhvr>
                                        <p:cTn id="32" dur="300" fill="hold"/>
                                        <p:tgtEl>
                                          <p:spTgt spid="18453"/>
                                        </p:tgtEl>
                                        <p:attrNameLst>
                                          <p:attrName>ppt_x</p:attrName>
                                        </p:attrNameLst>
                                      </p:cBhvr>
                                      <p:tavLst>
                                        <p:tav tm="0">
                                          <p:val>
                                            <p:strVal val="#ppt_x"/>
                                          </p:val>
                                        </p:tav>
                                        <p:tav tm="100000">
                                          <p:val>
                                            <p:strVal val="#ppt_x"/>
                                          </p:val>
                                        </p:tav>
                                      </p:tavLst>
                                    </p:anim>
                                    <p:anim calcmode="lin" valueType="num">
                                      <p:cBhvr>
                                        <p:cTn id="33" dur="300" fill="hold"/>
                                        <p:tgtEl>
                                          <p:spTgt spid="18453"/>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8441"/>
                                        </p:tgtEl>
                                        <p:attrNameLst>
                                          <p:attrName>style.visibility</p:attrName>
                                        </p:attrNameLst>
                                      </p:cBhvr>
                                      <p:to>
                                        <p:strVal val="visible"/>
                                      </p:to>
                                    </p:set>
                                    <p:anim calcmode="lin" valueType="num">
                                      <p:cBhvr>
                                        <p:cTn id="36" dur="500" fill="hold"/>
                                        <p:tgtEl>
                                          <p:spTgt spid="18441"/>
                                        </p:tgtEl>
                                        <p:attrNameLst>
                                          <p:attrName>ppt_w</p:attrName>
                                        </p:attrNameLst>
                                      </p:cBhvr>
                                      <p:tavLst>
                                        <p:tav tm="0">
                                          <p:val>
                                            <p:fltVal val="0"/>
                                          </p:val>
                                        </p:tav>
                                        <p:tav tm="100000">
                                          <p:val>
                                            <p:strVal val="#ppt_w"/>
                                          </p:val>
                                        </p:tav>
                                      </p:tavLst>
                                    </p:anim>
                                    <p:anim calcmode="lin" valueType="num">
                                      <p:cBhvr>
                                        <p:cTn id="37" dur="500" fill="hold"/>
                                        <p:tgtEl>
                                          <p:spTgt spid="18441"/>
                                        </p:tgtEl>
                                        <p:attrNameLst>
                                          <p:attrName>ppt_h</p:attrName>
                                        </p:attrNameLst>
                                      </p:cBhvr>
                                      <p:tavLst>
                                        <p:tav tm="0">
                                          <p:val>
                                            <p:fltVal val="0"/>
                                          </p:val>
                                        </p:tav>
                                        <p:tav tm="100000">
                                          <p:val>
                                            <p:strVal val="#ppt_h"/>
                                          </p:val>
                                        </p:tav>
                                      </p:tavLst>
                                    </p:anim>
                                    <p:animEffect>
                                      <p:cBhvr>
                                        <p:cTn id="38" dur="500"/>
                                        <p:tgtEl>
                                          <p:spTgt spid="18441"/>
                                        </p:tgtEl>
                                      </p:cBhvr>
                                    </p:animEffect>
                                  </p:childTnLst>
                                </p:cTn>
                              </p:par>
                            </p:childTnLst>
                          </p:cTn>
                        </p:par>
                        <p:par>
                          <p:cTn id="39" fill="hold" nodeType="afterGroup">
                            <p:stCondLst>
                              <p:cond delay="2500"/>
                            </p:stCondLst>
                            <p:childTnLst>
                              <p:par>
                                <p:cTn id="40" presetID="22" presetClass="entr" presetSubtype="1" fill="hold" nodeType="afterEffect">
                                  <p:stCondLst>
                                    <p:cond delay="0"/>
                                  </p:stCondLst>
                                  <p:childTnLst>
                                    <p:set>
                                      <p:cBhvr>
                                        <p:cTn id="41" dur="1" fill="hold">
                                          <p:stCondLst>
                                            <p:cond delay="0"/>
                                          </p:stCondLst>
                                        </p:cTn>
                                        <p:tgtEl>
                                          <p:spTgt spid="18440"/>
                                        </p:tgtEl>
                                        <p:attrNameLst>
                                          <p:attrName>style.visibility</p:attrName>
                                        </p:attrNameLst>
                                      </p:cBhvr>
                                      <p:to>
                                        <p:strVal val="visible"/>
                                      </p:to>
                                    </p:set>
                                    <p:animEffect>
                                      <p:cBhvr>
                                        <p:cTn id="42" dur="500"/>
                                        <p:tgtEl>
                                          <p:spTgt spid="184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443"/>
                                        </p:tgtEl>
                                        <p:attrNameLst>
                                          <p:attrName>style.visibility</p:attrName>
                                        </p:attrNameLst>
                                      </p:cBhvr>
                                      <p:to>
                                        <p:strVal val="visible"/>
                                      </p:to>
                                    </p:set>
                                    <p:anim calcmode="lin" valueType="num">
                                      <p:cBhvr>
                                        <p:cTn id="45" dur="500" fill="hold"/>
                                        <p:tgtEl>
                                          <p:spTgt spid="18443"/>
                                        </p:tgtEl>
                                        <p:attrNameLst>
                                          <p:attrName>ppt_w</p:attrName>
                                        </p:attrNameLst>
                                      </p:cBhvr>
                                      <p:tavLst>
                                        <p:tav tm="0">
                                          <p:val>
                                            <p:fltVal val="0"/>
                                          </p:val>
                                        </p:tav>
                                        <p:tav tm="100000">
                                          <p:val>
                                            <p:strVal val="#ppt_w"/>
                                          </p:val>
                                        </p:tav>
                                      </p:tavLst>
                                    </p:anim>
                                    <p:anim calcmode="lin" valueType="num">
                                      <p:cBhvr>
                                        <p:cTn id="46" dur="500" fill="hold"/>
                                        <p:tgtEl>
                                          <p:spTgt spid="18443"/>
                                        </p:tgtEl>
                                        <p:attrNameLst>
                                          <p:attrName>ppt_h</p:attrName>
                                        </p:attrNameLst>
                                      </p:cBhvr>
                                      <p:tavLst>
                                        <p:tav tm="0">
                                          <p:val>
                                            <p:fltVal val="0"/>
                                          </p:val>
                                        </p:tav>
                                        <p:tav tm="100000">
                                          <p:val>
                                            <p:strVal val="#ppt_h"/>
                                          </p:val>
                                        </p:tav>
                                      </p:tavLst>
                                    </p:anim>
                                    <p:animEffect>
                                      <p:cBhvr>
                                        <p:cTn id="47" dur="500"/>
                                        <p:tgtEl>
                                          <p:spTgt spid="18443"/>
                                        </p:tgtEl>
                                      </p:cBhvr>
                                    </p:animEffect>
                                  </p:childTnLst>
                                </p:cTn>
                              </p:par>
                            </p:childTnLst>
                          </p:cTn>
                        </p:par>
                        <p:par>
                          <p:cTn id="48" fill="hold" nodeType="afterGroup">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8442"/>
                                        </p:tgtEl>
                                        <p:attrNameLst>
                                          <p:attrName>style.visibility</p:attrName>
                                        </p:attrNameLst>
                                      </p:cBhvr>
                                      <p:to>
                                        <p:strVal val="visible"/>
                                      </p:to>
                                    </p:set>
                                    <p:animEffect>
                                      <p:cBhvr>
                                        <p:cTn id="51" dur="500"/>
                                        <p:tgtEl>
                                          <p:spTgt spid="18442"/>
                                        </p:tgtEl>
                                      </p:cBhvr>
                                    </p:animEffect>
                                  </p:childTnLst>
                                </p:cTn>
                              </p:par>
                            </p:childTnLst>
                          </p:cTn>
                        </p:par>
                        <p:par>
                          <p:cTn id="52" fill="hold" nodeType="afterGroup">
                            <p:stCondLst>
                              <p:cond delay="3500"/>
                            </p:stCondLst>
                            <p:childTnLst>
                              <p:par>
                                <p:cTn id="53" presetID="42" presetClass="entr" presetSubtype="0" fill="hold" nodeType="afterEffect">
                                  <p:stCondLst>
                                    <p:cond delay="0"/>
                                  </p:stCondLst>
                                  <p:childTnLst>
                                    <p:set>
                                      <p:cBhvr>
                                        <p:cTn id="54" dur="1" fill="hold">
                                          <p:stCondLst>
                                            <p:cond delay="0"/>
                                          </p:stCondLst>
                                        </p:cTn>
                                        <p:tgtEl>
                                          <p:spTgt spid="18444"/>
                                        </p:tgtEl>
                                        <p:attrNameLst>
                                          <p:attrName>style.visibility</p:attrName>
                                        </p:attrNameLst>
                                      </p:cBhvr>
                                      <p:to>
                                        <p:strVal val="visible"/>
                                      </p:to>
                                    </p:set>
                                    <p:animEffect>
                                      <p:cBhvr>
                                        <p:cTn id="55" dur="300"/>
                                        <p:tgtEl>
                                          <p:spTgt spid="18444"/>
                                        </p:tgtEl>
                                      </p:cBhvr>
                                    </p:animEffect>
                                    <p:anim calcmode="lin" valueType="num">
                                      <p:cBhvr>
                                        <p:cTn id="56" dur="300" fill="hold"/>
                                        <p:tgtEl>
                                          <p:spTgt spid="18444"/>
                                        </p:tgtEl>
                                        <p:attrNameLst>
                                          <p:attrName>ppt_x</p:attrName>
                                        </p:attrNameLst>
                                      </p:cBhvr>
                                      <p:tavLst>
                                        <p:tav tm="0">
                                          <p:val>
                                            <p:strVal val="#ppt_x"/>
                                          </p:val>
                                        </p:tav>
                                        <p:tav tm="100000">
                                          <p:val>
                                            <p:strVal val="#ppt_x"/>
                                          </p:val>
                                        </p:tav>
                                      </p:tavLst>
                                    </p:anim>
                                    <p:anim calcmode="lin" valueType="num">
                                      <p:cBhvr>
                                        <p:cTn id="57" dur="300" fill="hold"/>
                                        <p:tgtEl>
                                          <p:spTgt spid="18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autoUpdateAnimBg="0"/>
      <p:bldP spid="18435" grpId="0" animBg="1"/>
      <p:bldP spid="18436" grpId="0" bldLvl="0" autoUpdateAnimBg="0"/>
      <p:bldP spid="18441" grpId="0" bldLvl="0" autoUpdateAnimBg="0"/>
      <p:bldP spid="18442" grpId="0" animBg="1"/>
      <p:bldP spid="18443" grpId="0" bldLvl="0" autoUpdateAnimBg="0"/>
      <p:bldP spid="18458" grpId="0" bldLvl="0" autoUpdateAnimBg="0"/>
      <p:bldP spid="1845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14"/>
          <p:cNvSpPr>
            <a:spLocks noChangeArrowheads="1"/>
          </p:cNvSpPr>
          <p:nvPr/>
        </p:nvSpPr>
        <p:spPr bwMode="auto">
          <a:xfrm rot="-8100000">
            <a:off x="2742067" y="2173008"/>
            <a:ext cx="919691" cy="1530720"/>
          </a:xfrm>
          <a:custGeom>
            <a:avLst/>
            <a:gdLst>
              <a:gd name="T0" fmla="*/ 2147483647 w 486"/>
              <a:gd name="T1" fmla="*/ 0 h 799"/>
              <a:gd name="T2" fmla="*/ 2147483647 w 486"/>
              <a:gd name="T3" fmla="*/ 2147483647 h 799"/>
              <a:gd name="T4" fmla="*/ 2147483647 w 486"/>
              <a:gd name="T5" fmla="*/ 2147483647 h 799"/>
              <a:gd name="T6" fmla="*/ 2147483647 w 486"/>
              <a:gd name="T7" fmla="*/ 2147483647 h 799"/>
              <a:gd name="T8" fmla="*/ 2147483647 w 486"/>
              <a:gd name="T9" fmla="*/ 2147483647 h 799"/>
              <a:gd name="T10" fmla="*/ 2147483647 w 486"/>
              <a:gd name="T11" fmla="*/ 2147483647 h 799"/>
              <a:gd name="T12" fmla="*/ 2147483647 w 486"/>
              <a:gd name="T13" fmla="*/ 2147483647 h 799"/>
              <a:gd name="T14" fmla="*/ 2147483647 w 486"/>
              <a:gd name="T15" fmla="*/ 2147483647 h 799"/>
              <a:gd name="T16" fmla="*/ 2147483647 w 486"/>
              <a:gd name="T17" fmla="*/ 2147483647 h 799"/>
              <a:gd name="T18" fmla="*/ 2147483647 w 486"/>
              <a:gd name="T19" fmla="*/ 2147483647 h 799"/>
              <a:gd name="T20" fmla="*/ 2147483647 w 486"/>
              <a:gd name="T21" fmla="*/ 2147483647 h 799"/>
              <a:gd name="T22" fmla="*/ 2147483647 w 486"/>
              <a:gd name="T23" fmla="*/ 2147483647 h 799"/>
              <a:gd name="T24" fmla="*/ 2147483647 w 486"/>
              <a:gd name="T25" fmla="*/ 2147483647 h 799"/>
              <a:gd name="T26" fmla="*/ 2147483647 w 486"/>
              <a:gd name="T27" fmla="*/ 2147483647 h 799"/>
              <a:gd name="T28" fmla="*/ 2147483647 w 486"/>
              <a:gd name="T29" fmla="*/ 2147483647 h 799"/>
              <a:gd name="T30" fmla="*/ 2147483647 w 486"/>
              <a:gd name="T31" fmla="*/ 2147483647 h 799"/>
              <a:gd name="T32" fmla="*/ 2147483647 w 486"/>
              <a:gd name="T33" fmla="*/ 2147483647 h 799"/>
              <a:gd name="T34" fmla="*/ 2147483647 w 486"/>
              <a:gd name="T35" fmla="*/ 2147483647 h 799"/>
              <a:gd name="T36" fmla="*/ 2147483647 w 486"/>
              <a:gd name="T37" fmla="*/ 2147483647 h 799"/>
              <a:gd name="T38" fmla="*/ 2147483647 w 486"/>
              <a:gd name="T39" fmla="*/ 2147483647 h 799"/>
              <a:gd name="T40" fmla="*/ 2147483647 w 486"/>
              <a:gd name="T41" fmla="*/ 2147483647 h 799"/>
              <a:gd name="T42" fmla="*/ 2147483647 w 486"/>
              <a:gd name="T43" fmla="*/ 2147483647 h 799"/>
              <a:gd name="T44" fmla="*/ 2147483647 w 486"/>
              <a:gd name="T45" fmla="*/ 2147483647 h 799"/>
              <a:gd name="T46" fmla="*/ 2147483647 w 486"/>
              <a:gd name="T47" fmla="*/ 2147483647 h 799"/>
              <a:gd name="T48" fmla="*/ 2147483647 w 486"/>
              <a:gd name="T49" fmla="*/ 2147483647 h 799"/>
              <a:gd name="T50" fmla="*/ 2147483647 w 486"/>
              <a:gd name="T51" fmla="*/ 2147483647 h 799"/>
              <a:gd name="T52" fmla="*/ 2147483647 w 486"/>
              <a:gd name="T53" fmla="*/ 2147483647 h 799"/>
              <a:gd name="T54" fmla="*/ 2147483647 w 486"/>
              <a:gd name="T55" fmla="*/ 2147483647 h 799"/>
              <a:gd name="T56" fmla="*/ 2147483647 w 486"/>
              <a:gd name="T57" fmla="*/ 2147483647 h 799"/>
              <a:gd name="T58" fmla="*/ 2147483647 w 486"/>
              <a:gd name="T59" fmla="*/ 2147483647 h 799"/>
              <a:gd name="T60" fmla="*/ 2147483647 w 486"/>
              <a:gd name="T61" fmla="*/ 2147483647 h 799"/>
              <a:gd name="T62" fmla="*/ 2147483647 w 486"/>
              <a:gd name="T63" fmla="*/ 2147483647 h 799"/>
              <a:gd name="T64" fmla="*/ 2147483647 w 486"/>
              <a:gd name="T65" fmla="*/ 2147483647 h 799"/>
              <a:gd name="T66" fmla="*/ 2147483647 w 486"/>
              <a:gd name="T67" fmla="*/ 2147483647 h 799"/>
              <a:gd name="T68" fmla="*/ 0 w 486"/>
              <a:gd name="T69" fmla="*/ 2147483647 h 799"/>
              <a:gd name="T70" fmla="*/ 2147483647 w 486"/>
              <a:gd name="T71" fmla="*/ 2147483647 h 799"/>
              <a:gd name="T72" fmla="*/ 2147483647 w 486"/>
              <a:gd name="T73" fmla="*/ 2147483647 h 799"/>
              <a:gd name="T74" fmla="*/ 2147483647 w 486"/>
              <a:gd name="T75" fmla="*/ 2147483647 h 799"/>
              <a:gd name="T76" fmla="*/ 2147483647 w 486"/>
              <a:gd name="T77" fmla="*/ 2147483647 h 799"/>
              <a:gd name="T78" fmla="*/ 2147483647 w 486"/>
              <a:gd name="T79" fmla="*/ 2147483647 h 799"/>
              <a:gd name="T80" fmla="*/ 2147483647 w 486"/>
              <a:gd name="T81" fmla="*/ 2147483647 h 799"/>
              <a:gd name="T82" fmla="*/ 2147483647 w 486"/>
              <a:gd name="T83" fmla="*/ 2147483647 h 799"/>
              <a:gd name="T84" fmla="*/ 2147483647 w 486"/>
              <a:gd name="T85" fmla="*/ 2147483647 h 799"/>
              <a:gd name="T86" fmla="*/ 2147483647 w 486"/>
              <a:gd name="T87" fmla="*/ 2147483647 h 799"/>
              <a:gd name="T88" fmla="*/ 2147483647 w 486"/>
              <a:gd name="T89" fmla="*/ 2147483647 h 799"/>
              <a:gd name="T90" fmla="*/ 2147483647 w 486"/>
              <a:gd name="T91" fmla="*/ 2147483647 h 799"/>
              <a:gd name="T92" fmla="*/ 2147483647 w 486"/>
              <a:gd name="T93" fmla="*/ 2147483647 h 799"/>
              <a:gd name="T94" fmla="*/ 2147483647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19459" name="Freeform 6"/>
          <p:cNvSpPr>
            <a:spLocks noChangeArrowheads="1"/>
          </p:cNvSpPr>
          <p:nvPr/>
        </p:nvSpPr>
        <p:spPr bwMode="auto">
          <a:xfrm>
            <a:off x="-22677" y="2001038"/>
            <a:ext cx="9394711" cy="2461749"/>
          </a:xfrm>
          <a:custGeom>
            <a:avLst/>
            <a:gdLst>
              <a:gd name="T0" fmla="*/ 2147483647 w 4902"/>
              <a:gd name="T1" fmla="*/ 2147483647 h 1301"/>
              <a:gd name="T2" fmla="*/ 2147483647 w 4902"/>
              <a:gd name="T3" fmla="*/ 2147483647 h 1301"/>
              <a:gd name="T4" fmla="*/ 2147483647 w 4902"/>
              <a:gd name="T5" fmla="*/ 2147483647 h 1301"/>
              <a:gd name="T6" fmla="*/ 2147483647 w 4902"/>
              <a:gd name="T7" fmla="*/ 2147483647 h 1301"/>
              <a:gd name="T8" fmla="*/ 2147483647 w 4902"/>
              <a:gd name="T9" fmla="*/ 2147483647 h 1301"/>
              <a:gd name="T10" fmla="*/ 2147483647 w 4902"/>
              <a:gd name="T11" fmla="*/ 2147483647 h 1301"/>
              <a:gd name="T12" fmla="*/ 2147483647 w 4902"/>
              <a:gd name="T13" fmla="*/ 2147483647 h 1301"/>
              <a:gd name="T14" fmla="*/ 2147483647 w 4902"/>
              <a:gd name="T15" fmla="*/ 2147483647 h 1301"/>
              <a:gd name="T16" fmla="*/ 2147483647 w 4902"/>
              <a:gd name="T17" fmla="*/ 2147483647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147483647 h 1301"/>
              <a:gd name="T44" fmla="*/ 2147483647 w 4902"/>
              <a:gd name="T45" fmla="*/ 2147483647 h 1301"/>
              <a:gd name="T46" fmla="*/ 2147483647 w 4902"/>
              <a:gd name="T47" fmla="*/ 2147483647 h 1301"/>
              <a:gd name="T48" fmla="*/ 2147483647 w 4902"/>
              <a:gd name="T49" fmla="*/ 2147483647 h 1301"/>
              <a:gd name="T50" fmla="*/ 2147483647 w 4902"/>
              <a:gd name="T51" fmla="*/ 2147483647 h 1301"/>
              <a:gd name="T52" fmla="*/ 2147483647 w 4902"/>
              <a:gd name="T53" fmla="*/ 2147483647 h 1301"/>
              <a:gd name="T54" fmla="*/ 0 w 4902"/>
              <a:gd name="T55" fmla="*/ 2147483647 h 1301"/>
              <a:gd name="T56" fmla="*/ 2147483647 w 4902"/>
              <a:gd name="T57" fmla="*/ 2147483647 h 1301"/>
              <a:gd name="T58" fmla="*/ 2147483647 w 4902"/>
              <a:gd name="T59" fmla="*/ 2147483647 h 1301"/>
              <a:gd name="T60" fmla="*/ 2147483647 w 4902"/>
              <a:gd name="T61" fmla="*/ 2147483647 h 1301"/>
              <a:gd name="T62" fmla="*/ 2147483647 w 4902"/>
              <a:gd name="T63" fmla="*/ 2147483647 h 1301"/>
              <a:gd name="T64" fmla="*/ 2147483647 w 4902"/>
              <a:gd name="T65" fmla="*/ 2147483647 h 1301"/>
              <a:gd name="T66" fmla="*/ 2147483647 w 4902"/>
              <a:gd name="T67" fmla="*/ 2147483647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2147483647 h 1301"/>
              <a:gd name="T94" fmla="*/ 2147483647 w 4902"/>
              <a:gd name="T95" fmla="*/ 2147483647 h 1301"/>
              <a:gd name="T96" fmla="*/ 2147483647 w 4902"/>
              <a:gd name="T97" fmla="*/ 2147483647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sp>
        <p:nvSpPr>
          <p:cNvPr id="19460" name="Freeform 13"/>
          <p:cNvSpPr>
            <a:spLocks noChangeArrowheads="1"/>
          </p:cNvSpPr>
          <p:nvPr/>
        </p:nvSpPr>
        <p:spPr bwMode="auto">
          <a:xfrm>
            <a:off x="5547126" y="3084510"/>
            <a:ext cx="1361899" cy="345199"/>
          </a:xfrm>
          <a:custGeom>
            <a:avLst/>
            <a:gdLst>
              <a:gd name="T0" fmla="*/ 2147483647 w 962"/>
              <a:gd name="T1" fmla="*/ 0 h 183"/>
              <a:gd name="T2" fmla="*/ 2147483647 w 962"/>
              <a:gd name="T3" fmla="*/ 2147483647 h 183"/>
              <a:gd name="T4" fmla="*/ 2147483647 w 962"/>
              <a:gd name="T5" fmla="*/ 2147483647 h 183"/>
              <a:gd name="T6" fmla="*/ 2147483647 w 962"/>
              <a:gd name="T7" fmla="*/ 2147483647 h 183"/>
              <a:gd name="T8" fmla="*/ 2147483647 w 962"/>
              <a:gd name="T9" fmla="*/ 2147483647 h 183"/>
              <a:gd name="T10" fmla="*/ 2147483647 w 962"/>
              <a:gd name="T11" fmla="*/ 2147483647 h 183"/>
              <a:gd name="T12" fmla="*/ 2147483647 w 962"/>
              <a:gd name="T13" fmla="*/ 2147483647 h 183"/>
              <a:gd name="T14" fmla="*/ 2147483647 w 962"/>
              <a:gd name="T15" fmla="*/ 2147483647 h 183"/>
              <a:gd name="T16" fmla="*/ 2147483647 w 962"/>
              <a:gd name="T17" fmla="*/ 2147483647 h 183"/>
              <a:gd name="T18" fmla="*/ 2147483647 w 962"/>
              <a:gd name="T19" fmla="*/ 2147483647 h 183"/>
              <a:gd name="T20" fmla="*/ 2147483647 w 962"/>
              <a:gd name="T21" fmla="*/ 2147483647 h 183"/>
              <a:gd name="T22" fmla="*/ 2147483647 w 962"/>
              <a:gd name="T23" fmla="*/ 2147483647 h 183"/>
              <a:gd name="T24" fmla="*/ 2147483647 w 962"/>
              <a:gd name="T25" fmla="*/ 2147483647 h 183"/>
              <a:gd name="T26" fmla="*/ 2147483647 w 962"/>
              <a:gd name="T27" fmla="*/ 2147483647 h 183"/>
              <a:gd name="T28" fmla="*/ 2147483647 w 962"/>
              <a:gd name="T29" fmla="*/ 2147483647 h 183"/>
              <a:gd name="T30" fmla="*/ 2147483647 w 962"/>
              <a:gd name="T31" fmla="*/ 2147483647 h 183"/>
              <a:gd name="T32" fmla="*/ 2147483647 w 962"/>
              <a:gd name="T33" fmla="*/ 2147483647 h 183"/>
              <a:gd name="T34" fmla="*/ 2147483647 w 962"/>
              <a:gd name="T35" fmla="*/ 2147483647 h 183"/>
              <a:gd name="T36" fmla="*/ 2147483647 w 962"/>
              <a:gd name="T37" fmla="*/ 2147483647 h 183"/>
              <a:gd name="T38" fmla="*/ 2147483647 w 962"/>
              <a:gd name="T39" fmla="*/ 2147483647 h 183"/>
              <a:gd name="T40" fmla="*/ 2147483647 w 962"/>
              <a:gd name="T41" fmla="*/ 2147483647 h 183"/>
              <a:gd name="T42" fmla="*/ 2147483647 w 962"/>
              <a:gd name="T43" fmla="*/ 2147483647 h 183"/>
              <a:gd name="T44" fmla="*/ 2147483647 w 962"/>
              <a:gd name="T45" fmla="*/ 2147483647 h 183"/>
              <a:gd name="T46" fmla="*/ 2147483647 w 962"/>
              <a:gd name="T47" fmla="*/ 2147483647 h 183"/>
              <a:gd name="T48" fmla="*/ 0 w 962"/>
              <a:gd name="T49" fmla="*/ 2147483647 h 183"/>
              <a:gd name="T50" fmla="*/ 2147483647 w 962"/>
              <a:gd name="T51" fmla="*/ 2147483647 h 183"/>
              <a:gd name="T52" fmla="*/ 2147483647 w 962"/>
              <a:gd name="T53" fmla="*/ 2147483647 h 183"/>
              <a:gd name="T54" fmla="*/ 2147483647 w 962"/>
              <a:gd name="T55" fmla="*/ 2147483647 h 183"/>
              <a:gd name="T56" fmla="*/ 2147483647 w 962"/>
              <a:gd name="T57" fmla="*/ 2147483647 h 183"/>
              <a:gd name="T58" fmla="*/ 2147483647 w 962"/>
              <a:gd name="T59" fmla="*/ 2147483647 h 183"/>
              <a:gd name="T60" fmla="*/ 2147483647 w 962"/>
              <a:gd name="T61" fmla="*/ 2147483647 h 183"/>
              <a:gd name="T62" fmla="*/ 2147483647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grpSp>
        <p:nvGrpSpPr>
          <p:cNvPr id="19461" name="Group 19"/>
          <p:cNvGrpSpPr>
            <a:grpSpLocks/>
          </p:cNvGrpSpPr>
          <p:nvPr/>
        </p:nvGrpSpPr>
        <p:grpSpPr bwMode="auto">
          <a:xfrm>
            <a:off x="559374" y="2909391"/>
            <a:ext cx="1518121" cy="958746"/>
            <a:chOff x="0" y="0"/>
            <a:chExt cx="1499240" cy="958587"/>
          </a:xfrm>
        </p:grpSpPr>
        <p:sp>
          <p:nvSpPr>
            <p:cNvPr id="17448" name="Rectangle 26"/>
            <p:cNvSpPr>
              <a:spLocks noChangeArrowheads="1"/>
            </p:cNvSpPr>
            <p:nvPr/>
          </p:nvSpPr>
          <p:spPr bwMode="auto">
            <a:xfrm>
              <a:off x="0" y="212879"/>
              <a:ext cx="1499240" cy="7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4000"/>
                </a:lnSpc>
                <a:buFont typeface="Arial" pitchFamily="34" charset="0"/>
                <a:buNone/>
                <a:defRPr/>
              </a:pPr>
              <a:r>
                <a:rPr lang="zh-CN" altLang="en-US" sz="873" dirty="0">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endParaRPr lang="en-US" altLang="zh-CN" sz="873" dirty="0">
                <a:solidFill>
                  <a:schemeClr val="accent4">
                    <a:lumMod val="50000"/>
                  </a:schemeClr>
                </a:solidFill>
                <a:latin typeface="微软雅黑" pitchFamily="34" charset="-122"/>
                <a:ea typeface="微软雅黑" pitchFamily="34" charset="-122"/>
                <a:sym typeface="Lato Light" charset="0"/>
              </a:endParaRPr>
            </a:p>
          </p:txBody>
        </p:sp>
        <p:sp>
          <p:nvSpPr>
            <p:cNvPr id="17449" name="Rectangle 27"/>
            <p:cNvSpPr>
              <a:spLocks noChangeArrowheads="1"/>
            </p:cNvSpPr>
            <p:nvPr/>
          </p:nvSpPr>
          <p:spPr bwMode="auto">
            <a:xfrm>
              <a:off x="68430" y="0"/>
              <a:ext cx="1362379" cy="17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80000"/>
                </a:lnSpc>
                <a:buFont typeface="Arial" pitchFamily="34" charset="0"/>
                <a:buNone/>
                <a:defRPr/>
              </a:pPr>
              <a:r>
                <a:rPr lang="zh-CN" altLang="en-US" sz="1746">
                  <a:solidFill>
                    <a:schemeClr val="accent4">
                      <a:lumMod val="50000"/>
                    </a:schemeClr>
                  </a:solidFill>
                  <a:latin typeface="微软雅黑" pitchFamily="34" charset="-122"/>
                  <a:ea typeface="微软雅黑" pitchFamily="34" charset="-122"/>
                  <a:sym typeface="Bebas Neue" charset="0"/>
                </a:rPr>
                <a:t>添加标题</a:t>
              </a:r>
            </a:p>
          </p:txBody>
        </p:sp>
      </p:grpSp>
      <p:sp>
        <p:nvSpPr>
          <p:cNvPr id="19464" name="Freeform 13"/>
          <p:cNvSpPr>
            <a:spLocks noChangeArrowheads="1"/>
          </p:cNvSpPr>
          <p:nvPr/>
        </p:nvSpPr>
        <p:spPr bwMode="auto">
          <a:xfrm rot="5910658">
            <a:off x="6142405" y="2004188"/>
            <a:ext cx="1030558" cy="351498"/>
          </a:xfrm>
          <a:custGeom>
            <a:avLst/>
            <a:gdLst>
              <a:gd name="T0" fmla="*/ 2147483647 w 962"/>
              <a:gd name="T1" fmla="*/ 0 h 183"/>
              <a:gd name="T2" fmla="*/ 2147483647 w 962"/>
              <a:gd name="T3" fmla="*/ 2147483647 h 183"/>
              <a:gd name="T4" fmla="*/ 2147483647 w 962"/>
              <a:gd name="T5" fmla="*/ 2147483647 h 183"/>
              <a:gd name="T6" fmla="*/ 2147483647 w 962"/>
              <a:gd name="T7" fmla="*/ 2147483647 h 183"/>
              <a:gd name="T8" fmla="*/ 2147483647 w 962"/>
              <a:gd name="T9" fmla="*/ 2147483647 h 183"/>
              <a:gd name="T10" fmla="*/ 2147483647 w 962"/>
              <a:gd name="T11" fmla="*/ 2147483647 h 183"/>
              <a:gd name="T12" fmla="*/ 2147483647 w 962"/>
              <a:gd name="T13" fmla="*/ 2147483647 h 183"/>
              <a:gd name="T14" fmla="*/ 2147483647 w 962"/>
              <a:gd name="T15" fmla="*/ 2147483647 h 183"/>
              <a:gd name="T16" fmla="*/ 2147483647 w 962"/>
              <a:gd name="T17" fmla="*/ 2147483647 h 183"/>
              <a:gd name="T18" fmla="*/ 2147483647 w 962"/>
              <a:gd name="T19" fmla="*/ 2147483647 h 183"/>
              <a:gd name="T20" fmla="*/ 2147483647 w 962"/>
              <a:gd name="T21" fmla="*/ 2147483647 h 183"/>
              <a:gd name="T22" fmla="*/ 2147483647 w 962"/>
              <a:gd name="T23" fmla="*/ 2147483647 h 183"/>
              <a:gd name="T24" fmla="*/ 2147483647 w 962"/>
              <a:gd name="T25" fmla="*/ 2147483647 h 183"/>
              <a:gd name="T26" fmla="*/ 2147483647 w 962"/>
              <a:gd name="T27" fmla="*/ 2147483647 h 183"/>
              <a:gd name="T28" fmla="*/ 2147483647 w 962"/>
              <a:gd name="T29" fmla="*/ 2147483647 h 183"/>
              <a:gd name="T30" fmla="*/ 2147483647 w 962"/>
              <a:gd name="T31" fmla="*/ 2147483647 h 183"/>
              <a:gd name="T32" fmla="*/ 2147483647 w 962"/>
              <a:gd name="T33" fmla="*/ 2147483647 h 183"/>
              <a:gd name="T34" fmla="*/ 2147483647 w 962"/>
              <a:gd name="T35" fmla="*/ 2147483647 h 183"/>
              <a:gd name="T36" fmla="*/ 2147483647 w 962"/>
              <a:gd name="T37" fmla="*/ 2147483647 h 183"/>
              <a:gd name="T38" fmla="*/ 2147483647 w 962"/>
              <a:gd name="T39" fmla="*/ 2147483647 h 183"/>
              <a:gd name="T40" fmla="*/ 2147483647 w 962"/>
              <a:gd name="T41" fmla="*/ 2147483647 h 183"/>
              <a:gd name="T42" fmla="*/ 2147483647 w 962"/>
              <a:gd name="T43" fmla="*/ 2147483647 h 183"/>
              <a:gd name="T44" fmla="*/ 2147483647 w 962"/>
              <a:gd name="T45" fmla="*/ 2147483647 h 183"/>
              <a:gd name="T46" fmla="*/ 2147483647 w 962"/>
              <a:gd name="T47" fmla="*/ 2147483647 h 183"/>
              <a:gd name="T48" fmla="*/ 0 w 962"/>
              <a:gd name="T49" fmla="*/ 2147483647 h 183"/>
              <a:gd name="T50" fmla="*/ 2147483647 w 962"/>
              <a:gd name="T51" fmla="*/ 2147483647 h 183"/>
              <a:gd name="T52" fmla="*/ 2147483647 w 962"/>
              <a:gd name="T53" fmla="*/ 2147483647 h 183"/>
              <a:gd name="T54" fmla="*/ 2147483647 w 962"/>
              <a:gd name="T55" fmla="*/ 2147483647 h 183"/>
              <a:gd name="T56" fmla="*/ 2147483647 w 962"/>
              <a:gd name="T57" fmla="*/ 2147483647 h 183"/>
              <a:gd name="T58" fmla="*/ 2147483647 w 962"/>
              <a:gd name="T59" fmla="*/ 2147483647 h 183"/>
              <a:gd name="T60" fmla="*/ 2147483647 w 962"/>
              <a:gd name="T61" fmla="*/ 2147483647 h 183"/>
              <a:gd name="T62" fmla="*/ 2147483647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98183" tIns="49092" rIns="98183" bIns="49092"/>
          <a:lstStyle/>
          <a:p>
            <a:endParaRPr lang="zh-CN" altLang="en-US" sz="1071"/>
          </a:p>
        </p:txBody>
      </p:sp>
      <p:grpSp>
        <p:nvGrpSpPr>
          <p:cNvPr id="19465" name="Group 129"/>
          <p:cNvGrpSpPr>
            <a:grpSpLocks/>
          </p:cNvGrpSpPr>
          <p:nvPr/>
        </p:nvGrpSpPr>
        <p:grpSpPr bwMode="auto">
          <a:xfrm>
            <a:off x="2114031" y="2152220"/>
            <a:ext cx="1380797" cy="851659"/>
            <a:chOff x="0" y="0"/>
            <a:chExt cx="1362945" cy="852351"/>
          </a:xfrm>
        </p:grpSpPr>
        <p:sp>
          <p:nvSpPr>
            <p:cNvPr id="17446" name="Rectangle 26"/>
            <p:cNvSpPr>
              <a:spLocks noChangeArrowheads="1"/>
            </p:cNvSpPr>
            <p:nvPr/>
          </p:nvSpPr>
          <p:spPr bwMode="auto">
            <a:xfrm>
              <a:off x="0" y="253436"/>
              <a:ext cx="1355484" cy="59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4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a:t>
              </a:r>
            </a:p>
          </p:txBody>
        </p:sp>
        <p:sp>
          <p:nvSpPr>
            <p:cNvPr id="17447" name="Rectangle 27"/>
            <p:cNvSpPr>
              <a:spLocks noChangeArrowheads="1"/>
            </p:cNvSpPr>
            <p:nvPr/>
          </p:nvSpPr>
          <p:spPr bwMode="auto">
            <a:xfrm>
              <a:off x="0" y="0"/>
              <a:ext cx="1362945" cy="17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80000"/>
                </a:lnSpc>
                <a:buFont typeface="Arial" pitchFamily="34" charset="0"/>
                <a:buNone/>
                <a:defRPr/>
              </a:pPr>
              <a:r>
                <a:rPr lang="zh-CN" altLang="en-US" sz="1746">
                  <a:solidFill>
                    <a:schemeClr val="accent4">
                      <a:lumMod val="50000"/>
                    </a:schemeClr>
                  </a:solidFill>
                  <a:latin typeface="微软雅黑" pitchFamily="34" charset="-122"/>
                  <a:ea typeface="微软雅黑" pitchFamily="34" charset="-122"/>
                  <a:sym typeface="Bebas Neue" charset="0"/>
                </a:rPr>
                <a:t>添加标题</a:t>
              </a:r>
            </a:p>
          </p:txBody>
        </p:sp>
      </p:grpSp>
      <p:grpSp>
        <p:nvGrpSpPr>
          <p:cNvPr id="19468" name="Group 132"/>
          <p:cNvGrpSpPr>
            <a:grpSpLocks/>
          </p:cNvGrpSpPr>
          <p:nvPr/>
        </p:nvGrpSpPr>
        <p:grpSpPr bwMode="auto">
          <a:xfrm>
            <a:off x="4918459" y="1512215"/>
            <a:ext cx="1380797" cy="868038"/>
            <a:chOff x="0" y="0"/>
            <a:chExt cx="1362945" cy="867353"/>
          </a:xfrm>
        </p:grpSpPr>
        <p:sp>
          <p:nvSpPr>
            <p:cNvPr id="17444" name="Rectangle 26"/>
            <p:cNvSpPr>
              <a:spLocks noChangeArrowheads="1"/>
            </p:cNvSpPr>
            <p:nvPr/>
          </p:nvSpPr>
          <p:spPr bwMode="auto">
            <a:xfrm>
              <a:off x="0" y="268137"/>
              <a:ext cx="1355484" cy="59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4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a:t>
              </a:r>
            </a:p>
          </p:txBody>
        </p:sp>
        <p:sp>
          <p:nvSpPr>
            <p:cNvPr id="17445" name="Rectangle 27"/>
            <p:cNvSpPr>
              <a:spLocks noChangeArrowheads="1"/>
            </p:cNvSpPr>
            <p:nvPr/>
          </p:nvSpPr>
          <p:spPr bwMode="auto">
            <a:xfrm>
              <a:off x="0" y="0"/>
              <a:ext cx="1362945" cy="17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80000"/>
                </a:lnSpc>
                <a:buFont typeface="Arial" pitchFamily="34" charset="0"/>
                <a:buNone/>
                <a:defRPr/>
              </a:pPr>
              <a:r>
                <a:rPr lang="zh-CN" altLang="en-US" sz="1746">
                  <a:solidFill>
                    <a:schemeClr val="accent4">
                      <a:lumMod val="50000"/>
                    </a:schemeClr>
                  </a:solidFill>
                  <a:latin typeface="微软雅黑" pitchFamily="34" charset="-122"/>
                  <a:ea typeface="微软雅黑" pitchFamily="34" charset="-122"/>
                  <a:sym typeface="Bebas Neue" charset="0"/>
                </a:rPr>
                <a:t>添加标题</a:t>
              </a:r>
            </a:p>
          </p:txBody>
        </p:sp>
      </p:grpSp>
      <p:grpSp>
        <p:nvGrpSpPr>
          <p:cNvPr id="19471" name="Group 135"/>
          <p:cNvGrpSpPr>
            <a:grpSpLocks/>
          </p:cNvGrpSpPr>
          <p:nvPr/>
        </p:nvGrpSpPr>
        <p:grpSpPr bwMode="auto">
          <a:xfrm>
            <a:off x="4411999" y="4292707"/>
            <a:ext cx="1518121" cy="830242"/>
            <a:chOff x="0" y="0"/>
            <a:chExt cx="1499240" cy="830586"/>
          </a:xfrm>
        </p:grpSpPr>
        <p:sp>
          <p:nvSpPr>
            <p:cNvPr id="17442" name="Rectangle 26"/>
            <p:cNvSpPr>
              <a:spLocks noChangeArrowheads="1"/>
            </p:cNvSpPr>
            <p:nvPr/>
          </p:nvSpPr>
          <p:spPr bwMode="auto">
            <a:xfrm>
              <a:off x="0" y="239471"/>
              <a:ext cx="1499240" cy="59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4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p>
          </p:txBody>
        </p:sp>
        <p:sp>
          <p:nvSpPr>
            <p:cNvPr id="17443" name="Rectangle 27"/>
            <p:cNvSpPr>
              <a:spLocks noChangeArrowheads="1"/>
            </p:cNvSpPr>
            <p:nvPr/>
          </p:nvSpPr>
          <p:spPr bwMode="auto">
            <a:xfrm>
              <a:off x="68430" y="0"/>
              <a:ext cx="1362379" cy="17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80000"/>
                </a:lnSpc>
                <a:buFont typeface="Arial" pitchFamily="34" charset="0"/>
                <a:buNone/>
                <a:defRPr/>
              </a:pPr>
              <a:r>
                <a:rPr lang="zh-CN" altLang="en-US" sz="1746">
                  <a:solidFill>
                    <a:schemeClr val="accent4">
                      <a:lumMod val="50000"/>
                    </a:schemeClr>
                  </a:solidFill>
                  <a:latin typeface="微软雅黑" pitchFamily="34" charset="-122"/>
                  <a:ea typeface="微软雅黑" pitchFamily="34" charset="-122"/>
                  <a:sym typeface="Bebas Neue" charset="0"/>
                </a:rPr>
                <a:t>添加标题</a:t>
              </a:r>
            </a:p>
          </p:txBody>
        </p:sp>
      </p:grpSp>
      <p:grpSp>
        <p:nvGrpSpPr>
          <p:cNvPr id="19474" name="Group 138"/>
          <p:cNvGrpSpPr>
            <a:grpSpLocks/>
          </p:cNvGrpSpPr>
          <p:nvPr/>
        </p:nvGrpSpPr>
        <p:grpSpPr bwMode="auto">
          <a:xfrm>
            <a:off x="6216106" y="3834122"/>
            <a:ext cx="1518121" cy="831502"/>
            <a:chOff x="0" y="0"/>
            <a:chExt cx="1499240" cy="832026"/>
          </a:xfrm>
        </p:grpSpPr>
        <p:sp>
          <p:nvSpPr>
            <p:cNvPr id="17440" name="Rectangle 26"/>
            <p:cNvSpPr>
              <a:spLocks noChangeArrowheads="1"/>
            </p:cNvSpPr>
            <p:nvPr/>
          </p:nvSpPr>
          <p:spPr bwMode="auto">
            <a:xfrm>
              <a:off x="0" y="242044"/>
              <a:ext cx="1499240" cy="58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4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p>
          </p:txBody>
        </p:sp>
        <p:sp>
          <p:nvSpPr>
            <p:cNvPr id="17441" name="Rectangle 27"/>
            <p:cNvSpPr>
              <a:spLocks noChangeArrowheads="1"/>
            </p:cNvSpPr>
            <p:nvPr/>
          </p:nvSpPr>
          <p:spPr bwMode="auto">
            <a:xfrm>
              <a:off x="68430" y="0"/>
              <a:ext cx="1362379" cy="17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80000"/>
                </a:lnSpc>
                <a:buFont typeface="Arial" pitchFamily="34" charset="0"/>
                <a:buNone/>
                <a:defRPr/>
              </a:pPr>
              <a:r>
                <a:rPr lang="zh-CN" altLang="en-US" sz="1746">
                  <a:solidFill>
                    <a:schemeClr val="accent4">
                      <a:lumMod val="50000"/>
                    </a:schemeClr>
                  </a:solidFill>
                  <a:latin typeface="微软雅黑" pitchFamily="34" charset="-122"/>
                  <a:ea typeface="微软雅黑" pitchFamily="34" charset="-122"/>
                  <a:sym typeface="Bebas Neue" charset="0"/>
                </a:rPr>
                <a:t>添加标题</a:t>
              </a:r>
            </a:p>
          </p:txBody>
        </p:sp>
      </p:grpSp>
      <p:grpSp>
        <p:nvGrpSpPr>
          <p:cNvPr id="19477" name="Group 141"/>
          <p:cNvGrpSpPr>
            <a:grpSpLocks/>
          </p:cNvGrpSpPr>
          <p:nvPr/>
        </p:nvGrpSpPr>
        <p:grpSpPr bwMode="auto">
          <a:xfrm>
            <a:off x="7349972" y="2455845"/>
            <a:ext cx="1516861" cy="837801"/>
            <a:chOff x="0" y="0"/>
            <a:chExt cx="1499240" cy="838333"/>
          </a:xfrm>
        </p:grpSpPr>
        <p:sp>
          <p:nvSpPr>
            <p:cNvPr id="17438" name="Rectangle 26"/>
            <p:cNvSpPr>
              <a:spLocks noChangeArrowheads="1"/>
            </p:cNvSpPr>
            <p:nvPr/>
          </p:nvSpPr>
          <p:spPr bwMode="auto">
            <a:xfrm>
              <a:off x="0" y="248348"/>
              <a:ext cx="1499240" cy="58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4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a:t>
              </a:r>
            </a:p>
          </p:txBody>
        </p:sp>
        <p:sp>
          <p:nvSpPr>
            <p:cNvPr id="17439" name="Rectangle 27"/>
            <p:cNvSpPr>
              <a:spLocks noChangeArrowheads="1"/>
            </p:cNvSpPr>
            <p:nvPr/>
          </p:nvSpPr>
          <p:spPr bwMode="auto">
            <a:xfrm>
              <a:off x="68487" y="0"/>
              <a:ext cx="1362266" cy="17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80000"/>
                </a:lnSpc>
                <a:buFont typeface="Arial" pitchFamily="34" charset="0"/>
                <a:buNone/>
                <a:defRPr/>
              </a:pPr>
              <a:r>
                <a:rPr lang="zh-CN" altLang="en-US" sz="1746">
                  <a:solidFill>
                    <a:schemeClr val="accent4">
                      <a:lumMod val="50000"/>
                    </a:schemeClr>
                  </a:solidFill>
                  <a:latin typeface="微软雅黑" pitchFamily="34" charset="-122"/>
                  <a:ea typeface="微软雅黑" pitchFamily="34" charset="-122"/>
                  <a:sym typeface="Bebas Neue" charset="0"/>
                </a:rPr>
                <a:t>添加标题</a:t>
              </a:r>
            </a:p>
          </p:txBody>
        </p:sp>
      </p:grpSp>
      <p:grpSp>
        <p:nvGrpSpPr>
          <p:cNvPr id="19480" name="Group 15"/>
          <p:cNvGrpSpPr>
            <a:grpSpLocks/>
          </p:cNvGrpSpPr>
          <p:nvPr/>
        </p:nvGrpSpPr>
        <p:grpSpPr bwMode="auto">
          <a:xfrm>
            <a:off x="6672172" y="3181519"/>
            <a:ext cx="473704" cy="467404"/>
            <a:chOff x="0" y="0"/>
            <a:chExt cx="467298" cy="467298"/>
          </a:xfrm>
        </p:grpSpPr>
        <p:sp>
          <p:nvSpPr>
            <p:cNvPr id="17436" name="Freeform 11"/>
            <p:cNvSpPr>
              <a:spLocks noChangeArrowheads="1"/>
            </p:cNvSpPr>
            <p:nvPr/>
          </p:nvSpPr>
          <p:spPr bwMode="auto">
            <a:xfrm>
              <a:off x="0" y="0"/>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7437" name="Freeform 6"/>
            <p:cNvSpPr>
              <a:spLocks noEditPoints="1" noChangeArrowheads="1"/>
            </p:cNvSpPr>
            <p:nvPr/>
          </p:nvSpPr>
          <p:spPr bwMode="auto">
            <a:xfrm>
              <a:off x="71178" y="124488"/>
              <a:ext cx="318518" cy="211972"/>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7421" name="Freeform 7"/>
          <p:cNvSpPr>
            <a:spLocks noChangeArrowheads="1"/>
          </p:cNvSpPr>
          <p:nvPr/>
        </p:nvSpPr>
        <p:spPr bwMode="auto">
          <a:xfrm>
            <a:off x="1079694" y="2259308"/>
            <a:ext cx="469924" cy="467404"/>
          </a:xfrm>
          <a:custGeom>
            <a:avLst/>
            <a:gdLst>
              <a:gd name="T0" fmla="*/ 2147483647 w 203"/>
              <a:gd name="T1" fmla="*/ 0 h 204"/>
              <a:gd name="T2" fmla="*/ 2147483647 w 203"/>
              <a:gd name="T3" fmla="*/ 2147483647 h 204"/>
              <a:gd name="T4" fmla="*/ 2147483647 w 203"/>
              <a:gd name="T5" fmla="*/ 2147483647 h 204"/>
              <a:gd name="T6" fmla="*/ 2147483647 w 203"/>
              <a:gd name="T7" fmla="*/ 2147483647 h 204"/>
              <a:gd name="T8" fmla="*/ 2147483647 w 203"/>
              <a:gd name="T9" fmla="*/ 2147483647 h 204"/>
              <a:gd name="T10" fmla="*/ 2147483647 w 203"/>
              <a:gd name="T11" fmla="*/ 2147483647 h 204"/>
              <a:gd name="T12" fmla="*/ 2147483647 w 203"/>
              <a:gd name="T13" fmla="*/ 2147483647 h 204"/>
              <a:gd name="T14" fmla="*/ 2147483647 w 203"/>
              <a:gd name="T15" fmla="*/ 2147483647 h 204"/>
              <a:gd name="T16" fmla="*/ 2147483647 w 203"/>
              <a:gd name="T17" fmla="*/ 2147483647 h 204"/>
              <a:gd name="T18" fmla="*/ 2147483647 w 203"/>
              <a:gd name="T19" fmla="*/ 2147483647 h 204"/>
              <a:gd name="T20" fmla="*/ 2147483647 w 203"/>
              <a:gd name="T21" fmla="*/ 2147483647 h 204"/>
              <a:gd name="T22" fmla="*/ 2147483647 w 203"/>
              <a:gd name="T23" fmla="*/ 2147483647 h 204"/>
              <a:gd name="T24" fmla="*/ 2147483647 w 203"/>
              <a:gd name="T25" fmla="*/ 2147483647 h 204"/>
              <a:gd name="T26" fmla="*/ 2147483647 w 203"/>
              <a:gd name="T27" fmla="*/ 2147483647 h 204"/>
              <a:gd name="T28" fmla="*/ 2147483647 w 203"/>
              <a:gd name="T29" fmla="*/ 2147483647 h 204"/>
              <a:gd name="T30" fmla="*/ 2147483647 w 203"/>
              <a:gd name="T31" fmla="*/ 2147483647 h 204"/>
              <a:gd name="T32" fmla="*/ 2147483647 w 203"/>
              <a:gd name="T33" fmla="*/ 2147483647 h 204"/>
              <a:gd name="T34" fmla="*/ 2147483647 w 203"/>
              <a:gd name="T35" fmla="*/ 2147483647 h 204"/>
              <a:gd name="T36" fmla="*/ 0 w 203"/>
              <a:gd name="T37" fmla="*/ 2147483647 h 204"/>
              <a:gd name="T38" fmla="*/ 2147483647 w 203"/>
              <a:gd name="T39" fmla="*/ 2147483647 h 204"/>
              <a:gd name="T40" fmla="*/ 2147483647 w 203"/>
              <a:gd name="T41" fmla="*/ 2147483647 h 204"/>
              <a:gd name="T42" fmla="*/ 2147483647 w 203"/>
              <a:gd name="T43" fmla="*/ 2147483647 h 204"/>
              <a:gd name="T44" fmla="*/ 2147483647 w 203"/>
              <a:gd name="T45" fmla="*/ 2147483647 h 204"/>
              <a:gd name="T46" fmla="*/ 2147483647 w 203"/>
              <a:gd name="T47" fmla="*/ 2147483647 h 204"/>
              <a:gd name="T48" fmla="*/ 2147483647 w 203"/>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4"/>
              <a:gd name="T77" fmla="*/ 203 w 203"/>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lIns="71560" tIns="37292" rIns="71560" bIns="37292"/>
          <a:lstStyle/>
          <a:p>
            <a:endParaRPr lang="zh-CN" altLang="en-US" sz="1071"/>
          </a:p>
        </p:txBody>
      </p:sp>
      <p:sp>
        <p:nvSpPr>
          <p:cNvPr id="17422" name="Freeform 7"/>
          <p:cNvSpPr>
            <a:spLocks noEditPoints="1" noChangeArrowheads="1"/>
          </p:cNvSpPr>
          <p:nvPr/>
        </p:nvSpPr>
        <p:spPr bwMode="auto">
          <a:xfrm>
            <a:off x="1159063" y="2360096"/>
            <a:ext cx="303625" cy="277167"/>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7423" name="Freeform 8"/>
          <p:cNvSpPr>
            <a:spLocks noChangeArrowheads="1"/>
          </p:cNvSpPr>
          <p:nvPr/>
        </p:nvSpPr>
        <p:spPr bwMode="auto">
          <a:xfrm>
            <a:off x="3681286" y="2265607"/>
            <a:ext cx="469925" cy="466145"/>
          </a:xfrm>
          <a:custGeom>
            <a:avLst/>
            <a:gdLst>
              <a:gd name="T0" fmla="*/ 2147483647 w 203"/>
              <a:gd name="T1" fmla="*/ 0 h 203"/>
              <a:gd name="T2" fmla="*/ 2147483647 w 203"/>
              <a:gd name="T3" fmla="*/ 2147483647 h 203"/>
              <a:gd name="T4" fmla="*/ 2147483647 w 203"/>
              <a:gd name="T5" fmla="*/ 2147483647 h 203"/>
              <a:gd name="T6" fmla="*/ 2147483647 w 203"/>
              <a:gd name="T7" fmla="*/ 2147483647 h 203"/>
              <a:gd name="T8" fmla="*/ 2147483647 w 203"/>
              <a:gd name="T9" fmla="*/ 2147483647 h 203"/>
              <a:gd name="T10" fmla="*/ 2147483647 w 203"/>
              <a:gd name="T11" fmla="*/ 2147483647 h 203"/>
              <a:gd name="T12" fmla="*/ 2147483647 w 203"/>
              <a:gd name="T13" fmla="*/ 2147483647 h 203"/>
              <a:gd name="T14" fmla="*/ 2147483647 w 203"/>
              <a:gd name="T15" fmla="*/ 2147483647 h 203"/>
              <a:gd name="T16" fmla="*/ 2147483647 w 203"/>
              <a:gd name="T17" fmla="*/ 2147483647 h 203"/>
              <a:gd name="T18" fmla="*/ 2147483647 w 203"/>
              <a:gd name="T19" fmla="*/ 2147483647 h 203"/>
              <a:gd name="T20" fmla="*/ 2147483647 w 203"/>
              <a:gd name="T21" fmla="*/ 2147483647 h 203"/>
              <a:gd name="T22" fmla="*/ 2147483647 w 203"/>
              <a:gd name="T23" fmla="*/ 2147483647 h 203"/>
              <a:gd name="T24" fmla="*/ 2147483647 w 203"/>
              <a:gd name="T25" fmla="*/ 2147483647 h 203"/>
              <a:gd name="T26" fmla="*/ 2147483647 w 203"/>
              <a:gd name="T27" fmla="*/ 2147483647 h 203"/>
              <a:gd name="T28" fmla="*/ 2147483647 w 203"/>
              <a:gd name="T29" fmla="*/ 2147483647 h 203"/>
              <a:gd name="T30" fmla="*/ 2147483647 w 203"/>
              <a:gd name="T31" fmla="*/ 2147483647 h 203"/>
              <a:gd name="T32" fmla="*/ 2147483647 w 203"/>
              <a:gd name="T33" fmla="*/ 2147483647 h 203"/>
              <a:gd name="T34" fmla="*/ 2147483647 w 203"/>
              <a:gd name="T35" fmla="*/ 2147483647 h 203"/>
              <a:gd name="T36" fmla="*/ 0 w 203"/>
              <a:gd name="T37" fmla="*/ 2147483647 h 203"/>
              <a:gd name="T38" fmla="*/ 2147483647 w 203"/>
              <a:gd name="T39" fmla="*/ 2147483647 h 203"/>
              <a:gd name="T40" fmla="*/ 2147483647 w 203"/>
              <a:gd name="T41" fmla="*/ 2147483647 h 203"/>
              <a:gd name="T42" fmla="*/ 2147483647 w 203"/>
              <a:gd name="T43" fmla="*/ 2147483647 h 203"/>
              <a:gd name="T44" fmla="*/ 2147483647 w 203"/>
              <a:gd name="T45" fmla="*/ 2147483647 h 203"/>
              <a:gd name="T46" fmla="*/ 2147483647 w 203"/>
              <a:gd name="T47" fmla="*/ 2147483647 h 203"/>
              <a:gd name="T48" fmla="*/ 2147483647 w 203"/>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3"/>
              <a:gd name="T77" fmla="*/ 203 w 203"/>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71"/>
          </a:p>
        </p:txBody>
      </p:sp>
      <p:sp>
        <p:nvSpPr>
          <p:cNvPr id="17424" name="Freeform 8"/>
          <p:cNvSpPr>
            <a:spLocks noEditPoints="1" noChangeArrowheads="1"/>
          </p:cNvSpPr>
          <p:nvPr/>
        </p:nvSpPr>
        <p:spPr bwMode="auto">
          <a:xfrm>
            <a:off x="3834988" y="2342458"/>
            <a:ext cx="204096" cy="301104"/>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nvGrpSpPr>
          <p:cNvPr id="19487" name="Group 17"/>
          <p:cNvGrpSpPr>
            <a:grpSpLocks/>
          </p:cNvGrpSpPr>
          <p:nvPr/>
        </p:nvGrpSpPr>
        <p:grpSpPr bwMode="auto">
          <a:xfrm>
            <a:off x="6444140" y="1429066"/>
            <a:ext cx="473704" cy="464885"/>
            <a:chOff x="0" y="0"/>
            <a:chExt cx="467298" cy="465007"/>
          </a:xfrm>
        </p:grpSpPr>
        <p:sp>
          <p:nvSpPr>
            <p:cNvPr id="17434" name="Freeform 10"/>
            <p:cNvSpPr>
              <a:spLocks noChangeArrowheads="1"/>
            </p:cNvSpPr>
            <p:nvPr/>
          </p:nvSpPr>
          <p:spPr bwMode="auto">
            <a:xfrm>
              <a:off x="0" y="0"/>
              <a:ext cx="467298" cy="465007"/>
            </a:xfrm>
            <a:custGeom>
              <a:avLst/>
              <a:gdLst>
                <a:gd name="T0" fmla="*/ 2147483647 w 204"/>
                <a:gd name="T1" fmla="*/ 0 h 203"/>
                <a:gd name="T2" fmla="*/ 2147483647 w 204"/>
                <a:gd name="T3" fmla="*/ 2147483647 h 203"/>
                <a:gd name="T4" fmla="*/ 2147483647 w 204"/>
                <a:gd name="T5" fmla="*/ 2147483647 h 203"/>
                <a:gd name="T6" fmla="*/ 2147483647 w 204"/>
                <a:gd name="T7" fmla="*/ 2147483647 h 203"/>
                <a:gd name="T8" fmla="*/ 2147483647 w 204"/>
                <a:gd name="T9" fmla="*/ 2147483647 h 203"/>
                <a:gd name="T10" fmla="*/ 2147483647 w 204"/>
                <a:gd name="T11" fmla="*/ 2147483647 h 203"/>
                <a:gd name="T12" fmla="*/ 2147483647 w 204"/>
                <a:gd name="T13" fmla="*/ 2147483647 h 203"/>
                <a:gd name="T14" fmla="*/ 2147483647 w 204"/>
                <a:gd name="T15" fmla="*/ 2147483647 h 203"/>
                <a:gd name="T16" fmla="*/ 2147483647 w 204"/>
                <a:gd name="T17" fmla="*/ 2147483647 h 203"/>
                <a:gd name="T18" fmla="*/ 2147483647 w 204"/>
                <a:gd name="T19" fmla="*/ 2147483647 h 203"/>
                <a:gd name="T20" fmla="*/ 2147483647 w 204"/>
                <a:gd name="T21" fmla="*/ 2147483647 h 203"/>
                <a:gd name="T22" fmla="*/ 2147483647 w 204"/>
                <a:gd name="T23" fmla="*/ 2147483647 h 203"/>
                <a:gd name="T24" fmla="*/ 2147483647 w 204"/>
                <a:gd name="T25" fmla="*/ 2147483647 h 203"/>
                <a:gd name="T26" fmla="*/ 2147483647 w 204"/>
                <a:gd name="T27" fmla="*/ 2147483647 h 203"/>
                <a:gd name="T28" fmla="*/ 2147483647 w 204"/>
                <a:gd name="T29" fmla="*/ 2147483647 h 203"/>
                <a:gd name="T30" fmla="*/ 2147483647 w 204"/>
                <a:gd name="T31" fmla="*/ 2147483647 h 203"/>
                <a:gd name="T32" fmla="*/ 2147483647 w 204"/>
                <a:gd name="T33" fmla="*/ 2147483647 h 203"/>
                <a:gd name="T34" fmla="*/ 2147483647 w 204"/>
                <a:gd name="T35" fmla="*/ 2147483647 h 203"/>
                <a:gd name="T36" fmla="*/ 0 w 204"/>
                <a:gd name="T37" fmla="*/ 2147483647 h 203"/>
                <a:gd name="T38" fmla="*/ 2147483647 w 204"/>
                <a:gd name="T39" fmla="*/ 2147483647 h 203"/>
                <a:gd name="T40" fmla="*/ 2147483647 w 204"/>
                <a:gd name="T41" fmla="*/ 2147483647 h 203"/>
                <a:gd name="T42" fmla="*/ 2147483647 w 204"/>
                <a:gd name="T43" fmla="*/ 2147483647 h 203"/>
                <a:gd name="T44" fmla="*/ 2147483647 w 204"/>
                <a:gd name="T45" fmla="*/ 2147483647 h 203"/>
                <a:gd name="T46" fmla="*/ 2147483647 w 204"/>
                <a:gd name="T47" fmla="*/ 2147483647 h 203"/>
                <a:gd name="T48" fmla="*/ 2147483647 w 204"/>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3"/>
                <a:gd name="T77" fmla="*/ 204 w 204"/>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7435" name="Freeform 9"/>
            <p:cNvSpPr>
              <a:spLocks noEditPoints="1" noChangeArrowheads="1"/>
            </p:cNvSpPr>
            <p:nvPr/>
          </p:nvSpPr>
          <p:spPr bwMode="auto">
            <a:xfrm>
              <a:off x="93098" y="133839"/>
              <a:ext cx="263683" cy="197326"/>
            </a:xfrm>
            <a:custGeom>
              <a:avLst/>
              <a:gdLst>
                <a:gd name="T0" fmla="*/ 2147483647 w 302"/>
                <a:gd name="T1" fmla="*/ 2147483647 h 226"/>
                <a:gd name="T2" fmla="*/ 0 w 302"/>
                <a:gd name="T3" fmla="*/ 2147483647 h 226"/>
                <a:gd name="T4" fmla="*/ 0 w 302"/>
                <a:gd name="T5" fmla="*/ 0 h 226"/>
                <a:gd name="T6" fmla="*/ 2147483647 w 302"/>
                <a:gd name="T7" fmla="*/ 0 h 226"/>
                <a:gd name="T8" fmla="*/ 2147483647 w 302"/>
                <a:gd name="T9" fmla="*/ 2147483647 h 226"/>
                <a:gd name="T10" fmla="*/ 2147483647 w 302"/>
                <a:gd name="T11" fmla="*/ 2147483647 h 226"/>
                <a:gd name="T12" fmla="*/ 2147483647 w 302"/>
                <a:gd name="T13" fmla="*/ 2147483647 h 226"/>
                <a:gd name="T14" fmla="*/ 2147483647 w 302"/>
                <a:gd name="T15" fmla="*/ 2147483647 h 226"/>
                <a:gd name="T16" fmla="*/ 2147483647 w 302"/>
                <a:gd name="T17" fmla="*/ 2147483647 h 226"/>
                <a:gd name="T18" fmla="*/ 2147483647 w 302"/>
                <a:gd name="T19" fmla="*/ 2147483647 h 226"/>
                <a:gd name="T20" fmla="*/ 2147483647 w 302"/>
                <a:gd name="T21" fmla="*/ 2147483647 h 226"/>
                <a:gd name="T22" fmla="*/ 2147483647 w 302"/>
                <a:gd name="T23" fmla="*/ 2147483647 h 226"/>
                <a:gd name="T24" fmla="*/ 2147483647 w 302"/>
                <a:gd name="T25" fmla="*/ 2147483647 h 226"/>
                <a:gd name="T26" fmla="*/ 2147483647 w 302"/>
                <a:gd name="T27" fmla="*/ 2147483647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226"/>
                <a:gd name="T44" fmla="*/ 302 w 302"/>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9490" name="Group 3"/>
          <p:cNvGrpSpPr>
            <a:grpSpLocks/>
          </p:cNvGrpSpPr>
          <p:nvPr/>
        </p:nvGrpSpPr>
        <p:grpSpPr bwMode="auto">
          <a:xfrm>
            <a:off x="4830270" y="3531758"/>
            <a:ext cx="471184" cy="469924"/>
            <a:chOff x="0" y="0"/>
            <a:chExt cx="465007" cy="469589"/>
          </a:xfrm>
        </p:grpSpPr>
        <p:sp>
          <p:nvSpPr>
            <p:cNvPr id="17432" name="Freeform 9"/>
            <p:cNvSpPr>
              <a:spLocks noChangeArrowheads="1"/>
            </p:cNvSpPr>
            <p:nvPr/>
          </p:nvSpPr>
          <p:spPr bwMode="auto">
            <a:xfrm>
              <a:off x="0" y="0"/>
              <a:ext cx="465007" cy="469589"/>
            </a:xfrm>
            <a:custGeom>
              <a:avLst/>
              <a:gdLst>
                <a:gd name="T0" fmla="*/ 2147483647 w 203"/>
                <a:gd name="T1" fmla="*/ 0 h 205"/>
                <a:gd name="T2" fmla="*/ 2147483647 w 203"/>
                <a:gd name="T3" fmla="*/ 2147483647 h 205"/>
                <a:gd name="T4" fmla="*/ 2147483647 w 203"/>
                <a:gd name="T5" fmla="*/ 2147483647 h 205"/>
                <a:gd name="T6" fmla="*/ 2147483647 w 203"/>
                <a:gd name="T7" fmla="*/ 2147483647 h 205"/>
                <a:gd name="T8" fmla="*/ 2147483647 w 203"/>
                <a:gd name="T9" fmla="*/ 2147483647 h 205"/>
                <a:gd name="T10" fmla="*/ 2147483647 w 203"/>
                <a:gd name="T11" fmla="*/ 2147483647 h 205"/>
                <a:gd name="T12" fmla="*/ 2147483647 w 203"/>
                <a:gd name="T13" fmla="*/ 2147483647 h 205"/>
                <a:gd name="T14" fmla="*/ 2147483647 w 203"/>
                <a:gd name="T15" fmla="*/ 2147483647 h 205"/>
                <a:gd name="T16" fmla="*/ 2147483647 w 203"/>
                <a:gd name="T17" fmla="*/ 2147483647 h 205"/>
                <a:gd name="T18" fmla="*/ 2147483647 w 203"/>
                <a:gd name="T19" fmla="*/ 2147483647 h 205"/>
                <a:gd name="T20" fmla="*/ 2147483647 w 203"/>
                <a:gd name="T21" fmla="*/ 2147483647 h 205"/>
                <a:gd name="T22" fmla="*/ 2147483647 w 203"/>
                <a:gd name="T23" fmla="*/ 2147483647 h 205"/>
                <a:gd name="T24" fmla="*/ 2147483647 w 203"/>
                <a:gd name="T25" fmla="*/ 2147483647 h 205"/>
                <a:gd name="T26" fmla="*/ 2147483647 w 203"/>
                <a:gd name="T27" fmla="*/ 2147483647 h 205"/>
                <a:gd name="T28" fmla="*/ 2147483647 w 203"/>
                <a:gd name="T29" fmla="*/ 2147483647 h 205"/>
                <a:gd name="T30" fmla="*/ 2147483647 w 203"/>
                <a:gd name="T31" fmla="*/ 2147483647 h 205"/>
                <a:gd name="T32" fmla="*/ 2147483647 w 203"/>
                <a:gd name="T33" fmla="*/ 2147483647 h 205"/>
                <a:gd name="T34" fmla="*/ 2147483647 w 203"/>
                <a:gd name="T35" fmla="*/ 2147483647 h 205"/>
                <a:gd name="T36" fmla="*/ 0 w 203"/>
                <a:gd name="T37" fmla="*/ 2147483647 h 205"/>
                <a:gd name="T38" fmla="*/ 2147483647 w 203"/>
                <a:gd name="T39" fmla="*/ 2147483647 h 205"/>
                <a:gd name="T40" fmla="*/ 2147483647 w 203"/>
                <a:gd name="T41" fmla="*/ 2147483647 h 205"/>
                <a:gd name="T42" fmla="*/ 2147483647 w 203"/>
                <a:gd name="T43" fmla="*/ 2147483647 h 205"/>
                <a:gd name="T44" fmla="*/ 2147483647 w 203"/>
                <a:gd name="T45" fmla="*/ 2147483647 h 205"/>
                <a:gd name="T46" fmla="*/ 2147483647 w 203"/>
                <a:gd name="T47" fmla="*/ 2147483647 h 205"/>
                <a:gd name="T48" fmla="*/ 2147483647 w 203"/>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5"/>
                <a:gd name="T77" fmla="*/ 203 w 203"/>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sp>
          <p:nvSpPr>
            <p:cNvPr id="17433" name="Freeform 10"/>
            <p:cNvSpPr>
              <a:spLocks noEditPoints="1" noChangeArrowheads="1"/>
            </p:cNvSpPr>
            <p:nvPr/>
          </p:nvSpPr>
          <p:spPr bwMode="auto">
            <a:xfrm>
              <a:off x="99524" y="127460"/>
              <a:ext cx="260899" cy="203797"/>
            </a:xfrm>
            <a:custGeom>
              <a:avLst/>
              <a:gdLst>
                <a:gd name="T0" fmla="*/ 2147483647 w 164"/>
                <a:gd name="T1" fmla="*/ 2147483647 h 128"/>
                <a:gd name="T2" fmla="*/ 2147483647 w 164"/>
                <a:gd name="T3" fmla="*/ 2147483647 h 128"/>
                <a:gd name="T4" fmla="*/ 2147483647 w 164"/>
                <a:gd name="T5" fmla="*/ 2147483647 h 128"/>
                <a:gd name="T6" fmla="*/ 0 w 164"/>
                <a:gd name="T7" fmla="*/ 2147483647 h 128"/>
                <a:gd name="T8" fmla="*/ 0 w 164"/>
                <a:gd name="T9" fmla="*/ 2147483647 h 128"/>
                <a:gd name="T10" fmla="*/ 2147483647 w 164"/>
                <a:gd name="T11" fmla="*/ 0 h 128"/>
                <a:gd name="T12" fmla="*/ 2147483647 w 164"/>
                <a:gd name="T13" fmla="*/ 0 h 128"/>
                <a:gd name="T14" fmla="*/ 2147483647 w 164"/>
                <a:gd name="T15" fmla="*/ 2147483647 h 128"/>
                <a:gd name="T16" fmla="*/ 2147483647 w 164"/>
                <a:gd name="T17" fmla="*/ 2147483647 h 128"/>
                <a:gd name="T18" fmla="*/ 2147483647 w 164"/>
                <a:gd name="T19" fmla="*/ 2147483647 h 128"/>
                <a:gd name="T20" fmla="*/ 2147483647 w 164"/>
                <a:gd name="T21" fmla="*/ 2147483647 h 128"/>
                <a:gd name="T22" fmla="*/ 2147483647 w 164"/>
                <a:gd name="T23" fmla="*/ 2147483647 h 128"/>
                <a:gd name="T24" fmla="*/ 2147483647 w 164"/>
                <a:gd name="T25" fmla="*/ 2147483647 h 128"/>
                <a:gd name="T26" fmla="*/ 2147483647 w 164"/>
                <a:gd name="T27" fmla="*/ 2147483647 h 128"/>
                <a:gd name="T28" fmla="*/ 2147483647 w 164"/>
                <a:gd name="T29" fmla="*/ 2147483647 h 128"/>
                <a:gd name="T30" fmla="*/ 2147483647 w 164"/>
                <a:gd name="T31" fmla="*/ 2147483647 h 128"/>
                <a:gd name="T32" fmla="*/ 2147483647 w 164"/>
                <a:gd name="T33" fmla="*/ 2147483647 h 128"/>
                <a:gd name="T34" fmla="*/ 2147483647 w 164"/>
                <a:gd name="T35" fmla="*/ 2147483647 h 128"/>
                <a:gd name="T36" fmla="*/ 2147483647 w 164"/>
                <a:gd name="T37" fmla="*/ 2147483647 h 128"/>
                <a:gd name="T38" fmla="*/ 2147483647 w 164"/>
                <a:gd name="T39" fmla="*/ 2147483647 h 128"/>
                <a:gd name="T40" fmla="*/ 2147483647 w 164"/>
                <a:gd name="T41" fmla="*/ 2147483647 h 128"/>
                <a:gd name="T42" fmla="*/ 2147483647 w 164"/>
                <a:gd name="T43" fmla="*/ 2147483647 h 128"/>
                <a:gd name="T44" fmla="*/ 2147483647 w 164"/>
                <a:gd name="T45" fmla="*/ 2147483647 h 128"/>
                <a:gd name="T46" fmla="*/ 2147483647 w 164"/>
                <a:gd name="T47" fmla="*/ 2147483647 h 128"/>
                <a:gd name="T48" fmla="*/ 2147483647 w 164"/>
                <a:gd name="T49" fmla="*/ 2147483647 h 128"/>
                <a:gd name="T50" fmla="*/ 2147483647 w 164"/>
                <a:gd name="T51" fmla="*/ 2147483647 h 128"/>
                <a:gd name="T52" fmla="*/ 2147483647 w 164"/>
                <a:gd name="T53" fmla="*/ 2147483647 h 128"/>
                <a:gd name="T54" fmla="*/ 2147483647 w 164"/>
                <a:gd name="T55" fmla="*/ 2147483647 h 128"/>
                <a:gd name="T56" fmla="*/ 2147483647 w 164"/>
                <a:gd name="T57" fmla="*/ 2147483647 h 128"/>
                <a:gd name="T58" fmla="*/ 2147483647 w 164"/>
                <a:gd name="T59" fmla="*/ 2147483647 h 128"/>
                <a:gd name="T60" fmla="*/ 2147483647 w 164"/>
                <a:gd name="T61" fmla="*/ 2147483647 h 128"/>
                <a:gd name="T62" fmla="*/ 2147483647 w 164"/>
                <a:gd name="T63" fmla="*/ 2147483647 h 128"/>
                <a:gd name="T64" fmla="*/ 2147483647 w 164"/>
                <a:gd name="T65" fmla="*/ 2147483647 h 128"/>
                <a:gd name="T66" fmla="*/ 2147483647 w 164"/>
                <a:gd name="T67" fmla="*/ 2147483647 h 128"/>
                <a:gd name="T68" fmla="*/ 2147483647 w 164"/>
                <a:gd name="T69" fmla="*/ 2147483647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
                <a:gd name="T106" fmla="*/ 0 h 128"/>
                <a:gd name="T107" fmla="*/ 164 w 164"/>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grpSp>
        <p:nvGrpSpPr>
          <p:cNvPr id="19493" name="Group 18"/>
          <p:cNvGrpSpPr>
            <a:grpSpLocks/>
          </p:cNvGrpSpPr>
          <p:nvPr/>
        </p:nvGrpSpPr>
        <p:grpSpPr bwMode="auto">
          <a:xfrm>
            <a:off x="7948402" y="1779304"/>
            <a:ext cx="472444" cy="467405"/>
            <a:chOff x="0" y="0"/>
            <a:chExt cx="467298" cy="467298"/>
          </a:xfrm>
        </p:grpSpPr>
        <p:sp>
          <p:nvSpPr>
            <p:cNvPr id="17430" name="Freeform 12"/>
            <p:cNvSpPr>
              <a:spLocks noChangeArrowheads="1"/>
            </p:cNvSpPr>
            <p:nvPr/>
          </p:nvSpPr>
          <p:spPr bwMode="auto">
            <a:xfrm>
              <a:off x="0" y="0"/>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endParaRPr lang="zh-CN" altLang="en-US" sz="1071"/>
            </a:p>
          </p:txBody>
        </p:sp>
        <p:sp>
          <p:nvSpPr>
            <p:cNvPr id="17431" name="Freeform 11"/>
            <p:cNvSpPr>
              <a:spLocks noEditPoints="1" noChangeArrowheads="1"/>
            </p:cNvSpPr>
            <p:nvPr/>
          </p:nvSpPr>
          <p:spPr bwMode="auto">
            <a:xfrm>
              <a:off x="103903" y="100682"/>
              <a:ext cx="254730" cy="25369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71"/>
            </a:p>
          </p:txBody>
        </p:sp>
      </p:grpSp>
      <p:sp>
        <p:nvSpPr>
          <p:cNvPr id="19496" name="Rectangle 45"/>
          <p:cNvSpPr>
            <a:spLocks noChangeArrowheads="1"/>
          </p:cNvSpPr>
          <p:nvPr/>
        </p:nvSpPr>
        <p:spPr bwMode="auto">
          <a:xfrm>
            <a:off x="1577334" y="457721"/>
            <a:ext cx="6022089"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zh-CN" altLang="en-US" sz="2857" b="1" dirty="0" smtClean="0">
                <a:solidFill>
                  <a:srgbClr val="009644"/>
                </a:solidFill>
                <a:latin typeface="微软雅黑" pitchFamily="34" charset="-122"/>
                <a:ea typeface="微软雅黑" pitchFamily="34" charset="-122"/>
                <a:sym typeface="Bebas Neue" charset="0"/>
              </a:rPr>
              <a:t> </a:t>
            </a:r>
            <a:endParaRPr lang="zh-CN" altLang="en-US" sz="2857" b="1" dirty="0">
              <a:solidFill>
                <a:srgbClr val="009644"/>
              </a:solidFill>
              <a:latin typeface="微软雅黑" pitchFamily="34" charset="-122"/>
              <a:ea typeface="微软雅黑" pitchFamily="34" charset="-122"/>
              <a:sym typeface="Bebas Neue" charset="0"/>
            </a:endParaRPr>
          </a:p>
        </p:txBody>
      </p:sp>
      <p:sp>
        <p:nvSpPr>
          <p:cNvPr id="19497" name="Rectangle 14"/>
          <p:cNvSpPr>
            <a:spLocks noChangeArrowheads="1"/>
          </p:cNvSpPr>
          <p:nvPr/>
        </p:nvSpPr>
        <p:spPr bwMode="auto">
          <a:xfrm>
            <a:off x="1029300"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dirty="0">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dirty="0">
                <a:solidFill>
                  <a:schemeClr val="accent4">
                    <a:lumMod val="50000"/>
                  </a:schemeClr>
                </a:solidFill>
                <a:latin typeface="微软雅黑" pitchFamily="34" charset="-122"/>
                <a:ea typeface="微软雅黑" pitchFamily="34" charset="-122"/>
                <a:sym typeface="Lato Light" charset="0"/>
              </a:rPr>
              <a:t>200</a:t>
            </a:r>
            <a:r>
              <a:rPr lang="zh-CN" altLang="en-US" sz="952" dirty="0">
                <a:solidFill>
                  <a:schemeClr val="accent4">
                    <a:lumMod val="50000"/>
                  </a:schemeClr>
                </a:solidFill>
                <a:latin typeface="微软雅黑" pitchFamily="34" charset="-122"/>
                <a:ea typeface="微软雅黑" pitchFamily="34" charset="-122"/>
                <a:sym typeface="Lato Light" charset="0"/>
              </a:rPr>
              <a:t>字以内，</a:t>
            </a:r>
            <a:endParaRPr lang="en-US" altLang="zh-CN" sz="952" dirty="0">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dirty="0">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dirty="0">
                <a:solidFill>
                  <a:schemeClr val="accent4">
                    <a:lumMod val="50000"/>
                  </a:schemeClr>
                </a:solidFill>
                <a:latin typeface="微软雅黑" pitchFamily="34" charset="-122"/>
                <a:ea typeface="微软雅黑" pitchFamily="34" charset="-122"/>
                <a:sym typeface="Lato Light" charset="0"/>
              </a:rPr>
              <a:t>5</a:t>
            </a:r>
            <a:r>
              <a:rPr lang="zh-CN" altLang="en-US" sz="952" dirty="0">
                <a:solidFill>
                  <a:schemeClr val="accent4">
                    <a:lumMod val="50000"/>
                  </a:schemeClr>
                </a:solidFill>
                <a:latin typeface="微软雅黑" pitchFamily="34" charset="-122"/>
                <a:ea typeface="微软雅黑" pitchFamily="34" charset="-122"/>
                <a:sym typeface="Lato Light" charset="0"/>
              </a:rPr>
              <a:t>分钟之内。</a:t>
            </a:r>
            <a:endParaRPr lang="en-US" altLang="zh-CN" sz="952" dirty="0">
              <a:solidFill>
                <a:schemeClr val="accent4">
                  <a:lumMod val="50000"/>
                </a:schemeClr>
              </a:solidFill>
              <a:latin typeface="微软雅黑" pitchFamily="34" charset="-122"/>
              <a:ea typeface="微软雅黑" pitchFamily="34" charset="-122"/>
              <a:sym typeface="Lato Light" charset="0"/>
            </a:endParaRPr>
          </a:p>
        </p:txBody>
      </p:sp>
    </p:spTree>
    <p:extLst>
      <p:ext uri="{BB962C8B-B14F-4D97-AF65-F5344CB8AC3E}">
        <p14:creationId xmlns:p14="http://schemas.microsoft.com/office/powerpoint/2010/main" val="34405006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496"/>
                                        </p:tgtEl>
                                        <p:attrNameLst>
                                          <p:attrName>style.visibility</p:attrName>
                                        </p:attrNameLst>
                                      </p:cBhvr>
                                      <p:to>
                                        <p:strVal val="visible"/>
                                      </p:to>
                                    </p:set>
                                    <p:animEffect>
                                      <p:cBhvr>
                                        <p:cTn id="7" dur="500"/>
                                        <p:tgtEl>
                                          <p:spTgt spid="1949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497"/>
                                        </p:tgtEl>
                                        <p:attrNameLst>
                                          <p:attrName>style.visibility</p:attrName>
                                        </p:attrNameLst>
                                      </p:cBhvr>
                                      <p:to>
                                        <p:strVal val="visible"/>
                                      </p:to>
                                    </p:set>
                                    <p:animEffect>
                                      <p:cBhvr>
                                        <p:cTn id="10" dur="500"/>
                                        <p:tgtEl>
                                          <p:spTgt spid="19497"/>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459"/>
                                        </p:tgtEl>
                                        <p:attrNameLst>
                                          <p:attrName>style.visibility</p:attrName>
                                        </p:attrNameLst>
                                      </p:cBhvr>
                                      <p:to>
                                        <p:strVal val="visible"/>
                                      </p:to>
                                    </p:set>
                                    <p:animEffect>
                                      <p:cBhvr>
                                        <p:cTn id="14" dur="500"/>
                                        <p:tgtEl>
                                          <p:spTgt spid="19459"/>
                                        </p:tgtEl>
                                      </p:cBhvr>
                                    </p:animEffect>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19461"/>
                                        </p:tgtEl>
                                        <p:attrNameLst>
                                          <p:attrName>style.visibility</p:attrName>
                                        </p:attrNameLst>
                                      </p:cBhvr>
                                      <p:to>
                                        <p:strVal val="visible"/>
                                      </p:to>
                                    </p:set>
                                    <p:animEffect>
                                      <p:cBhvr>
                                        <p:cTn id="18" dur="500"/>
                                        <p:tgtEl>
                                          <p:spTgt spid="19461"/>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458"/>
                                        </p:tgtEl>
                                        <p:attrNameLst>
                                          <p:attrName>style.visibility</p:attrName>
                                        </p:attrNameLst>
                                      </p:cBhvr>
                                      <p:to>
                                        <p:strVal val="visible"/>
                                      </p:to>
                                    </p:set>
                                    <p:animEffect>
                                      <p:cBhvr>
                                        <p:cTn id="22" dur="500"/>
                                        <p:tgtEl>
                                          <p:spTgt spid="19458"/>
                                        </p:tgtEl>
                                      </p:cBhvr>
                                    </p:animEffect>
                                  </p:childTnLst>
                                </p:cTn>
                              </p:par>
                            </p:childTnLst>
                          </p:cTn>
                        </p:par>
                        <p:par>
                          <p:cTn id="23" fill="hold" nodeType="afterGroup">
                            <p:stCondLst>
                              <p:cond delay="2000"/>
                            </p:stCondLst>
                            <p:childTnLst>
                              <p:par>
                                <p:cTn id="24" presetID="22" presetClass="entr" presetSubtype="1" fill="hold" nodeType="afterEffect">
                                  <p:stCondLst>
                                    <p:cond delay="0"/>
                                  </p:stCondLst>
                                  <p:childTnLst>
                                    <p:set>
                                      <p:cBhvr>
                                        <p:cTn id="25" dur="1" fill="hold">
                                          <p:stCondLst>
                                            <p:cond delay="0"/>
                                          </p:stCondLst>
                                        </p:cTn>
                                        <p:tgtEl>
                                          <p:spTgt spid="19465"/>
                                        </p:tgtEl>
                                        <p:attrNameLst>
                                          <p:attrName>style.visibility</p:attrName>
                                        </p:attrNameLst>
                                      </p:cBhvr>
                                      <p:to>
                                        <p:strVal val="visible"/>
                                      </p:to>
                                    </p:set>
                                    <p:animEffect>
                                      <p:cBhvr>
                                        <p:cTn id="26" dur="500"/>
                                        <p:tgtEl>
                                          <p:spTgt spid="19465"/>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19490"/>
                                        </p:tgtEl>
                                        <p:attrNameLst>
                                          <p:attrName>style.visibility</p:attrName>
                                        </p:attrNameLst>
                                      </p:cBhvr>
                                      <p:to>
                                        <p:strVal val="visible"/>
                                      </p:to>
                                    </p:set>
                                    <p:anim calcmode="lin" valueType="num">
                                      <p:cBhvr>
                                        <p:cTn id="30" dur="500" fill="hold"/>
                                        <p:tgtEl>
                                          <p:spTgt spid="19490"/>
                                        </p:tgtEl>
                                        <p:attrNameLst>
                                          <p:attrName>ppt_w</p:attrName>
                                        </p:attrNameLst>
                                      </p:cBhvr>
                                      <p:tavLst>
                                        <p:tav tm="0">
                                          <p:val>
                                            <p:fltVal val="0"/>
                                          </p:val>
                                        </p:tav>
                                        <p:tav tm="100000">
                                          <p:val>
                                            <p:strVal val="#ppt_w"/>
                                          </p:val>
                                        </p:tav>
                                      </p:tavLst>
                                    </p:anim>
                                    <p:anim calcmode="lin" valueType="num">
                                      <p:cBhvr>
                                        <p:cTn id="31" dur="500" fill="hold"/>
                                        <p:tgtEl>
                                          <p:spTgt spid="19490"/>
                                        </p:tgtEl>
                                        <p:attrNameLst>
                                          <p:attrName>ppt_h</p:attrName>
                                        </p:attrNameLst>
                                      </p:cBhvr>
                                      <p:tavLst>
                                        <p:tav tm="0">
                                          <p:val>
                                            <p:fltVal val="0"/>
                                          </p:val>
                                        </p:tav>
                                        <p:tav tm="100000">
                                          <p:val>
                                            <p:strVal val="#ppt_h"/>
                                          </p:val>
                                        </p:tav>
                                      </p:tavLst>
                                    </p:anim>
                                    <p:animEffect>
                                      <p:cBhvr>
                                        <p:cTn id="32" dur="500"/>
                                        <p:tgtEl>
                                          <p:spTgt spid="19490"/>
                                        </p:tgtEl>
                                      </p:cBhvr>
                                    </p:animEffect>
                                  </p:childTnLst>
                                </p:cTn>
                              </p:par>
                            </p:childTnLst>
                          </p:cTn>
                        </p:par>
                        <p:par>
                          <p:cTn id="33" fill="hold" nodeType="afterGroup">
                            <p:stCondLst>
                              <p:cond delay="3000"/>
                            </p:stCondLst>
                            <p:childTnLst>
                              <p:par>
                                <p:cTn id="34" presetID="22" presetClass="entr" presetSubtype="1" fill="hold" nodeType="afterEffect">
                                  <p:stCondLst>
                                    <p:cond delay="0"/>
                                  </p:stCondLst>
                                  <p:childTnLst>
                                    <p:set>
                                      <p:cBhvr>
                                        <p:cTn id="35" dur="1" fill="hold">
                                          <p:stCondLst>
                                            <p:cond delay="0"/>
                                          </p:stCondLst>
                                        </p:cTn>
                                        <p:tgtEl>
                                          <p:spTgt spid="19471"/>
                                        </p:tgtEl>
                                        <p:attrNameLst>
                                          <p:attrName>style.visibility</p:attrName>
                                        </p:attrNameLst>
                                      </p:cBhvr>
                                      <p:to>
                                        <p:strVal val="visible"/>
                                      </p:to>
                                    </p:set>
                                    <p:animEffect>
                                      <p:cBhvr>
                                        <p:cTn id="36" dur="500"/>
                                        <p:tgtEl>
                                          <p:spTgt spid="19471"/>
                                        </p:tgtEl>
                                      </p:cBhvr>
                                    </p:animEffect>
                                  </p:childTnLst>
                                </p:cTn>
                              </p:par>
                            </p:childTnLst>
                          </p:cTn>
                        </p:par>
                        <p:par>
                          <p:cTn id="37" fill="hold" nodeType="afterGroup">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9460"/>
                                        </p:tgtEl>
                                        <p:attrNameLst>
                                          <p:attrName>style.visibility</p:attrName>
                                        </p:attrNameLst>
                                      </p:cBhvr>
                                      <p:to>
                                        <p:strVal val="visible"/>
                                      </p:to>
                                    </p:set>
                                    <p:animEffect>
                                      <p:cBhvr>
                                        <p:cTn id="40" dur="500"/>
                                        <p:tgtEl>
                                          <p:spTgt spid="19460"/>
                                        </p:tgtEl>
                                      </p:cBhvr>
                                    </p:animEffect>
                                  </p:childTnLst>
                                </p:cTn>
                              </p:par>
                              <p:par>
                                <p:cTn id="41" presetID="10" presetClass="entr" presetSubtype="0" fill="hold" nodeType="withEffect">
                                  <p:stCondLst>
                                    <p:cond delay="0"/>
                                  </p:stCondLst>
                                  <p:childTnLst>
                                    <p:set>
                                      <p:cBhvr>
                                        <p:cTn id="42" dur="1" fill="hold">
                                          <p:stCondLst>
                                            <p:cond delay="0"/>
                                          </p:stCondLst>
                                        </p:cTn>
                                        <p:tgtEl>
                                          <p:spTgt spid="19480"/>
                                        </p:tgtEl>
                                        <p:attrNameLst>
                                          <p:attrName>style.visibility</p:attrName>
                                        </p:attrNameLst>
                                      </p:cBhvr>
                                      <p:to>
                                        <p:strVal val="visible"/>
                                      </p:to>
                                    </p:set>
                                    <p:anim calcmode="lin" valueType="num">
                                      <p:cBhvr>
                                        <p:cTn id="43" dur="500" fill="hold"/>
                                        <p:tgtEl>
                                          <p:spTgt spid="19480"/>
                                        </p:tgtEl>
                                        <p:attrNameLst>
                                          <p:attrName>ppt_w</p:attrName>
                                        </p:attrNameLst>
                                      </p:cBhvr>
                                      <p:tavLst>
                                        <p:tav tm="0">
                                          <p:val>
                                            <p:fltVal val="0"/>
                                          </p:val>
                                        </p:tav>
                                        <p:tav tm="100000">
                                          <p:val>
                                            <p:strVal val="#ppt_w"/>
                                          </p:val>
                                        </p:tav>
                                      </p:tavLst>
                                    </p:anim>
                                    <p:anim calcmode="lin" valueType="num">
                                      <p:cBhvr>
                                        <p:cTn id="44" dur="500" fill="hold"/>
                                        <p:tgtEl>
                                          <p:spTgt spid="19480"/>
                                        </p:tgtEl>
                                        <p:attrNameLst>
                                          <p:attrName>ppt_h</p:attrName>
                                        </p:attrNameLst>
                                      </p:cBhvr>
                                      <p:tavLst>
                                        <p:tav tm="0">
                                          <p:val>
                                            <p:fltVal val="0"/>
                                          </p:val>
                                        </p:tav>
                                        <p:tav tm="100000">
                                          <p:val>
                                            <p:strVal val="#ppt_h"/>
                                          </p:val>
                                        </p:tav>
                                      </p:tavLst>
                                    </p:anim>
                                    <p:animEffect>
                                      <p:cBhvr>
                                        <p:cTn id="45" dur="500"/>
                                        <p:tgtEl>
                                          <p:spTgt spid="19480"/>
                                        </p:tgtEl>
                                      </p:cBhvr>
                                    </p:animEffect>
                                  </p:childTnLst>
                                </p:cTn>
                              </p:par>
                            </p:childTnLst>
                          </p:cTn>
                        </p:par>
                        <p:par>
                          <p:cTn id="46" fill="hold" nodeType="afterGroup">
                            <p:stCondLst>
                              <p:cond delay="4000"/>
                            </p:stCondLst>
                            <p:childTnLst>
                              <p:par>
                                <p:cTn id="47" presetID="22" presetClass="entr" presetSubtype="1" fill="hold" nodeType="afterEffect">
                                  <p:stCondLst>
                                    <p:cond delay="0"/>
                                  </p:stCondLst>
                                  <p:childTnLst>
                                    <p:set>
                                      <p:cBhvr>
                                        <p:cTn id="48" dur="1" fill="hold">
                                          <p:stCondLst>
                                            <p:cond delay="0"/>
                                          </p:stCondLst>
                                        </p:cTn>
                                        <p:tgtEl>
                                          <p:spTgt spid="19474"/>
                                        </p:tgtEl>
                                        <p:attrNameLst>
                                          <p:attrName>style.visibility</p:attrName>
                                        </p:attrNameLst>
                                      </p:cBhvr>
                                      <p:to>
                                        <p:strVal val="visible"/>
                                      </p:to>
                                    </p:set>
                                    <p:animEffect>
                                      <p:cBhvr>
                                        <p:cTn id="49" dur="500"/>
                                        <p:tgtEl>
                                          <p:spTgt spid="19474"/>
                                        </p:tgtEl>
                                      </p:cBhvr>
                                    </p:animEffect>
                                  </p:childTnLst>
                                </p:cTn>
                              </p:par>
                            </p:childTnLst>
                          </p:cTn>
                        </p:par>
                        <p:par>
                          <p:cTn id="50" fill="hold" nodeType="afterGroup">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19464"/>
                                        </p:tgtEl>
                                        <p:attrNameLst>
                                          <p:attrName>style.visibility</p:attrName>
                                        </p:attrNameLst>
                                      </p:cBhvr>
                                      <p:to>
                                        <p:strVal val="visible"/>
                                      </p:to>
                                    </p:set>
                                    <p:animEffect>
                                      <p:cBhvr>
                                        <p:cTn id="53" dur="500"/>
                                        <p:tgtEl>
                                          <p:spTgt spid="19464"/>
                                        </p:tgtEl>
                                      </p:cBhvr>
                                    </p:animEffect>
                                  </p:childTnLst>
                                </p:cTn>
                              </p:par>
                              <p:par>
                                <p:cTn id="54" presetID="10" presetClass="entr" presetSubtype="0" fill="hold" nodeType="withEffect">
                                  <p:stCondLst>
                                    <p:cond delay="0"/>
                                  </p:stCondLst>
                                  <p:childTnLst>
                                    <p:set>
                                      <p:cBhvr>
                                        <p:cTn id="55" dur="1" fill="hold">
                                          <p:stCondLst>
                                            <p:cond delay="0"/>
                                          </p:stCondLst>
                                        </p:cTn>
                                        <p:tgtEl>
                                          <p:spTgt spid="19487"/>
                                        </p:tgtEl>
                                        <p:attrNameLst>
                                          <p:attrName>style.visibility</p:attrName>
                                        </p:attrNameLst>
                                      </p:cBhvr>
                                      <p:to>
                                        <p:strVal val="visible"/>
                                      </p:to>
                                    </p:set>
                                    <p:anim calcmode="lin" valueType="num">
                                      <p:cBhvr>
                                        <p:cTn id="56" dur="500" fill="hold"/>
                                        <p:tgtEl>
                                          <p:spTgt spid="19487"/>
                                        </p:tgtEl>
                                        <p:attrNameLst>
                                          <p:attrName>ppt_w</p:attrName>
                                        </p:attrNameLst>
                                      </p:cBhvr>
                                      <p:tavLst>
                                        <p:tav tm="0">
                                          <p:val>
                                            <p:fltVal val="0"/>
                                          </p:val>
                                        </p:tav>
                                        <p:tav tm="100000">
                                          <p:val>
                                            <p:strVal val="#ppt_w"/>
                                          </p:val>
                                        </p:tav>
                                      </p:tavLst>
                                    </p:anim>
                                    <p:anim calcmode="lin" valueType="num">
                                      <p:cBhvr>
                                        <p:cTn id="57" dur="500" fill="hold"/>
                                        <p:tgtEl>
                                          <p:spTgt spid="19487"/>
                                        </p:tgtEl>
                                        <p:attrNameLst>
                                          <p:attrName>ppt_h</p:attrName>
                                        </p:attrNameLst>
                                      </p:cBhvr>
                                      <p:tavLst>
                                        <p:tav tm="0">
                                          <p:val>
                                            <p:fltVal val="0"/>
                                          </p:val>
                                        </p:tav>
                                        <p:tav tm="100000">
                                          <p:val>
                                            <p:strVal val="#ppt_h"/>
                                          </p:val>
                                        </p:tav>
                                      </p:tavLst>
                                    </p:anim>
                                    <p:animEffect>
                                      <p:cBhvr>
                                        <p:cTn id="58" dur="500"/>
                                        <p:tgtEl>
                                          <p:spTgt spid="19487"/>
                                        </p:tgtEl>
                                      </p:cBhvr>
                                    </p:animEffect>
                                  </p:childTnLst>
                                </p:cTn>
                              </p:par>
                            </p:childTnLst>
                          </p:cTn>
                        </p:par>
                        <p:par>
                          <p:cTn id="59" fill="hold" nodeType="afterGroup">
                            <p:stCondLst>
                              <p:cond delay="5000"/>
                            </p:stCondLst>
                            <p:childTnLst>
                              <p:par>
                                <p:cTn id="60" presetID="22" presetClass="entr" presetSubtype="1" fill="hold" nodeType="afterEffect">
                                  <p:stCondLst>
                                    <p:cond delay="0"/>
                                  </p:stCondLst>
                                  <p:childTnLst>
                                    <p:set>
                                      <p:cBhvr>
                                        <p:cTn id="61" dur="1" fill="hold">
                                          <p:stCondLst>
                                            <p:cond delay="0"/>
                                          </p:stCondLst>
                                        </p:cTn>
                                        <p:tgtEl>
                                          <p:spTgt spid="19468"/>
                                        </p:tgtEl>
                                        <p:attrNameLst>
                                          <p:attrName>style.visibility</p:attrName>
                                        </p:attrNameLst>
                                      </p:cBhvr>
                                      <p:to>
                                        <p:strVal val="visible"/>
                                      </p:to>
                                    </p:set>
                                    <p:animEffect>
                                      <p:cBhvr>
                                        <p:cTn id="62" dur="500"/>
                                        <p:tgtEl>
                                          <p:spTgt spid="19468"/>
                                        </p:tgtEl>
                                      </p:cBhvr>
                                    </p:animEffect>
                                  </p:childTnLst>
                                </p:cTn>
                              </p:par>
                            </p:childTnLst>
                          </p:cTn>
                        </p:par>
                        <p:par>
                          <p:cTn id="63" fill="hold" nodeType="afterGroup">
                            <p:stCondLst>
                              <p:cond delay="5500"/>
                            </p:stCondLst>
                            <p:childTnLst>
                              <p:par>
                                <p:cTn id="64" presetID="10" presetClass="entr" presetSubtype="0" fill="hold" nodeType="afterEffect">
                                  <p:stCondLst>
                                    <p:cond delay="0"/>
                                  </p:stCondLst>
                                  <p:childTnLst>
                                    <p:set>
                                      <p:cBhvr>
                                        <p:cTn id="65" dur="1" fill="hold">
                                          <p:stCondLst>
                                            <p:cond delay="0"/>
                                          </p:stCondLst>
                                        </p:cTn>
                                        <p:tgtEl>
                                          <p:spTgt spid="19493"/>
                                        </p:tgtEl>
                                        <p:attrNameLst>
                                          <p:attrName>style.visibility</p:attrName>
                                        </p:attrNameLst>
                                      </p:cBhvr>
                                      <p:to>
                                        <p:strVal val="visible"/>
                                      </p:to>
                                    </p:set>
                                    <p:anim calcmode="lin" valueType="num">
                                      <p:cBhvr>
                                        <p:cTn id="66" dur="500" fill="hold"/>
                                        <p:tgtEl>
                                          <p:spTgt spid="19493"/>
                                        </p:tgtEl>
                                        <p:attrNameLst>
                                          <p:attrName>ppt_w</p:attrName>
                                        </p:attrNameLst>
                                      </p:cBhvr>
                                      <p:tavLst>
                                        <p:tav tm="0">
                                          <p:val>
                                            <p:fltVal val="0"/>
                                          </p:val>
                                        </p:tav>
                                        <p:tav tm="100000">
                                          <p:val>
                                            <p:strVal val="#ppt_w"/>
                                          </p:val>
                                        </p:tav>
                                      </p:tavLst>
                                    </p:anim>
                                    <p:anim calcmode="lin" valueType="num">
                                      <p:cBhvr>
                                        <p:cTn id="67" dur="500" fill="hold"/>
                                        <p:tgtEl>
                                          <p:spTgt spid="19493"/>
                                        </p:tgtEl>
                                        <p:attrNameLst>
                                          <p:attrName>ppt_h</p:attrName>
                                        </p:attrNameLst>
                                      </p:cBhvr>
                                      <p:tavLst>
                                        <p:tav tm="0">
                                          <p:val>
                                            <p:fltVal val="0"/>
                                          </p:val>
                                        </p:tav>
                                        <p:tav tm="100000">
                                          <p:val>
                                            <p:strVal val="#ppt_h"/>
                                          </p:val>
                                        </p:tav>
                                      </p:tavLst>
                                    </p:anim>
                                    <p:animEffect>
                                      <p:cBhvr>
                                        <p:cTn id="68" dur="500"/>
                                        <p:tgtEl>
                                          <p:spTgt spid="19493"/>
                                        </p:tgtEl>
                                      </p:cBhvr>
                                    </p:animEffect>
                                  </p:childTnLst>
                                </p:cTn>
                              </p:par>
                            </p:childTnLst>
                          </p:cTn>
                        </p:par>
                        <p:par>
                          <p:cTn id="69" fill="hold" nodeType="afterGroup">
                            <p:stCondLst>
                              <p:cond delay="6000"/>
                            </p:stCondLst>
                            <p:childTnLst>
                              <p:par>
                                <p:cTn id="70" presetID="22" presetClass="entr" presetSubtype="1" fill="hold" nodeType="afterEffect">
                                  <p:stCondLst>
                                    <p:cond delay="0"/>
                                  </p:stCondLst>
                                  <p:childTnLst>
                                    <p:set>
                                      <p:cBhvr>
                                        <p:cTn id="71" dur="1" fill="hold">
                                          <p:stCondLst>
                                            <p:cond delay="0"/>
                                          </p:stCondLst>
                                        </p:cTn>
                                        <p:tgtEl>
                                          <p:spTgt spid="19477"/>
                                        </p:tgtEl>
                                        <p:attrNameLst>
                                          <p:attrName>style.visibility</p:attrName>
                                        </p:attrNameLst>
                                      </p:cBhvr>
                                      <p:to>
                                        <p:strVal val="visible"/>
                                      </p:to>
                                    </p:set>
                                    <p:animEffect>
                                      <p:cBhvr>
                                        <p:cTn id="72"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4" grpId="0" animBg="1"/>
      <p:bldP spid="19496" grpId="0" bldLvl="0" autoUpdateAnimBg="0"/>
      <p:bldP spid="19497"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2"/>
          <p:cNvGrpSpPr>
            <a:grpSpLocks/>
          </p:cNvGrpSpPr>
          <p:nvPr/>
        </p:nvGrpSpPr>
        <p:grpSpPr bwMode="auto">
          <a:xfrm>
            <a:off x="931031" y="3737113"/>
            <a:ext cx="1222056" cy="662682"/>
            <a:chOff x="0" y="0"/>
            <a:chExt cx="2360" cy="1115"/>
          </a:xfrm>
        </p:grpSpPr>
        <p:sp>
          <p:nvSpPr>
            <p:cNvPr id="22550" name="Rectangle 23"/>
            <p:cNvSpPr>
              <a:spLocks noChangeArrowheads="1"/>
            </p:cNvSpPr>
            <p:nvPr/>
          </p:nvSpPr>
          <p:spPr bwMode="auto">
            <a:xfrm>
              <a:off x="0" y="0"/>
              <a:ext cx="236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22551" name="Rectangle 24"/>
            <p:cNvSpPr>
              <a:spLocks noChangeArrowheads="1"/>
            </p:cNvSpPr>
            <p:nvPr/>
          </p:nvSpPr>
          <p:spPr bwMode="auto">
            <a:xfrm>
              <a:off x="0" y="339"/>
              <a:ext cx="236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sp>
        <p:nvSpPr>
          <p:cNvPr id="24581" name="Rectangle 8"/>
          <p:cNvSpPr>
            <a:spLocks noChangeArrowheads="1"/>
          </p:cNvSpPr>
          <p:nvPr/>
        </p:nvSpPr>
        <p:spPr bwMode="auto">
          <a:xfrm>
            <a:off x="857959" y="1500877"/>
            <a:ext cx="1490404" cy="2105211"/>
          </a:xfrm>
          <a:prstGeom prst="rect">
            <a:avLst/>
          </a:prstGeom>
          <a:solidFill>
            <a:srgbClr val="73D22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pPr>
            <a:r>
              <a:rPr lang="zh-CN" altLang="en-US" sz="1270" b="1">
                <a:solidFill>
                  <a:srgbClr val="FFFFFF"/>
                </a:solidFill>
                <a:latin typeface="微软雅黑" pitchFamily="34" charset="-122"/>
                <a:ea typeface="微软雅黑" pitchFamily="34" charset="-122"/>
                <a:sym typeface="微软雅黑" pitchFamily="34" charset="-122"/>
              </a:rPr>
              <a:t>添加图片</a:t>
            </a:r>
            <a:endParaRPr lang="en-US" altLang="zh-CN" sz="1270" b="1">
              <a:solidFill>
                <a:srgbClr val="FFFFFF"/>
              </a:solidFill>
              <a:latin typeface="微软雅黑" pitchFamily="34" charset="-122"/>
              <a:ea typeface="微软雅黑" pitchFamily="34" charset="-122"/>
              <a:sym typeface="微软雅黑" pitchFamily="34" charset="-122"/>
            </a:endParaRPr>
          </a:p>
        </p:txBody>
      </p:sp>
      <p:sp>
        <p:nvSpPr>
          <p:cNvPr id="24582" name="Rectangle 136"/>
          <p:cNvSpPr>
            <a:spLocks noChangeArrowheads="1"/>
          </p:cNvSpPr>
          <p:nvPr/>
        </p:nvSpPr>
        <p:spPr bwMode="auto">
          <a:xfrm>
            <a:off x="2340804" y="1500877"/>
            <a:ext cx="1491664" cy="2105211"/>
          </a:xfrm>
          <a:prstGeom prst="rect">
            <a:avLst/>
          </a:pr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pPr>
            <a:r>
              <a:rPr lang="zh-CN" altLang="en-US" sz="1270" b="1">
                <a:solidFill>
                  <a:srgbClr val="FFFFFF"/>
                </a:solidFill>
                <a:latin typeface="微软雅黑" pitchFamily="34" charset="-122"/>
                <a:ea typeface="微软雅黑" pitchFamily="34" charset="-122"/>
                <a:sym typeface="微软雅黑" pitchFamily="34" charset="-122"/>
              </a:rPr>
              <a:t>添加图片</a:t>
            </a:r>
            <a:endParaRPr lang="en-US" altLang="zh-CN" sz="1270" b="1">
              <a:solidFill>
                <a:srgbClr val="FFFFFF"/>
              </a:solidFill>
              <a:latin typeface="微软雅黑" pitchFamily="34" charset="-122"/>
              <a:ea typeface="微软雅黑" pitchFamily="34" charset="-122"/>
              <a:sym typeface="微软雅黑" pitchFamily="34" charset="-122"/>
            </a:endParaRPr>
          </a:p>
        </p:txBody>
      </p:sp>
      <p:sp>
        <p:nvSpPr>
          <p:cNvPr id="24583" name="Rectangle 137"/>
          <p:cNvSpPr>
            <a:spLocks noChangeArrowheads="1"/>
          </p:cNvSpPr>
          <p:nvPr/>
        </p:nvSpPr>
        <p:spPr bwMode="auto">
          <a:xfrm>
            <a:off x="3832468" y="1500877"/>
            <a:ext cx="1490404" cy="2105211"/>
          </a:xfrm>
          <a:prstGeom prst="rect">
            <a:avLst/>
          </a:prstGeom>
          <a:solidFill>
            <a:schemeClr val="accent3">
              <a:lumMod val="60000"/>
              <a:lumOff val="40000"/>
            </a:schemeClr>
          </a:solidFill>
          <a:ln>
            <a:noFill/>
          </a:ln>
        </p:spPr>
        <p:txBody>
          <a:bodyPr lIns="98183" tIns="49092" rIns="98183" bIns="49092"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1270" b="1">
                <a:solidFill>
                  <a:srgbClr val="FFFFFF"/>
                </a:solidFill>
                <a:latin typeface="微软雅黑" pitchFamily="34" charset="-122"/>
                <a:ea typeface="微软雅黑" pitchFamily="34" charset="-122"/>
                <a:sym typeface="微软雅黑" pitchFamily="34" charset="-122"/>
              </a:rPr>
              <a:t>添加图片</a:t>
            </a:r>
            <a:endParaRPr lang="en-US" altLang="zh-CN" sz="1270" b="1">
              <a:solidFill>
                <a:srgbClr val="FFFFFF"/>
              </a:solidFill>
              <a:latin typeface="微软雅黑" pitchFamily="34" charset="-122"/>
              <a:ea typeface="微软雅黑" pitchFamily="34" charset="-122"/>
              <a:sym typeface="微软雅黑" pitchFamily="34" charset="-122"/>
            </a:endParaRPr>
          </a:p>
        </p:txBody>
      </p:sp>
      <p:sp>
        <p:nvSpPr>
          <p:cNvPr id="24584" name="Rectangle 138"/>
          <p:cNvSpPr>
            <a:spLocks noChangeArrowheads="1"/>
          </p:cNvSpPr>
          <p:nvPr/>
        </p:nvSpPr>
        <p:spPr bwMode="auto">
          <a:xfrm>
            <a:off x="5315313" y="1500877"/>
            <a:ext cx="1490404" cy="2105211"/>
          </a:xfrm>
          <a:prstGeom prst="rect">
            <a:avLst/>
          </a:prstGeom>
          <a:solidFill>
            <a:srgbClr val="73D22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pPr>
            <a:r>
              <a:rPr lang="zh-CN" altLang="en-US" sz="1270" b="1">
                <a:solidFill>
                  <a:srgbClr val="FFFFFF"/>
                </a:solidFill>
                <a:latin typeface="微软雅黑" pitchFamily="34" charset="-122"/>
                <a:ea typeface="微软雅黑" pitchFamily="34" charset="-122"/>
                <a:sym typeface="微软雅黑" pitchFamily="34" charset="-122"/>
              </a:rPr>
              <a:t>添加图片</a:t>
            </a:r>
            <a:endParaRPr lang="en-US" altLang="zh-CN" sz="1270" b="1">
              <a:solidFill>
                <a:srgbClr val="FFFFFF"/>
              </a:solidFill>
              <a:latin typeface="微软雅黑" pitchFamily="34" charset="-122"/>
              <a:ea typeface="微软雅黑" pitchFamily="34" charset="-122"/>
              <a:sym typeface="微软雅黑" pitchFamily="34" charset="-122"/>
            </a:endParaRPr>
          </a:p>
        </p:txBody>
      </p:sp>
      <p:sp>
        <p:nvSpPr>
          <p:cNvPr id="24585" name="Rectangle 139"/>
          <p:cNvSpPr>
            <a:spLocks noChangeArrowheads="1"/>
          </p:cNvSpPr>
          <p:nvPr/>
        </p:nvSpPr>
        <p:spPr bwMode="auto">
          <a:xfrm>
            <a:off x="6803197" y="1500877"/>
            <a:ext cx="1490404" cy="2105211"/>
          </a:xfrm>
          <a:prstGeom prst="rect">
            <a:avLst/>
          </a:pr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2" rIns="98183" bIns="49092"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pPr>
            <a:r>
              <a:rPr lang="zh-CN" altLang="en-US" sz="1270" b="1">
                <a:solidFill>
                  <a:srgbClr val="FFFFFF"/>
                </a:solidFill>
                <a:latin typeface="微软雅黑" pitchFamily="34" charset="-122"/>
                <a:ea typeface="微软雅黑" pitchFamily="34" charset="-122"/>
                <a:sym typeface="微软雅黑" pitchFamily="34" charset="-122"/>
              </a:rPr>
              <a:t>添加图片</a:t>
            </a:r>
            <a:endParaRPr lang="en-US" altLang="zh-CN" sz="1270" b="1">
              <a:solidFill>
                <a:srgbClr val="FFFFFF"/>
              </a:solidFill>
              <a:latin typeface="微软雅黑" pitchFamily="34" charset="-122"/>
              <a:ea typeface="微软雅黑" pitchFamily="34" charset="-122"/>
              <a:sym typeface="微软雅黑" pitchFamily="34" charset="-122"/>
            </a:endParaRPr>
          </a:p>
        </p:txBody>
      </p:sp>
      <p:grpSp>
        <p:nvGrpSpPr>
          <p:cNvPr id="24586" name="Group 22"/>
          <p:cNvGrpSpPr>
            <a:grpSpLocks/>
          </p:cNvGrpSpPr>
          <p:nvPr/>
        </p:nvGrpSpPr>
        <p:grpSpPr bwMode="auto">
          <a:xfrm>
            <a:off x="2389939" y="3737113"/>
            <a:ext cx="1222056" cy="662682"/>
            <a:chOff x="0" y="0"/>
            <a:chExt cx="2360" cy="1115"/>
          </a:xfrm>
        </p:grpSpPr>
        <p:sp>
          <p:nvSpPr>
            <p:cNvPr id="22548" name="Rectangle 23"/>
            <p:cNvSpPr>
              <a:spLocks noChangeArrowheads="1"/>
            </p:cNvSpPr>
            <p:nvPr/>
          </p:nvSpPr>
          <p:spPr bwMode="auto">
            <a:xfrm>
              <a:off x="0" y="0"/>
              <a:ext cx="236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22549" name="Rectangle 24"/>
            <p:cNvSpPr>
              <a:spLocks noChangeArrowheads="1"/>
            </p:cNvSpPr>
            <p:nvPr/>
          </p:nvSpPr>
          <p:spPr bwMode="auto">
            <a:xfrm>
              <a:off x="0" y="339"/>
              <a:ext cx="236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grpSp>
        <p:nvGrpSpPr>
          <p:cNvPr id="24589" name="Group 22"/>
          <p:cNvGrpSpPr>
            <a:grpSpLocks/>
          </p:cNvGrpSpPr>
          <p:nvPr/>
        </p:nvGrpSpPr>
        <p:grpSpPr bwMode="auto">
          <a:xfrm>
            <a:off x="3901760" y="3737113"/>
            <a:ext cx="1223315" cy="662682"/>
            <a:chOff x="0" y="0"/>
            <a:chExt cx="2360" cy="1115"/>
          </a:xfrm>
        </p:grpSpPr>
        <p:sp>
          <p:nvSpPr>
            <p:cNvPr id="22546" name="Rectangle 23"/>
            <p:cNvSpPr>
              <a:spLocks noChangeArrowheads="1"/>
            </p:cNvSpPr>
            <p:nvPr/>
          </p:nvSpPr>
          <p:spPr bwMode="auto">
            <a:xfrm>
              <a:off x="0" y="0"/>
              <a:ext cx="236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22547" name="Rectangle 24"/>
            <p:cNvSpPr>
              <a:spLocks noChangeArrowheads="1"/>
            </p:cNvSpPr>
            <p:nvPr/>
          </p:nvSpPr>
          <p:spPr bwMode="auto">
            <a:xfrm>
              <a:off x="0" y="339"/>
              <a:ext cx="236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grpSp>
        <p:nvGrpSpPr>
          <p:cNvPr id="24592" name="Group 22"/>
          <p:cNvGrpSpPr>
            <a:grpSpLocks/>
          </p:cNvGrpSpPr>
          <p:nvPr/>
        </p:nvGrpSpPr>
        <p:grpSpPr bwMode="auto">
          <a:xfrm>
            <a:off x="5384605" y="3737113"/>
            <a:ext cx="1223316" cy="662682"/>
            <a:chOff x="0" y="0"/>
            <a:chExt cx="2360" cy="1115"/>
          </a:xfrm>
        </p:grpSpPr>
        <p:sp>
          <p:nvSpPr>
            <p:cNvPr id="22544" name="Rectangle 23"/>
            <p:cNvSpPr>
              <a:spLocks noChangeArrowheads="1"/>
            </p:cNvSpPr>
            <p:nvPr/>
          </p:nvSpPr>
          <p:spPr bwMode="auto">
            <a:xfrm>
              <a:off x="0" y="0"/>
              <a:ext cx="236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22545" name="Rectangle 24"/>
            <p:cNvSpPr>
              <a:spLocks noChangeArrowheads="1"/>
            </p:cNvSpPr>
            <p:nvPr/>
          </p:nvSpPr>
          <p:spPr bwMode="auto">
            <a:xfrm>
              <a:off x="0" y="339"/>
              <a:ext cx="236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grpSp>
        <p:nvGrpSpPr>
          <p:cNvPr id="24595" name="Group 22"/>
          <p:cNvGrpSpPr>
            <a:grpSpLocks/>
          </p:cNvGrpSpPr>
          <p:nvPr/>
        </p:nvGrpSpPr>
        <p:grpSpPr bwMode="auto">
          <a:xfrm>
            <a:off x="6896426" y="3737113"/>
            <a:ext cx="1223316" cy="662682"/>
            <a:chOff x="0" y="0"/>
            <a:chExt cx="2360" cy="1115"/>
          </a:xfrm>
        </p:grpSpPr>
        <p:sp>
          <p:nvSpPr>
            <p:cNvPr id="22542" name="Rectangle 23"/>
            <p:cNvSpPr>
              <a:spLocks noChangeArrowheads="1"/>
            </p:cNvSpPr>
            <p:nvPr/>
          </p:nvSpPr>
          <p:spPr bwMode="auto">
            <a:xfrm>
              <a:off x="0" y="0"/>
              <a:ext cx="236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buFont typeface="Arial" pitchFamily="34" charset="0"/>
                <a:buNone/>
                <a:defRPr/>
              </a:pPr>
              <a:r>
                <a:rPr lang="zh-CN" altLang="en-US" sz="1270">
                  <a:solidFill>
                    <a:schemeClr val="accent4">
                      <a:lumMod val="50000"/>
                    </a:schemeClr>
                  </a:solidFill>
                  <a:latin typeface="微软雅黑" pitchFamily="34" charset="-122"/>
                  <a:ea typeface="微软雅黑" pitchFamily="34" charset="-122"/>
                  <a:sym typeface="Bebas Neue" charset="0"/>
                </a:rPr>
                <a:t>添加标题</a:t>
              </a:r>
            </a:p>
          </p:txBody>
        </p:sp>
        <p:sp>
          <p:nvSpPr>
            <p:cNvPr id="22543" name="Rectangle 24"/>
            <p:cNvSpPr>
              <a:spLocks noChangeArrowheads="1"/>
            </p:cNvSpPr>
            <p:nvPr/>
          </p:nvSpPr>
          <p:spPr bwMode="auto">
            <a:xfrm>
              <a:off x="0" y="339"/>
              <a:ext cx="236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buFont typeface="Arial" pitchFamily="34" charset="0"/>
                <a:buNone/>
                <a:defRPr/>
              </a:pPr>
              <a:r>
                <a:rPr lang="zh-CN" altLang="en-US" sz="873">
                  <a:solidFill>
                    <a:schemeClr val="accent4">
                      <a:lumMod val="50000"/>
                    </a:schemeClr>
                  </a:solidFill>
                  <a:latin typeface="微软雅黑" pitchFamily="34" charset="-122"/>
                  <a:ea typeface="微软雅黑" pitchFamily="34" charset="-122"/>
                  <a:sym typeface="微软雅黑" pitchFamily="34" charset="-122"/>
                </a:rPr>
                <a:t>此处添加详细文本描述，建议与标题相关并符合整体语言风格</a:t>
              </a:r>
            </a:p>
          </p:txBody>
        </p:sp>
      </p:grpSp>
      <p:sp>
        <p:nvSpPr>
          <p:cNvPr id="24598" name="Rectangle 45"/>
          <p:cNvSpPr>
            <a:spLocks noChangeArrowheads="1"/>
          </p:cNvSpPr>
          <p:nvPr/>
        </p:nvSpPr>
        <p:spPr bwMode="auto">
          <a:xfrm>
            <a:off x="1524420" y="457721"/>
            <a:ext cx="6022089" cy="4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70000"/>
              </a:lnSpc>
              <a:buFont typeface="Arial" pitchFamily="34" charset="0"/>
              <a:buNone/>
            </a:pPr>
            <a:r>
              <a:rPr lang="zh-CN" altLang="en-US" sz="2857" b="1" dirty="0" smtClean="0">
                <a:solidFill>
                  <a:srgbClr val="009644"/>
                </a:solidFill>
                <a:latin typeface="微软雅黑" pitchFamily="34" charset="-122"/>
                <a:ea typeface="微软雅黑" pitchFamily="34" charset="-122"/>
                <a:sym typeface="Bebas Neue" charset="0"/>
              </a:rPr>
              <a:t> </a:t>
            </a:r>
            <a:endParaRPr lang="zh-CN" altLang="en-US" sz="2857" b="1" dirty="0">
              <a:solidFill>
                <a:srgbClr val="009644"/>
              </a:solidFill>
              <a:latin typeface="微软雅黑" pitchFamily="34" charset="-122"/>
              <a:ea typeface="微软雅黑" pitchFamily="34" charset="-122"/>
              <a:sym typeface="Bebas Neue" charset="0"/>
            </a:endParaRPr>
          </a:p>
        </p:txBody>
      </p:sp>
      <p:sp>
        <p:nvSpPr>
          <p:cNvPr id="24599" name="Rectangle 14"/>
          <p:cNvSpPr>
            <a:spLocks noChangeArrowheads="1"/>
          </p:cNvSpPr>
          <p:nvPr/>
        </p:nvSpPr>
        <p:spPr bwMode="auto">
          <a:xfrm>
            <a:off x="976386" y="897409"/>
            <a:ext cx="7116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此处添加详细文本描述，建议与标题相关并符合整体语言风格，语言描述尽量简洁生动。尽量将每页幻灯片的字数控制在</a:t>
            </a:r>
            <a:r>
              <a:rPr lang="en-US" altLang="zh-CN" sz="952">
                <a:solidFill>
                  <a:schemeClr val="accent4">
                    <a:lumMod val="50000"/>
                  </a:schemeClr>
                </a:solidFill>
                <a:latin typeface="微软雅黑" pitchFamily="34" charset="-122"/>
                <a:ea typeface="微软雅黑" pitchFamily="34" charset="-122"/>
                <a:sym typeface="Lato Light" charset="0"/>
              </a:rPr>
              <a:t>200</a:t>
            </a:r>
            <a:r>
              <a:rPr lang="zh-CN" altLang="en-US" sz="952">
                <a:solidFill>
                  <a:schemeClr val="accent4">
                    <a:lumMod val="50000"/>
                  </a:schemeClr>
                </a:solidFill>
                <a:latin typeface="微软雅黑" pitchFamily="34" charset="-122"/>
                <a:ea typeface="微软雅黑" pitchFamily="34" charset="-122"/>
                <a:sym typeface="Lato Light" charset="0"/>
              </a:rPr>
              <a:t>字以内，</a:t>
            </a:r>
            <a:endParaRPr lang="en-US" altLang="zh-CN" sz="952">
              <a:solidFill>
                <a:schemeClr val="accent4">
                  <a:lumMod val="50000"/>
                </a:schemeClr>
              </a:solidFill>
              <a:latin typeface="微软雅黑" pitchFamily="34" charset="-122"/>
              <a:ea typeface="微软雅黑" pitchFamily="34" charset="-122"/>
              <a:sym typeface="Lato Light" charset="0"/>
            </a:endParaRPr>
          </a:p>
          <a:p>
            <a:pPr algn="ctr" eaLnBrk="1" hangingPunct="1">
              <a:lnSpc>
                <a:spcPct val="125000"/>
              </a:lnSpc>
              <a:buFont typeface="Arial" pitchFamily="34" charset="0"/>
              <a:buNone/>
              <a:defRPr/>
            </a:pPr>
            <a:r>
              <a:rPr lang="zh-CN" altLang="en-US" sz="952">
                <a:solidFill>
                  <a:schemeClr val="accent4">
                    <a:lumMod val="50000"/>
                  </a:schemeClr>
                </a:solidFill>
                <a:latin typeface="微软雅黑" pitchFamily="34" charset="-122"/>
                <a:ea typeface="微软雅黑" pitchFamily="34" charset="-122"/>
                <a:sym typeface="Lato Light" charset="0"/>
              </a:rPr>
              <a:t>据统计每页幻灯片的最好控制在</a:t>
            </a:r>
            <a:r>
              <a:rPr lang="en-US" altLang="zh-CN" sz="952">
                <a:solidFill>
                  <a:schemeClr val="accent4">
                    <a:lumMod val="50000"/>
                  </a:schemeClr>
                </a:solidFill>
                <a:latin typeface="微软雅黑" pitchFamily="34" charset="-122"/>
                <a:ea typeface="微软雅黑" pitchFamily="34" charset="-122"/>
                <a:sym typeface="Lato Light" charset="0"/>
              </a:rPr>
              <a:t>5</a:t>
            </a:r>
            <a:r>
              <a:rPr lang="zh-CN" altLang="en-US" sz="952">
                <a:solidFill>
                  <a:schemeClr val="accent4">
                    <a:lumMod val="50000"/>
                  </a:schemeClr>
                </a:solidFill>
                <a:latin typeface="微软雅黑" pitchFamily="34" charset="-122"/>
                <a:ea typeface="微软雅黑" pitchFamily="34" charset="-122"/>
                <a:sym typeface="Lato Light" charset="0"/>
              </a:rPr>
              <a:t>分钟之内。</a:t>
            </a:r>
            <a:endParaRPr lang="en-US" altLang="zh-CN" sz="952">
              <a:solidFill>
                <a:schemeClr val="accent4">
                  <a:lumMod val="50000"/>
                </a:schemeClr>
              </a:solidFill>
              <a:latin typeface="微软雅黑" pitchFamily="34" charset="-122"/>
              <a:ea typeface="微软雅黑" pitchFamily="34" charset="-122"/>
              <a:sym typeface="Lato Light" charset="0"/>
            </a:endParaRPr>
          </a:p>
        </p:txBody>
      </p:sp>
      <p:sp>
        <p:nvSpPr>
          <p:cNvPr id="24" name="矩形 23"/>
          <p:cNvSpPr/>
          <p:nvPr>
            <p:custDataLst>
              <p:tags r:id="rId1"/>
            </p:custDataLst>
          </p:nvPr>
        </p:nvSpPr>
        <p:spPr>
          <a:xfrm>
            <a:off x="28171" y="4935492"/>
            <a:ext cx="4319366" cy="226665"/>
          </a:xfrm>
          <a:prstGeom prst="rect">
            <a:avLst/>
          </a:prstGeom>
        </p:spPr>
        <p:txBody>
          <a:bodyPr wrap="square">
            <a:spAutoFit/>
          </a:bodyPr>
          <a:lstStyle/>
          <a:p>
            <a:r>
              <a:rPr lang="zh-CN" altLang="en-US" sz="873" dirty="0" smtClean="0">
                <a:latin typeface="微软雅黑" pitchFamily="34" charset="-122"/>
                <a:ea typeface="微软雅黑" pitchFamily="34" charset="-122"/>
              </a:rPr>
              <a:t> </a:t>
            </a:r>
            <a:endParaRPr lang="zh-CN" altLang="en-US" sz="873" dirty="0">
              <a:latin typeface="微软雅黑" pitchFamily="34" charset="-122"/>
              <a:ea typeface="微软雅黑" pitchFamily="34" charset="-122"/>
            </a:endParaRPr>
          </a:p>
        </p:txBody>
      </p:sp>
    </p:spTree>
    <p:extLst>
      <p:ext uri="{BB962C8B-B14F-4D97-AF65-F5344CB8AC3E}">
        <p14:creationId xmlns:p14="http://schemas.microsoft.com/office/powerpoint/2010/main" val="381555068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4598"/>
                                        </p:tgtEl>
                                        <p:attrNameLst>
                                          <p:attrName>style.visibility</p:attrName>
                                        </p:attrNameLst>
                                      </p:cBhvr>
                                      <p:to>
                                        <p:strVal val="visible"/>
                                      </p:to>
                                    </p:set>
                                    <p:animEffect>
                                      <p:cBhvr>
                                        <p:cTn id="7" dur="500"/>
                                        <p:tgtEl>
                                          <p:spTgt spid="2459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4599"/>
                                        </p:tgtEl>
                                        <p:attrNameLst>
                                          <p:attrName>style.visibility</p:attrName>
                                        </p:attrNameLst>
                                      </p:cBhvr>
                                      <p:to>
                                        <p:strVal val="visible"/>
                                      </p:to>
                                    </p:set>
                                    <p:animEffect>
                                      <p:cBhvr>
                                        <p:cTn id="10" dur="500"/>
                                        <p:tgtEl>
                                          <p:spTgt spid="24599"/>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4581"/>
                                        </p:tgtEl>
                                        <p:attrNameLst>
                                          <p:attrName>style.visibility</p:attrName>
                                        </p:attrNameLst>
                                      </p:cBhvr>
                                      <p:to>
                                        <p:strVal val="visible"/>
                                      </p:to>
                                    </p:set>
                                    <p:animEffect>
                                      <p:cBhvr>
                                        <p:cTn id="14" dur="500"/>
                                        <p:tgtEl>
                                          <p:spTgt spid="24581"/>
                                        </p:tgtEl>
                                      </p:cBhvr>
                                    </p:animEffect>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Effect>
                                      <p:cBhvr>
                                        <p:cTn id="18" dur="500"/>
                                        <p:tgtEl>
                                          <p:spTgt spid="24578"/>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4582"/>
                                        </p:tgtEl>
                                        <p:attrNameLst>
                                          <p:attrName>style.visibility</p:attrName>
                                        </p:attrNameLst>
                                      </p:cBhvr>
                                      <p:to>
                                        <p:strVal val="visible"/>
                                      </p:to>
                                    </p:set>
                                    <p:animEffect>
                                      <p:cBhvr>
                                        <p:cTn id="22" dur="500"/>
                                        <p:tgtEl>
                                          <p:spTgt spid="24582"/>
                                        </p:tgtEl>
                                      </p:cBhvr>
                                    </p:animEffect>
                                  </p:childTnLst>
                                </p:cTn>
                              </p:par>
                            </p:childTnLst>
                          </p:cTn>
                        </p:par>
                        <p:par>
                          <p:cTn id="23" fill="hold" nodeType="afterGroup">
                            <p:stCondLst>
                              <p:cond delay="2000"/>
                            </p:stCondLst>
                            <p:childTnLst>
                              <p:par>
                                <p:cTn id="24" presetID="22" presetClass="entr" presetSubtype="1" fill="hold" nodeType="afterEffect">
                                  <p:stCondLst>
                                    <p:cond delay="0"/>
                                  </p:stCondLst>
                                  <p:childTnLst>
                                    <p:set>
                                      <p:cBhvr>
                                        <p:cTn id="25" dur="1" fill="hold">
                                          <p:stCondLst>
                                            <p:cond delay="0"/>
                                          </p:stCondLst>
                                        </p:cTn>
                                        <p:tgtEl>
                                          <p:spTgt spid="24586"/>
                                        </p:tgtEl>
                                        <p:attrNameLst>
                                          <p:attrName>style.visibility</p:attrName>
                                        </p:attrNameLst>
                                      </p:cBhvr>
                                      <p:to>
                                        <p:strVal val="visible"/>
                                      </p:to>
                                    </p:set>
                                    <p:animEffect>
                                      <p:cBhvr>
                                        <p:cTn id="26" dur="500"/>
                                        <p:tgtEl>
                                          <p:spTgt spid="24586"/>
                                        </p:tgtEl>
                                      </p:cBhvr>
                                    </p:animEffect>
                                  </p:childTnLst>
                                </p:cTn>
                              </p:par>
                            </p:childTnLst>
                          </p:cTn>
                        </p:par>
                        <p:par>
                          <p:cTn id="27" fill="hold" nodeType="afterGroup">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4583"/>
                                        </p:tgtEl>
                                        <p:attrNameLst>
                                          <p:attrName>style.visibility</p:attrName>
                                        </p:attrNameLst>
                                      </p:cBhvr>
                                      <p:to>
                                        <p:strVal val="visible"/>
                                      </p:to>
                                    </p:set>
                                    <p:animEffect>
                                      <p:cBhvr>
                                        <p:cTn id="30" dur="500"/>
                                        <p:tgtEl>
                                          <p:spTgt spid="24583"/>
                                        </p:tgtEl>
                                      </p:cBhvr>
                                    </p:animEffect>
                                  </p:childTnLst>
                                </p:cTn>
                              </p:par>
                            </p:childTnLst>
                          </p:cTn>
                        </p:par>
                        <p:par>
                          <p:cTn id="31" fill="hold" nodeType="afterGroup">
                            <p:stCondLst>
                              <p:cond delay="3000"/>
                            </p:stCondLst>
                            <p:childTnLst>
                              <p:par>
                                <p:cTn id="32" presetID="22" presetClass="entr" presetSubtype="1" fill="hold" nodeType="afterEffect">
                                  <p:stCondLst>
                                    <p:cond delay="0"/>
                                  </p:stCondLst>
                                  <p:childTnLst>
                                    <p:set>
                                      <p:cBhvr>
                                        <p:cTn id="33" dur="1" fill="hold">
                                          <p:stCondLst>
                                            <p:cond delay="0"/>
                                          </p:stCondLst>
                                        </p:cTn>
                                        <p:tgtEl>
                                          <p:spTgt spid="24589"/>
                                        </p:tgtEl>
                                        <p:attrNameLst>
                                          <p:attrName>style.visibility</p:attrName>
                                        </p:attrNameLst>
                                      </p:cBhvr>
                                      <p:to>
                                        <p:strVal val="visible"/>
                                      </p:to>
                                    </p:set>
                                    <p:animEffect>
                                      <p:cBhvr>
                                        <p:cTn id="34" dur="500"/>
                                        <p:tgtEl>
                                          <p:spTgt spid="24589"/>
                                        </p:tgtEl>
                                      </p:cBhvr>
                                    </p:animEffect>
                                  </p:childTnLst>
                                </p:cTn>
                              </p:par>
                            </p:childTnLst>
                          </p:cTn>
                        </p:par>
                        <p:par>
                          <p:cTn id="35" fill="hold" nodeType="afterGroup">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4584"/>
                                        </p:tgtEl>
                                        <p:attrNameLst>
                                          <p:attrName>style.visibility</p:attrName>
                                        </p:attrNameLst>
                                      </p:cBhvr>
                                      <p:to>
                                        <p:strVal val="visible"/>
                                      </p:to>
                                    </p:set>
                                    <p:animEffect>
                                      <p:cBhvr>
                                        <p:cTn id="38" dur="500"/>
                                        <p:tgtEl>
                                          <p:spTgt spid="24584"/>
                                        </p:tgtEl>
                                      </p:cBhvr>
                                    </p:animEffect>
                                  </p:childTnLst>
                                </p:cTn>
                              </p:par>
                            </p:childTnLst>
                          </p:cTn>
                        </p:par>
                        <p:par>
                          <p:cTn id="39" fill="hold" nodeType="afterGroup">
                            <p:stCondLst>
                              <p:cond delay="4000"/>
                            </p:stCondLst>
                            <p:childTnLst>
                              <p:par>
                                <p:cTn id="40" presetID="22" presetClass="entr" presetSubtype="1" fill="hold" nodeType="afterEffect">
                                  <p:stCondLst>
                                    <p:cond delay="0"/>
                                  </p:stCondLst>
                                  <p:childTnLst>
                                    <p:set>
                                      <p:cBhvr>
                                        <p:cTn id="41" dur="1" fill="hold">
                                          <p:stCondLst>
                                            <p:cond delay="0"/>
                                          </p:stCondLst>
                                        </p:cTn>
                                        <p:tgtEl>
                                          <p:spTgt spid="24592"/>
                                        </p:tgtEl>
                                        <p:attrNameLst>
                                          <p:attrName>style.visibility</p:attrName>
                                        </p:attrNameLst>
                                      </p:cBhvr>
                                      <p:to>
                                        <p:strVal val="visible"/>
                                      </p:to>
                                    </p:set>
                                    <p:animEffect>
                                      <p:cBhvr>
                                        <p:cTn id="42" dur="500"/>
                                        <p:tgtEl>
                                          <p:spTgt spid="24592"/>
                                        </p:tgtEl>
                                      </p:cBhvr>
                                    </p:animEffect>
                                  </p:childTnLst>
                                </p:cTn>
                              </p:par>
                            </p:childTnLst>
                          </p:cTn>
                        </p:par>
                        <p:par>
                          <p:cTn id="43" fill="hold" nodeType="afterGroup">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24585"/>
                                        </p:tgtEl>
                                        <p:attrNameLst>
                                          <p:attrName>style.visibility</p:attrName>
                                        </p:attrNameLst>
                                      </p:cBhvr>
                                      <p:to>
                                        <p:strVal val="visible"/>
                                      </p:to>
                                    </p:set>
                                    <p:animEffect>
                                      <p:cBhvr>
                                        <p:cTn id="46" dur="500"/>
                                        <p:tgtEl>
                                          <p:spTgt spid="24585"/>
                                        </p:tgtEl>
                                      </p:cBhvr>
                                    </p:animEffect>
                                  </p:childTnLst>
                                </p:cTn>
                              </p:par>
                            </p:childTnLst>
                          </p:cTn>
                        </p:par>
                        <p:par>
                          <p:cTn id="47" fill="hold" nodeType="afterGroup">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595"/>
                                        </p:tgtEl>
                                        <p:attrNameLst>
                                          <p:attrName>style.visibility</p:attrName>
                                        </p:attrNameLst>
                                      </p:cBhvr>
                                      <p:to>
                                        <p:strVal val="visible"/>
                                      </p:to>
                                    </p:set>
                                    <p:animEffect>
                                      <p:cBhvr>
                                        <p:cTn id="50" dur="5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ldLvl="0" animBg="1" autoUpdateAnimBg="0"/>
      <p:bldP spid="24582" grpId="0" bldLvl="0" animBg="1" autoUpdateAnimBg="0"/>
      <p:bldP spid="24583" grpId="0" bldLvl="0" animBg="1" autoUpdateAnimBg="0"/>
      <p:bldP spid="24584" grpId="0" bldLvl="0" animBg="1" autoUpdateAnimBg="0"/>
      <p:bldP spid="24585" grpId="0" bldLvl="0" animBg="1" autoUpdateAnimBg="0"/>
      <p:bldP spid="24598" grpId="0" bldLvl="0" autoUpdateAnimBg="0"/>
      <p:bldP spid="2459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075063" y="1433977"/>
            <a:ext cx="2069494" cy="2317356"/>
            <a:chOff x="1075056" y="1491630"/>
            <a:chExt cx="2070054" cy="2345183"/>
          </a:xfrm>
        </p:grpSpPr>
        <p:sp>
          <p:nvSpPr>
            <p:cNvPr id="85005" name="等腰三角形 12"/>
            <p:cNvSpPr>
              <a:spLocks/>
            </p:cNvSpPr>
            <p:nvPr/>
          </p:nvSpPr>
          <p:spPr bwMode="auto">
            <a:xfrm flipV="1">
              <a:off x="1075056" y="1491630"/>
              <a:ext cx="2070054" cy="2345183"/>
            </a:xfrm>
            <a:custGeom>
              <a:avLst/>
              <a:gdLst>
                <a:gd name="T0" fmla="*/ 1035027 w 2088232"/>
                <a:gd name="T1" fmla="*/ 0 h 2365776"/>
                <a:gd name="T2" fmla="*/ 1127810 w 2088232"/>
                <a:gd name="T3" fmla="*/ 279813 h 2365776"/>
                <a:gd name="T4" fmla="*/ 2070054 w 2088232"/>
                <a:gd name="T5" fmla="*/ 1310155 h 2365776"/>
                <a:gd name="T6" fmla="*/ 1035027 w 2088232"/>
                <a:gd name="T7" fmla="*/ 2345183 h 2365776"/>
                <a:gd name="T8" fmla="*/ 0 w 2088232"/>
                <a:gd name="T9" fmla="*/ 1310155 h 2365776"/>
                <a:gd name="T10" fmla="*/ 942244 w 2088232"/>
                <a:gd name="T11" fmla="*/ 279813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2"/>
            </a:solidFill>
            <a:ln w="12700" cap="flat" cmpd="sng" algn="ctr">
              <a:noFill/>
              <a:prstDash val="solid"/>
              <a:round/>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85006" name="TextBox 3"/>
            <p:cNvSpPr txBox="1">
              <a:spLocks noChangeArrowheads="1"/>
            </p:cNvSpPr>
            <p:nvPr/>
          </p:nvSpPr>
          <p:spPr bwMode="auto">
            <a:xfrm>
              <a:off x="1555978" y="2076415"/>
              <a:ext cx="838086" cy="290806"/>
            </a:xfrm>
            <a:prstGeom prst="rect">
              <a:avLst/>
            </a:prstGeom>
            <a:noFill/>
            <a:ln w="9525">
              <a:noFill/>
              <a:miter lim="800000"/>
              <a:headEnd/>
              <a:tailEnd/>
            </a:ln>
          </p:spPr>
          <p:txBody>
            <a:bodyPr wrap="none" lIns="91028" tIns="45514" rIns="91028" bIns="45514">
              <a:spAutoFit/>
            </a:bodyPr>
            <a:lstStyle/>
            <a:p>
              <a:pPr marL="0" marR="0" lvl="0" indent="0" algn="l" defTabSz="910854" rtl="0" eaLnBrk="1" fontAlgn="auto" latinLnBrk="0" hangingPunct="1">
                <a:lnSpc>
                  <a:spcPct val="100000"/>
                </a:lnSpc>
                <a:spcBef>
                  <a:spcPts val="0"/>
                </a:spcBef>
                <a:spcAft>
                  <a:spcPts val="0"/>
                </a:spcAft>
                <a:buClrTx/>
                <a:buSzTx/>
                <a:buFontTx/>
                <a:buNone/>
                <a:tabLst/>
                <a:defRPr/>
              </a:pPr>
              <a:r>
                <a:rPr kumimoji="0" lang="zh-CN" altLang="en-US" sz="1270" b="0" i="0" u="none" strike="noStrike" kern="1200" cap="none" spc="0" normalizeH="0" baseline="0" noProof="0">
                  <a:ln>
                    <a:noFill/>
                  </a:ln>
                  <a:solidFill>
                    <a:srgbClr val="FFFFFF"/>
                  </a:solidFill>
                  <a:effectLst/>
                  <a:uLnTx/>
                  <a:uFillTx/>
                  <a:latin typeface="方正兰亭中黑_GBK"/>
                  <a:ea typeface="方正兰亭中黑_GBK"/>
                  <a:cs typeface="方正兰亭中黑_GBK"/>
                </a:rPr>
                <a:t>标题内容</a:t>
              </a:r>
            </a:p>
          </p:txBody>
        </p:sp>
        <p:sp>
          <p:nvSpPr>
            <p:cNvPr id="85007" name="Rectangle 13" descr="FD1DDF730CE4456e89755B07FE1653D0# #Rectangle 13"/>
            <p:cNvSpPr>
              <a:spLocks noChangeArrowheads="1"/>
            </p:cNvSpPr>
            <p:nvPr/>
          </p:nvSpPr>
          <p:spPr bwMode="auto">
            <a:xfrm>
              <a:off x="1255775" y="2487426"/>
              <a:ext cx="1708616" cy="503255"/>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FFFFFF"/>
                  </a:solidFill>
                  <a:effectLst/>
                  <a:uLnTx/>
                  <a:uFillTx/>
                  <a:latin typeface="Arial"/>
                  <a:ea typeface="微软雅黑"/>
                  <a:cs typeface="+mn-cs"/>
                </a:rPr>
                <a:t>请在此处添加您需要的文字内容</a:t>
              </a:r>
              <a:endParaRPr kumimoji="0" lang="en-US" altLang="zh-CN" sz="1317"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6" name="Rectangle 13" descr="FD1DDF730CE4456e89755B07FE1653D0# #Rectangle 13"/>
          <p:cNvSpPr>
            <a:spLocks noChangeArrowheads="1"/>
          </p:cNvSpPr>
          <p:nvPr/>
        </p:nvSpPr>
        <p:spPr bwMode="auto">
          <a:xfrm>
            <a:off x="1043707" y="3820018"/>
            <a:ext cx="2132206"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grpSp>
        <p:nvGrpSpPr>
          <p:cNvPr id="7" name="组合 6"/>
          <p:cNvGrpSpPr>
            <a:grpSpLocks/>
          </p:cNvGrpSpPr>
          <p:nvPr/>
        </p:nvGrpSpPr>
        <p:grpSpPr bwMode="auto">
          <a:xfrm>
            <a:off x="3846334" y="1595236"/>
            <a:ext cx="1712634" cy="1917194"/>
            <a:chOff x="3845797" y="1655066"/>
            <a:chExt cx="1713148" cy="1940841"/>
          </a:xfrm>
        </p:grpSpPr>
        <p:sp>
          <p:nvSpPr>
            <p:cNvPr id="85002" name="等腰三角形 12"/>
            <p:cNvSpPr>
              <a:spLocks/>
            </p:cNvSpPr>
            <p:nvPr/>
          </p:nvSpPr>
          <p:spPr bwMode="auto">
            <a:xfrm flipV="1">
              <a:off x="3845797" y="1655066"/>
              <a:ext cx="1713148" cy="1940841"/>
            </a:xfrm>
            <a:custGeom>
              <a:avLst/>
              <a:gdLst>
                <a:gd name="T0" fmla="*/ 856574 w 2088232"/>
                <a:gd name="T1" fmla="*/ 0 h 2365776"/>
                <a:gd name="T2" fmla="*/ 933360 w 2088232"/>
                <a:gd name="T3" fmla="*/ 231569 h 2365776"/>
                <a:gd name="T4" fmla="*/ 1713148 w 2088232"/>
                <a:gd name="T5" fmla="*/ 1084267 h 2365776"/>
                <a:gd name="T6" fmla="*/ 856574 w 2088232"/>
                <a:gd name="T7" fmla="*/ 1940841 h 2365776"/>
                <a:gd name="T8" fmla="*/ 0 w 2088232"/>
                <a:gd name="T9" fmla="*/ 1084267 h 2365776"/>
                <a:gd name="T10" fmla="*/ 779788 w 2088232"/>
                <a:gd name="T11" fmla="*/ 231569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2"/>
            </a:solidFill>
            <a:ln w="12700" cap="flat" cmpd="sng" algn="ctr">
              <a:noFill/>
              <a:prstDash val="solid"/>
              <a:round/>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85003" name="TextBox 8"/>
            <p:cNvSpPr txBox="1">
              <a:spLocks noChangeArrowheads="1"/>
            </p:cNvSpPr>
            <p:nvPr/>
          </p:nvSpPr>
          <p:spPr bwMode="auto">
            <a:xfrm>
              <a:off x="4199778" y="2105510"/>
              <a:ext cx="1004872" cy="342179"/>
            </a:xfrm>
            <a:prstGeom prst="rect">
              <a:avLst/>
            </a:prstGeom>
            <a:noFill/>
            <a:ln w="9525">
              <a:noFill/>
              <a:miter lim="800000"/>
              <a:headEnd/>
              <a:tailEnd/>
            </a:ln>
          </p:spPr>
          <p:txBody>
            <a:bodyPr wrap="none" lIns="91028" tIns="45514" rIns="91028" bIns="45514">
              <a:spAutoFit/>
            </a:bodyPr>
            <a:lstStyle/>
            <a:p>
              <a:pPr marL="0" marR="0" lvl="0" indent="0" algn="l" defTabSz="910854"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a:ln>
                    <a:noFill/>
                  </a:ln>
                  <a:solidFill>
                    <a:srgbClr val="FFFFFF"/>
                  </a:solidFill>
                  <a:effectLst/>
                  <a:uLnTx/>
                  <a:uFillTx/>
                  <a:latin typeface="方正兰亭中黑_GBK"/>
                  <a:ea typeface="方正兰亭中黑_GBK"/>
                  <a:cs typeface="方正兰亭中黑_GBK"/>
                </a:rPr>
                <a:t>标题内容</a:t>
              </a:r>
            </a:p>
          </p:txBody>
        </p:sp>
        <p:sp>
          <p:nvSpPr>
            <p:cNvPr id="85004" name="Rectangle 13" descr="FD1DDF730CE4456e89755B07FE1653D0# #Rectangle 13"/>
            <p:cNvSpPr>
              <a:spLocks noChangeArrowheads="1"/>
            </p:cNvSpPr>
            <p:nvPr/>
          </p:nvSpPr>
          <p:spPr bwMode="auto">
            <a:xfrm>
              <a:off x="3945868" y="2457704"/>
              <a:ext cx="1513006" cy="444868"/>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100000"/>
                </a:lnSpc>
                <a:spcBef>
                  <a:spcPts val="0"/>
                </a:spcBef>
                <a:spcAft>
                  <a:spcPts val="0"/>
                </a:spcAft>
                <a:buClrTx/>
                <a:buSzTx/>
                <a:buFontTx/>
                <a:buNone/>
                <a:tabLst/>
                <a:defRPr/>
              </a:pPr>
              <a:r>
                <a:rPr kumimoji="0" lang="zh-CN" altLang="en-US" sz="1129" b="0" i="0" u="none" strike="noStrike" kern="1200" cap="none" spc="0" normalizeH="0" baseline="0" noProof="0">
                  <a:ln>
                    <a:noFill/>
                  </a:ln>
                  <a:solidFill>
                    <a:srgbClr val="FFFFFF"/>
                  </a:solidFill>
                  <a:effectLst/>
                  <a:uLnTx/>
                  <a:uFillTx/>
                  <a:latin typeface="Arial"/>
                  <a:ea typeface="微软雅黑"/>
                  <a:cs typeface="+mn-cs"/>
                </a:rPr>
                <a:t>请在此处添加您需要的文字内容</a:t>
              </a:r>
              <a:endParaRPr kumimoji="0" lang="en-US" altLang="zh-CN" sz="1129"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11" name="组合 10"/>
          <p:cNvGrpSpPr>
            <a:grpSpLocks/>
          </p:cNvGrpSpPr>
          <p:nvPr/>
        </p:nvGrpSpPr>
        <p:grpSpPr bwMode="auto">
          <a:xfrm>
            <a:off x="6323456" y="1686317"/>
            <a:ext cx="1511059" cy="1691730"/>
            <a:chOff x="6322551" y="1747101"/>
            <a:chExt cx="1512168" cy="1713148"/>
          </a:xfrm>
        </p:grpSpPr>
        <p:sp>
          <p:nvSpPr>
            <p:cNvPr id="84999" name="等腰三角形 12"/>
            <p:cNvSpPr>
              <a:spLocks/>
            </p:cNvSpPr>
            <p:nvPr/>
          </p:nvSpPr>
          <p:spPr bwMode="auto">
            <a:xfrm flipV="1">
              <a:off x="6322551" y="1747101"/>
              <a:ext cx="1512168" cy="1713148"/>
            </a:xfrm>
            <a:custGeom>
              <a:avLst/>
              <a:gdLst>
                <a:gd name="T0" fmla="*/ 756084 w 2088232"/>
                <a:gd name="T1" fmla="*/ 0 h 2365776"/>
                <a:gd name="T2" fmla="*/ 823862 w 2088232"/>
                <a:gd name="T3" fmla="*/ 204402 h 2365776"/>
                <a:gd name="T4" fmla="*/ 1512168 w 2088232"/>
                <a:gd name="T5" fmla="*/ 957064 h 2365776"/>
                <a:gd name="T6" fmla="*/ 756084 w 2088232"/>
                <a:gd name="T7" fmla="*/ 1713148 h 2365776"/>
                <a:gd name="T8" fmla="*/ 0 w 2088232"/>
                <a:gd name="T9" fmla="*/ 957064 h 2365776"/>
                <a:gd name="T10" fmla="*/ 688306 w 2088232"/>
                <a:gd name="T11" fmla="*/ 204402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2"/>
            </a:solidFill>
            <a:ln w="12700" cap="flat" cmpd="sng" algn="ctr">
              <a:noFill/>
              <a:prstDash val="solid"/>
              <a:round/>
              <a:headEnd/>
              <a:tailE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270" b="0" i="0" u="none" strike="noStrike" kern="1200" cap="none" spc="0" normalizeH="0" baseline="0" noProof="0">
                <a:ln>
                  <a:noFill/>
                </a:ln>
                <a:solidFill>
                  <a:srgbClr val="000000"/>
                </a:solidFill>
                <a:effectLst/>
                <a:uLnTx/>
                <a:uFillTx/>
                <a:latin typeface="Arial"/>
                <a:ea typeface="微软雅黑"/>
                <a:cs typeface="+mn-cs"/>
              </a:endParaRPr>
            </a:p>
          </p:txBody>
        </p:sp>
        <p:sp>
          <p:nvSpPr>
            <p:cNvPr id="85000" name="TextBox 12"/>
            <p:cNvSpPr txBox="1">
              <a:spLocks noChangeArrowheads="1"/>
            </p:cNvSpPr>
            <p:nvPr/>
          </p:nvSpPr>
          <p:spPr bwMode="auto">
            <a:xfrm>
              <a:off x="6601973" y="2106968"/>
              <a:ext cx="953975" cy="327615"/>
            </a:xfrm>
            <a:prstGeom prst="rect">
              <a:avLst/>
            </a:prstGeom>
            <a:noFill/>
            <a:ln w="9525">
              <a:noFill/>
              <a:miter lim="800000"/>
              <a:headEnd/>
              <a:tailEnd/>
            </a:ln>
          </p:spPr>
          <p:txBody>
            <a:bodyPr wrap="none" lIns="91028" tIns="45514" rIns="91028" bIns="45514">
              <a:spAutoFit/>
            </a:bodyPr>
            <a:lstStyle/>
            <a:p>
              <a:pPr marL="0" marR="0" lvl="0" indent="0" algn="l" defTabSz="91085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a:ln>
                    <a:noFill/>
                  </a:ln>
                  <a:solidFill>
                    <a:srgbClr val="FFFFFF"/>
                  </a:solidFill>
                  <a:effectLst/>
                  <a:uLnTx/>
                  <a:uFillTx/>
                  <a:latin typeface="方正兰亭中黑_GBK"/>
                  <a:ea typeface="方正兰亭中黑_GBK"/>
                  <a:cs typeface="方正兰亭中黑_GBK"/>
                </a:rPr>
                <a:t>标题内容</a:t>
              </a:r>
            </a:p>
          </p:txBody>
        </p:sp>
        <p:sp>
          <p:nvSpPr>
            <p:cNvPr id="85001" name="Rectangle 13" descr="FD1DDF730CE4456e89755B07FE1653D0# #Rectangle 13"/>
            <p:cNvSpPr>
              <a:spLocks noChangeArrowheads="1"/>
            </p:cNvSpPr>
            <p:nvPr/>
          </p:nvSpPr>
          <p:spPr bwMode="auto">
            <a:xfrm>
              <a:off x="6394274" y="2457763"/>
              <a:ext cx="1368722" cy="386313"/>
            </a:xfrm>
            <a:prstGeom prst="rect">
              <a:avLst/>
            </a:prstGeom>
            <a:noFill/>
            <a:ln w="9525">
              <a:noFill/>
              <a:miter lim="800000"/>
              <a:headEnd/>
              <a:tailEnd/>
            </a:ln>
          </p:spPr>
          <p:txBody>
            <a:bodyPr lIns="91028" tIns="45514" rIns="91028" bIns="45514">
              <a:spAutoFit/>
            </a:bodyPr>
            <a:lstStyle/>
            <a:p>
              <a:pPr marL="0" marR="0" lvl="0" indent="0" algn="ctr"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FFFFFF"/>
                  </a:solidFill>
                  <a:effectLst/>
                  <a:uLnTx/>
                  <a:uFillTx/>
                  <a:latin typeface="Arial"/>
                  <a:ea typeface="微软雅黑"/>
                  <a:cs typeface="+mn-cs"/>
                </a:rPr>
                <a:t>请在此处添加您需要的文字内容</a:t>
              </a:r>
              <a:endParaRPr kumimoji="0" lang="en-US" altLang="zh-CN" sz="941"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15" name="Rectangle 13" descr="FD1DDF730CE4456e89755B07FE1653D0# #Rectangle 13"/>
          <p:cNvSpPr>
            <a:spLocks noChangeArrowheads="1"/>
          </p:cNvSpPr>
          <p:nvPr/>
        </p:nvSpPr>
        <p:spPr bwMode="auto">
          <a:xfrm>
            <a:off x="3635801" y="3676676"/>
            <a:ext cx="2133699"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sp>
        <p:nvSpPr>
          <p:cNvPr id="16" name="Rectangle 13" descr="FD1DDF730CE4456e89755B07FE1653D0# #Rectangle 13"/>
          <p:cNvSpPr>
            <a:spLocks noChangeArrowheads="1"/>
          </p:cNvSpPr>
          <p:nvPr/>
        </p:nvSpPr>
        <p:spPr bwMode="auto">
          <a:xfrm>
            <a:off x="6084554" y="3545280"/>
            <a:ext cx="2015741" cy="526267"/>
          </a:xfrm>
          <a:prstGeom prst="rect">
            <a:avLst/>
          </a:prstGeom>
          <a:noFill/>
          <a:ln w="9525">
            <a:noFill/>
            <a:miter lim="800000"/>
            <a:headEnd/>
            <a:tailEnd/>
          </a:ln>
        </p:spPr>
        <p:txBody>
          <a:bodyPr lIns="91028" tIns="45514" rIns="91028" bIns="45514">
            <a:spAutoFit/>
          </a:bodyPr>
          <a:lstStyle/>
          <a:p>
            <a:pPr marL="0" marR="0" lvl="0" indent="0" algn="just" defTabSz="910854" rtl="0" eaLnBrk="1" fontAlgn="auto" latinLnBrk="0" hangingPunct="1">
              <a:lnSpc>
                <a:spcPct val="100000"/>
              </a:lnSpc>
              <a:spcBef>
                <a:spcPts val="0"/>
              </a:spcBef>
              <a:spcAft>
                <a:spcPts val="0"/>
              </a:spcAft>
              <a:buClrTx/>
              <a:buSzTx/>
              <a:buFontTx/>
              <a:buNone/>
              <a:tabLst/>
              <a:defRPr/>
            </a:pPr>
            <a:r>
              <a:rPr kumimoji="0" lang="zh-CN" altLang="en-US" sz="941" b="0" i="0" u="none" strike="noStrike" kern="1200" cap="none" spc="0" normalizeH="0" baseline="0" noProof="0">
                <a:ln>
                  <a:noFill/>
                </a:ln>
                <a:solidFill>
                  <a:srgbClr val="808080"/>
                </a:solidFill>
                <a:effectLst/>
                <a:uLnTx/>
                <a:uFillTx/>
                <a:latin typeface="Arial"/>
                <a:ea typeface="微软雅黑"/>
                <a:cs typeface="+mn-cs"/>
              </a:rPr>
              <a:t>请在此处添加您需要的文字内容请在此处添加您需要的文字内容请在此处添加您需要的文字内容</a:t>
            </a:r>
            <a:endParaRPr kumimoji="0" lang="en-US" altLang="zh-CN" sz="941" b="0" i="0" u="none" strike="noStrike" kern="1200" cap="none" spc="0" normalizeH="0" baseline="0" noProof="0">
              <a:ln>
                <a:noFill/>
              </a:ln>
              <a:solidFill>
                <a:srgbClr val="808080"/>
              </a:solidFill>
              <a:effectLst/>
              <a:uLnTx/>
              <a:uFillTx/>
              <a:latin typeface="Arial"/>
              <a:ea typeface="微软雅黑"/>
              <a:cs typeface="+mn-cs"/>
            </a:endParaRPr>
          </a:p>
        </p:txBody>
      </p:sp>
    </p:spTree>
    <p:extLst>
      <p:ext uri="{BB962C8B-B14F-4D97-AF65-F5344CB8AC3E}">
        <p14:creationId xmlns:p14="http://schemas.microsoft.com/office/powerpoint/2010/main" val="201071289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895600" cy="16540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78" y="3333750"/>
            <a:ext cx="2531082" cy="18192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950" y="3143483"/>
            <a:ext cx="4838700" cy="207791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386579" y="3124957"/>
            <a:ext cx="1892160" cy="2028068"/>
          </a:xfrm>
          <a:prstGeom prst="rect">
            <a:avLst/>
          </a:prstGeom>
        </p:spPr>
      </p:pic>
      <p:grpSp>
        <p:nvGrpSpPr>
          <p:cNvPr id="12" name="组合 299"/>
          <p:cNvGrpSpPr>
            <a:grpSpLocks/>
          </p:cNvGrpSpPr>
          <p:nvPr/>
        </p:nvGrpSpPr>
        <p:grpSpPr bwMode="auto">
          <a:xfrm>
            <a:off x="3820088" y="411176"/>
            <a:ext cx="1466475" cy="1587500"/>
            <a:chOff x="0" y="0"/>
            <a:chExt cx="2134334" cy="2311488"/>
          </a:xfrm>
        </p:grpSpPr>
        <p:grpSp>
          <p:nvGrpSpPr>
            <p:cNvPr id="13" name="Group 1"/>
            <p:cNvGrpSpPr>
              <a:grpSpLocks/>
            </p:cNvGrpSpPr>
            <p:nvPr/>
          </p:nvGrpSpPr>
          <p:grpSpPr bwMode="auto">
            <a:xfrm>
              <a:off x="0" y="0"/>
              <a:ext cx="2134334" cy="2311488"/>
              <a:chOff x="0" y="0"/>
              <a:chExt cx="1673076" cy="1834694"/>
            </a:xfrm>
          </p:grpSpPr>
          <p:sp>
            <p:nvSpPr>
              <p:cNvPr id="15" name="Oval 11"/>
              <p:cNvSpPr>
                <a:spLocks noChangeArrowheads="1"/>
              </p:cNvSpPr>
              <p:nvPr/>
            </p:nvSpPr>
            <p:spPr bwMode="auto">
              <a:xfrm>
                <a:off x="143134" y="228300"/>
                <a:ext cx="1430856" cy="14308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endParaRPr lang="zh-CN" altLang="zh-CN" sz="5400">
                  <a:solidFill>
                    <a:srgbClr val="000000"/>
                  </a:solidFill>
                  <a:latin typeface="微软雅黑" pitchFamily="34" charset="-122"/>
                  <a:ea typeface="微软雅黑" pitchFamily="34" charset="-122"/>
                  <a:sym typeface="微软雅黑" pitchFamily="34" charset="-122"/>
                </a:endParaRPr>
              </a:p>
            </p:txBody>
          </p:sp>
          <p:sp>
            <p:nvSpPr>
              <p:cNvPr id="16" name="Freeform 18"/>
              <p:cNvSpPr>
                <a:spLocks noEditPoints="1" noChangeArrowheads="1"/>
              </p:cNvSpPr>
              <p:nvPr/>
            </p:nvSpPr>
            <p:spPr bwMode="auto">
              <a:xfrm>
                <a:off x="613412" y="653731"/>
                <a:ext cx="236555" cy="235905"/>
              </a:xfrm>
              <a:custGeom>
                <a:avLst/>
                <a:gdLst>
                  <a:gd name="T0" fmla="*/ 2147483647 w 2222"/>
                  <a:gd name="T1" fmla="*/ 2147483647 h 2222"/>
                  <a:gd name="T2" fmla="*/ 2147483647 w 2222"/>
                  <a:gd name="T3" fmla="*/ 2147483647 h 2222"/>
                  <a:gd name="T4" fmla="*/ 2147483647 w 2222"/>
                  <a:gd name="T5" fmla="*/ 2147483647 h 2222"/>
                  <a:gd name="T6" fmla="*/ 2147483647 w 2222"/>
                  <a:gd name="T7" fmla="*/ 2147483647 h 2222"/>
                  <a:gd name="T8" fmla="*/ 2147483647 w 2222"/>
                  <a:gd name="T9" fmla="*/ 2147483647 h 2222"/>
                  <a:gd name="T10" fmla="*/ 2147483647 w 2222"/>
                  <a:gd name="T11" fmla="*/ 2147483647 h 2222"/>
                  <a:gd name="T12" fmla="*/ 2147483647 w 2222"/>
                  <a:gd name="T13" fmla="*/ 2147483647 h 2222"/>
                  <a:gd name="T14" fmla="*/ 0 w 2222"/>
                  <a:gd name="T15" fmla="*/ 2147483647 h 2222"/>
                  <a:gd name="T16" fmla="*/ 2147483647 w 2222"/>
                  <a:gd name="T17" fmla="*/ 2147483647 h 2222"/>
                  <a:gd name="T18" fmla="*/ 2147483647 w 2222"/>
                  <a:gd name="T19" fmla="*/ 2147483647 h 2222"/>
                  <a:gd name="T20" fmla="*/ 2147483647 w 2222"/>
                  <a:gd name="T21" fmla="*/ 2147483647 h 2222"/>
                  <a:gd name="T22" fmla="*/ 2147483647 w 2222"/>
                  <a:gd name="T23" fmla="*/ 2147483647 h 2222"/>
                  <a:gd name="T24" fmla="*/ 2147483647 w 2222"/>
                  <a:gd name="T25" fmla="*/ 2147483647 h 2222"/>
                  <a:gd name="T26" fmla="*/ 2147483647 w 2222"/>
                  <a:gd name="T27" fmla="*/ 2147483647 h 2222"/>
                  <a:gd name="T28" fmla="*/ 2147483647 w 2222"/>
                  <a:gd name="T29" fmla="*/ 2147483647 h 2222"/>
                  <a:gd name="T30" fmla="*/ 2147483647 w 2222"/>
                  <a:gd name="T31" fmla="*/ 2147483647 h 2222"/>
                  <a:gd name="T32" fmla="*/ 2147483647 w 2222"/>
                  <a:gd name="T33" fmla="*/ 2147483647 h 2222"/>
                  <a:gd name="T34" fmla="*/ 2147483647 w 2222"/>
                  <a:gd name="T35" fmla="*/ 2147483647 h 2222"/>
                  <a:gd name="T36" fmla="*/ 2147483647 w 2222"/>
                  <a:gd name="T37" fmla="*/ 1778266541 h 2222"/>
                  <a:gd name="T38" fmla="*/ 2147483647 w 2222"/>
                  <a:gd name="T39" fmla="*/ 2147483647 h 2222"/>
                  <a:gd name="T40" fmla="*/ 2147483647 w 2222"/>
                  <a:gd name="T41" fmla="*/ 2147483647 h 2222"/>
                  <a:gd name="T42" fmla="*/ 2147483647 w 2222"/>
                  <a:gd name="T43" fmla="*/ 2147483647 h 2222"/>
                  <a:gd name="T44" fmla="*/ 2147483647 w 2222"/>
                  <a:gd name="T45" fmla="*/ 2147483647 h 2222"/>
                  <a:gd name="T46" fmla="*/ 2147483647 w 2222"/>
                  <a:gd name="T47" fmla="*/ 2147483647 h 2222"/>
                  <a:gd name="T48" fmla="*/ 2147483647 w 2222"/>
                  <a:gd name="T49" fmla="*/ 2147483647 h 2222"/>
                  <a:gd name="T50" fmla="*/ 2147483647 w 2222"/>
                  <a:gd name="T51" fmla="*/ 2147483647 h 2222"/>
                  <a:gd name="T52" fmla="*/ 2147483647 w 2222"/>
                  <a:gd name="T53" fmla="*/ 2147483647 h 2222"/>
                  <a:gd name="T54" fmla="*/ 2147483647 w 2222"/>
                  <a:gd name="T55" fmla="*/ 2147483647 h 2222"/>
                  <a:gd name="T56" fmla="*/ 2147483647 w 2222"/>
                  <a:gd name="T57" fmla="*/ 2147483647 h 2222"/>
                  <a:gd name="T58" fmla="*/ 2147483647 w 2222"/>
                  <a:gd name="T59" fmla="*/ 2147483647 h 2222"/>
                  <a:gd name="T60" fmla="*/ 2147483647 w 2222"/>
                  <a:gd name="T61" fmla="*/ 2147483647 h 2222"/>
                  <a:gd name="T62" fmla="*/ 2147483647 w 2222"/>
                  <a:gd name="T63" fmla="*/ 2147483647 h 2222"/>
                  <a:gd name="T64" fmla="*/ 2147483647 w 2222"/>
                  <a:gd name="T65" fmla="*/ 2147483647 h 2222"/>
                  <a:gd name="T66" fmla="*/ 2147483647 w 2222"/>
                  <a:gd name="T67" fmla="*/ 2147483647 h 2222"/>
                  <a:gd name="T68" fmla="*/ 2147483647 w 2222"/>
                  <a:gd name="T69" fmla="*/ 2147483647 h 2222"/>
                  <a:gd name="T70" fmla="*/ 2147483647 w 2222"/>
                  <a:gd name="T71" fmla="*/ 2147483647 h 2222"/>
                  <a:gd name="T72" fmla="*/ 2147483647 w 2222"/>
                  <a:gd name="T73" fmla="*/ 2147483647 h 2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2"/>
                  <a:gd name="T112" fmla="*/ 0 h 2222"/>
                  <a:gd name="T113" fmla="*/ 2222 w 2222"/>
                  <a:gd name="T114" fmla="*/ 2222 h 2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2" h="2222">
                    <a:moveTo>
                      <a:pt x="1717" y="1951"/>
                    </a:moveTo>
                    <a:cubicBezTo>
                      <a:pt x="1090" y="1677"/>
                      <a:pt x="1090" y="1677"/>
                      <a:pt x="1090" y="1677"/>
                    </a:cubicBezTo>
                    <a:cubicBezTo>
                      <a:pt x="797" y="2076"/>
                      <a:pt x="797" y="2076"/>
                      <a:pt x="797" y="2076"/>
                    </a:cubicBezTo>
                    <a:cubicBezTo>
                      <a:pt x="781" y="2100"/>
                      <a:pt x="769" y="2116"/>
                      <a:pt x="758" y="2127"/>
                    </a:cubicBezTo>
                    <a:cubicBezTo>
                      <a:pt x="746" y="2138"/>
                      <a:pt x="737" y="2147"/>
                      <a:pt x="720" y="2148"/>
                    </a:cubicBezTo>
                    <a:cubicBezTo>
                      <a:pt x="720" y="2148"/>
                      <a:pt x="719" y="2148"/>
                      <a:pt x="719" y="2148"/>
                    </a:cubicBezTo>
                    <a:cubicBezTo>
                      <a:pt x="711" y="2148"/>
                      <a:pt x="702" y="2144"/>
                      <a:pt x="697" y="2138"/>
                    </a:cubicBezTo>
                    <a:cubicBezTo>
                      <a:pt x="692" y="2133"/>
                      <a:pt x="690" y="2128"/>
                      <a:pt x="688" y="2123"/>
                    </a:cubicBezTo>
                    <a:cubicBezTo>
                      <a:pt x="685" y="2114"/>
                      <a:pt x="685" y="2106"/>
                      <a:pt x="685" y="2100"/>
                    </a:cubicBezTo>
                    <a:cubicBezTo>
                      <a:pt x="685" y="2094"/>
                      <a:pt x="685" y="2089"/>
                      <a:pt x="686" y="2087"/>
                    </a:cubicBezTo>
                    <a:cubicBezTo>
                      <a:pt x="696" y="1531"/>
                      <a:pt x="696" y="1531"/>
                      <a:pt x="696" y="1531"/>
                    </a:cubicBezTo>
                    <a:cubicBezTo>
                      <a:pt x="620" y="1502"/>
                      <a:pt x="288" y="1373"/>
                      <a:pt x="143" y="1306"/>
                    </a:cubicBezTo>
                    <a:cubicBezTo>
                      <a:pt x="109" y="1291"/>
                      <a:pt x="86" y="1274"/>
                      <a:pt x="70" y="1255"/>
                    </a:cubicBezTo>
                    <a:cubicBezTo>
                      <a:pt x="55" y="1236"/>
                      <a:pt x="47" y="1214"/>
                      <a:pt x="47" y="1194"/>
                    </a:cubicBezTo>
                    <a:cubicBezTo>
                      <a:pt x="48" y="1190"/>
                      <a:pt x="48" y="1187"/>
                      <a:pt x="48" y="1183"/>
                    </a:cubicBezTo>
                    <a:cubicBezTo>
                      <a:pt x="19" y="1200"/>
                      <a:pt x="0" y="1231"/>
                      <a:pt x="0" y="1266"/>
                    </a:cubicBezTo>
                    <a:cubicBezTo>
                      <a:pt x="0" y="1268"/>
                      <a:pt x="0" y="1271"/>
                      <a:pt x="0" y="1273"/>
                    </a:cubicBezTo>
                    <a:cubicBezTo>
                      <a:pt x="3" y="1311"/>
                      <a:pt x="26" y="1343"/>
                      <a:pt x="62" y="1357"/>
                    </a:cubicBezTo>
                    <a:cubicBezTo>
                      <a:pt x="624" y="1587"/>
                      <a:pt x="624" y="1587"/>
                      <a:pt x="624" y="1587"/>
                    </a:cubicBezTo>
                    <a:cubicBezTo>
                      <a:pt x="624" y="2124"/>
                      <a:pt x="624" y="2124"/>
                      <a:pt x="624" y="2124"/>
                    </a:cubicBezTo>
                    <a:cubicBezTo>
                      <a:pt x="624" y="2164"/>
                      <a:pt x="648" y="2200"/>
                      <a:pt x="686" y="2215"/>
                    </a:cubicBezTo>
                    <a:cubicBezTo>
                      <a:pt x="698" y="2220"/>
                      <a:pt x="710" y="2222"/>
                      <a:pt x="722" y="2222"/>
                    </a:cubicBezTo>
                    <a:cubicBezTo>
                      <a:pt x="722" y="2222"/>
                      <a:pt x="722" y="2222"/>
                      <a:pt x="722" y="2222"/>
                    </a:cubicBezTo>
                    <a:cubicBezTo>
                      <a:pt x="749" y="2222"/>
                      <a:pt x="775" y="2211"/>
                      <a:pt x="794" y="2189"/>
                    </a:cubicBezTo>
                    <a:cubicBezTo>
                      <a:pt x="795" y="2188"/>
                      <a:pt x="795" y="2188"/>
                      <a:pt x="795" y="2188"/>
                    </a:cubicBezTo>
                    <a:cubicBezTo>
                      <a:pt x="1104" y="1771"/>
                      <a:pt x="1104" y="1771"/>
                      <a:pt x="1104" y="1771"/>
                    </a:cubicBezTo>
                    <a:cubicBezTo>
                      <a:pt x="1776" y="2058"/>
                      <a:pt x="1776" y="2058"/>
                      <a:pt x="1776" y="2058"/>
                    </a:cubicBezTo>
                    <a:cubicBezTo>
                      <a:pt x="1776" y="2059"/>
                      <a:pt x="1776" y="2059"/>
                      <a:pt x="1776" y="2059"/>
                    </a:cubicBezTo>
                    <a:cubicBezTo>
                      <a:pt x="1787" y="2063"/>
                      <a:pt x="1799" y="2066"/>
                      <a:pt x="1812" y="2066"/>
                    </a:cubicBezTo>
                    <a:cubicBezTo>
                      <a:pt x="1830" y="2066"/>
                      <a:pt x="1846" y="2061"/>
                      <a:pt x="1860" y="2054"/>
                    </a:cubicBezTo>
                    <a:cubicBezTo>
                      <a:pt x="1885" y="2039"/>
                      <a:pt x="1904" y="2014"/>
                      <a:pt x="1909" y="1984"/>
                    </a:cubicBezTo>
                    <a:cubicBezTo>
                      <a:pt x="1912" y="1967"/>
                      <a:pt x="1912" y="1967"/>
                      <a:pt x="1912" y="1967"/>
                    </a:cubicBezTo>
                    <a:cubicBezTo>
                      <a:pt x="1889" y="1979"/>
                      <a:pt x="1865" y="1983"/>
                      <a:pt x="1842" y="1983"/>
                    </a:cubicBezTo>
                    <a:cubicBezTo>
                      <a:pt x="1781" y="1983"/>
                      <a:pt x="1727" y="1956"/>
                      <a:pt x="1717" y="1951"/>
                    </a:cubicBezTo>
                    <a:close/>
                    <a:moveTo>
                      <a:pt x="2222" y="98"/>
                    </a:moveTo>
                    <a:cubicBezTo>
                      <a:pt x="2222" y="66"/>
                      <a:pt x="2206" y="36"/>
                      <a:pt x="2180" y="17"/>
                    </a:cubicBezTo>
                    <a:cubicBezTo>
                      <a:pt x="2163" y="6"/>
                      <a:pt x="2144" y="0"/>
                      <a:pt x="2125" y="0"/>
                    </a:cubicBezTo>
                    <a:cubicBezTo>
                      <a:pt x="2108" y="0"/>
                      <a:pt x="2090" y="4"/>
                      <a:pt x="2075" y="14"/>
                    </a:cubicBezTo>
                    <a:cubicBezTo>
                      <a:pt x="123" y="1140"/>
                      <a:pt x="123" y="1140"/>
                      <a:pt x="123" y="1140"/>
                    </a:cubicBezTo>
                    <a:cubicBezTo>
                      <a:pt x="120" y="1143"/>
                      <a:pt x="117" y="1146"/>
                      <a:pt x="115" y="1149"/>
                    </a:cubicBezTo>
                    <a:cubicBezTo>
                      <a:pt x="104" y="1162"/>
                      <a:pt x="95" y="1179"/>
                      <a:pt x="95" y="1194"/>
                    </a:cubicBezTo>
                    <a:cubicBezTo>
                      <a:pt x="95" y="1203"/>
                      <a:pt x="98" y="1213"/>
                      <a:pt x="107" y="1224"/>
                    </a:cubicBezTo>
                    <a:cubicBezTo>
                      <a:pt x="117" y="1236"/>
                      <a:pt x="134" y="1249"/>
                      <a:pt x="163" y="1263"/>
                    </a:cubicBezTo>
                    <a:cubicBezTo>
                      <a:pt x="243" y="1300"/>
                      <a:pt x="385" y="1357"/>
                      <a:pt x="506" y="1405"/>
                    </a:cubicBezTo>
                    <a:cubicBezTo>
                      <a:pt x="627" y="1454"/>
                      <a:pt x="728" y="1492"/>
                      <a:pt x="729" y="1492"/>
                    </a:cubicBezTo>
                    <a:cubicBezTo>
                      <a:pt x="744" y="1498"/>
                      <a:pt x="744" y="1498"/>
                      <a:pt x="744" y="1498"/>
                    </a:cubicBezTo>
                    <a:cubicBezTo>
                      <a:pt x="733" y="2083"/>
                      <a:pt x="733" y="2083"/>
                      <a:pt x="733" y="2083"/>
                    </a:cubicBezTo>
                    <a:cubicBezTo>
                      <a:pt x="740" y="2075"/>
                      <a:pt x="748" y="2063"/>
                      <a:pt x="758" y="2049"/>
                    </a:cubicBezTo>
                    <a:cubicBezTo>
                      <a:pt x="758" y="2048"/>
                      <a:pt x="758" y="2048"/>
                      <a:pt x="758" y="2048"/>
                    </a:cubicBezTo>
                    <a:cubicBezTo>
                      <a:pt x="1074" y="1618"/>
                      <a:pt x="1074" y="1618"/>
                      <a:pt x="1074" y="1618"/>
                    </a:cubicBezTo>
                    <a:cubicBezTo>
                      <a:pt x="1737" y="1908"/>
                      <a:pt x="1737" y="1908"/>
                      <a:pt x="1737" y="1908"/>
                    </a:cubicBezTo>
                    <a:cubicBezTo>
                      <a:pt x="1738" y="1908"/>
                      <a:pt x="1738" y="1908"/>
                      <a:pt x="1738" y="1908"/>
                    </a:cubicBezTo>
                    <a:cubicBezTo>
                      <a:pt x="1738" y="1908"/>
                      <a:pt x="1738" y="1908"/>
                      <a:pt x="1740" y="1909"/>
                    </a:cubicBezTo>
                    <a:cubicBezTo>
                      <a:pt x="1741" y="1910"/>
                      <a:pt x="1743" y="1911"/>
                      <a:pt x="1746" y="1912"/>
                    </a:cubicBezTo>
                    <a:cubicBezTo>
                      <a:pt x="1752" y="1915"/>
                      <a:pt x="1760" y="1918"/>
                      <a:pt x="1770" y="1922"/>
                    </a:cubicBezTo>
                    <a:cubicBezTo>
                      <a:pt x="1790" y="1929"/>
                      <a:pt x="1817" y="1936"/>
                      <a:pt x="1842" y="1936"/>
                    </a:cubicBezTo>
                    <a:cubicBezTo>
                      <a:pt x="1864" y="1936"/>
                      <a:pt x="1884" y="1931"/>
                      <a:pt x="1900" y="1918"/>
                    </a:cubicBezTo>
                    <a:cubicBezTo>
                      <a:pt x="1909" y="1911"/>
                      <a:pt x="1918" y="1902"/>
                      <a:pt x="1925" y="1888"/>
                    </a:cubicBezTo>
                    <a:cubicBezTo>
                      <a:pt x="2221" y="114"/>
                      <a:pt x="2221" y="114"/>
                      <a:pt x="2221" y="114"/>
                    </a:cubicBezTo>
                    <a:cubicBezTo>
                      <a:pt x="2201" y="111"/>
                      <a:pt x="2201" y="111"/>
                      <a:pt x="2201" y="111"/>
                    </a:cubicBezTo>
                    <a:cubicBezTo>
                      <a:pt x="2221" y="114"/>
                      <a:pt x="2221" y="114"/>
                      <a:pt x="2221" y="114"/>
                    </a:cubicBezTo>
                    <a:cubicBezTo>
                      <a:pt x="2221" y="109"/>
                      <a:pt x="2222" y="103"/>
                      <a:pt x="2222" y="98"/>
                    </a:cubicBezTo>
                    <a:close/>
                    <a:moveTo>
                      <a:pt x="1935" y="400"/>
                    </a:moveTo>
                    <a:cubicBezTo>
                      <a:pt x="1723" y="1664"/>
                      <a:pt x="1723" y="1664"/>
                      <a:pt x="1723" y="1664"/>
                    </a:cubicBezTo>
                    <a:cubicBezTo>
                      <a:pt x="1717" y="1705"/>
                      <a:pt x="1680" y="1726"/>
                      <a:pt x="1641" y="1710"/>
                    </a:cubicBezTo>
                    <a:cubicBezTo>
                      <a:pt x="1256" y="1552"/>
                      <a:pt x="1256" y="1552"/>
                      <a:pt x="1256" y="1552"/>
                    </a:cubicBezTo>
                    <a:cubicBezTo>
                      <a:pt x="1217" y="1537"/>
                      <a:pt x="1204" y="1495"/>
                      <a:pt x="1225" y="1460"/>
                    </a:cubicBezTo>
                    <a:cubicBezTo>
                      <a:pt x="1737" y="602"/>
                      <a:pt x="1737" y="602"/>
                      <a:pt x="1737" y="602"/>
                    </a:cubicBezTo>
                    <a:cubicBezTo>
                      <a:pt x="1759" y="567"/>
                      <a:pt x="1750" y="560"/>
                      <a:pt x="1719" y="586"/>
                    </a:cubicBezTo>
                    <a:cubicBezTo>
                      <a:pt x="833" y="1307"/>
                      <a:pt x="833" y="1307"/>
                      <a:pt x="833" y="1307"/>
                    </a:cubicBezTo>
                    <a:cubicBezTo>
                      <a:pt x="801" y="1333"/>
                      <a:pt x="743" y="1342"/>
                      <a:pt x="705" y="1327"/>
                    </a:cubicBezTo>
                    <a:cubicBezTo>
                      <a:pt x="486" y="1237"/>
                      <a:pt x="486" y="1237"/>
                      <a:pt x="486" y="1237"/>
                    </a:cubicBezTo>
                    <a:cubicBezTo>
                      <a:pt x="447" y="1222"/>
                      <a:pt x="445" y="1192"/>
                      <a:pt x="481" y="1171"/>
                    </a:cubicBezTo>
                    <a:cubicBezTo>
                      <a:pt x="1882" y="364"/>
                      <a:pt x="1882" y="364"/>
                      <a:pt x="1882" y="364"/>
                    </a:cubicBezTo>
                    <a:cubicBezTo>
                      <a:pt x="1918" y="343"/>
                      <a:pt x="1941" y="359"/>
                      <a:pt x="1935" y="40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00"/>
              </a:p>
            </p:txBody>
          </p:sp>
          <p:grpSp>
            <p:nvGrpSpPr>
              <p:cNvPr id="17" name="Group 9"/>
              <p:cNvGrpSpPr>
                <a:grpSpLocks/>
              </p:cNvGrpSpPr>
              <p:nvPr/>
            </p:nvGrpSpPr>
            <p:grpSpPr bwMode="auto">
              <a:xfrm>
                <a:off x="0" y="0"/>
                <a:ext cx="1673076" cy="1834694"/>
                <a:chOff x="0" y="0"/>
                <a:chExt cx="4387849" cy="4811712"/>
              </a:xfrm>
            </p:grpSpPr>
            <p:sp>
              <p:nvSpPr>
                <p:cNvPr id="18"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sp>
              <p:nvSpPr>
                <p:cNvPr id="19" name="Freeform 7"/>
                <p:cNvSpPr>
                  <a:spLocks noChangeArrowheads="1"/>
                </p:cNvSpPr>
                <p:nvPr/>
              </p:nvSpPr>
              <p:spPr bwMode="auto">
                <a:xfrm>
                  <a:off x="2084388" y="225424"/>
                  <a:ext cx="2303461" cy="4586288"/>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0096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sz="1000"/>
                </a:p>
              </p:txBody>
            </p:sp>
          </p:grpSp>
        </p:grpSp>
        <p:sp>
          <p:nvSpPr>
            <p:cNvPr id="14" name="矩形 81"/>
            <p:cNvSpPr>
              <a:spLocks noChangeArrowheads="1"/>
            </p:cNvSpPr>
            <p:nvPr/>
          </p:nvSpPr>
          <p:spPr bwMode="auto">
            <a:xfrm>
              <a:off x="368772" y="584065"/>
              <a:ext cx="1374226" cy="112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lang="en-US" altLang="zh-CN" sz="4400" b="1" dirty="0" smtClean="0">
                  <a:solidFill>
                    <a:srgbClr val="009644"/>
                  </a:solidFill>
                  <a:latin typeface="微软雅黑" pitchFamily="34" charset="-122"/>
                  <a:ea typeface="微软雅黑" pitchFamily="34" charset="-122"/>
                  <a:sym typeface="微软雅黑" pitchFamily="34" charset="-122"/>
                </a:rPr>
                <a:t>02</a:t>
              </a:r>
              <a:endParaRPr lang="zh-CN" altLang="en-US" sz="4400" b="1" dirty="0" smtClean="0">
                <a:solidFill>
                  <a:srgbClr val="009644"/>
                </a:solidFill>
                <a:latin typeface="微软雅黑" pitchFamily="34" charset="-122"/>
                <a:ea typeface="微软雅黑" pitchFamily="34" charset="-122"/>
                <a:sym typeface="微软雅黑" pitchFamily="34" charset="-122"/>
              </a:endParaRPr>
            </a:p>
          </p:txBody>
        </p:sp>
      </p:grpSp>
      <p:sp>
        <p:nvSpPr>
          <p:cNvPr id="3" name="矩形 2"/>
          <p:cNvSpPr/>
          <p:nvPr/>
        </p:nvSpPr>
        <p:spPr>
          <a:xfrm>
            <a:off x="2438691" y="2218238"/>
            <a:ext cx="4326891" cy="5724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第二部分：单击此处添加标题文字</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017910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FD39397-5CAC-42A5-A748-83E7C8213CD2"/>
  <p:tag name="ISPRING_SCORM_RATE_SLIDES" val="1"/>
  <p:tag name="ISPRINGONLINEFOLDERID" val="0"/>
  <p:tag name="ISPRINGONLINEFOLDERPATH" val="Content List"/>
  <p:tag name="ISPRINGCLOUDFOLDERID" val="0"/>
  <p:tag name="ISPRING_PLAYERS_CUSTOMIZATION" val="UEsDBBQAAgAIANOodE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TqHR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OodE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06h0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06h0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06h0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06h0S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06h0S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1Kh0Sd92xIjVDAAA2h0AABcAAAB1bml2ZXJzYWwvdW5pdmVyc2FsLnBuZ+2Za1QTV7vHB21fKypITxGUm8JapVVuXrgjqFw9PQIiFwEBeRFQkQSEcAsBW1uwCqQUD7FqSFEqhEsCAolOIEGpib4UkBISJASQNEQmEsA4CbmRM9i+53x41/lw1jof+TC/mdkzs/fzPLOf/37W2t+HhwZvM9xlCADAtuMhAREAsJEMABuUn/wNaTnvsPEKcjLIiQg+BlCGLOeRm4/Sj544CgAd+C3a5I+R+81ZIbE5AGDUv3YYcNBN5wDACn084GhkQeKC8ETLQVjHWZbuVwFqYNIw4Sbq14QvF5odv/iCdi3v5KX63Y4h0n/cC7lhYVLv1DV+7IntMRMyqufrb0A5xVGltNCzWlgZFLRsyPMF7LnsumTr+dNP/5H2490/iD/dzUlx3UYqUc9Dvcqp+F75kHcGmqn6HLHoDHnk7hhprF6edTDCb2Xmal4a0ujxABrZ32oHi/B+KPuPAODKqSanhGDILKl4JBR5DDRG4oruVxnIgjYAQN+XUaSpAmkbfaIaeZL172ON7qDJ2pX9tUjk9Pd1rnOd61znOte5znWuc53rXOc617nO/19OrrztHI5Grn440rABALb7/x8pOlatfmFPak0seP3d2L+F+XQUvR8JjvFTj+BnuQvNghh6JwpNtwaAvgu/bRvpLWU5QQrCtH5VuQkTdCJeXqFiSJlIk01np1EV19hPmwW/9DfudneLEk6BQqEasYsDyxiLbNkkWAFVxNFRxHTXQUxGE46LA4fVNtBMCE493yiwuEVB5dN9CfBkznAbRlRrXTDz9Zj3Yk+OQFyqHiVFs7RiZ36JRjA95VYnKhRVuqNQGrOk4uXabLkuYnRQlIYhVc6vqoZLpw6gzjAXdeD8/sumA+OuwhT8YRrmsHPG6vv3exMbLB0NAL7/goMX54hVifzOdJf0cMsFsHD4qJAe0+u/NBPSSyEB3AUZT3IAGlxNyBd2l4imK5PARaYGxWjdQHei7t6bP41TqnM9rTgnBczZLppKydLr7tTH7fGQ3Xg3iC7JEW3a6ppE5PW4Cs1j8DcMWbvch4bleSDneZRDiiC3m4LRwacpy/LiGPF48FkuxjtuA/COu+kF3m+1QKPGhYIYEkZ+twbEUy83PnlSPSFskt6LJ91ododNt2Di0GrGhTRTj4Qj3LpOz60QqHjs60SlaSyLu806nnYNOftTfH9o0jQP8TdtEflaVHs/aOH0j3cmjrgvwlq2O3OkTNaORGYkletVIRc8aMFY4yUpgdCXVX0evJFPgb5nYyZhQqni8TwPxxvMQUFMGU9nGwB9XNlvq6z8x/W7nofcOuzhXMg3dirfNAcDapd+HsL33jX90e7TfQr2oVQf670AARsolWQqFx5wngcSTkqk2WAGaNIiT41Z+Cz4rKXo/GZgZhZiXBdmKDwhXumHYXrHo3B+UQ2Jv39ShppsVUQOYh96mQaloK04fGG+XQThSbSEUB/Dft//aAilTjB5hLjwKvWtt5AiyN8plC+bg6kbgcaY8pI6uTKcAGa6SOc8gzHjaPpq+adkwqFv6i3c44Oetj5tYG/hjkIyhvdOshA2qwZZqFdA3zxRbmMI5QrOIpZQoOm3uYKZ7bbwj0EuuaIyr29zRg+ZNsEJfTLGNcsYq4fepS4upfbdTjbl72tV3uTO2yWWTvFsZaD0YXZCP22xAYWtOJO3UxNqH2FwpWVpIoPaTR2VtAqMOlF1OQq1lEoXJCflO0QQ+pkip/vxpIEJ+4h9R9x1GXhD0vKmjLJUnyzLbuI+Hht3Svnsk5HrfWAS5P/t8tGn13heVvvdh0/xD3KSvnvtM3zgs3SGtZ1ZbNBhJ+PHjheq1b9/5dxNQGuILx0tAA9iij5QHymk3UImUufAquTj6qLjcFlpj2r6XGGT2MVInjCBwZ0hTvAwHpk7T3qxo8yrsruVl8/46l83mLSngCqmxdFYAn+eBrRqehk9Z3J3Yoh2xcrHjoJjqoegRPQ5/NWCjX6Fw5asPhj4in4JmMl1ki+mQRuhXxrriqC5lSLqATx2VSWJYanHqNF+etVwfmJY4dxP6ajEYCJJ8iUmwZUSShDlzdOetd5JJ4CO3VXyVJEbr4g73G0N5zSy+YoWuTzPAdOLKexdvC2JBZ/TzJ3kushqQ8sEZfFbrvPTMD/dez1JRdcn3grzFj40uDLatGibRx3WTByqCG9Rbr5T5j5dnCOBueUzriU9/NOyZZxep+QT8IBPAP1wmtCHUZFs9MyQo3q4/KTEnbtiuLLrIpGjjm7nudA4tPramNEz3EAWaW/E1/eldfh+WrKnsHhivnYbYDm9pn6KbtV214qsvaaN8lS7CElW88/aFREe6f5RazKz7hfWKkyVXpjrvemK3mbaLO/SQLQXa57u56orB9wCIfPpnXJuUUxTVUgSe2WcKaAJA7kp9wWfC65FzrxBItyeaS5ijIauhXaFMktV8dq3NnTkdw7lV8clFor/ExbbTV4c3xGXsjhr2WB3jdF/RTmSWRPrPuwkd+GpbKvj2HmWo870ZM/oBt7/1i3IF/uPhe+P6ogMKubVsXb5BUcGRseGHqQ0Wsy5WGCTOMrY4F8djQ2mYugn1sLFDZfG0dt4VEUx6jpX3L510GTO9TdsWjrnOvf3zJrMAGgHmqVTQHzEdbXB/paBi2fcjbMYMpXHJQv2iqxrdG1iMmUYVfidsuXg0qCAyr7W+tk2Jj5ucUQiJQ/so6XJE383oWPi5Lzw8v6q5fK/QrYLysPDFHjyM7K8qDaOqgLn+osztD6o7WR9t6XCChEAde7eI9In6t5FHBoeJa3mwjeStLM78D7vnkPe06qhol0dhgzMMCdZ4MLObySu5fzyYfWb+wsZ8j0XbykbqrZbINYcvmc3Xns0up/y8rb+55ce3HyVWZbxX0F1rYDNp++3kTLMBWlan2E+ua8t+aNVLW4y+dJ0SxW36FKu4JxFNbg0EmzTVrJ01abVv8u66Y6P6o8a6YWLE7cbGU4z+4Ty7HE3h8Y7f05WEVYlJgj4c/7cdscfapH/lQwOsGSMsPOD2HPuVhsYVNSd38DCPHJyK6fHvqvM37ZbsZsfPjqU7WuEsa4yJcPjb2gv3Gwx9YqbU6V6XeatvP8Zp+Ogr4lVvw9K6xP6Z2IUzH5vP8GX4MaQscAQq3KI5/K0rUyWNS3G4A83uToo2dbNAmtEohIu3kLndHPMa6u9qKJwkzhBIy2QLHcdPr1oqM0Wis2r4/Dfo7BvbSPs0T3LbLXLVOo12bsFdCkWLvfTJsN0lq4yY+5VOinBhjeYBm+hYJmW97C+qAjWbo79d8KVEwTCWvAvFL97YW+22u//y+z5eAce9sfbaSqzgn0g9M6EiimpKWRep2WrPnl0A6JxPohDwsDCyXIdT5zifL7SRtoeOcp1I8sH+rEcOHKgYoCt6L3UbgyfbuIgaZ1nQq5RXw2Brbip3/KIGqiFShlTiVdI2j/sW8ptSh5V7n6HSWa3gZKBPUg2uMFftZUczxPRdKFvkMS+OxSlZXGlTYIda2qt/KDWf7dB1HrxWxQubVony+djs+eAtjCr2pOnCIOjXNRbNE4aTz/BgV8G7qRDdc7lb+rwnA8K3GaWWFCPI/qmC/M+iHAjqQQUGmk+JddokGKodsUhgXtTnKuczAnztlKBX4iihXLx9v9eyZSIlNCpY5Jmwd/WTIkqHVTeK1cZ2WJsI1h1//r263KbREhD5p+gb0MSVQIJ86cz6U/2BEAN3pN05lWw4rZYGWElw/ZiTv7pe+iybdTAmsuTO2HirzJXjSVG6re2ZlJ7FXGMtUWzRh1zQGgTqhbZ6AsOnoe0l4t1rxvUMYdyVrJwuX/1AmE3C3Pe7U1QMIyBvjHvZ9grHwnBYbBwaDCKaebtEUGVojQ4xUMtUpQlsvYkBb1xUk5hF6F8libB4sg5zUDS6uX4H7JbbFaXyhcQfzi+fzRSGLUjSPgedTpp9KdGx/JdGHDd2CFhj2T2nt4YU3PVDgZLdj1Ev1rbtmsJti5sqBwJRYrQXP7H2jCc32tz5wgMMWZZuAmY8RjSaciaXLbn4klf9tA3yJdevs+NXmUt9iqn1Ayy3+oyXvCFVR0yFeFDrpmDowlmALA0Vj4mMW/W5LEflxW1je7P22FpSRafxgZUvbbFxu71kmrImFspRKeNcLqf5pXa5fku+3AD4Cxdyt2u8eg6yJRJS69tCYT4zwacWT1Fbzs4PP3ttGjC2CMUUj4DTqH/WnqzJaTSqSpgbbux2bd3WUxIotkZAMDMzeYwtFbip78Q/M/txtO6/HZ3U+RFbzLYVYZp4C1RS3UtxO3It1Xkotyt7nbdZaV6zXSLM3PlHnEz0kyJgNMxb/RlY5AemLye3lSMgy+v7WQeDwwNoBw7+81/AVBLAwQUAAIACADUqHRJcD84SUoAAABqAAAAGwAAAHVuaXZlcnNhbC91bml2ZXJzYWwucG5nLnhtbLOxr8jNUShLLSrOzM+zVTLUM1Cyt+PlsikoSi3LTC1XqACKGekZQICSQiUqtzwzpSTDVsnS0BghlpGamZ5RYqtkZmEKF9QHGgkAUEsBAgAAFAACAAgA06h0SRUOrShkBAAABxEAAB0AAAAAAAAAAQAAAAAAAAAAAHVuaXZlcnNhbC9jb21tb25fbWVzc2FnZXMubG5nUEsBAgAAFAACAAgA06h0SQh+CyMpAwAAhgwAACcAAAAAAAAAAQAAAAAAnwQAAHVuaXZlcnNhbC9mbGFzaF9wdWJsaXNoaW5nX3NldHRpbmdzLnhtbFBLAQIAABQAAgAIANOodEm1/AlkugIAAFUKAAAhAAAAAAAAAAEAAAAAAA0IAAB1bml2ZXJzYWwvZmxhc2hfc2tpbl9zZXR0aW5ncy54bWxQSwECAAAUAAIACADTqHRJKpYPZ/4CAACXCwAAJgAAAAAAAAABAAAAAAAGCwAAdW5pdmVyc2FsL2h0bWxfcHVibGlzaGluZ19zZXR0aW5ncy54bWxQSwECAAAUAAIACADTqHRJaHFSkZoBAAAfBgAAHwAAAAAAAAABAAAAAABIDgAAdW5pdmVyc2FsL2h0bWxfc2tpbl9zZXR0aW5ncy5qc1BLAQIAABQAAgAIANOodEk9PC/RwQAAAOUBAAAaAAAAAAAAAAEAAAAAAB8QAAB1bml2ZXJzYWwvaTE4bl9wcmVzZXRzLnhtbFBLAQIAABQAAgAIANOodEma+ZZkawAAAGsAAAAcAAAAAAAAAAEAAAAAABgRAAB1bml2ZXJzYWwvbG9jYWxfc2V0dGluZ3MueG1sUEsBAgAAFAACAAgARJRXRyO0Tvv7AgAAsAgAABQAAAAAAAAAAQAAAAAAvREAAHVuaXZlcnNhbC9wbGF5ZXIueG1sUEsBAgAAFAACAAgA06h0SbCHI/RsAQAA9wIAACkAAAAAAAAAAQAAAAAA6hQAAHVuaXZlcnNhbC9za2luX2N1c3RvbWl6YXRpb25fc2V0dGluZ3MueG1sUEsBAgAAFAACAAgA1Kh0Sd92xIjVDAAA2h0AABcAAAAAAAAAAAAAAAAAnRYAAHVuaXZlcnNhbC91bml2ZXJzYWwucG5nUEsBAgAAFAACAAgA1Kh0SXA/OElKAAAAagAAABsAAAAAAAAAAQAAAAAApyMAAHVuaXZlcnNhbC91bml2ZXJzYWwucG5nLnhtbFBLBQYAAAAACwALAEkDAAAqJAAAAAA="/>
  <p:tag name="ISPRING_PRESENTATION_TITLE" val="P07"/>
  <p:tag name="ISPRING_SCORM_ENDPOINT" val="&lt;endpoint&gt;&lt;enable&gt;0&lt;/enable&gt;&lt;lrs&gt;http://&lt;/lrs&gt;&lt;auth&gt;0&lt;/auth&gt;&lt;login&gt;&lt;/login&gt;&lt;password&gt;&lt;/password&gt;&lt;key&gt;&lt;/key&gt;&lt;name&gt;&lt;/name&gt;&lt;email&gt;&lt;/email&gt;&lt;/endpoint&gt;&#10;"/>
  <p:tag name="ISPRINGCLOUDFOLDERPATH" val="Repository"/>
  <p:tag name="ISPRING_OUTPUT_FOLDER" val="C:\Users\Administrator\Desktop"/>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kghrhei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9900"/>
      </a:dk2>
      <a:lt2>
        <a:srgbClr val="00A8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3">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4">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5">
        <a:dk1>
          <a:srgbClr val="000000"/>
        </a:dk1>
        <a:lt1>
          <a:srgbClr val="FFFFFF"/>
        </a:lt1>
        <a:dk2>
          <a:srgbClr val="99CC00"/>
        </a:dk2>
        <a:lt2>
          <a:srgbClr val="00CC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6">
        <a:dk1>
          <a:srgbClr val="000000"/>
        </a:dk1>
        <a:lt1>
          <a:srgbClr val="FFFFFF"/>
        </a:lt1>
        <a:dk2>
          <a:srgbClr val="669900"/>
        </a:dk2>
        <a:lt2>
          <a:srgbClr val="008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3363</Words>
  <Application>Microsoft Office PowerPoint</Application>
  <PresentationFormat>全屏显示(16:9)</PresentationFormat>
  <Paragraphs>335</Paragraphs>
  <Slides>27</Slides>
  <Notes>27</Notes>
  <HiddenSlides>0</HiddenSlides>
  <MMClips>0</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2016-12-20T14:31:35Z</dcterms:created>
  <dcterms:modified xsi:type="dcterms:W3CDTF">2017-09-25T02:56:12Z</dcterms:modified>
</cp:coreProperties>
</file>