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2822" r:id="rId2"/>
    <p:sldId id="2823" r:id="rId3"/>
    <p:sldId id="2824" r:id="rId4"/>
    <p:sldId id="2825" r:id="rId5"/>
    <p:sldId id="2837" r:id="rId6"/>
    <p:sldId id="2830" r:id="rId7"/>
    <p:sldId id="2828" r:id="rId8"/>
    <p:sldId id="2829" r:id="rId9"/>
    <p:sldId id="2831" r:id="rId10"/>
    <p:sldId id="2836" r:id="rId11"/>
    <p:sldId id="2842" r:id="rId12"/>
    <p:sldId id="2840" r:id="rId13"/>
    <p:sldId id="2834" r:id="rId14"/>
    <p:sldId id="2838" r:id="rId15"/>
    <p:sldId id="2826" r:id="rId16"/>
    <p:sldId id="2833" r:id="rId17"/>
    <p:sldId id="2827" r:id="rId18"/>
    <p:sldId id="2839" r:id="rId19"/>
    <p:sldId id="2835" r:id="rId20"/>
    <p:sldId id="2841" r:id="rId21"/>
    <p:sldId id="2832" r:id="rId22"/>
    <p:sldId id="284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171"/>
    <a:srgbClr val="3869FE"/>
    <a:srgbClr val="1A3083"/>
    <a:srgbClr val="0E1A46"/>
    <a:srgbClr val="A35BD7"/>
    <a:srgbClr val="FFFFFF"/>
    <a:srgbClr val="F4AB63"/>
    <a:srgbClr val="A4D16D"/>
    <a:srgbClr val="DDEEC9"/>
    <a:srgbClr val="DE7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5317" autoAdjust="0"/>
  </p:normalViewPr>
  <p:slideViewPr>
    <p:cSldViewPr>
      <p:cViewPr>
        <p:scale>
          <a:sx n="50" d="100"/>
          <a:sy n="50" d="100"/>
        </p:scale>
        <p:origin x="-1326" y="-41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9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0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8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7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44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7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5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6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4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8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605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21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14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1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45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4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3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4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9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9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779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362268" y="2793785"/>
            <a:ext cx="80392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9600" b="1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自我介绍</a:t>
            </a:r>
            <a:r>
              <a:rPr lang="en-US" altLang="zh-CN" sz="9600" b="1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endParaRPr lang="zh-CN" altLang="en-US" sz="9600" b="1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113824" y="4203854"/>
            <a:ext cx="66185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dirty="0" smtClean="0">
                <a:solidFill>
                  <a:schemeClr val="accent2"/>
                </a:solidFill>
                <a:cs typeface="Arial" panose="020B0604020202020204" pitchFamily="34" charset="0"/>
              </a:rPr>
              <a:t>SELF-INTRODUCTION PPT</a:t>
            </a:r>
            <a:endParaRPr lang="zh-CN" altLang="en-US" sz="36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521130" y="5917704"/>
            <a:ext cx="1946470" cy="28814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网</a:t>
            </a:r>
            <a:endParaRPr lang="zh-CN" alt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8709329" y="5927750"/>
            <a:ext cx="2453373" cy="2573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accent2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2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Baotuwang</a:t>
            </a:r>
            <a:endParaRPr lang="zh-CN" altLang="en-US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607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963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01106" y="2011757"/>
            <a:ext cx="29091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169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>
            <a:spLocks/>
          </p:cNvSpPr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186856" y="2011757"/>
            <a:ext cx="23376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1158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308555" y="1634533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8013551" y="1574048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7308555" y="2897749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8013551" y="2837264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7308555" y="4160965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8013551" y="4100480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7308555" y="5424181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8013551" y="536369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3156641" y="1210002"/>
            <a:ext cx="2554545" cy="493737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6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804413" y="3217026"/>
            <a:ext cx="42929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6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4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77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362268" y="2793785"/>
            <a:ext cx="80392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>
                <a:solidFill>
                  <a:schemeClr val="accent2"/>
                </a:solidFill>
                <a:cs typeface="Arial" panose="020B0604020202020204" pitchFamily="34" charset="0"/>
              </a:rPr>
              <a:t>Thank you</a:t>
            </a:r>
            <a:endParaRPr lang="zh-CN" altLang="en-US" sz="9600" b="1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911546" y="4203854"/>
            <a:ext cx="50231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521130" y="5917704"/>
            <a:ext cx="1946470" cy="28814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网</a:t>
            </a:r>
            <a:endParaRPr lang="zh-CN" alt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8709329" y="5927750"/>
            <a:ext cx="2453373" cy="2573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accent2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2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Baotuwang</a:t>
            </a:r>
            <a:endParaRPr lang="zh-CN" altLang="en-US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5998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2157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799" y="5034806"/>
            <a:ext cx="338432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2176" y="1630415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592" y="5609377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062" y="4491890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334" y="339402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225" y="2196210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275" y="5153230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406" y="4028662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6708" y="2904099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307" y="1842193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321" y="1802601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260" y="5140260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84" y="4039223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16" y="2873633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576" y="1999830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20" y="5422854"/>
            <a:ext cx="433144" cy="331053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720" y="4293656"/>
            <a:ext cx="448210" cy="3859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787" y="309917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621" y="5070355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974" y="4029336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6002" y="2816461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50" y="1699230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22" y="1937276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251" y="3035584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992" y="4254369"/>
            <a:ext cx="26441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722" y="5304510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072556" y="2011757"/>
            <a:ext cx="2566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2443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自定义 1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4"/>
      </a:accent1>
      <a:accent2>
        <a:srgbClr val="000000"/>
      </a:accent2>
      <a:accent3>
        <a:srgbClr val="ED1C24"/>
      </a:accent3>
      <a:accent4>
        <a:srgbClr val="000000"/>
      </a:accent4>
      <a:accent5>
        <a:srgbClr val="ED1C24"/>
      </a:accent5>
      <a:accent6>
        <a:srgbClr val="000000"/>
      </a:accent6>
      <a:hlink>
        <a:srgbClr val="ED1C24"/>
      </a:hlink>
      <a:folHlink>
        <a:srgbClr val="0000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2568</Words>
  <Application>Microsoft Office PowerPoint</Application>
  <PresentationFormat>自定义</PresentationFormat>
  <Paragraphs>285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2016-12-18T15:27:01Z</dcterms:created>
  <dcterms:modified xsi:type="dcterms:W3CDTF">2017-08-12T06:00:15Z</dcterms:modified>
</cp:coreProperties>
</file>