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6" r:id="rId2"/>
  </p:sldMasterIdLst>
  <p:notesMasterIdLst>
    <p:notesMasterId r:id="rId30"/>
  </p:notesMasterIdLst>
  <p:sldIdLst>
    <p:sldId id="256" r:id="rId3"/>
    <p:sldId id="283" r:id="rId4"/>
    <p:sldId id="284" r:id="rId5"/>
    <p:sldId id="306" r:id="rId6"/>
    <p:sldId id="308" r:id="rId7"/>
    <p:sldId id="309" r:id="rId8"/>
    <p:sldId id="317" r:id="rId9"/>
    <p:sldId id="319" r:id="rId10"/>
    <p:sldId id="285" r:id="rId11"/>
    <p:sldId id="312" r:id="rId12"/>
    <p:sldId id="311" r:id="rId13"/>
    <p:sldId id="313" r:id="rId14"/>
    <p:sldId id="316" r:id="rId15"/>
    <p:sldId id="305" r:id="rId16"/>
    <p:sldId id="286" r:id="rId17"/>
    <p:sldId id="315" r:id="rId18"/>
    <p:sldId id="267" r:id="rId19"/>
    <p:sldId id="321" r:id="rId20"/>
    <p:sldId id="304" r:id="rId21"/>
    <p:sldId id="307" r:id="rId22"/>
    <p:sldId id="287" r:id="rId23"/>
    <p:sldId id="260" r:id="rId24"/>
    <p:sldId id="310" r:id="rId25"/>
    <p:sldId id="314" r:id="rId26"/>
    <p:sldId id="318" r:id="rId27"/>
    <p:sldId id="320" r:id="rId28"/>
    <p:sldId id="322" r:id="rId29"/>
  </p:sldIdLst>
  <p:sldSz cx="9144000" cy="5143500" type="screen16x9"/>
  <p:notesSz cx="6858000" cy="9144000"/>
  <p:custDataLst>
    <p:tags r:id="rId31"/>
  </p:custDataLst>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ACF"/>
    <a:srgbClr val="4601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75" d="100"/>
          <a:sy n="75" d="100"/>
        </p:scale>
        <p:origin x="-1218" y="-306"/>
      </p:cViewPr>
      <p:guideLst>
        <p:guide orient="horz" pos="1620"/>
        <p:guide pos="2880"/>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Rendering Engine</c:v>
                </c:pt>
              </c:strCache>
            </c:strRef>
          </c:tx>
          <c:spPr>
            <a:solidFill>
              <a:schemeClr val="accent4"/>
            </a:solidFill>
          </c:spPr>
          <c:invertIfNegative val="0"/>
          <c:dPt>
            <c:idx val="0"/>
            <c:invertIfNegative val="0"/>
            <c:bubble3D val="0"/>
            <c:extLst xmlns:c16r2="http://schemas.microsoft.com/office/drawing/2015/06/chart">
              <c:ext xmlns:c16="http://schemas.microsoft.com/office/drawing/2014/chart" uri="{C3380CC4-5D6E-409C-BE32-E72D297353CC}">
                <c16:uniqueId val="{00000000-4422-49D5-B2BC-6EB1683358C5}"/>
              </c:ext>
            </c:extLst>
          </c:dPt>
          <c:dPt>
            <c:idx val="1"/>
            <c:invertIfNegative val="0"/>
            <c:bubble3D val="0"/>
            <c:extLst xmlns:c16r2="http://schemas.microsoft.com/office/drawing/2015/06/chart">
              <c:ext xmlns:c16="http://schemas.microsoft.com/office/drawing/2014/chart" uri="{C3380CC4-5D6E-409C-BE32-E72D297353CC}">
                <c16:uniqueId val="{00000001-4422-49D5-B2BC-6EB1683358C5}"/>
              </c:ext>
            </c:extLst>
          </c:dPt>
          <c:dPt>
            <c:idx val="2"/>
            <c:invertIfNegative val="0"/>
            <c:bubble3D val="0"/>
            <c:extLst xmlns:c16r2="http://schemas.microsoft.com/office/drawing/2015/06/chart">
              <c:ext xmlns:c16="http://schemas.microsoft.com/office/drawing/2014/chart" uri="{C3380CC4-5D6E-409C-BE32-E72D297353CC}">
                <c16:uniqueId val="{00000002-4422-49D5-B2BC-6EB1683358C5}"/>
              </c:ext>
            </c:extLst>
          </c:dPt>
          <c:dPt>
            <c:idx val="3"/>
            <c:invertIfNegative val="0"/>
            <c:bubble3D val="0"/>
            <c:extLst xmlns:c16r2="http://schemas.microsoft.com/office/drawing/2015/06/chart">
              <c:ext xmlns:c16="http://schemas.microsoft.com/office/drawing/2014/chart" uri="{C3380CC4-5D6E-409C-BE32-E72D297353CC}">
                <c16:uniqueId val="{00000003-4422-49D5-B2BC-6EB1683358C5}"/>
              </c:ext>
            </c:extLst>
          </c:dPt>
          <c:dLbls>
            <c:dLbl>
              <c:idx val="0"/>
              <c:tx>
                <c:rich>
                  <a:bodyPr/>
                  <a:lstStyle/>
                  <a:p>
                    <a:pPr>
                      <a:defRPr/>
                    </a:pPr>
                    <a:r>
                      <a:rPr lang="zh-CN"/>
                      <a:t>填加文字</a:t>
                    </a:r>
                  </a:p>
                </c:rich>
              </c:tx>
              <c:spPr/>
              <c:dLblPos val="outEnd"/>
              <c:showLegendKey val="0"/>
              <c:showVal val="0"/>
              <c:showCatName val="1"/>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4422-49D5-B2BC-6EB1683358C5}"/>
                </c:ext>
              </c:extLst>
            </c:dLbl>
            <c:dLbl>
              <c:idx val="1"/>
              <c:layout>
                <c:manualLayout>
                  <c:x val="0"/>
                  <c:y val="7.9589086011994173E-3"/>
                </c:manualLayout>
              </c:layout>
              <c:tx>
                <c:rich>
                  <a:bodyPr/>
                  <a:lstStyle/>
                  <a:p>
                    <a:pPr>
                      <a:defRPr/>
                    </a:pPr>
                    <a:r>
                      <a:rPr lang="zh-CN"/>
                      <a:t>填加文字</a:t>
                    </a:r>
                    <a:endParaRPr lang="en-US"/>
                  </a:p>
                </c:rich>
              </c:tx>
              <c:spPr/>
              <c:dLblPos val="outEnd"/>
              <c:showLegendKey val="0"/>
              <c:showVal val="0"/>
              <c:showCatName val="1"/>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4422-49D5-B2BC-6EB1683358C5}"/>
                </c:ext>
              </c:extLst>
            </c:dLbl>
            <c:dLbl>
              <c:idx val="2"/>
              <c:layout>
                <c:manualLayout>
                  <c:x val="5.7476141178600358E-3"/>
                  <c:y val="6.4050442821077789E-4"/>
                </c:manualLayout>
              </c:layout>
              <c:tx>
                <c:rich>
                  <a:bodyPr/>
                  <a:lstStyle/>
                  <a:p>
                    <a:pPr>
                      <a:defRPr/>
                    </a:pPr>
                    <a:r>
                      <a:rPr lang="zh-CN"/>
                      <a:t>填加文字</a:t>
                    </a:r>
                  </a:p>
                </c:rich>
              </c:tx>
              <c:spPr/>
              <c:dLblPos val="outEnd"/>
              <c:showLegendKey val="0"/>
              <c:showVal val="0"/>
              <c:showCatName val="1"/>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4422-49D5-B2BC-6EB1683358C5}"/>
                </c:ext>
              </c:extLst>
            </c:dLbl>
            <c:dLbl>
              <c:idx val="3"/>
              <c:layout>
                <c:manualLayout>
                  <c:x val="-2.8738070589300205E-3"/>
                  <c:y val="-3.0186976582835443E-3"/>
                </c:manualLayout>
              </c:layout>
              <c:tx>
                <c:rich>
                  <a:bodyPr/>
                  <a:lstStyle/>
                  <a:p>
                    <a:pPr>
                      <a:defRPr/>
                    </a:pPr>
                    <a:r>
                      <a:rPr lang="zh-CN"/>
                      <a:t>填加文字</a:t>
                    </a:r>
                  </a:p>
                </c:rich>
              </c:tx>
              <c:spPr/>
              <c:dLblPos val="outEnd"/>
              <c:showLegendKey val="0"/>
              <c:showVal val="0"/>
              <c:showCatName val="1"/>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4422-49D5-B2BC-6EB1683358C5}"/>
                </c:ext>
              </c:extLst>
            </c:dLbl>
            <c:spPr>
              <a:noFill/>
              <a:ln>
                <a:noFill/>
              </a:ln>
              <a:effectLst/>
            </c:spPr>
            <c:dLblPos val="inEnd"/>
            <c:showLegendKey val="0"/>
            <c:showVal val="0"/>
            <c:showCatName val="1"/>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Sheet1!$A$2:$A$5</c:f>
              <c:strCache>
                <c:ptCount val="4"/>
                <c:pt idx="0">
                  <c:v>IE5</c:v>
                </c:pt>
                <c:pt idx="1">
                  <c:v>IE7</c:v>
                </c:pt>
                <c:pt idx="2">
                  <c:v>IE8</c:v>
                </c:pt>
                <c:pt idx="3">
                  <c:v>IE9</c:v>
                </c:pt>
              </c:strCache>
            </c:strRef>
          </c:cat>
          <c:val>
            <c:numRef>
              <c:f>Sheet1!$B$2:$B$5</c:f>
              <c:numCache>
                <c:formatCode>g/"通""用""格""式"</c:formatCode>
                <c:ptCount val="4"/>
                <c:pt idx="0">
                  <c:v>20</c:v>
                </c:pt>
                <c:pt idx="1">
                  <c:v>50</c:v>
                </c:pt>
                <c:pt idx="2">
                  <c:v>70</c:v>
                </c:pt>
                <c:pt idx="3">
                  <c:v>100</c:v>
                </c:pt>
              </c:numCache>
            </c:numRef>
          </c:val>
          <c:extLst xmlns:c16r2="http://schemas.microsoft.com/office/drawing/2015/06/chart">
            <c:ext xmlns:c16="http://schemas.microsoft.com/office/drawing/2014/chart" uri="{C3380CC4-5D6E-409C-BE32-E72D297353CC}">
              <c16:uniqueId val="{00000004-4422-49D5-B2BC-6EB1683358C5}"/>
            </c:ext>
          </c:extLst>
        </c:ser>
        <c:dLbls>
          <c:showLegendKey val="0"/>
          <c:showVal val="1"/>
          <c:showCatName val="0"/>
          <c:showSerName val="0"/>
          <c:showPercent val="0"/>
          <c:showBubbleSize val="0"/>
        </c:dLbls>
        <c:gapWidth val="6"/>
        <c:overlap val="-98"/>
        <c:axId val="582755328"/>
        <c:axId val="555220288"/>
      </c:barChart>
      <c:catAx>
        <c:axId val="582755328"/>
        <c:scaling>
          <c:orientation val="minMax"/>
        </c:scaling>
        <c:delete val="1"/>
        <c:axPos val="b"/>
        <c:numFmt formatCode="General" sourceLinked="0"/>
        <c:majorTickMark val="out"/>
        <c:minorTickMark val="none"/>
        <c:tickLblPos val="none"/>
        <c:crossAx val="555220288"/>
        <c:crosses val="autoZero"/>
        <c:auto val="1"/>
        <c:lblAlgn val="ctr"/>
        <c:lblOffset val="100"/>
        <c:noMultiLvlLbl val="0"/>
      </c:catAx>
      <c:valAx>
        <c:axId val="555220288"/>
        <c:scaling>
          <c:orientation val="minMax"/>
        </c:scaling>
        <c:delete val="1"/>
        <c:axPos val="l"/>
        <c:numFmt formatCode="g/&quot;通&quot;&quot;用&quot;&quot;格&quot;&quot;式&quot;" sourceLinked="1"/>
        <c:majorTickMark val="out"/>
        <c:minorTickMark val="none"/>
        <c:tickLblPos val="none"/>
        <c:crossAx val="582755328"/>
        <c:crosses val="autoZero"/>
        <c:crossBetween val="between"/>
      </c:valAx>
    </c:plotArea>
    <c:plotVisOnly val="1"/>
    <c:dispBlanksAs val="gap"/>
    <c:showDLblsOverMax val="0"/>
  </c:chart>
  <c:txPr>
    <a:bodyPr/>
    <a:lstStyle/>
    <a:p>
      <a:pPr>
        <a:defRPr sz="1400">
          <a:solidFill>
            <a:schemeClr val="accent5"/>
          </a:solidFill>
        </a:defRPr>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BD212B-F5FD-4E52-8498-2AF4BBB3D4E7}" type="datetimeFigureOut">
              <a:rPr lang="zh-CN" altLang="en-US" smtClean="0"/>
              <a:t>2017/9/17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977866-091D-4604-880F-15799BC1D3CE}" type="slidenum">
              <a:rPr lang="zh-CN" altLang="en-US" smtClean="0"/>
              <a:t>‹#›</a:t>
            </a:fld>
            <a:endParaRPr lang="zh-CN" altLang="en-US"/>
          </a:p>
        </p:txBody>
      </p:sp>
    </p:spTree>
    <p:extLst>
      <p:ext uri="{BB962C8B-B14F-4D97-AF65-F5344CB8AC3E}">
        <p14:creationId xmlns:p14="http://schemas.microsoft.com/office/powerpoint/2010/main" val="3292636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E977866-091D-4604-880F-15799BC1D3CE}" type="slidenum">
              <a:rPr lang="zh-CN" altLang="en-US" smtClean="0"/>
              <a:t>1</a:t>
            </a:fld>
            <a:endParaRPr lang="zh-CN" altLang="en-US"/>
          </a:p>
        </p:txBody>
      </p:sp>
    </p:spTree>
    <p:extLst>
      <p:ext uri="{BB962C8B-B14F-4D97-AF65-F5344CB8AC3E}">
        <p14:creationId xmlns:p14="http://schemas.microsoft.com/office/powerpoint/2010/main" val="25330474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67801" rtl="0" eaLnBrk="1" fontAlgn="auto" latinLnBrk="0" hangingPunct="1">
              <a:lnSpc>
                <a:spcPct val="100000"/>
              </a:lnSpc>
              <a:spcBef>
                <a:spcPts val="0"/>
              </a:spcBef>
              <a:spcAft>
                <a:spcPts val="0"/>
              </a:spcAft>
              <a:buClrTx/>
              <a:buSzTx/>
              <a:buFontTx/>
              <a:buNone/>
              <a:tabLst/>
              <a:defRPr/>
            </a:pPr>
            <a:fld id="{81BBE174-D638-475B-A0A6-2E5C6AD14BBC}"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67801"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699150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67801" rtl="0" eaLnBrk="1" fontAlgn="auto" latinLnBrk="0" hangingPunct="1">
              <a:lnSpc>
                <a:spcPct val="100000"/>
              </a:lnSpc>
              <a:spcBef>
                <a:spcPts val="0"/>
              </a:spcBef>
              <a:spcAft>
                <a:spcPts val="0"/>
              </a:spcAft>
              <a:buClrTx/>
              <a:buSzTx/>
              <a:buFontTx/>
              <a:buNone/>
              <a:tabLst/>
              <a:defRPr/>
            </a:pPr>
            <a:fld id="{81BBE174-D638-475B-A0A6-2E5C6AD14BBC}"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67801"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9341914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67801" rtl="0" eaLnBrk="1" fontAlgn="auto" latinLnBrk="0" hangingPunct="1">
              <a:lnSpc>
                <a:spcPct val="100000"/>
              </a:lnSpc>
              <a:spcBef>
                <a:spcPts val="0"/>
              </a:spcBef>
              <a:spcAft>
                <a:spcPts val="0"/>
              </a:spcAft>
              <a:buClrTx/>
              <a:buSzTx/>
              <a:buFontTx/>
              <a:buNone/>
              <a:tabLst/>
              <a:defRPr/>
            </a:pPr>
            <a:fld id="{81BBE174-D638-475B-A0A6-2E5C6AD14BBC}"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67801"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6101830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67801" rtl="0" eaLnBrk="1" fontAlgn="auto" latinLnBrk="0" hangingPunct="1">
              <a:lnSpc>
                <a:spcPct val="100000"/>
              </a:lnSpc>
              <a:spcBef>
                <a:spcPts val="0"/>
              </a:spcBef>
              <a:spcAft>
                <a:spcPts val="0"/>
              </a:spcAft>
              <a:buClrTx/>
              <a:buSzTx/>
              <a:buFontTx/>
              <a:buNone/>
              <a:tabLst/>
              <a:defRPr/>
            </a:pPr>
            <a:fld id="{81BBE174-D638-475B-A0A6-2E5C6AD14BBC}"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67801"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3147794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67801" rtl="0" eaLnBrk="1" fontAlgn="auto" latinLnBrk="0" hangingPunct="1">
              <a:lnSpc>
                <a:spcPct val="100000"/>
              </a:lnSpc>
              <a:spcBef>
                <a:spcPts val="0"/>
              </a:spcBef>
              <a:spcAft>
                <a:spcPts val="0"/>
              </a:spcAft>
              <a:buClrTx/>
              <a:buSzTx/>
              <a:buFontTx/>
              <a:buNone/>
              <a:tabLst/>
              <a:defRPr/>
            </a:pPr>
            <a:fld id="{81BBE174-D638-475B-A0A6-2E5C6AD14BBC}"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67801"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9379513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E977866-091D-4604-880F-15799BC1D3CE}" type="slidenum">
              <a:rPr lang="zh-CN" altLang="en-US" smtClean="0"/>
              <a:t>15</a:t>
            </a:fld>
            <a:endParaRPr lang="zh-CN" altLang="en-US"/>
          </a:p>
        </p:txBody>
      </p:sp>
    </p:spTree>
    <p:extLst>
      <p:ext uri="{BB962C8B-B14F-4D97-AF65-F5344CB8AC3E}">
        <p14:creationId xmlns:p14="http://schemas.microsoft.com/office/powerpoint/2010/main" val="19811333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67801" rtl="0" eaLnBrk="1" fontAlgn="auto" latinLnBrk="0" hangingPunct="1">
              <a:lnSpc>
                <a:spcPct val="100000"/>
              </a:lnSpc>
              <a:spcBef>
                <a:spcPts val="0"/>
              </a:spcBef>
              <a:spcAft>
                <a:spcPts val="0"/>
              </a:spcAft>
              <a:buClrTx/>
              <a:buSzTx/>
              <a:buFontTx/>
              <a:buNone/>
              <a:tabLst/>
              <a:defRPr/>
            </a:pPr>
            <a:fld id="{81BBE174-D638-475B-A0A6-2E5C6AD14BBC}"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67801"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3652682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1D6F2C-1050-4696-83AB-26AF6714F43D}" type="slidenum">
              <a:rPr lang="zh-CN" altLang="en-US" smtClean="0"/>
              <a:t>17</a:t>
            </a:fld>
            <a:endParaRPr lang="zh-CN" altLang="en-US"/>
          </a:p>
        </p:txBody>
      </p:sp>
    </p:spTree>
    <p:extLst>
      <p:ext uri="{BB962C8B-B14F-4D97-AF65-F5344CB8AC3E}">
        <p14:creationId xmlns:p14="http://schemas.microsoft.com/office/powerpoint/2010/main" val="37538855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BBE174-D638-475B-A0A6-2E5C6AD14BBC}" type="slidenum">
              <a:rPr lang="zh-CN" altLang="en-US" smtClean="0"/>
              <a:t>18</a:t>
            </a:fld>
            <a:endParaRPr lang="zh-CN" altLang="en-US"/>
          </a:p>
        </p:txBody>
      </p:sp>
    </p:spTree>
    <p:extLst>
      <p:ext uri="{BB962C8B-B14F-4D97-AF65-F5344CB8AC3E}">
        <p14:creationId xmlns:p14="http://schemas.microsoft.com/office/powerpoint/2010/main" val="20006461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67801" rtl="0" eaLnBrk="1" fontAlgn="auto" latinLnBrk="0" hangingPunct="1">
              <a:lnSpc>
                <a:spcPct val="100000"/>
              </a:lnSpc>
              <a:spcBef>
                <a:spcPts val="0"/>
              </a:spcBef>
              <a:spcAft>
                <a:spcPts val="0"/>
              </a:spcAft>
              <a:buClrTx/>
              <a:buSzTx/>
              <a:buFontTx/>
              <a:buNone/>
              <a:tabLst/>
              <a:defRPr/>
            </a:pPr>
            <a:fld id="{81BBE174-D638-475B-A0A6-2E5C6AD14BBC}"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67801"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7944712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E977866-091D-4604-880F-15799BC1D3CE}" type="slidenum">
              <a:rPr lang="zh-CN" altLang="en-US" smtClean="0"/>
              <a:t>2</a:t>
            </a:fld>
            <a:endParaRPr lang="zh-CN" altLang="en-US"/>
          </a:p>
        </p:txBody>
      </p:sp>
    </p:spTree>
    <p:extLst>
      <p:ext uri="{BB962C8B-B14F-4D97-AF65-F5344CB8AC3E}">
        <p14:creationId xmlns:p14="http://schemas.microsoft.com/office/powerpoint/2010/main" val="25331080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67801" rtl="0" eaLnBrk="1" fontAlgn="auto" latinLnBrk="0" hangingPunct="1">
              <a:lnSpc>
                <a:spcPct val="100000"/>
              </a:lnSpc>
              <a:spcBef>
                <a:spcPts val="0"/>
              </a:spcBef>
              <a:spcAft>
                <a:spcPts val="0"/>
              </a:spcAft>
              <a:buClrTx/>
              <a:buSzTx/>
              <a:buFontTx/>
              <a:buNone/>
              <a:tabLst/>
              <a:defRPr/>
            </a:pPr>
            <a:fld id="{81BBE174-D638-475B-A0A6-2E5C6AD14BBC}"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67801"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3570064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E977866-091D-4604-880F-15799BC1D3CE}" type="slidenum">
              <a:rPr lang="zh-CN" altLang="en-US" smtClean="0"/>
              <a:t>21</a:t>
            </a:fld>
            <a:endParaRPr lang="zh-CN" altLang="en-US"/>
          </a:p>
        </p:txBody>
      </p:sp>
    </p:spTree>
    <p:extLst>
      <p:ext uri="{BB962C8B-B14F-4D97-AF65-F5344CB8AC3E}">
        <p14:creationId xmlns:p14="http://schemas.microsoft.com/office/powerpoint/2010/main" val="2660660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1D6F2C-1050-4696-83AB-26AF6714F43D}" type="slidenum">
              <a:rPr lang="zh-CN" altLang="en-US" smtClean="0"/>
              <a:t>22</a:t>
            </a:fld>
            <a:endParaRPr lang="zh-CN" altLang="en-US"/>
          </a:p>
        </p:txBody>
      </p:sp>
    </p:spTree>
    <p:extLst>
      <p:ext uri="{BB962C8B-B14F-4D97-AF65-F5344CB8AC3E}">
        <p14:creationId xmlns:p14="http://schemas.microsoft.com/office/powerpoint/2010/main" val="5234038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67801" rtl="0" eaLnBrk="1" fontAlgn="auto" latinLnBrk="0" hangingPunct="1">
              <a:lnSpc>
                <a:spcPct val="100000"/>
              </a:lnSpc>
              <a:spcBef>
                <a:spcPts val="0"/>
              </a:spcBef>
              <a:spcAft>
                <a:spcPts val="0"/>
              </a:spcAft>
              <a:buClrTx/>
              <a:buSzTx/>
              <a:buFontTx/>
              <a:buNone/>
              <a:tabLst/>
              <a:defRPr/>
            </a:pPr>
            <a:fld id="{81BBE174-D638-475B-A0A6-2E5C6AD14BBC}"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67801"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6197081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67801" rtl="0" eaLnBrk="1" fontAlgn="auto" latinLnBrk="0" hangingPunct="1">
              <a:lnSpc>
                <a:spcPct val="100000"/>
              </a:lnSpc>
              <a:spcBef>
                <a:spcPts val="0"/>
              </a:spcBef>
              <a:spcAft>
                <a:spcPts val="0"/>
              </a:spcAft>
              <a:buClrTx/>
              <a:buSzTx/>
              <a:buFontTx/>
              <a:buNone/>
              <a:tabLst/>
              <a:defRPr/>
            </a:pPr>
            <a:fld id="{81BBE174-D638-475B-A0A6-2E5C6AD14BBC}"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67801" rtl="0" eaLnBrk="1" fontAlgn="auto" latinLnBrk="0" hangingPunct="1">
                <a:lnSpc>
                  <a:spcPct val="100000"/>
                </a:lnSpc>
                <a:spcBef>
                  <a:spcPts val="0"/>
                </a:spcBef>
                <a:spcAft>
                  <a:spcPts val="0"/>
                </a:spcAft>
                <a:buClrTx/>
                <a:buSzTx/>
                <a:buFontTx/>
                <a:buNone/>
                <a:tabLst/>
                <a:defRPr/>
              </a:pPr>
              <a:t>24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5769399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67801" rtl="0" eaLnBrk="1" fontAlgn="auto" latinLnBrk="0" hangingPunct="1">
              <a:lnSpc>
                <a:spcPct val="100000"/>
              </a:lnSpc>
              <a:spcBef>
                <a:spcPts val="0"/>
              </a:spcBef>
              <a:spcAft>
                <a:spcPts val="0"/>
              </a:spcAft>
              <a:buClrTx/>
              <a:buSzTx/>
              <a:buFontTx/>
              <a:buNone/>
              <a:tabLst/>
              <a:defRPr/>
            </a:pPr>
            <a:fld id="{81BBE174-D638-475B-A0A6-2E5C6AD14BBC}"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67801" rtl="0" eaLnBrk="1" fontAlgn="auto" latinLnBrk="0" hangingPunct="1">
                <a:lnSpc>
                  <a:spcPct val="100000"/>
                </a:lnSpc>
                <a:spcBef>
                  <a:spcPts val="0"/>
                </a:spcBef>
                <a:spcAft>
                  <a:spcPts val="0"/>
                </a:spcAft>
                <a:buClrTx/>
                <a:buSzTx/>
                <a:buFontTx/>
                <a:buNone/>
                <a:tabLst/>
                <a:defRPr/>
              </a:pPr>
              <a:t>25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1265367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BBE174-D638-475B-A0A6-2E5C6AD14BBC}" type="slidenum">
              <a:rPr lang="zh-CN" altLang="en-US" smtClean="0"/>
              <a:t>26</a:t>
            </a:fld>
            <a:endParaRPr lang="zh-CN" altLang="en-US"/>
          </a:p>
        </p:txBody>
      </p:sp>
    </p:spTree>
    <p:extLst>
      <p:ext uri="{BB962C8B-B14F-4D97-AF65-F5344CB8AC3E}">
        <p14:creationId xmlns:p14="http://schemas.microsoft.com/office/powerpoint/2010/main" val="4668401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E977866-091D-4604-880F-15799BC1D3CE}" type="slidenum">
              <a:rPr lang="zh-CN" altLang="en-US" smtClean="0"/>
              <a:t>27</a:t>
            </a:fld>
            <a:endParaRPr lang="zh-CN" altLang="en-US"/>
          </a:p>
        </p:txBody>
      </p:sp>
    </p:spTree>
    <p:extLst>
      <p:ext uri="{BB962C8B-B14F-4D97-AF65-F5344CB8AC3E}">
        <p14:creationId xmlns:p14="http://schemas.microsoft.com/office/powerpoint/2010/main" val="7927678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E977866-091D-4604-880F-15799BC1D3CE}" type="slidenum">
              <a:rPr lang="zh-CN" altLang="en-US" smtClean="0"/>
              <a:t>3</a:t>
            </a:fld>
            <a:endParaRPr lang="zh-CN" altLang="en-US"/>
          </a:p>
        </p:txBody>
      </p:sp>
    </p:spTree>
    <p:extLst>
      <p:ext uri="{BB962C8B-B14F-4D97-AF65-F5344CB8AC3E}">
        <p14:creationId xmlns:p14="http://schemas.microsoft.com/office/powerpoint/2010/main" val="159066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67801" rtl="0" eaLnBrk="1" fontAlgn="auto" latinLnBrk="0" hangingPunct="1">
              <a:lnSpc>
                <a:spcPct val="100000"/>
              </a:lnSpc>
              <a:spcBef>
                <a:spcPts val="0"/>
              </a:spcBef>
              <a:spcAft>
                <a:spcPts val="0"/>
              </a:spcAft>
              <a:buClrTx/>
              <a:buSzTx/>
              <a:buFontTx/>
              <a:buNone/>
              <a:tabLst/>
              <a:defRPr/>
            </a:pPr>
            <a:fld id="{81BBE174-D638-475B-A0A6-2E5C6AD14BBC}"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67801"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5802404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67801" rtl="0" eaLnBrk="1" fontAlgn="auto" latinLnBrk="0" hangingPunct="1">
              <a:lnSpc>
                <a:spcPct val="100000"/>
              </a:lnSpc>
              <a:spcBef>
                <a:spcPts val="0"/>
              </a:spcBef>
              <a:spcAft>
                <a:spcPts val="0"/>
              </a:spcAft>
              <a:buClrTx/>
              <a:buSzTx/>
              <a:buFontTx/>
              <a:buNone/>
              <a:tabLst/>
              <a:defRPr/>
            </a:pPr>
            <a:fld id="{81BBE174-D638-475B-A0A6-2E5C6AD14BBC}"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67801"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4551960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67801" rtl="0" eaLnBrk="1" fontAlgn="auto" latinLnBrk="0" hangingPunct="1">
              <a:lnSpc>
                <a:spcPct val="100000"/>
              </a:lnSpc>
              <a:spcBef>
                <a:spcPts val="0"/>
              </a:spcBef>
              <a:spcAft>
                <a:spcPts val="0"/>
              </a:spcAft>
              <a:buClrTx/>
              <a:buSzTx/>
              <a:buFontTx/>
              <a:buNone/>
              <a:tabLst/>
              <a:defRPr/>
            </a:pPr>
            <a:fld id="{81BBE174-D638-475B-A0A6-2E5C6AD14BBC}"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67801"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8134678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67801" rtl="0" eaLnBrk="1" fontAlgn="auto" latinLnBrk="0" hangingPunct="1">
              <a:lnSpc>
                <a:spcPct val="100000"/>
              </a:lnSpc>
              <a:spcBef>
                <a:spcPts val="0"/>
              </a:spcBef>
              <a:spcAft>
                <a:spcPts val="0"/>
              </a:spcAft>
              <a:buClrTx/>
              <a:buSzTx/>
              <a:buFontTx/>
              <a:buNone/>
              <a:tabLst/>
              <a:defRPr/>
            </a:pPr>
            <a:fld id="{81BBE174-D638-475B-A0A6-2E5C6AD14BBC}"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67801"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2757707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67801" rtl="0" eaLnBrk="1" fontAlgn="auto" latinLnBrk="0" hangingPunct="1">
              <a:lnSpc>
                <a:spcPct val="100000"/>
              </a:lnSpc>
              <a:spcBef>
                <a:spcPts val="0"/>
              </a:spcBef>
              <a:spcAft>
                <a:spcPts val="0"/>
              </a:spcAft>
              <a:buClrTx/>
              <a:buSzTx/>
              <a:buFontTx/>
              <a:buNone/>
              <a:tabLst/>
              <a:defRPr/>
            </a:pPr>
            <a:fld id="{81BBE174-D638-475B-A0A6-2E5C6AD14BBC}"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67801"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5493490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E977866-091D-4604-880F-15799BC1D3CE}" type="slidenum">
              <a:rPr lang="zh-CN" altLang="en-US" smtClean="0"/>
              <a:t>9</a:t>
            </a:fld>
            <a:endParaRPr lang="zh-CN" altLang="en-US"/>
          </a:p>
        </p:txBody>
      </p:sp>
    </p:spTree>
    <p:extLst>
      <p:ext uri="{BB962C8B-B14F-4D97-AF65-F5344CB8AC3E}">
        <p14:creationId xmlns:p14="http://schemas.microsoft.com/office/powerpoint/2010/main" val="19347082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单击以编辑母版副标题样式</a:t>
            </a:r>
            <a:endParaRPr lang="zh-CN" altLang="en-US"/>
          </a:p>
        </p:txBody>
      </p:sp>
      <p:sp>
        <p:nvSpPr>
          <p:cNvPr id="4" name="日期占位符 3"/>
          <p:cNvSpPr>
            <a:spLocks noGrp="1"/>
          </p:cNvSpPr>
          <p:nvPr>
            <p:ph type="dt" sz="half" idx="10"/>
          </p:nvPr>
        </p:nvSpPr>
        <p:spPr/>
        <p:txBody>
          <a:bodyPr/>
          <a:lstStyle/>
          <a:p>
            <a:fld id="{9CE5B826-6809-49B3-9B4B-177D412235B0}" type="datetimeFigureOut">
              <a:rPr lang="zh-CN" altLang="en-US" smtClean="0"/>
              <a:t>2017/9/17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a:t>
            </a:fld>
            <a:endParaRPr lang="zh-CN" altLang="en-US"/>
          </a:p>
        </p:txBody>
      </p:sp>
    </p:spTree>
    <p:extLst>
      <p:ext uri="{BB962C8B-B14F-4D97-AF65-F5344CB8AC3E}">
        <p14:creationId xmlns:p14="http://schemas.microsoft.com/office/powerpoint/2010/main" val="3418514425"/>
      </p:ext>
    </p:extLst>
  </p:cSld>
  <p:clrMapOvr>
    <a:masterClrMapping/>
  </p:clrMapOvr>
  <p:transition spd="med" advClick="0" advTm="4000">
    <p:pull/>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CE5B826-6809-49B3-9B4B-177D412235B0}" type="datetimeFigureOut">
              <a:rPr lang="zh-CN" altLang="en-US" smtClean="0"/>
              <a:t>2017/9/17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a:t>
            </a:fld>
            <a:endParaRPr lang="zh-CN" altLang="en-US"/>
          </a:p>
        </p:txBody>
      </p:sp>
    </p:spTree>
    <p:extLst>
      <p:ext uri="{BB962C8B-B14F-4D97-AF65-F5344CB8AC3E}">
        <p14:creationId xmlns:p14="http://schemas.microsoft.com/office/powerpoint/2010/main" val="2718678549"/>
      </p:ext>
    </p:extLst>
  </p:cSld>
  <p:clrMapOvr>
    <a:masterClrMapping/>
  </p:clrMapOvr>
  <p:transition spd="med" advClick="0" advTm="4000">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844"/>
            <a:ext cx="1971675" cy="4358879"/>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0" y="273844"/>
            <a:ext cx="5800725" cy="4358879"/>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CE5B826-6809-49B3-9B4B-177D412235B0}" type="datetimeFigureOut">
              <a:rPr lang="zh-CN" altLang="en-US" smtClean="0"/>
              <a:t>2017/9/17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a:t>
            </a:fld>
            <a:endParaRPr lang="zh-CN" altLang="en-US"/>
          </a:p>
        </p:txBody>
      </p:sp>
    </p:spTree>
    <p:extLst>
      <p:ext uri="{BB962C8B-B14F-4D97-AF65-F5344CB8AC3E}">
        <p14:creationId xmlns:p14="http://schemas.microsoft.com/office/powerpoint/2010/main" val="310227679"/>
      </p:ext>
    </p:extLst>
  </p:cSld>
  <p:clrMapOvr>
    <a:masterClrMapping/>
  </p:clrMapOvr>
  <p:transition spd="med" advClick="0" advTm="4000">
    <p:pull/>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904410114"/>
      </p:ext>
    </p:extLst>
  </p:cSld>
  <p:clrMapOvr>
    <a:masterClrMapping/>
  </p:clrMapOvr>
  <p:transition spd="med" advClick="0" advTm="4000">
    <p:pull/>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8417904"/>
      </p:ext>
    </p:extLst>
  </p:cSld>
  <p:clrMapOvr>
    <a:masterClrMapping/>
  </p:clrMapOvr>
  <p:transition spd="med" advClick="0" advTm="4000">
    <p:pull/>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98514788"/>
      </p:ext>
    </p:extLst>
  </p:cSld>
  <p:clrMapOvr>
    <a:masterClrMapping/>
  </p:clrMapOvr>
  <p:transition spd="med" advClick="0" advTm="4000">
    <p:pull/>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单击以编辑母版副标题样式</a:t>
            </a:r>
            <a:endParaRPr lang="zh-CN" altLang="en-US"/>
          </a:p>
        </p:txBody>
      </p:sp>
      <p:sp>
        <p:nvSpPr>
          <p:cNvPr id="4" name="日期占位符 3"/>
          <p:cNvSpPr>
            <a:spLocks noGrp="1"/>
          </p:cNvSpPr>
          <p:nvPr>
            <p:ph type="dt" sz="half" idx="10"/>
          </p:nvPr>
        </p:nvSpPr>
        <p:spPr/>
        <p:txBody>
          <a:bodyPr/>
          <a:lstStyle/>
          <a:p>
            <a:fld id="{9CE5B826-6809-49B3-9B4B-177D412235B0}" type="datetimeFigureOut">
              <a:rPr lang="zh-CN" altLang="en-US" smtClean="0"/>
              <a:t>2017/9/17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a:t>
            </a:fld>
            <a:endParaRPr lang="zh-CN" altLang="en-US"/>
          </a:p>
        </p:txBody>
      </p:sp>
    </p:spTree>
    <p:extLst>
      <p:ext uri="{BB962C8B-B14F-4D97-AF65-F5344CB8AC3E}">
        <p14:creationId xmlns:p14="http://schemas.microsoft.com/office/powerpoint/2010/main" val="4113445627"/>
      </p:ext>
    </p:extLst>
  </p:cSld>
  <p:clrMapOvr>
    <a:masterClrMapping/>
  </p:clrMapOvr>
  <p:transition spd="med" advClick="0" advTm="4000">
    <p:pull/>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CE5B826-6809-49B3-9B4B-177D412235B0}" type="datetimeFigureOut">
              <a:rPr lang="zh-CN" altLang="en-US" smtClean="0"/>
              <a:t>2017/9/17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a:t>
            </a:fld>
            <a:endParaRPr lang="zh-CN" altLang="en-US"/>
          </a:p>
        </p:txBody>
      </p:sp>
    </p:spTree>
    <p:extLst>
      <p:ext uri="{BB962C8B-B14F-4D97-AF65-F5344CB8AC3E}">
        <p14:creationId xmlns:p14="http://schemas.microsoft.com/office/powerpoint/2010/main" val="3279149237"/>
      </p:ext>
    </p:extLst>
  </p:cSld>
  <p:clrMapOvr>
    <a:masterClrMapping/>
  </p:clrMapOvr>
  <p:transition spd="med" advClick="0" advTm="4000">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4"/>
            <a:ext cx="7886700" cy="2139553"/>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编辑母版文本样式</a:t>
            </a:r>
          </a:p>
        </p:txBody>
      </p:sp>
      <p:sp>
        <p:nvSpPr>
          <p:cNvPr id="4" name="日期占位符 3"/>
          <p:cNvSpPr>
            <a:spLocks noGrp="1"/>
          </p:cNvSpPr>
          <p:nvPr>
            <p:ph type="dt" sz="half" idx="10"/>
          </p:nvPr>
        </p:nvSpPr>
        <p:spPr/>
        <p:txBody>
          <a:bodyPr/>
          <a:lstStyle/>
          <a:p>
            <a:fld id="{9CE5B826-6809-49B3-9B4B-177D412235B0}" type="datetimeFigureOut">
              <a:rPr lang="zh-CN" altLang="en-US" smtClean="0"/>
              <a:t>2017/9/17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a:t>
            </a:fld>
            <a:endParaRPr lang="zh-CN" altLang="en-US"/>
          </a:p>
        </p:txBody>
      </p:sp>
    </p:spTree>
    <p:extLst>
      <p:ext uri="{BB962C8B-B14F-4D97-AF65-F5344CB8AC3E}">
        <p14:creationId xmlns:p14="http://schemas.microsoft.com/office/powerpoint/2010/main" val="2142134983"/>
      </p:ext>
    </p:extLst>
  </p:cSld>
  <p:clrMapOvr>
    <a:masterClrMapping/>
  </p:clrMapOvr>
  <p:transition spd="med" advClick="0" advTm="4000">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369219"/>
            <a:ext cx="3886200" cy="3263504"/>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29150" y="1369219"/>
            <a:ext cx="3886200" cy="3263504"/>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9CE5B826-6809-49B3-9B4B-177D412235B0}" type="datetimeFigureOut">
              <a:rPr lang="zh-CN" altLang="en-US" smtClean="0"/>
              <a:t>2017/9/17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1AD0B5-09AD-499F-88BC-01FCE55CDA76}" type="slidenum">
              <a:rPr lang="zh-CN" altLang="en-US" smtClean="0"/>
              <a:t>‹#›</a:t>
            </a:fld>
            <a:endParaRPr lang="zh-CN" altLang="en-US"/>
          </a:p>
        </p:txBody>
      </p:sp>
    </p:spTree>
    <p:extLst>
      <p:ext uri="{BB962C8B-B14F-4D97-AF65-F5344CB8AC3E}">
        <p14:creationId xmlns:p14="http://schemas.microsoft.com/office/powerpoint/2010/main" val="983261952"/>
      </p:ext>
    </p:extLst>
  </p:cSld>
  <p:clrMapOvr>
    <a:masterClrMapping/>
  </p:clrMapOvr>
  <p:transition spd="med" advClick="0" advTm="4000">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编辑母版文本样式</a:t>
            </a:r>
          </a:p>
        </p:txBody>
      </p:sp>
      <p:sp>
        <p:nvSpPr>
          <p:cNvPr id="4" name="内容占位符 3"/>
          <p:cNvSpPr>
            <a:spLocks noGrp="1"/>
          </p:cNvSpPr>
          <p:nvPr>
            <p:ph sz="half" idx="2"/>
          </p:nvPr>
        </p:nvSpPr>
        <p:spPr>
          <a:xfrm>
            <a:off x="629842" y="1878806"/>
            <a:ext cx="3868340" cy="2763441"/>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编辑母版文本样式</a:t>
            </a:r>
          </a:p>
        </p:txBody>
      </p:sp>
      <p:sp>
        <p:nvSpPr>
          <p:cNvPr id="6" name="内容占位符 5"/>
          <p:cNvSpPr>
            <a:spLocks noGrp="1"/>
          </p:cNvSpPr>
          <p:nvPr>
            <p:ph sz="quarter" idx="4"/>
          </p:nvPr>
        </p:nvSpPr>
        <p:spPr>
          <a:xfrm>
            <a:off x="4629150" y="1878806"/>
            <a:ext cx="3887391" cy="2763441"/>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9CE5B826-6809-49B3-9B4B-177D412235B0}" type="datetimeFigureOut">
              <a:rPr lang="zh-CN" altLang="en-US" smtClean="0"/>
              <a:t>2017/9/17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01AD0B5-09AD-499F-88BC-01FCE55CDA76}" type="slidenum">
              <a:rPr lang="zh-CN" altLang="en-US" smtClean="0"/>
              <a:t>‹#›</a:t>
            </a:fld>
            <a:endParaRPr lang="zh-CN" altLang="en-US"/>
          </a:p>
        </p:txBody>
      </p:sp>
    </p:spTree>
    <p:extLst>
      <p:ext uri="{BB962C8B-B14F-4D97-AF65-F5344CB8AC3E}">
        <p14:creationId xmlns:p14="http://schemas.microsoft.com/office/powerpoint/2010/main" val="1579557760"/>
      </p:ext>
    </p:extLst>
  </p:cSld>
  <p:clrMapOvr>
    <a:masterClrMapping/>
  </p:clrMapOvr>
  <p:transition spd="med" advClick="0" advTm="4000">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9CE5B826-6809-49B3-9B4B-177D412235B0}" type="datetimeFigureOut">
              <a:rPr lang="zh-CN" altLang="en-US" smtClean="0"/>
              <a:t>2017/9/17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01AD0B5-09AD-499F-88BC-01FCE55CDA76}" type="slidenum">
              <a:rPr lang="zh-CN" altLang="en-US" smtClean="0"/>
              <a:t>‹#›</a:t>
            </a:fld>
            <a:endParaRPr lang="zh-CN" altLang="en-US"/>
          </a:p>
        </p:txBody>
      </p:sp>
    </p:spTree>
    <p:extLst>
      <p:ext uri="{BB962C8B-B14F-4D97-AF65-F5344CB8AC3E}">
        <p14:creationId xmlns:p14="http://schemas.microsoft.com/office/powerpoint/2010/main" val="4190927272"/>
      </p:ext>
    </p:extLst>
  </p:cSld>
  <p:clrMapOvr>
    <a:masterClrMapping/>
  </p:clrMapOvr>
  <p:transition spd="med" advClick="0" advTm="4000">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CE5B826-6809-49B3-9B4B-177D412235B0}" type="datetimeFigureOut">
              <a:rPr lang="zh-CN" altLang="en-US" smtClean="0"/>
              <a:t>2017/9/17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01AD0B5-09AD-499F-88BC-01FCE55CDA76}" type="slidenum">
              <a:rPr lang="zh-CN" altLang="en-US" smtClean="0"/>
              <a:t>‹#›</a:t>
            </a:fld>
            <a:endParaRPr lang="zh-CN" altLang="en-US"/>
          </a:p>
        </p:txBody>
      </p:sp>
    </p:spTree>
    <p:extLst>
      <p:ext uri="{BB962C8B-B14F-4D97-AF65-F5344CB8AC3E}">
        <p14:creationId xmlns:p14="http://schemas.microsoft.com/office/powerpoint/2010/main" val="96147258"/>
      </p:ext>
    </p:extLst>
  </p:cSld>
  <p:clrMapOvr>
    <a:masterClrMapping/>
  </p:clrMapOvr>
  <p:transition spd="med" advClick="0" advTm="4000">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编辑母版文本样式</a:t>
            </a:r>
          </a:p>
        </p:txBody>
      </p:sp>
      <p:sp>
        <p:nvSpPr>
          <p:cNvPr id="5" name="日期占位符 4"/>
          <p:cNvSpPr>
            <a:spLocks noGrp="1"/>
          </p:cNvSpPr>
          <p:nvPr>
            <p:ph type="dt" sz="half" idx="10"/>
          </p:nvPr>
        </p:nvSpPr>
        <p:spPr/>
        <p:txBody>
          <a:bodyPr/>
          <a:lstStyle/>
          <a:p>
            <a:fld id="{9CE5B826-6809-49B3-9B4B-177D412235B0}" type="datetimeFigureOut">
              <a:rPr lang="zh-CN" altLang="en-US" smtClean="0"/>
              <a:t>2017/9/17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1AD0B5-09AD-499F-88BC-01FCE55CDA76}" type="slidenum">
              <a:rPr lang="zh-CN" altLang="en-US" smtClean="0"/>
              <a:t>‹#›</a:t>
            </a:fld>
            <a:endParaRPr lang="zh-CN" altLang="en-US"/>
          </a:p>
        </p:txBody>
      </p:sp>
    </p:spTree>
    <p:extLst>
      <p:ext uri="{BB962C8B-B14F-4D97-AF65-F5344CB8AC3E}">
        <p14:creationId xmlns:p14="http://schemas.microsoft.com/office/powerpoint/2010/main" val="244105539"/>
      </p:ext>
    </p:extLst>
  </p:cSld>
  <p:clrMapOvr>
    <a:masterClrMapping/>
  </p:clrMapOvr>
  <p:transition spd="med" advClick="0" advTm="4000">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编辑母版文本样式</a:t>
            </a:r>
          </a:p>
        </p:txBody>
      </p:sp>
      <p:sp>
        <p:nvSpPr>
          <p:cNvPr id="5" name="日期占位符 4"/>
          <p:cNvSpPr>
            <a:spLocks noGrp="1"/>
          </p:cNvSpPr>
          <p:nvPr>
            <p:ph type="dt" sz="half" idx="10"/>
          </p:nvPr>
        </p:nvSpPr>
        <p:spPr/>
        <p:txBody>
          <a:bodyPr/>
          <a:lstStyle/>
          <a:p>
            <a:fld id="{9CE5B826-6809-49B3-9B4B-177D412235B0}" type="datetimeFigureOut">
              <a:rPr lang="zh-CN" altLang="en-US" smtClean="0"/>
              <a:t>2017/9/17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1AD0B5-09AD-499F-88BC-01FCE55CDA76}" type="slidenum">
              <a:rPr lang="zh-CN" altLang="en-US" smtClean="0"/>
              <a:t>‹#›</a:t>
            </a:fld>
            <a:endParaRPr lang="zh-CN" altLang="en-US"/>
          </a:p>
        </p:txBody>
      </p:sp>
    </p:spTree>
    <p:extLst>
      <p:ext uri="{BB962C8B-B14F-4D97-AF65-F5344CB8AC3E}">
        <p14:creationId xmlns:p14="http://schemas.microsoft.com/office/powerpoint/2010/main" val="2392944547"/>
      </p:ext>
    </p:extLst>
  </p:cSld>
  <p:clrMapOvr>
    <a:masterClrMapping/>
  </p:clrMapOvr>
  <p:transition spd="med" advClick="0" advTm="4000">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1.jpg"/><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9CE5B826-6809-49B3-9B4B-177D412235B0}" type="datetimeFigureOut">
              <a:rPr lang="zh-CN" altLang="en-US" smtClean="0"/>
              <a:t>2017/9/17</a:t>
            </a:fld>
            <a:endParaRPr lang="zh-CN" altLang="en-US"/>
          </a:p>
        </p:txBody>
      </p:sp>
      <p:sp>
        <p:nvSpPr>
          <p:cNvPr id="5" name="页脚占位符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601AD0B5-09AD-499F-88BC-01FCE55CDA76}" type="slidenum">
              <a:rPr lang="zh-CN" altLang="en-US" smtClean="0"/>
              <a:t>‹#›</a:t>
            </a:fld>
            <a:endParaRPr lang="zh-CN" altLang="en-US"/>
          </a:p>
        </p:txBody>
      </p:sp>
    </p:spTree>
    <p:extLst>
      <p:ext uri="{BB962C8B-B14F-4D97-AF65-F5344CB8AC3E}">
        <p14:creationId xmlns:p14="http://schemas.microsoft.com/office/powerpoint/2010/main" val="17127944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advClick="0" advTm="4000">
    <p:pull/>
  </p:transition>
  <p:timing>
    <p:tnLst>
      <p:par>
        <p:cTn id="1" dur="indefinite" restart="never" nodeType="tmRoot"/>
      </p:par>
    </p:tn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矩形 1"/>
          <p:cNvSpPr/>
          <p:nvPr userDrawn="1"/>
        </p:nvSpPr>
        <p:spPr>
          <a:xfrm>
            <a:off x="0" y="0"/>
            <a:ext cx="9144000" cy="5143500"/>
          </a:xfrm>
          <a:prstGeom prst="rect">
            <a:avLst/>
          </a:prstGeom>
          <a:gradFill>
            <a:gsLst>
              <a:gs pos="0">
                <a:schemeClr val="bg1">
                  <a:lumMod val="95000"/>
                </a:schemeClr>
              </a:gs>
              <a:gs pos="100000">
                <a:srgbClr val="D3DADF"/>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0314" rtl="0" eaLnBrk="1" fontAlgn="auto" latinLnBrk="0" hangingPunct="1">
              <a:lnSpc>
                <a:spcPct val="100000"/>
              </a:lnSpc>
              <a:spcBef>
                <a:spcPts val="0"/>
              </a:spcBef>
              <a:spcAft>
                <a:spcPts val="0"/>
              </a:spcAft>
              <a:buClrTx/>
              <a:buSzTx/>
              <a:buFontTx/>
              <a:buNone/>
              <a:tabLst/>
              <a:defRPr/>
            </a:pPr>
            <a:endParaRPr kumimoji="0" lang="zh-CN" altLang="en-US" sz="1787" b="0" i="0" u="none" strike="noStrike" kern="1200" cap="none" spc="0" normalizeH="0" baseline="0" noProof="0">
              <a:ln>
                <a:noFill/>
              </a:ln>
              <a:solidFill>
                <a:prstClr val="white"/>
              </a:solidFill>
              <a:effectLst/>
              <a:uLnTx/>
              <a:uFillTx/>
              <a:latin typeface="Arial"/>
              <a:ea typeface="微软雅黑"/>
              <a:cs typeface="+mn-cs"/>
            </a:endParaRPr>
          </a:p>
        </p:txBody>
      </p:sp>
      <p:pic>
        <p:nvPicPr>
          <p:cNvPr id="3" name="图片 2"/>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033" y="0"/>
            <a:ext cx="9139933" cy="5143500"/>
          </a:xfrm>
          <a:prstGeom prst="rect">
            <a:avLst/>
          </a:prstGeom>
        </p:spPr>
      </p:pic>
    </p:spTree>
    <p:extLst>
      <p:ext uri="{BB962C8B-B14F-4D97-AF65-F5344CB8AC3E}">
        <p14:creationId xmlns:p14="http://schemas.microsoft.com/office/powerpoint/2010/main" val="318305946"/>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Lst>
  <p:transition spd="med" advClick="0" advTm="4000">
    <p:pull/>
  </p:transition>
  <p:timing>
    <p:tnLst>
      <p:par>
        <p:cTn id="1" dur="indefinite" restart="never" nodeType="tmRoot"/>
      </p:par>
    </p:tnLst>
  </p:timing>
  <p:txStyles>
    <p:titleStyle>
      <a:lvl1pPr algn="ctr" defTabSz="910314" rtl="0" eaLnBrk="1" latinLnBrk="0" hangingPunct="1">
        <a:spcBef>
          <a:spcPct val="0"/>
        </a:spcBef>
        <a:buNone/>
        <a:defRPr sz="4421" kern="1200">
          <a:solidFill>
            <a:schemeClr val="tx1"/>
          </a:solidFill>
          <a:latin typeface="+mj-lt"/>
          <a:ea typeface="+mj-ea"/>
          <a:cs typeface="+mj-cs"/>
        </a:defRPr>
      </a:lvl1pPr>
    </p:titleStyle>
    <p:bodyStyle>
      <a:lvl1pPr marL="341367" indent="-341367" algn="l" defTabSz="910314" rtl="0" eaLnBrk="1" latinLnBrk="0" hangingPunct="1">
        <a:spcBef>
          <a:spcPct val="20000"/>
        </a:spcBef>
        <a:buFont typeface="Arial" pitchFamily="34" charset="0"/>
        <a:buChar char="•"/>
        <a:defRPr sz="3198" kern="1200">
          <a:solidFill>
            <a:schemeClr val="tx1"/>
          </a:solidFill>
          <a:latin typeface="+mn-lt"/>
          <a:ea typeface="+mn-ea"/>
          <a:cs typeface="+mn-cs"/>
        </a:defRPr>
      </a:lvl1pPr>
      <a:lvl2pPr marL="739630" indent="-284473" algn="l" defTabSz="910314" rtl="0" eaLnBrk="1" latinLnBrk="0" hangingPunct="1">
        <a:spcBef>
          <a:spcPct val="20000"/>
        </a:spcBef>
        <a:buFont typeface="Arial" pitchFamily="34" charset="0"/>
        <a:buChar char="–"/>
        <a:defRPr sz="2822" kern="1200">
          <a:solidFill>
            <a:schemeClr val="tx1"/>
          </a:solidFill>
          <a:latin typeface="+mn-lt"/>
          <a:ea typeface="+mn-ea"/>
          <a:cs typeface="+mn-cs"/>
        </a:defRPr>
      </a:lvl2pPr>
      <a:lvl3pPr marL="1137892" indent="-227578" algn="l" defTabSz="910314" rtl="0" eaLnBrk="1" latinLnBrk="0" hangingPunct="1">
        <a:spcBef>
          <a:spcPct val="20000"/>
        </a:spcBef>
        <a:buFont typeface="Arial" pitchFamily="34" charset="0"/>
        <a:buChar char="•"/>
        <a:defRPr sz="2352" kern="1200">
          <a:solidFill>
            <a:schemeClr val="tx1"/>
          </a:solidFill>
          <a:latin typeface="+mn-lt"/>
          <a:ea typeface="+mn-ea"/>
          <a:cs typeface="+mn-cs"/>
        </a:defRPr>
      </a:lvl3pPr>
      <a:lvl4pPr marL="1593049" indent="-227578" algn="l" defTabSz="910314" rtl="0" eaLnBrk="1" latinLnBrk="0" hangingPunct="1">
        <a:spcBef>
          <a:spcPct val="20000"/>
        </a:spcBef>
        <a:buFont typeface="Arial" pitchFamily="34" charset="0"/>
        <a:buChar char="–"/>
        <a:defRPr sz="1975" kern="1200">
          <a:solidFill>
            <a:schemeClr val="tx1"/>
          </a:solidFill>
          <a:latin typeface="+mn-lt"/>
          <a:ea typeface="+mn-ea"/>
          <a:cs typeface="+mn-cs"/>
        </a:defRPr>
      </a:lvl4pPr>
      <a:lvl5pPr marL="2048205" indent="-227578" algn="l" defTabSz="910314" rtl="0" eaLnBrk="1" latinLnBrk="0" hangingPunct="1">
        <a:spcBef>
          <a:spcPct val="20000"/>
        </a:spcBef>
        <a:buFont typeface="Arial" pitchFamily="34" charset="0"/>
        <a:buChar char="»"/>
        <a:defRPr sz="1975" kern="1200">
          <a:solidFill>
            <a:schemeClr val="tx1"/>
          </a:solidFill>
          <a:latin typeface="+mn-lt"/>
          <a:ea typeface="+mn-ea"/>
          <a:cs typeface="+mn-cs"/>
        </a:defRPr>
      </a:lvl5pPr>
      <a:lvl6pPr marL="2503363" indent="-227578" algn="l" defTabSz="910314" rtl="0" eaLnBrk="1" latinLnBrk="0" hangingPunct="1">
        <a:spcBef>
          <a:spcPct val="20000"/>
        </a:spcBef>
        <a:buFont typeface="Arial" pitchFamily="34" charset="0"/>
        <a:buChar char="•"/>
        <a:defRPr sz="1975" kern="1200">
          <a:solidFill>
            <a:schemeClr val="tx1"/>
          </a:solidFill>
          <a:latin typeface="+mn-lt"/>
          <a:ea typeface="+mn-ea"/>
          <a:cs typeface="+mn-cs"/>
        </a:defRPr>
      </a:lvl6pPr>
      <a:lvl7pPr marL="2958519" indent="-227578" algn="l" defTabSz="910314" rtl="0" eaLnBrk="1" latinLnBrk="0" hangingPunct="1">
        <a:spcBef>
          <a:spcPct val="20000"/>
        </a:spcBef>
        <a:buFont typeface="Arial" pitchFamily="34" charset="0"/>
        <a:buChar char="•"/>
        <a:defRPr sz="1975" kern="1200">
          <a:solidFill>
            <a:schemeClr val="tx1"/>
          </a:solidFill>
          <a:latin typeface="+mn-lt"/>
          <a:ea typeface="+mn-ea"/>
          <a:cs typeface="+mn-cs"/>
        </a:defRPr>
      </a:lvl7pPr>
      <a:lvl8pPr marL="3413676" indent="-227578" algn="l" defTabSz="910314" rtl="0" eaLnBrk="1" latinLnBrk="0" hangingPunct="1">
        <a:spcBef>
          <a:spcPct val="20000"/>
        </a:spcBef>
        <a:buFont typeface="Arial" pitchFamily="34" charset="0"/>
        <a:buChar char="•"/>
        <a:defRPr sz="1975" kern="1200">
          <a:solidFill>
            <a:schemeClr val="tx1"/>
          </a:solidFill>
          <a:latin typeface="+mn-lt"/>
          <a:ea typeface="+mn-ea"/>
          <a:cs typeface="+mn-cs"/>
        </a:defRPr>
      </a:lvl8pPr>
      <a:lvl9pPr marL="3868833" indent="-227578" algn="l" defTabSz="910314" rtl="0" eaLnBrk="1" latinLnBrk="0" hangingPunct="1">
        <a:spcBef>
          <a:spcPct val="20000"/>
        </a:spcBef>
        <a:buFont typeface="Arial" pitchFamily="34" charset="0"/>
        <a:buChar char="•"/>
        <a:defRPr sz="1975" kern="1200">
          <a:solidFill>
            <a:schemeClr val="tx1"/>
          </a:solidFill>
          <a:latin typeface="+mn-lt"/>
          <a:ea typeface="+mn-ea"/>
          <a:cs typeface="+mn-cs"/>
        </a:defRPr>
      </a:lvl9pPr>
    </p:bodyStyle>
    <p:otherStyle>
      <a:defPPr>
        <a:defRPr lang="zh-CN"/>
      </a:defPPr>
      <a:lvl1pPr marL="0" algn="l" defTabSz="910314" rtl="0" eaLnBrk="1" latinLnBrk="0" hangingPunct="1">
        <a:defRPr sz="1787" kern="1200">
          <a:solidFill>
            <a:schemeClr val="tx1"/>
          </a:solidFill>
          <a:latin typeface="+mn-lt"/>
          <a:ea typeface="+mn-ea"/>
          <a:cs typeface="+mn-cs"/>
        </a:defRPr>
      </a:lvl1pPr>
      <a:lvl2pPr marL="455156" algn="l" defTabSz="910314" rtl="0" eaLnBrk="1" latinLnBrk="0" hangingPunct="1">
        <a:defRPr sz="1787" kern="1200">
          <a:solidFill>
            <a:schemeClr val="tx1"/>
          </a:solidFill>
          <a:latin typeface="+mn-lt"/>
          <a:ea typeface="+mn-ea"/>
          <a:cs typeface="+mn-cs"/>
        </a:defRPr>
      </a:lvl2pPr>
      <a:lvl3pPr marL="910314" algn="l" defTabSz="910314" rtl="0" eaLnBrk="1" latinLnBrk="0" hangingPunct="1">
        <a:defRPr sz="1787" kern="1200">
          <a:solidFill>
            <a:schemeClr val="tx1"/>
          </a:solidFill>
          <a:latin typeface="+mn-lt"/>
          <a:ea typeface="+mn-ea"/>
          <a:cs typeface="+mn-cs"/>
        </a:defRPr>
      </a:lvl3pPr>
      <a:lvl4pPr marL="1365470" algn="l" defTabSz="910314" rtl="0" eaLnBrk="1" latinLnBrk="0" hangingPunct="1">
        <a:defRPr sz="1787" kern="1200">
          <a:solidFill>
            <a:schemeClr val="tx1"/>
          </a:solidFill>
          <a:latin typeface="+mn-lt"/>
          <a:ea typeface="+mn-ea"/>
          <a:cs typeface="+mn-cs"/>
        </a:defRPr>
      </a:lvl4pPr>
      <a:lvl5pPr marL="1820627" algn="l" defTabSz="910314" rtl="0" eaLnBrk="1" latinLnBrk="0" hangingPunct="1">
        <a:defRPr sz="1787" kern="1200">
          <a:solidFill>
            <a:schemeClr val="tx1"/>
          </a:solidFill>
          <a:latin typeface="+mn-lt"/>
          <a:ea typeface="+mn-ea"/>
          <a:cs typeface="+mn-cs"/>
        </a:defRPr>
      </a:lvl5pPr>
      <a:lvl6pPr marL="2275784" algn="l" defTabSz="910314" rtl="0" eaLnBrk="1" latinLnBrk="0" hangingPunct="1">
        <a:defRPr sz="1787" kern="1200">
          <a:solidFill>
            <a:schemeClr val="tx1"/>
          </a:solidFill>
          <a:latin typeface="+mn-lt"/>
          <a:ea typeface="+mn-ea"/>
          <a:cs typeface="+mn-cs"/>
        </a:defRPr>
      </a:lvl6pPr>
      <a:lvl7pPr marL="2730941" algn="l" defTabSz="910314" rtl="0" eaLnBrk="1" latinLnBrk="0" hangingPunct="1">
        <a:defRPr sz="1787" kern="1200">
          <a:solidFill>
            <a:schemeClr val="tx1"/>
          </a:solidFill>
          <a:latin typeface="+mn-lt"/>
          <a:ea typeface="+mn-ea"/>
          <a:cs typeface="+mn-cs"/>
        </a:defRPr>
      </a:lvl7pPr>
      <a:lvl8pPr marL="3186097" algn="l" defTabSz="910314" rtl="0" eaLnBrk="1" latinLnBrk="0" hangingPunct="1">
        <a:defRPr sz="1787" kern="1200">
          <a:solidFill>
            <a:schemeClr val="tx1"/>
          </a:solidFill>
          <a:latin typeface="+mn-lt"/>
          <a:ea typeface="+mn-ea"/>
          <a:cs typeface="+mn-cs"/>
        </a:defRPr>
      </a:lvl8pPr>
      <a:lvl9pPr marL="3641254" algn="l" defTabSz="910314" rtl="0" eaLnBrk="1" latinLnBrk="0" hangingPunct="1">
        <a:defRPr sz="178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microsoft.com/office/2007/relationships/hdphoto" Target="../media/hdphoto2.wdp"/><Relationship Id="rId5" Type="http://schemas.openxmlformats.org/officeDocument/2006/relationships/image" Target="../media/image18.pn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21.png"/><Relationship Id="rId7"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12.xml"/><Relationship Id="rId6" Type="http://schemas.microsoft.com/office/2007/relationships/hdphoto" Target="../media/hdphoto4.wdp"/><Relationship Id="rId5" Type="http://schemas.openxmlformats.org/officeDocument/2006/relationships/image" Target="../media/image22.png"/><Relationship Id="rId4" Type="http://schemas.microsoft.com/office/2007/relationships/hdphoto" Target="../media/hdphoto3.wdp"/><Relationship Id="rId9"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12.xml"/><Relationship Id="rId4" Type="http://schemas.openxmlformats.org/officeDocument/2006/relationships/image" Target="../media/image26.png"/></Relationships>
</file>

<file path=ppt/slides/_rels/slide2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15.xml"/><Relationship Id="rId6" Type="http://schemas.openxmlformats.org/officeDocument/2006/relationships/image" Target="../media/image4.png"/><Relationship Id="rId5" Type="http://schemas.openxmlformats.org/officeDocument/2006/relationships/image" Target="../media/image3.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rotWithShape="1">
          <a:blip r:embed="rId3" cstate="print">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a:stretch/>
        </p:blipFill>
        <p:spPr>
          <a:xfrm>
            <a:off x="-1" y="1"/>
            <a:ext cx="9131301" cy="5143500"/>
          </a:xfrm>
          <a:prstGeom prst="rect">
            <a:avLst/>
          </a:prstGeom>
        </p:spPr>
      </p:pic>
      <p:pic>
        <p:nvPicPr>
          <p:cNvPr id="10" name="图片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8551" y="150000"/>
            <a:ext cx="1946449" cy="1313532"/>
          </a:xfrm>
          <a:prstGeom prst="rect">
            <a:avLst/>
          </a:prstGeom>
        </p:spPr>
      </p:pic>
      <p:pic>
        <p:nvPicPr>
          <p:cNvPr id="11" name="图片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59931" y="150000"/>
            <a:ext cx="2285357" cy="1476614"/>
          </a:xfrm>
          <a:prstGeom prst="rect">
            <a:avLst/>
          </a:prstGeom>
        </p:spPr>
      </p:pic>
      <p:pic>
        <p:nvPicPr>
          <p:cNvPr id="12" name="图片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84497" y="1479264"/>
            <a:ext cx="3730522" cy="1447233"/>
          </a:xfrm>
          <a:prstGeom prst="rect">
            <a:avLst/>
          </a:prstGeom>
        </p:spPr>
      </p:pic>
      <p:pic>
        <p:nvPicPr>
          <p:cNvPr id="13" name="图片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11774" y="1531028"/>
            <a:ext cx="1607625" cy="1415769"/>
          </a:xfrm>
          <a:prstGeom prst="rect">
            <a:avLst/>
          </a:prstGeom>
        </p:spPr>
      </p:pic>
      <p:pic>
        <p:nvPicPr>
          <p:cNvPr id="15" name="图片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5870106" y="1479264"/>
            <a:ext cx="1607625" cy="1415769"/>
          </a:xfrm>
          <a:prstGeom prst="rect">
            <a:avLst/>
          </a:prstGeom>
        </p:spPr>
      </p:pic>
      <p:sp>
        <p:nvSpPr>
          <p:cNvPr id="16" name="文本框 15"/>
          <p:cNvSpPr txBox="1"/>
          <p:nvPr/>
        </p:nvSpPr>
        <p:spPr>
          <a:xfrm>
            <a:off x="2867425" y="1638749"/>
            <a:ext cx="2954655" cy="1200329"/>
          </a:xfrm>
          <a:prstGeom prst="rect">
            <a:avLst/>
          </a:prstGeom>
          <a:noFill/>
        </p:spPr>
        <p:txBody>
          <a:bodyPr wrap="none" rtlCol="0">
            <a:spAutoFit/>
          </a:bodyPr>
          <a:lstStyle/>
          <a:p>
            <a:r>
              <a:rPr lang="zh-CN" altLang="en-US" sz="7200" b="1" dirty="0">
                <a:solidFill>
                  <a:srgbClr val="FF0ACF"/>
                </a:solidFill>
              </a:rPr>
              <a:t>家长会</a:t>
            </a:r>
          </a:p>
        </p:txBody>
      </p:sp>
      <p:sp>
        <p:nvSpPr>
          <p:cNvPr id="17" name="文本框 16"/>
          <p:cNvSpPr txBox="1"/>
          <p:nvPr/>
        </p:nvSpPr>
        <p:spPr>
          <a:xfrm>
            <a:off x="2102184" y="641125"/>
            <a:ext cx="4583298" cy="1244440"/>
          </a:xfrm>
          <a:custGeom>
            <a:avLst/>
            <a:gdLst>
              <a:gd name="connsiteX0" fmla="*/ 0 w 3581730"/>
              <a:gd name="connsiteY0" fmla="*/ 0 h 1155700"/>
              <a:gd name="connsiteX1" fmla="*/ 3581730 w 3581730"/>
              <a:gd name="connsiteY1" fmla="*/ 0 h 1155700"/>
              <a:gd name="connsiteX2" fmla="*/ 3581730 w 3581730"/>
              <a:gd name="connsiteY2" fmla="*/ 1155700 h 1155700"/>
              <a:gd name="connsiteX3" fmla="*/ 0 w 3581730"/>
              <a:gd name="connsiteY3" fmla="*/ 1155700 h 1155700"/>
              <a:gd name="connsiteX4" fmla="*/ 0 w 3581730"/>
              <a:gd name="connsiteY4" fmla="*/ 0 h 1155700"/>
              <a:gd name="connsiteX0" fmla="*/ 529786 w 4111516"/>
              <a:gd name="connsiteY0" fmla="*/ 0 h 1244440"/>
              <a:gd name="connsiteX1" fmla="*/ 4111516 w 4111516"/>
              <a:gd name="connsiteY1" fmla="*/ 0 h 1244440"/>
              <a:gd name="connsiteX2" fmla="*/ 4111516 w 4111516"/>
              <a:gd name="connsiteY2" fmla="*/ 1155700 h 1244440"/>
              <a:gd name="connsiteX3" fmla="*/ 0 w 4111516"/>
              <a:gd name="connsiteY3" fmla="*/ 1244440 h 1244440"/>
              <a:gd name="connsiteX4" fmla="*/ 529786 w 4111516"/>
              <a:gd name="connsiteY4" fmla="*/ 0 h 1244440"/>
              <a:gd name="connsiteX0" fmla="*/ 529786 w 4583298"/>
              <a:gd name="connsiteY0" fmla="*/ 0 h 1244440"/>
              <a:gd name="connsiteX1" fmla="*/ 4111516 w 4583298"/>
              <a:gd name="connsiteY1" fmla="*/ 0 h 1244440"/>
              <a:gd name="connsiteX2" fmla="*/ 4583298 w 4583298"/>
              <a:gd name="connsiteY2" fmla="*/ 1184145 h 1244440"/>
              <a:gd name="connsiteX3" fmla="*/ 0 w 4583298"/>
              <a:gd name="connsiteY3" fmla="*/ 1244440 h 1244440"/>
              <a:gd name="connsiteX4" fmla="*/ 529786 w 4583298"/>
              <a:gd name="connsiteY4" fmla="*/ 0 h 1244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83298" h="1244440">
                <a:moveTo>
                  <a:pt x="529786" y="0"/>
                </a:moveTo>
                <a:lnTo>
                  <a:pt x="4111516" y="0"/>
                </a:lnTo>
                <a:lnTo>
                  <a:pt x="4583298" y="1184145"/>
                </a:lnTo>
                <a:lnTo>
                  <a:pt x="0" y="1244440"/>
                </a:lnTo>
                <a:lnTo>
                  <a:pt x="529786" y="0"/>
                </a:lnTo>
                <a:close/>
              </a:path>
            </a:pathLst>
          </a:custGeom>
          <a:noFill/>
        </p:spPr>
        <p:txBody>
          <a:bodyPr wrap="none" rtlCol="0">
            <a:prstTxWarp prst="textArchUp">
              <a:avLst>
                <a:gd name="adj" fmla="val 11097669"/>
              </a:avLst>
            </a:prstTxWarp>
            <a:spAutoFit/>
          </a:bodyPr>
          <a:lstStyle/>
          <a:p>
            <a:r>
              <a:rPr lang="zh-CN" altLang="en-US" sz="7200" dirty="0" smtClean="0"/>
              <a:t>湖南省某某机关幼儿园</a:t>
            </a:r>
            <a:endParaRPr lang="zh-CN" altLang="en-US" sz="7200" dirty="0"/>
          </a:p>
        </p:txBody>
      </p:sp>
    </p:spTree>
    <p:extLst>
      <p:ext uri="{BB962C8B-B14F-4D97-AF65-F5344CB8AC3E}">
        <p14:creationId xmlns:p14="http://schemas.microsoft.com/office/powerpoint/2010/main" val="2968376374"/>
      </p:ext>
    </p:extLst>
  </p:cSld>
  <p:clrMapOvr>
    <a:masterClrMapping/>
  </p:clrMapOvr>
  <p:transition spd="med" advClick="0" advTm="4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strVal val="#ppt_w+.3"/>
                                          </p:val>
                                        </p:tav>
                                        <p:tav tm="100000">
                                          <p:val>
                                            <p:strVal val="#ppt_w"/>
                                          </p:val>
                                        </p:tav>
                                      </p:tavLst>
                                    </p:anim>
                                    <p:anim calcmode="lin" valueType="num">
                                      <p:cBhvr>
                                        <p:cTn id="8" dur="1000" fill="hold"/>
                                        <p:tgtEl>
                                          <p:spTgt spid="14"/>
                                        </p:tgtEl>
                                        <p:attrNameLst>
                                          <p:attrName>ppt_h</p:attrName>
                                        </p:attrNameLst>
                                      </p:cBhvr>
                                      <p:tavLst>
                                        <p:tav tm="0">
                                          <p:val>
                                            <p:strVal val="#ppt_h"/>
                                          </p:val>
                                        </p:tav>
                                        <p:tav tm="100000">
                                          <p:val>
                                            <p:strVal val="#ppt_h"/>
                                          </p:val>
                                        </p:tav>
                                      </p:tavLst>
                                    </p:anim>
                                    <p:animEffect transition="in" filter="fade">
                                      <p:cBhvr>
                                        <p:cTn id="9" dur="1000"/>
                                        <p:tgtEl>
                                          <p:spTgt spid="14"/>
                                        </p:tgtEl>
                                      </p:cBhvr>
                                    </p:animEffect>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left)">
                                      <p:cBhvr>
                                        <p:cTn id="13" dur="1000"/>
                                        <p:tgtEl>
                                          <p:spTgt spid="17"/>
                                        </p:tgtEl>
                                      </p:cBhvr>
                                    </p:animEffect>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1000" fill="hold"/>
                                        <p:tgtEl>
                                          <p:spTgt spid="12"/>
                                        </p:tgtEl>
                                        <p:attrNameLst>
                                          <p:attrName>ppt_x</p:attrName>
                                        </p:attrNameLst>
                                      </p:cBhvr>
                                      <p:tavLst>
                                        <p:tav tm="0">
                                          <p:val>
                                            <p:strVal val="0-#ppt_w/2"/>
                                          </p:val>
                                        </p:tav>
                                        <p:tav tm="100000">
                                          <p:val>
                                            <p:strVal val="#ppt_x"/>
                                          </p:val>
                                        </p:tav>
                                      </p:tavLst>
                                    </p:anim>
                                    <p:anim calcmode="lin" valueType="num">
                                      <p:cBhvr additive="base">
                                        <p:cTn id="29" dur="1000" fill="hold"/>
                                        <p:tgtEl>
                                          <p:spTgt spid="12"/>
                                        </p:tgtEl>
                                        <p:attrNameLst>
                                          <p:attrName>ppt_y</p:attrName>
                                        </p:attrNameLst>
                                      </p:cBhvr>
                                      <p:tavLst>
                                        <p:tav tm="0">
                                          <p:val>
                                            <p:strVal val="#ppt_y"/>
                                          </p:val>
                                        </p:tav>
                                        <p:tav tm="100000">
                                          <p:val>
                                            <p:strVal val="#ppt_y"/>
                                          </p:val>
                                        </p:tav>
                                      </p:tavLst>
                                    </p:anim>
                                  </p:childTnLst>
                                </p:cTn>
                              </p:par>
                            </p:childTnLst>
                          </p:cTn>
                        </p:par>
                        <p:par>
                          <p:cTn id="30" fill="hold">
                            <p:stCondLst>
                              <p:cond delay="4000"/>
                            </p:stCondLst>
                            <p:childTnLst>
                              <p:par>
                                <p:cTn id="31" presetID="55" presetClass="entr" presetSubtype="0" fill="hold"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1000" fill="hold"/>
                                        <p:tgtEl>
                                          <p:spTgt spid="13"/>
                                        </p:tgtEl>
                                        <p:attrNameLst>
                                          <p:attrName>ppt_w</p:attrName>
                                        </p:attrNameLst>
                                      </p:cBhvr>
                                      <p:tavLst>
                                        <p:tav tm="0">
                                          <p:val>
                                            <p:strVal val="#ppt_w*0.70"/>
                                          </p:val>
                                        </p:tav>
                                        <p:tav tm="100000">
                                          <p:val>
                                            <p:strVal val="#ppt_w"/>
                                          </p:val>
                                        </p:tav>
                                      </p:tavLst>
                                    </p:anim>
                                    <p:anim calcmode="lin" valueType="num">
                                      <p:cBhvr>
                                        <p:cTn id="34" dur="1000" fill="hold"/>
                                        <p:tgtEl>
                                          <p:spTgt spid="13"/>
                                        </p:tgtEl>
                                        <p:attrNameLst>
                                          <p:attrName>ppt_h</p:attrName>
                                        </p:attrNameLst>
                                      </p:cBhvr>
                                      <p:tavLst>
                                        <p:tav tm="0">
                                          <p:val>
                                            <p:strVal val="#ppt_h"/>
                                          </p:val>
                                        </p:tav>
                                        <p:tav tm="100000">
                                          <p:val>
                                            <p:strVal val="#ppt_h"/>
                                          </p:val>
                                        </p:tav>
                                      </p:tavLst>
                                    </p:anim>
                                    <p:animEffect transition="in" filter="fade">
                                      <p:cBhvr>
                                        <p:cTn id="35" dur="1000"/>
                                        <p:tgtEl>
                                          <p:spTgt spid="13"/>
                                        </p:tgtEl>
                                      </p:cBhvr>
                                    </p:animEffect>
                                  </p:childTnLst>
                                </p:cTn>
                              </p:par>
                              <p:par>
                                <p:cTn id="36" presetID="55" presetClass="entr" presetSubtype="0" fill="hold" nodeType="with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1000" fill="hold"/>
                                        <p:tgtEl>
                                          <p:spTgt spid="15"/>
                                        </p:tgtEl>
                                        <p:attrNameLst>
                                          <p:attrName>ppt_w</p:attrName>
                                        </p:attrNameLst>
                                      </p:cBhvr>
                                      <p:tavLst>
                                        <p:tav tm="0">
                                          <p:val>
                                            <p:strVal val="#ppt_w*0.70"/>
                                          </p:val>
                                        </p:tav>
                                        <p:tav tm="100000">
                                          <p:val>
                                            <p:strVal val="#ppt_w"/>
                                          </p:val>
                                        </p:tav>
                                      </p:tavLst>
                                    </p:anim>
                                    <p:anim calcmode="lin" valueType="num">
                                      <p:cBhvr>
                                        <p:cTn id="39" dur="1000" fill="hold"/>
                                        <p:tgtEl>
                                          <p:spTgt spid="15"/>
                                        </p:tgtEl>
                                        <p:attrNameLst>
                                          <p:attrName>ppt_h</p:attrName>
                                        </p:attrNameLst>
                                      </p:cBhvr>
                                      <p:tavLst>
                                        <p:tav tm="0">
                                          <p:val>
                                            <p:strVal val="#ppt_h"/>
                                          </p:val>
                                        </p:tav>
                                        <p:tav tm="100000">
                                          <p:val>
                                            <p:strVal val="#ppt_h"/>
                                          </p:val>
                                        </p:tav>
                                      </p:tavLst>
                                    </p:anim>
                                    <p:animEffect transition="in" filter="fade">
                                      <p:cBhvr>
                                        <p:cTn id="40" dur="1000"/>
                                        <p:tgtEl>
                                          <p:spTgt spid="15"/>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 calcmode="lin" valueType="num">
                                      <p:cBhvr>
                                        <p:cTn id="44" dur="1250" fill="hold"/>
                                        <p:tgtEl>
                                          <p:spTgt spid="16"/>
                                        </p:tgtEl>
                                        <p:attrNameLst>
                                          <p:attrName>ppt_w</p:attrName>
                                        </p:attrNameLst>
                                      </p:cBhvr>
                                      <p:tavLst>
                                        <p:tav tm="0">
                                          <p:val>
                                            <p:fltVal val="0"/>
                                          </p:val>
                                        </p:tav>
                                        <p:tav tm="100000">
                                          <p:val>
                                            <p:strVal val="#ppt_w"/>
                                          </p:val>
                                        </p:tav>
                                      </p:tavLst>
                                    </p:anim>
                                    <p:anim calcmode="lin" valueType="num">
                                      <p:cBhvr>
                                        <p:cTn id="45" dur="1250" fill="hold"/>
                                        <p:tgtEl>
                                          <p:spTgt spid="16"/>
                                        </p:tgtEl>
                                        <p:attrNameLst>
                                          <p:attrName>ppt_h</p:attrName>
                                        </p:attrNameLst>
                                      </p:cBhvr>
                                      <p:tavLst>
                                        <p:tav tm="0">
                                          <p:val>
                                            <p:fltVal val="0"/>
                                          </p:val>
                                        </p:tav>
                                        <p:tav tm="100000">
                                          <p:val>
                                            <p:strVal val="#ppt_h"/>
                                          </p:val>
                                        </p:tav>
                                      </p:tavLst>
                                    </p:anim>
                                    <p:animEffect transition="in" filter="fade">
                                      <p:cBhvr>
                                        <p:cTn id="46" dur="12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 name="组合 52"/>
          <p:cNvGrpSpPr/>
          <p:nvPr/>
        </p:nvGrpSpPr>
        <p:grpSpPr>
          <a:xfrm>
            <a:off x="2771801" y="1706619"/>
            <a:ext cx="2628619" cy="2595417"/>
            <a:chOff x="3868719" y="1776670"/>
            <a:chExt cx="2628619" cy="2628031"/>
          </a:xfrm>
        </p:grpSpPr>
        <p:sp>
          <p:nvSpPr>
            <p:cNvPr id="54" name="Freeform 4"/>
            <p:cNvSpPr>
              <a:spLocks/>
            </p:cNvSpPr>
            <p:nvPr/>
          </p:nvSpPr>
          <p:spPr bwMode="auto">
            <a:xfrm>
              <a:off x="3868719" y="1776670"/>
              <a:ext cx="2628619" cy="2628031"/>
            </a:xfrm>
            <a:custGeom>
              <a:avLst/>
              <a:gdLst>
                <a:gd name="T0" fmla="*/ 800 w 1050"/>
                <a:gd name="T1" fmla="*/ 903 h 1049"/>
                <a:gd name="T2" fmla="*/ 766 w 1050"/>
                <a:gd name="T3" fmla="*/ 996 h 1049"/>
                <a:gd name="T4" fmla="*/ 671 w 1050"/>
                <a:gd name="T5" fmla="*/ 969 h 1049"/>
                <a:gd name="T6" fmla="*/ 625 w 1050"/>
                <a:gd name="T7" fmla="*/ 1044 h 1049"/>
                <a:gd name="T8" fmla="*/ 526 w 1050"/>
                <a:gd name="T9" fmla="*/ 991 h 1049"/>
                <a:gd name="T10" fmla="*/ 443 w 1050"/>
                <a:gd name="T11" fmla="*/ 1047 h 1049"/>
                <a:gd name="T12" fmla="*/ 381 w 1050"/>
                <a:gd name="T13" fmla="*/ 969 h 1049"/>
                <a:gd name="T14" fmla="*/ 301 w 1050"/>
                <a:gd name="T15" fmla="*/ 1003 h 1049"/>
                <a:gd name="T16" fmla="*/ 272 w 1050"/>
                <a:gd name="T17" fmla="*/ 917 h 1049"/>
                <a:gd name="T18" fmla="*/ 232 w 1050"/>
                <a:gd name="T19" fmla="*/ 888 h 1049"/>
                <a:gd name="T20" fmla="*/ 140 w 1050"/>
                <a:gd name="T21" fmla="*/ 886 h 1049"/>
                <a:gd name="T22" fmla="*/ 134 w 1050"/>
                <a:gd name="T23" fmla="*/ 778 h 1049"/>
                <a:gd name="T24" fmla="*/ 47 w 1050"/>
                <a:gd name="T25" fmla="*/ 750 h 1049"/>
                <a:gd name="T26" fmla="*/ 78 w 1050"/>
                <a:gd name="T27" fmla="*/ 657 h 1049"/>
                <a:gd name="T28" fmla="*/ 0 w 1050"/>
                <a:gd name="T29" fmla="*/ 590 h 1049"/>
                <a:gd name="T30" fmla="*/ 60 w 1050"/>
                <a:gd name="T31" fmla="*/ 500 h 1049"/>
                <a:gd name="T32" fmla="*/ 6 w 1050"/>
                <a:gd name="T33" fmla="*/ 426 h 1049"/>
                <a:gd name="T34" fmla="*/ 86 w 1050"/>
                <a:gd name="T35" fmla="*/ 368 h 1049"/>
                <a:gd name="T36" fmla="*/ 55 w 1050"/>
                <a:gd name="T37" fmla="*/ 284 h 1049"/>
                <a:gd name="T38" fmla="*/ 148 w 1050"/>
                <a:gd name="T39" fmla="*/ 250 h 1049"/>
                <a:gd name="T40" fmla="*/ 140 w 1050"/>
                <a:gd name="T41" fmla="*/ 163 h 1049"/>
                <a:gd name="T42" fmla="*/ 232 w 1050"/>
                <a:gd name="T43" fmla="*/ 162 h 1049"/>
                <a:gd name="T44" fmla="*/ 271 w 1050"/>
                <a:gd name="T45" fmla="*/ 61 h 1049"/>
                <a:gd name="T46" fmla="*/ 358 w 1050"/>
                <a:gd name="T47" fmla="*/ 88 h 1049"/>
                <a:gd name="T48" fmla="*/ 405 w 1050"/>
                <a:gd name="T49" fmla="*/ 73 h 1049"/>
                <a:gd name="T50" fmla="*/ 501 w 1050"/>
                <a:gd name="T51" fmla="*/ 58 h 1049"/>
                <a:gd name="T52" fmla="*/ 592 w 1050"/>
                <a:gd name="T53" fmla="*/ 0 h 1049"/>
                <a:gd name="T54" fmla="*/ 646 w 1050"/>
                <a:gd name="T55" fmla="*/ 73 h 1049"/>
                <a:gd name="T56" fmla="*/ 694 w 1050"/>
                <a:gd name="T57" fmla="*/ 88 h 1049"/>
                <a:gd name="T58" fmla="*/ 781 w 1050"/>
                <a:gd name="T59" fmla="*/ 61 h 1049"/>
                <a:gd name="T60" fmla="*/ 810 w 1050"/>
                <a:gd name="T61" fmla="*/ 155 h 1049"/>
                <a:gd name="T62" fmla="*/ 900 w 1050"/>
                <a:gd name="T63" fmla="*/ 151 h 1049"/>
                <a:gd name="T64" fmla="*/ 904 w 1050"/>
                <a:gd name="T65" fmla="*/ 250 h 1049"/>
                <a:gd name="T66" fmla="*/ 997 w 1050"/>
                <a:gd name="T67" fmla="*/ 284 h 1049"/>
                <a:gd name="T68" fmla="*/ 970 w 1050"/>
                <a:gd name="T69" fmla="*/ 380 h 1049"/>
                <a:gd name="T70" fmla="*/ 1045 w 1050"/>
                <a:gd name="T71" fmla="*/ 426 h 1049"/>
                <a:gd name="T72" fmla="*/ 993 w 1050"/>
                <a:gd name="T73" fmla="*/ 524 h 1049"/>
                <a:gd name="T74" fmla="*/ 1048 w 1050"/>
                <a:gd name="T75" fmla="*/ 607 h 1049"/>
                <a:gd name="T76" fmla="*/ 970 w 1050"/>
                <a:gd name="T77" fmla="*/ 669 h 1049"/>
                <a:gd name="T78" fmla="*/ 1005 w 1050"/>
                <a:gd name="T79" fmla="*/ 750 h 1049"/>
                <a:gd name="T80" fmla="*/ 918 w 1050"/>
                <a:gd name="T81" fmla="*/ 778 h 1049"/>
                <a:gd name="T82" fmla="*/ 889 w 1050"/>
                <a:gd name="T83" fmla="*/ 818 h 1049"/>
                <a:gd name="T84" fmla="*/ 888 w 1050"/>
                <a:gd name="T85" fmla="*/ 911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50" h="1049">
                  <a:moveTo>
                    <a:pt x="888" y="911"/>
                  </a:moveTo>
                  <a:lnTo>
                    <a:pt x="820" y="888"/>
                  </a:lnTo>
                  <a:lnTo>
                    <a:pt x="800" y="903"/>
                  </a:lnTo>
                  <a:lnTo>
                    <a:pt x="780" y="917"/>
                  </a:lnTo>
                  <a:lnTo>
                    <a:pt x="781" y="988"/>
                  </a:lnTo>
                  <a:lnTo>
                    <a:pt x="766" y="996"/>
                  </a:lnTo>
                  <a:lnTo>
                    <a:pt x="751" y="1003"/>
                  </a:lnTo>
                  <a:lnTo>
                    <a:pt x="694" y="961"/>
                  </a:lnTo>
                  <a:lnTo>
                    <a:pt x="671" y="969"/>
                  </a:lnTo>
                  <a:lnTo>
                    <a:pt x="658" y="972"/>
                  </a:lnTo>
                  <a:lnTo>
                    <a:pt x="646" y="976"/>
                  </a:lnTo>
                  <a:lnTo>
                    <a:pt x="625" y="1044"/>
                  </a:lnTo>
                  <a:lnTo>
                    <a:pt x="592" y="1049"/>
                  </a:lnTo>
                  <a:lnTo>
                    <a:pt x="551" y="991"/>
                  </a:lnTo>
                  <a:lnTo>
                    <a:pt x="526" y="991"/>
                  </a:lnTo>
                  <a:lnTo>
                    <a:pt x="501" y="991"/>
                  </a:lnTo>
                  <a:lnTo>
                    <a:pt x="460" y="1049"/>
                  </a:lnTo>
                  <a:lnTo>
                    <a:pt x="443" y="1047"/>
                  </a:lnTo>
                  <a:lnTo>
                    <a:pt x="426" y="1044"/>
                  </a:lnTo>
                  <a:lnTo>
                    <a:pt x="405" y="976"/>
                  </a:lnTo>
                  <a:lnTo>
                    <a:pt x="381" y="969"/>
                  </a:lnTo>
                  <a:lnTo>
                    <a:pt x="369" y="965"/>
                  </a:lnTo>
                  <a:lnTo>
                    <a:pt x="358" y="961"/>
                  </a:lnTo>
                  <a:lnTo>
                    <a:pt x="301" y="1003"/>
                  </a:lnTo>
                  <a:lnTo>
                    <a:pt x="286" y="996"/>
                  </a:lnTo>
                  <a:lnTo>
                    <a:pt x="271" y="988"/>
                  </a:lnTo>
                  <a:lnTo>
                    <a:pt x="272" y="917"/>
                  </a:lnTo>
                  <a:lnTo>
                    <a:pt x="252" y="903"/>
                  </a:lnTo>
                  <a:lnTo>
                    <a:pt x="242" y="895"/>
                  </a:lnTo>
                  <a:lnTo>
                    <a:pt x="232" y="888"/>
                  </a:lnTo>
                  <a:lnTo>
                    <a:pt x="164" y="911"/>
                  </a:lnTo>
                  <a:lnTo>
                    <a:pt x="152" y="899"/>
                  </a:lnTo>
                  <a:lnTo>
                    <a:pt x="140" y="886"/>
                  </a:lnTo>
                  <a:lnTo>
                    <a:pt x="163" y="818"/>
                  </a:lnTo>
                  <a:lnTo>
                    <a:pt x="148" y="799"/>
                  </a:lnTo>
                  <a:lnTo>
                    <a:pt x="134" y="778"/>
                  </a:lnTo>
                  <a:lnTo>
                    <a:pt x="63" y="779"/>
                  </a:lnTo>
                  <a:lnTo>
                    <a:pt x="55" y="765"/>
                  </a:lnTo>
                  <a:lnTo>
                    <a:pt x="47" y="750"/>
                  </a:lnTo>
                  <a:lnTo>
                    <a:pt x="90" y="693"/>
                  </a:lnTo>
                  <a:lnTo>
                    <a:pt x="82" y="669"/>
                  </a:lnTo>
                  <a:lnTo>
                    <a:pt x="78" y="657"/>
                  </a:lnTo>
                  <a:lnTo>
                    <a:pt x="75" y="645"/>
                  </a:lnTo>
                  <a:lnTo>
                    <a:pt x="6" y="623"/>
                  </a:lnTo>
                  <a:lnTo>
                    <a:pt x="0" y="590"/>
                  </a:lnTo>
                  <a:lnTo>
                    <a:pt x="60" y="549"/>
                  </a:lnTo>
                  <a:lnTo>
                    <a:pt x="59" y="524"/>
                  </a:lnTo>
                  <a:lnTo>
                    <a:pt x="60" y="500"/>
                  </a:lnTo>
                  <a:lnTo>
                    <a:pt x="0" y="459"/>
                  </a:lnTo>
                  <a:lnTo>
                    <a:pt x="3" y="442"/>
                  </a:lnTo>
                  <a:lnTo>
                    <a:pt x="6" y="426"/>
                  </a:lnTo>
                  <a:lnTo>
                    <a:pt x="75" y="405"/>
                  </a:lnTo>
                  <a:lnTo>
                    <a:pt x="82" y="380"/>
                  </a:lnTo>
                  <a:lnTo>
                    <a:pt x="86" y="368"/>
                  </a:lnTo>
                  <a:lnTo>
                    <a:pt x="90" y="356"/>
                  </a:lnTo>
                  <a:lnTo>
                    <a:pt x="47" y="299"/>
                  </a:lnTo>
                  <a:lnTo>
                    <a:pt x="55" y="284"/>
                  </a:lnTo>
                  <a:lnTo>
                    <a:pt x="63" y="270"/>
                  </a:lnTo>
                  <a:lnTo>
                    <a:pt x="134" y="271"/>
                  </a:lnTo>
                  <a:lnTo>
                    <a:pt x="148" y="250"/>
                  </a:lnTo>
                  <a:lnTo>
                    <a:pt x="155" y="240"/>
                  </a:lnTo>
                  <a:lnTo>
                    <a:pt x="163" y="231"/>
                  </a:lnTo>
                  <a:lnTo>
                    <a:pt x="140" y="163"/>
                  </a:lnTo>
                  <a:lnTo>
                    <a:pt x="152" y="151"/>
                  </a:lnTo>
                  <a:lnTo>
                    <a:pt x="164" y="139"/>
                  </a:lnTo>
                  <a:lnTo>
                    <a:pt x="232" y="162"/>
                  </a:lnTo>
                  <a:lnTo>
                    <a:pt x="252" y="147"/>
                  </a:lnTo>
                  <a:lnTo>
                    <a:pt x="272" y="133"/>
                  </a:lnTo>
                  <a:lnTo>
                    <a:pt x="271" y="61"/>
                  </a:lnTo>
                  <a:lnTo>
                    <a:pt x="286" y="53"/>
                  </a:lnTo>
                  <a:lnTo>
                    <a:pt x="301" y="46"/>
                  </a:lnTo>
                  <a:lnTo>
                    <a:pt x="358" y="88"/>
                  </a:lnTo>
                  <a:lnTo>
                    <a:pt x="381" y="80"/>
                  </a:lnTo>
                  <a:lnTo>
                    <a:pt x="393" y="76"/>
                  </a:lnTo>
                  <a:lnTo>
                    <a:pt x="405" y="73"/>
                  </a:lnTo>
                  <a:lnTo>
                    <a:pt x="426" y="5"/>
                  </a:lnTo>
                  <a:lnTo>
                    <a:pt x="460" y="0"/>
                  </a:lnTo>
                  <a:lnTo>
                    <a:pt x="501" y="58"/>
                  </a:lnTo>
                  <a:lnTo>
                    <a:pt x="526" y="57"/>
                  </a:lnTo>
                  <a:lnTo>
                    <a:pt x="551" y="58"/>
                  </a:lnTo>
                  <a:lnTo>
                    <a:pt x="592" y="0"/>
                  </a:lnTo>
                  <a:lnTo>
                    <a:pt x="608" y="2"/>
                  </a:lnTo>
                  <a:lnTo>
                    <a:pt x="625" y="5"/>
                  </a:lnTo>
                  <a:lnTo>
                    <a:pt x="646" y="73"/>
                  </a:lnTo>
                  <a:lnTo>
                    <a:pt x="671" y="80"/>
                  </a:lnTo>
                  <a:lnTo>
                    <a:pt x="682" y="84"/>
                  </a:lnTo>
                  <a:lnTo>
                    <a:pt x="694" y="88"/>
                  </a:lnTo>
                  <a:lnTo>
                    <a:pt x="751" y="46"/>
                  </a:lnTo>
                  <a:lnTo>
                    <a:pt x="766" y="53"/>
                  </a:lnTo>
                  <a:lnTo>
                    <a:pt x="781" y="61"/>
                  </a:lnTo>
                  <a:lnTo>
                    <a:pt x="780" y="133"/>
                  </a:lnTo>
                  <a:lnTo>
                    <a:pt x="800" y="147"/>
                  </a:lnTo>
                  <a:lnTo>
                    <a:pt x="810" y="155"/>
                  </a:lnTo>
                  <a:lnTo>
                    <a:pt x="820" y="162"/>
                  </a:lnTo>
                  <a:lnTo>
                    <a:pt x="888" y="139"/>
                  </a:lnTo>
                  <a:lnTo>
                    <a:pt x="900" y="151"/>
                  </a:lnTo>
                  <a:lnTo>
                    <a:pt x="912" y="163"/>
                  </a:lnTo>
                  <a:lnTo>
                    <a:pt x="889" y="231"/>
                  </a:lnTo>
                  <a:lnTo>
                    <a:pt x="904" y="250"/>
                  </a:lnTo>
                  <a:lnTo>
                    <a:pt x="918" y="271"/>
                  </a:lnTo>
                  <a:lnTo>
                    <a:pt x="989" y="270"/>
                  </a:lnTo>
                  <a:lnTo>
                    <a:pt x="997" y="284"/>
                  </a:lnTo>
                  <a:lnTo>
                    <a:pt x="1005" y="299"/>
                  </a:lnTo>
                  <a:lnTo>
                    <a:pt x="962" y="356"/>
                  </a:lnTo>
                  <a:lnTo>
                    <a:pt x="970" y="380"/>
                  </a:lnTo>
                  <a:lnTo>
                    <a:pt x="974" y="393"/>
                  </a:lnTo>
                  <a:lnTo>
                    <a:pt x="977" y="405"/>
                  </a:lnTo>
                  <a:lnTo>
                    <a:pt x="1045" y="426"/>
                  </a:lnTo>
                  <a:lnTo>
                    <a:pt x="1050" y="459"/>
                  </a:lnTo>
                  <a:lnTo>
                    <a:pt x="992" y="500"/>
                  </a:lnTo>
                  <a:lnTo>
                    <a:pt x="993" y="524"/>
                  </a:lnTo>
                  <a:lnTo>
                    <a:pt x="992" y="549"/>
                  </a:lnTo>
                  <a:lnTo>
                    <a:pt x="1050" y="590"/>
                  </a:lnTo>
                  <a:lnTo>
                    <a:pt x="1048" y="607"/>
                  </a:lnTo>
                  <a:lnTo>
                    <a:pt x="1045" y="623"/>
                  </a:lnTo>
                  <a:lnTo>
                    <a:pt x="977" y="645"/>
                  </a:lnTo>
                  <a:lnTo>
                    <a:pt x="970" y="669"/>
                  </a:lnTo>
                  <a:lnTo>
                    <a:pt x="966" y="681"/>
                  </a:lnTo>
                  <a:lnTo>
                    <a:pt x="962" y="693"/>
                  </a:lnTo>
                  <a:lnTo>
                    <a:pt x="1005" y="750"/>
                  </a:lnTo>
                  <a:lnTo>
                    <a:pt x="997" y="765"/>
                  </a:lnTo>
                  <a:lnTo>
                    <a:pt x="989" y="779"/>
                  </a:lnTo>
                  <a:lnTo>
                    <a:pt x="918" y="778"/>
                  </a:lnTo>
                  <a:lnTo>
                    <a:pt x="904" y="799"/>
                  </a:lnTo>
                  <a:lnTo>
                    <a:pt x="897" y="809"/>
                  </a:lnTo>
                  <a:lnTo>
                    <a:pt x="889" y="818"/>
                  </a:lnTo>
                  <a:lnTo>
                    <a:pt x="912" y="886"/>
                  </a:lnTo>
                  <a:lnTo>
                    <a:pt x="900" y="899"/>
                  </a:lnTo>
                  <a:lnTo>
                    <a:pt x="888" y="911"/>
                  </a:lnTo>
                  <a:close/>
                </a:path>
              </a:pathLst>
            </a:custGeom>
            <a:solidFill>
              <a:schemeClr val="accent1"/>
            </a:solidFill>
            <a:ln w="3175" cap="flat" cmpd="sng" algn="ctr">
              <a:solidFill>
                <a:srgbClr val="D7D7D7"/>
              </a:solidFill>
              <a:prstDash val="solid"/>
            </a:ln>
            <a:effectLst/>
            <a:extLst/>
          </p:spPr>
          <p:txBody>
            <a:bodyPr lIns="0" r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0314" fontAlgn="base">
                <a:lnSpc>
                  <a:spcPct val="120000"/>
                </a:lnSpc>
                <a:spcBef>
                  <a:spcPts val="597"/>
                </a:spcBef>
                <a:spcAft>
                  <a:spcPts val="597"/>
                </a:spcAft>
                <a:defRPr/>
              </a:pPr>
              <a:endParaRPr lang="en-US" sz="2822" kern="0" dirty="0">
                <a:solidFill>
                  <a:srgbClr val="5A5959"/>
                </a:solidFill>
                <a:latin typeface="Impact" pitchFamily="34" charset="0"/>
                <a:ea typeface="微软雅黑" pitchFamily="34" charset="-122"/>
              </a:endParaRPr>
            </a:p>
          </p:txBody>
        </p:sp>
        <p:sp>
          <p:nvSpPr>
            <p:cNvPr id="55" name="Oval 5"/>
            <p:cNvSpPr>
              <a:spLocks noChangeArrowheads="1"/>
            </p:cNvSpPr>
            <p:nvPr/>
          </p:nvSpPr>
          <p:spPr bwMode="auto">
            <a:xfrm>
              <a:off x="4274765" y="2177285"/>
              <a:ext cx="1821868" cy="1826802"/>
            </a:xfrm>
            <a:prstGeom prst="ellipse">
              <a:avLst/>
            </a:prstGeom>
            <a:solidFill>
              <a:schemeClr val="bg1">
                <a:lumMod val="95000"/>
              </a:schemeClr>
            </a:solidFill>
            <a:ln w="22225">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nchorCtr="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0314">
                <a:defRPr/>
              </a:pPr>
              <a:r>
                <a:rPr lang="zh-CN" altLang="en-US" sz="1787" kern="0" dirty="0">
                  <a:solidFill>
                    <a:srgbClr val="5A5959"/>
                  </a:solidFill>
                  <a:latin typeface="Calibri"/>
                  <a:ea typeface="微软雅黑"/>
                </a:rPr>
                <a:t>单击此处添加文本</a:t>
              </a:r>
              <a:endParaRPr lang="en-US" sz="1787" kern="0" dirty="0">
                <a:solidFill>
                  <a:srgbClr val="5A5959"/>
                </a:solidFill>
                <a:latin typeface="Calibri"/>
                <a:ea typeface="微软雅黑"/>
              </a:endParaRPr>
            </a:p>
          </p:txBody>
        </p:sp>
      </p:grpSp>
      <p:grpSp>
        <p:nvGrpSpPr>
          <p:cNvPr id="56" name="组合 55"/>
          <p:cNvGrpSpPr/>
          <p:nvPr/>
        </p:nvGrpSpPr>
        <p:grpSpPr>
          <a:xfrm>
            <a:off x="5085872" y="1230667"/>
            <a:ext cx="1790385" cy="1767770"/>
            <a:chOff x="6012485" y="1170407"/>
            <a:chExt cx="1487948" cy="1487615"/>
          </a:xfrm>
        </p:grpSpPr>
        <p:sp>
          <p:nvSpPr>
            <p:cNvPr id="57" name="Freeform 6"/>
            <p:cNvSpPr>
              <a:spLocks/>
            </p:cNvSpPr>
            <p:nvPr/>
          </p:nvSpPr>
          <p:spPr bwMode="auto">
            <a:xfrm>
              <a:off x="6012485" y="1170407"/>
              <a:ext cx="1487948" cy="1487615"/>
            </a:xfrm>
            <a:custGeom>
              <a:avLst/>
              <a:gdLst>
                <a:gd name="T0" fmla="*/ 441 w 637"/>
                <a:gd name="T1" fmla="*/ 550 h 638"/>
                <a:gd name="T2" fmla="*/ 420 w 637"/>
                <a:gd name="T3" fmla="*/ 560 h 638"/>
                <a:gd name="T4" fmla="*/ 397 w 637"/>
                <a:gd name="T5" fmla="*/ 568 h 638"/>
                <a:gd name="T6" fmla="*/ 362 w 637"/>
                <a:gd name="T7" fmla="*/ 636 h 638"/>
                <a:gd name="T8" fmla="*/ 312 w 637"/>
                <a:gd name="T9" fmla="*/ 579 h 638"/>
                <a:gd name="T10" fmla="*/ 288 w 637"/>
                <a:gd name="T11" fmla="*/ 577 h 638"/>
                <a:gd name="T12" fmla="*/ 264 w 637"/>
                <a:gd name="T13" fmla="*/ 573 h 638"/>
                <a:gd name="T14" fmla="*/ 209 w 637"/>
                <a:gd name="T15" fmla="*/ 619 h 638"/>
                <a:gd name="T16" fmla="*/ 181 w 637"/>
                <a:gd name="T17" fmla="*/ 608 h 638"/>
                <a:gd name="T18" fmla="*/ 174 w 637"/>
                <a:gd name="T19" fmla="*/ 533 h 638"/>
                <a:gd name="T20" fmla="*/ 155 w 637"/>
                <a:gd name="T21" fmla="*/ 519 h 638"/>
                <a:gd name="T22" fmla="*/ 79 w 637"/>
                <a:gd name="T23" fmla="*/ 531 h 638"/>
                <a:gd name="T24" fmla="*/ 56 w 637"/>
                <a:gd name="T25" fmla="*/ 502 h 638"/>
                <a:gd name="T26" fmla="*/ 89 w 637"/>
                <a:gd name="T27" fmla="*/ 432 h 638"/>
                <a:gd name="T28" fmla="*/ 78 w 637"/>
                <a:gd name="T29" fmla="*/ 410 h 638"/>
                <a:gd name="T30" fmla="*/ 6 w 637"/>
                <a:gd name="T31" fmla="*/ 383 h 638"/>
                <a:gd name="T32" fmla="*/ 0 w 637"/>
                <a:gd name="T33" fmla="*/ 346 h 638"/>
                <a:gd name="T34" fmla="*/ 64 w 637"/>
                <a:gd name="T35" fmla="*/ 301 h 638"/>
                <a:gd name="T36" fmla="*/ 67 w 637"/>
                <a:gd name="T37" fmla="*/ 276 h 638"/>
                <a:gd name="T38" fmla="*/ 17 w 637"/>
                <a:gd name="T39" fmla="*/ 215 h 638"/>
                <a:gd name="T40" fmla="*/ 30 w 637"/>
                <a:gd name="T41" fmla="*/ 182 h 638"/>
                <a:gd name="T42" fmla="*/ 109 w 637"/>
                <a:gd name="T43" fmla="*/ 175 h 638"/>
                <a:gd name="T44" fmla="*/ 124 w 637"/>
                <a:gd name="T45" fmla="*/ 155 h 638"/>
                <a:gd name="T46" fmla="*/ 111 w 637"/>
                <a:gd name="T47" fmla="*/ 76 h 638"/>
                <a:gd name="T48" fmla="*/ 138 w 637"/>
                <a:gd name="T49" fmla="*/ 55 h 638"/>
                <a:gd name="T50" fmla="*/ 211 w 637"/>
                <a:gd name="T51" fmla="*/ 88 h 638"/>
                <a:gd name="T52" fmla="*/ 234 w 637"/>
                <a:gd name="T53" fmla="*/ 79 h 638"/>
                <a:gd name="T54" fmla="*/ 261 w 637"/>
                <a:gd name="T55" fmla="*/ 4 h 638"/>
                <a:gd name="T56" fmla="*/ 279 w 637"/>
                <a:gd name="T57" fmla="*/ 1 h 638"/>
                <a:gd name="T58" fmla="*/ 330 w 637"/>
                <a:gd name="T59" fmla="*/ 64 h 638"/>
                <a:gd name="T60" fmla="*/ 355 w 637"/>
                <a:gd name="T61" fmla="*/ 66 h 638"/>
                <a:gd name="T62" fmla="*/ 379 w 637"/>
                <a:gd name="T63" fmla="*/ 70 h 638"/>
                <a:gd name="T64" fmla="*/ 436 w 637"/>
                <a:gd name="T65" fmla="*/ 21 h 638"/>
                <a:gd name="T66" fmla="*/ 461 w 637"/>
                <a:gd name="T67" fmla="*/ 32 h 638"/>
                <a:gd name="T68" fmla="*/ 468 w 637"/>
                <a:gd name="T69" fmla="*/ 110 h 638"/>
                <a:gd name="T70" fmla="*/ 488 w 637"/>
                <a:gd name="T71" fmla="*/ 125 h 638"/>
                <a:gd name="T72" fmla="*/ 562 w 637"/>
                <a:gd name="T73" fmla="*/ 112 h 638"/>
                <a:gd name="T74" fmla="*/ 579 w 637"/>
                <a:gd name="T75" fmla="*/ 136 h 638"/>
                <a:gd name="T76" fmla="*/ 548 w 637"/>
                <a:gd name="T77" fmla="*/ 201 h 638"/>
                <a:gd name="T78" fmla="*/ 554 w 637"/>
                <a:gd name="T79" fmla="*/ 213 h 638"/>
                <a:gd name="T80" fmla="*/ 563 w 637"/>
                <a:gd name="T81" fmla="*/ 235 h 638"/>
                <a:gd name="T82" fmla="*/ 632 w 637"/>
                <a:gd name="T83" fmla="*/ 261 h 638"/>
                <a:gd name="T84" fmla="*/ 637 w 637"/>
                <a:gd name="T85" fmla="*/ 301 h 638"/>
                <a:gd name="T86" fmla="*/ 577 w 637"/>
                <a:gd name="T87" fmla="*/ 344 h 638"/>
                <a:gd name="T88" fmla="*/ 574 w 637"/>
                <a:gd name="T89" fmla="*/ 367 h 638"/>
                <a:gd name="T90" fmla="*/ 620 w 637"/>
                <a:gd name="T91" fmla="*/ 424 h 638"/>
                <a:gd name="T92" fmla="*/ 604 w 637"/>
                <a:gd name="T93" fmla="*/ 462 h 638"/>
                <a:gd name="T94" fmla="*/ 532 w 637"/>
                <a:gd name="T95" fmla="*/ 469 h 638"/>
                <a:gd name="T96" fmla="*/ 518 w 637"/>
                <a:gd name="T97" fmla="*/ 488 h 638"/>
                <a:gd name="T98" fmla="*/ 529 w 637"/>
                <a:gd name="T99" fmla="*/ 559 h 638"/>
                <a:gd name="T100" fmla="*/ 505 w 637"/>
                <a:gd name="T101" fmla="*/ 579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7" h="638">
                  <a:moveTo>
                    <a:pt x="496" y="585"/>
                  </a:moveTo>
                  <a:lnTo>
                    <a:pt x="441" y="550"/>
                  </a:lnTo>
                  <a:lnTo>
                    <a:pt x="431" y="555"/>
                  </a:lnTo>
                  <a:lnTo>
                    <a:pt x="420" y="560"/>
                  </a:lnTo>
                  <a:lnTo>
                    <a:pt x="409" y="564"/>
                  </a:lnTo>
                  <a:lnTo>
                    <a:pt x="397" y="568"/>
                  </a:lnTo>
                  <a:lnTo>
                    <a:pt x="382" y="633"/>
                  </a:lnTo>
                  <a:lnTo>
                    <a:pt x="362" y="636"/>
                  </a:lnTo>
                  <a:lnTo>
                    <a:pt x="342" y="638"/>
                  </a:lnTo>
                  <a:lnTo>
                    <a:pt x="312" y="579"/>
                  </a:lnTo>
                  <a:lnTo>
                    <a:pt x="300" y="579"/>
                  </a:lnTo>
                  <a:lnTo>
                    <a:pt x="288" y="577"/>
                  </a:lnTo>
                  <a:lnTo>
                    <a:pt x="275" y="576"/>
                  </a:lnTo>
                  <a:lnTo>
                    <a:pt x="264" y="573"/>
                  </a:lnTo>
                  <a:lnTo>
                    <a:pt x="219" y="622"/>
                  </a:lnTo>
                  <a:lnTo>
                    <a:pt x="209" y="619"/>
                  </a:lnTo>
                  <a:lnTo>
                    <a:pt x="200" y="616"/>
                  </a:lnTo>
                  <a:lnTo>
                    <a:pt x="181" y="608"/>
                  </a:lnTo>
                  <a:lnTo>
                    <a:pt x="184" y="540"/>
                  </a:lnTo>
                  <a:lnTo>
                    <a:pt x="174" y="533"/>
                  </a:lnTo>
                  <a:lnTo>
                    <a:pt x="164" y="526"/>
                  </a:lnTo>
                  <a:lnTo>
                    <a:pt x="155" y="519"/>
                  </a:lnTo>
                  <a:lnTo>
                    <a:pt x="146" y="511"/>
                  </a:lnTo>
                  <a:lnTo>
                    <a:pt x="79" y="531"/>
                  </a:lnTo>
                  <a:lnTo>
                    <a:pt x="67" y="517"/>
                  </a:lnTo>
                  <a:lnTo>
                    <a:pt x="56" y="502"/>
                  </a:lnTo>
                  <a:lnTo>
                    <a:pt x="94" y="443"/>
                  </a:lnTo>
                  <a:lnTo>
                    <a:pt x="89" y="432"/>
                  </a:lnTo>
                  <a:lnTo>
                    <a:pt x="83" y="421"/>
                  </a:lnTo>
                  <a:lnTo>
                    <a:pt x="78" y="410"/>
                  </a:lnTo>
                  <a:lnTo>
                    <a:pt x="74" y="398"/>
                  </a:lnTo>
                  <a:lnTo>
                    <a:pt x="6" y="383"/>
                  </a:lnTo>
                  <a:lnTo>
                    <a:pt x="3" y="364"/>
                  </a:lnTo>
                  <a:lnTo>
                    <a:pt x="0" y="346"/>
                  </a:lnTo>
                  <a:lnTo>
                    <a:pt x="63" y="314"/>
                  </a:lnTo>
                  <a:lnTo>
                    <a:pt x="64" y="301"/>
                  </a:lnTo>
                  <a:lnTo>
                    <a:pt x="65" y="288"/>
                  </a:lnTo>
                  <a:lnTo>
                    <a:pt x="67" y="276"/>
                  </a:lnTo>
                  <a:lnTo>
                    <a:pt x="69" y="264"/>
                  </a:lnTo>
                  <a:lnTo>
                    <a:pt x="17" y="215"/>
                  </a:lnTo>
                  <a:lnTo>
                    <a:pt x="23" y="198"/>
                  </a:lnTo>
                  <a:lnTo>
                    <a:pt x="30" y="182"/>
                  </a:lnTo>
                  <a:lnTo>
                    <a:pt x="102" y="185"/>
                  </a:lnTo>
                  <a:lnTo>
                    <a:pt x="109" y="175"/>
                  </a:lnTo>
                  <a:lnTo>
                    <a:pt x="117" y="165"/>
                  </a:lnTo>
                  <a:lnTo>
                    <a:pt x="124" y="155"/>
                  </a:lnTo>
                  <a:lnTo>
                    <a:pt x="133" y="146"/>
                  </a:lnTo>
                  <a:lnTo>
                    <a:pt x="111" y="76"/>
                  </a:lnTo>
                  <a:lnTo>
                    <a:pt x="124" y="65"/>
                  </a:lnTo>
                  <a:lnTo>
                    <a:pt x="138" y="55"/>
                  </a:lnTo>
                  <a:lnTo>
                    <a:pt x="200" y="94"/>
                  </a:lnTo>
                  <a:lnTo>
                    <a:pt x="211" y="88"/>
                  </a:lnTo>
                  <a:lnTo>
                    <a:pt x="222" y="83"/>
                  </a:lnTo>
                  <a:lnTo>
                    <a:pt x="234" y="79"/>
                  </a:lnTo>
                  <a:lnTo>
                    <a:pt x="246" y="75"/>
                  </a:lnTo>
                  <a:lnTo>
                    <a:pt x="261" y="4"/>
                  </a:lnTo>
                  <a:lnTo>
                    <a:pt x="270" y="3"/>
                  </a:lnTo>
                  <a:lnTo>
                    <a:pt x="279" y="1"/>
                  </a:lnTo>
                  <a:lnTo>
                    <a:pt x="297" y="0"/>
                  </a:lnTo>
                  <a:lnTo>
                    <a:pt x="330" y="64"/>
                  </a:lnTo>
                  <a:lnTo>
                    <a:pt x="343" y="65"/>
                  </a:lnTo>
                  <a:lnTo>
                    <a:pt x="355" y="66"/>
                  </a:lnTo>
                  <a:lnTo>
                    <a:pt x="367" y="68"/>
                  </a:lnTo>
                  <a:lnTo>
                    <a:pt x="379" y="70"/>
                  </a:lnTo>
                  <a:lnTo>
                    <a:pt x="427" y="18"/>
                  </a:lnTo>
                  <a:lnTo>
                    <a:pt x="436" y="21"/>
                  </a:lnTo>
                  <a:lnTo>
                    <a:pt x="444" y="25"/>
                  </a:lnTo>
                  <a:lnTo>
                    <a:pt x="461" y="32"/>
                  </a:lnTo>
                  <a:lnTo>
                    <a:pt x="458" y="103"/>
                  </a:lnTo>
                  <a:lnTo>
                    <a:pt x="468" y="110"/>
                  </a:lnTo>
                  <a:lnTo>
                    <a:pt x="478" y="117"/>
                  </a:lnTo>
                  <a:lnTo>
                    <a:pt x="488" y="125"/>
                  </a:lnTo>
                  <a:lnTo>
                    <a:pt x="497" y="134"/>
                  </a:lnTo>
                  <a:lnTo>
                    <a:pt x="562" y="112"/>
                  </a:lnTo>
                  <a:lnTo>
                    <a:pt x="574" y="128"/>
                  </a:lnTo>
                  <a:lnTo>
                    <a:pt x="579" y="136"/>
                  </a:lnTo>
                  <a:lnTo>
                    <a:pt x="586" y="144"/>
                  </a:lnTo>
                  <a:lnTo>
                    <a:pt x="548" y="201"/>
                  </a:lnTo>
                  <a:lnTo>
                    <a:pt x="551" y="206"/>
                  </a:lnTo>
                  <a:lnTo>
                    <a:pt x="554" y="213"/>
                  </a:lnTo>
                  <a:lnTo>
                    <a:pt x="559" y="224"/>
                  </a:lnTo>
                  <a:lnTo>
                    <a:pt x="563" y="235"/>
                  </a:lnTo>
                  <a:lnTo>
                    <a:pt x="567" y="247"/>
                  </a:lnTo>
                  <a:lnTo>
                    <a:pt x="632" y="261"/>
                  </a:lnTo>
                  <a:lnTo>
                    <a:pt x="635" y="280"/>
                  </a:lnTo>
                  <a:lnTo>
                    <a:pt x="637" y="301"/>
                  </a:lnTo>
                  <a:lnTo>
                    <a:pt x="578" y="332"/>
                  </a:lnTo>
                  <a:lnTo>
                    <a:pt x="577" y="344"/>
                  </a:lnTo>
                  <a:lnTo>
                    <a:pt x="576" y="356"/>
                  </a:lnTo>
                  <a:lnTo>
                    <a:pt x="574" y="367"/>
                  </a:lnTo>
                  <a:lnTo>
                    <a:pt x="571" y="380"/>
                  </a:lnTo>
                  <a:lnTo>
                    <a:pt x="620" y="424"/>
                  </a:lnTo>
                  <a:lnTo>
                    <a:pt x="613" y="443"/>
                  </a:lnTo>
                  <a:lnTo>
                    <a:pt x="604" y="462"/>
                  </a:lnTo>
                  <a:lnTo>
                    <a:pt x="539" y="458"/>
                  </a:lnTo>
                  <a:lnTo>
                    <a:pt x="532" y="469"/>
                  </a:lnTo>
                  <a:lnTo>
                    <a:pt x="525" y="479"/>
                  </a:lnTo>
                  <a:lnTo>
                    <a:pt x="518" y="488"/>
                  </a:lnTo>
                  <a:lnTo>
                    <a:pt x="510" y="497"/>
                  </a:lnTo>
                  <a:lnTo>
                    <a:pt x="529" y="559"/>
                  </a:lnTo>
                  <a:lnTo>
                    <a:pt x="513" y="573"/>
                  </a:lnTo>
                  <a:lnTo>
                    <a:pt x="505" y="579"/>
                  </a:lnTo>
                  <a:lnTo>
                    <a:pt x="496" y="585"/>
                  </a:lnTo>
                  <a:close/>
                </a:path>
              </a:pathLst>
            </a:custGeom>
            <a:solidFill>
              <a:schemeClr val="accent3"/>
            </a:solidFill>
            <a:ln w="3175" cap="flat" cmpd="sng" algn="ctr">
              <a:solidFill>
                <a:srgbClr val="D7D7D7"/>
              </a:solidFill>
              <a:prstDash val="solid"/>
            </a:ln>
            <a:effectLst/>
            <a:extLst/>
          </p:spPr>
          <p:txBody>
            <a:bodyPr lIns="0" r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0314" fontAlgn="base">
                <a:lnSpc>
                  <a:spcPct val="120000"/>
                </a:lnSpc>
                <a:spcBef>
                  <a:spcPts val="597"/>
                </a:spcBef>
                <a:spcAft>
                  <a:spcPts val="597"/>
                </a:spcAft>
                <a:defRPr/>
              </a:pPr>
              <a:endParaRPr lang="en-US" sz="2822" kern="0" dirty="0">
                <a:solidFill>
                  <a:srgbClr val="5A5959"/>
                </a:solidFill>
                <a:latin typeface="Impact" pitchFamily="34" charset="0"/>
                <a:ea typeface="微软雅黑" pitchFamily="34" charset="-122"/>
              </a:endParaRPr>
            </a:p>
          </p:txBody>
        </p:sp>
        <p:sp>
          <p:nvSpPr>
            <p:cNvPr id="58" name="Oval 7"/>
            <p:cNvSpPr>
              <a:spLocks noChangeArrowheads="1"/>
            </p:cNvSpPr>
            <p:nvPr/>
          </p:nvSpPr>
          <p:spPr bwMode="auto">
            <a:xfrm>
              <a:off x="6307671" y="1468197"/>
              <a:ext cx="897577" cy="892035"/>
            </a:xfrm>
            <a:prstGeom prst="ellipse">
              <a:avLst/>
            </a:prstGeom>
            <a:solidFill>
              <a:schemeClr val="bg1">
                <a:lumMod val="95000"/>
              </a:schemeClr>
            </a:solidFill>
            <a:ln w="22225">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nchorCtr="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60085">
                <a:defRPr/>
              </a:pPr>
              <a:r>
                <a:rPr lang="zh-CN" altLang="en-US" sz="1223" kern="0" dirty="0">
                  <a:solidFill>
                    <a:srgbClr val="5A5959"/>
                  </a:solidFill>
                  <a:latin typeface="Calibri"/>
                  <a:ea typeface="微软雅黑"/>
                </a:rPr>
                <a:t>单击此处添加文本</a:t>
              </a:r>
              <a:endParaRPr lang="en-US" altLang="zh-CN" sz="1223" kern="0" dirty="0">
                <a:solidFill>
                  <a:srgbClr val="5A5959"/>
                </a:solidFill>
                <a:latin typeface="Calibri"/>
                <a:ea typeface="微软雅黑"/>
              </a:endParaRPr>
            </a:p>
          </p:txBody>
        </p:sp>
      </p:grpSp>
      <p:grpSp>
        <p:nvGrpSpPr>
          <p:cNvPr id="59" name="组合 58"/>
          <p:cNvGrpSpPr/>
          <p:nvPr/>
        </p:nvGrpSpPr>
        <p:grpSpPr>
          <a:xfrm>
            <a:off x="840170" y="1495274"/>
            <a:ext cx="2075647" cy="2054705"/>
            <a:chOff x="2057536" y="1194444"/>
            <a:chExt cx="2075647" cy="2080525"/>
          </a:xfrm>
        </p:grpSpPr>
        <p:sp>
          <p:nvSpPr>
            <p:cNvPr id="60" name="Freeform 8"/>
            <p:cNvSpPr>
              <a:spLocks/>
            </p:cNvSpPr>
            <p:nvPr/>
          </p:nvSpPr>
          <p:spPr bwMode="auto">
            <a:xfrm>
              <a:off x="2057536" y="1194444"/>
              <a:ext cx="2075647" cy="2080525"/>
            </a:xfrm>
            <a:custGeom>
              <a:avLst/>
              <a:gdLst>
                <a:gd name="T0" fmla="*/ 587 w 808"/>
                <a:gd name="T1" fmla="*/ 691 h 810"/>
                <a:gd name="T2" fmla="*/ 553 w 808"/>
                <a:gd name="T3" fmla="*/ 710 h 810"/>
                <a:gd name="T4" fmla="*/ 535 w 808"/>
                <a:gd name="T5" fmla="*/ 789 h 810"/>
                <a:gd name="T6" fmla="*/ 509 w 808"/>
                <a:gd name="T7" fmla="*/ 797 h 810"/>
                <a:gd name="T8" fmla="*/ 450 w 808"/>
                <a:gd name="T9" fmla="*/ 741 h 810"/>
                <a:gd name="T10" fmla="*/ 425 w 808"/>
                <a:gd name="T11" fmla="*/ 744 h 810"/>
                <a:gd name="T12" fmla="*/ 378 w 808"/>
                <a:gd name="T13" fmla="*/ 810 h 810"/>
                <a:gd name="T14" fmla="*/ 351 w 808"/>
                <a:gd name="T15" fmla="*/ 807 h 810"/>
                <a:gd name="T16" fmla="*/ 317 w 808"/>
                <a:gd name="T17" fmla="*/ 733 h 810"/>
                <a:gd name="T18" fmla="*/ 292 w 808"/>
                <a:gd name="T19" fmla="*/ 726 h 810"/>
                <a:gd name="T20" fmla="*/ 225 w 808"/>
                <a:gd name="T21" fmla="*/ 769 h 810"/>
                <a:gd name="T22" fmla="*/ 199 w 808"/>
                <a:gd name="T23" fmla="*/ 755 h 810"/>
                <a:gd name="T24" fmla="*/ 197 w 808"/>
                <a:gd name="T25" fmla="*/ 675 h 810"/>
                <a:gd name="T26" fmla="*/ 177 w 808"/>
                <a:gd name="T27" fmla="*/ 658 h 810"/>
                <a:gd name="T28" fmla="*/ 99 w 808"/>
                <a:gd name="T29" fmla="*/ 672 h 810"/>
                <a:gd name="T30" fmla="*/ 81 w 808"/>
                <a:gd name="T31" fmla="*/ 649 h 810"/>
                <a:gd name="T32" fmla="*/ 103 w 808"/>
                <a:gd name="T33" fmla="*/ 563 h 810"/>
                <a:gd name="T34" fmla="*/ 92 w 808"/>
                <a:gd name="T35" fmla="*/ 540 h 810"/>
                <a:gd name="T36" fmla="*/ 16 w 808"/>
                <a:gd name="T37" fmla="*/ 521 h 810"/>
                <a:gd name="T38" fmla="*/ 67 w 808"/>
                <a:gd name="T39" fmla="*/ 461 h 810"/>
                <a:gd name="T40" fmla="*/ 64 w 808"/>
                <a:gd name="T41" fmla="*/ 436 h 810"/>
                <a:gd name="T42" fmla="*/ 62 w 808"/>
                <a:gd name="T43" fmla="*/ 410 h 810"/>
                <a:gd name="T44" fmla="*/ 1 w 808"/>
                <a:gd name="T45" fmla="*/ 362 h 810"/>
                <a:gd name="T46" fmla="*/ 70 w 808"/>
                <a:gd name="T47" fmla="*/ 328 h 810"/>
                <a:gd name="T48" fmla="*/ 78 w 808"/>
                <a:gd name="T49" fmla="*/ 303 h 810"/>
                <a:gd name="T50" fmla="*/ 86 w 808"/>
                <a:gd name="T51" fmla="*/ 278 h 810"/>
                <a:gd name="T52" fmla="*/ 48 w 808"/>
                <a:gd name="T53" fmla="*/ 212 h 810"/>
                <a:gd name="T54" fmla="*/ 125 w 808"/>
                <a:gd name="T55" fmla="*/ 206 h 810"/>
                <a:gd name="T56" fmla="*/ 140 w 808"/>
                <a:gd name="T57" fmla="*/ 186 h 810"/>
                <a:gd name="T58" fmla="*/ 157 w 808"/>
                <a:gd name="T59" fmla="*/ 166 h 810"/>
                <a:gd name="T60" fmla="*/ 148 w 808"/>
                <a:gd name="T61" fmla="*/ 91 h 810"/>
                <a:gd name="T62" fmla="*/ 221 w 808"/>
                <a:gd name="T63" fmla="*/ 114 h 810"/>
                <a:gd name="T64" fmla="*/ 255 w 808"/>
                <a:gd name="T65" fmla="*/ 95 h 810"/>
                <a:gd name="T66" fmla="*/ 272 w 808"/>
                <a:gd name="T67" fmla="*/ 21 h 810"/>
                <a:gd name="T68" fmla="*/ 302 w 808"/>
                <a:gd name="T69" fmla="*/ 12 h 810"/>
                <a:gd name="T70" fmla="*/ 358 w 808"/>
                <a:gd name="T71" fmla="*/ 63 h 810"/>
                <a:gd name="T72" fmla="*/ 383 w 808"/>
                <a:gd name="T73" fmla="*/ 61 h 810"/>
                <a:gd name="T74" fmla="*/ 427 w 808"/>
                <a:gd name="T75" fmla="*/ 0 h 810"/>
                <a:gd name="T76" fmla="*/ 459 w 808"/>
                <a:gd name="T77" fmla="*/ 3 h 810"/>
                <a:gd name="T78" fmla="*/ 491 w 808"/>
                <a:gd name="T79" fmla="*/ 71 h 810"/>
                <a:gd name="T80" fmla="*/ 515 w 808"/>
                <a:gd name="T81" fmla="*/ 78 h 810"/>
                <a:gd name="T82" fmla="*/ 579 w 808"/>
                <a:gd name="T83" fmla="*/ 39 h 810"/>
                <a:gd name="T84" fmla="*/ 607 w 808"/>
                <a:gd name="T85" fmla="*/ 54 h 810"/>
                <a:gd name="T86" fmla="*/ 611 w 808"/>
                <a:gd name="T87" fmla="*/ 130 h 810"/>
                <a:gd name="T88" fmla="*/ 630 w 808"/>
                <a:gd name="T89" fmla="*/ 146 h 810"/>
                <a:gd name="T90" fmla="*/ 705 w 808"/>
                <a:gd name="T91" fmla="*/ 134 h 810"/>
                <a:gd name="T92" fmla="*/ 725 w 808"/>
                <a:gd name="T93" fmla="*/ 158 h 810"/>
                <a:gd name="T94" fmla="*/ 705 w 808"/>
                <a:gd name="T95" fmla="*/ 241 h 810"/>
                <a:gd name="T96" fmla="*/ 716 w 808"/>
                <a:gd name="T97" fmla="*/ 264 h 810"/>
                <a:gd name="T98" fmla="*/ 791 w 808"/>
                <a:gd name="T99" fmla="*/ 285 h 810"/>
                <a:gd name="T100" fmla="*/ 740 w 808"/>
                <a:gd name="T101" fmla="*/ 343 h 810"/>
                <a:gd name="T102" fmla="*/ 744 w 808"/>
                <a:gd name="T103" fmla="*/ 368 h 810"/>
                <a:gd name="T104" fmla="*/ 745 w 808"/>
                <a:gd name="T105" fmla="*/ 395 h 810"/>
                <a:gd name="T106" fmla="*/ 807 w 808"/>
                <a:gd name="T107" fmla="*/ 442 h 810"/>
                <a:gd name="T108" fmla="*/ 737 w 808"/>
                <a:gd name="T109" fmla="*/ 477 h 810"/>
                <a:gd name="T110" fmla="*/ 730 w 808"/>
                <a:gd name="T111" fmla="*/ 502 h 810"/>
                <a:gd name="T112" fmla="*/ 722 w 808"/>
                <a:gd name="T113" fmla="*/ 526 h 810"/>
                <a:gd name="T114" fmla="*/ 762 w 808"/>
                <a:gd name="T115" fmla="*/ 595 h 810"/>
                <a:gd name="T116" fmla="*/ 683 w 808"/>
                <a:gd name="T117" fmla="*/ 599 h 810"/>
                <a:gd name="T118" fmla="*/ 668 w 808"/>
                <a:gd name="T119" fmla="*/ 620 h 810"/>
                <a:gd name="T120" fmla="*/ 651 w 808"/>
                <a:gd name="T121" fmla="*/ 639 h 810"/>
                <a:gd name="T122" fmla="*/ 662 w 808"/>
                <a:gd name="T123" fmla="*/ 718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08" h="810">
                  <a:moveTo>
                    <a:pt x="651" y="726"/>
                  </a:moveTo>
                  <a:lnTo>
                    <a:pt x="587" y="691"/>
                  </a:lnTo>
                  <a:lnTo>
                    <a:pt x="565" y="704"/>
                  </a:lnTo>
                  <a:lnTo>
                    <a:pt x="553" y="710"/>
                  </a:lnTo>
                  <a:lnTo>
                    <a:pt x="542" y="716"/>
                  </a:lnTo>
                  <a:lnTo>
                    <a:pt x="535" y="789"/>
                  </a:lnTo>
                  <a:lnTo>
                    <a:pt x="522" y="794"/>
                  </a:lnTo>
                  <a:lnTo>
                    <a:pt x="509" y="797"/>
                  </a:lnTo>
                  <a:lnTo>
                    <a:pt x="462" y="739"/>
                  </a:lnTo>
                  <a:lnTo>
                    <a:pt x="450" y="741"/>
                  </a:lnTo>
                  <a:lnTo>
                    <a:pt x="437" y="743"/>
                  </a:lnTo>
                  <a:lnTo>
                    <a:pt x="425" y="744"/>
                  </a:lnTo>
                  <a:lnTo>
                    <a:pt x="412" y="744"/>
                  </a:lnTo>
                  <a:lnTo>
                    <a:pt x="378" y="810"/>
                  </a:lnTo>
                  <a:lnTo>
                    <a:pt x="364" y="809"/>
                  </a:lnTo>
                  <a:lnTo>
                    <a:pt x="351" y="807"/>
                  </a:lnTo>
                  <a:lnTo>
                    <a:pt x="329" y="736"/>
                  </a:lnTo>
                  <a:lnTo>
                    <a:pt x="317" y="733"/>
                  </a:lnTo>
                  <a:lnTo>
                    <a:pt x="304" y="730"/>
                  </a:lnTo>
                  <a:lnTo>
                    <a:pt x="292" y="726"/>
                  </a:lnTo>
                  <a:lnTo>
                    <a:pt x="280" y="721"/>
                  </a:lnTo>
                  <a:lnTo>
                    <a:pt x="225" y="769"/>
                  </a:lnTo>
                  <a:lnTo>
                    <a:pt x="212" y="763"/>
                  </a:lnTo>
                  <a:lnTo>
                    <a:pt x="199" y="755"/>
                  </a:lnTo>
                  <a:lnTo>
                    <a:pt x="207" y="683"/>
                  </a:lnTo>
                  <a:lnTo>
                    <a:pt x="197" y="675"/>
                  </a:lnTo>
                  <a:lnTo>
                    <a:pt x="187" y="667"/>
                  </a:lnTo>
                  <a:lnTo>
                    <a:pt x="177" y="658"/>
                  </a:lnTo>
                  <a:lnTo>
                    <a:pt x="168" y="650"/>
                  </a:lnTo>
                  <a:lnTo>
                    <a:pt x="99" y="672"/>
                  </a:lnTo>
                  <a:lnTo>
                    <a:pt x="90" y="661"/>
                  </a:lnTo>
                  <a:lnTo>
                    <a:pt x="81" y="649"/>
                  </a:lnTo>
                  <a:lnTo>
                    <a:pt x="116" y="586"/>
                  </a:lnTo>
                  <a:lnTo>
                    <a:pt x="103" y="563"/>
                  </a:lnTo>
                  <a:lnTo>
                    <a:pt x="97" y="552"/>
                  </a:lnTo>
                  <a:lnTo>
                    <a:pt x="92" y="540"/>
                  </a:lnTo>
                  <a:lnTo>
                    <a:pt x="20" y="534"/>
                  </a:lnTo>
                  <a:lnTo>
                    <a:pt x="16" y="521"/>
                  </a:lnTo>
                  <a:lnTo>
                    <a:pt x="12" y="507"/>
                  </a:lnTo>
                  <a:lnTo>
                    <a:pt x="67" y="461"/>
                  </a:lnTo>
                  <a:lnTo>
                    <a:pt x="65" y="449"/>
                  </a:lnTo>
                  <a:lnTo>
                    <a:pt x="64" y="436"/>
                  </a:lnTo>
                  <a:lnTo>
                    <a:pt x="63" y="423"/>
                  </a:lnTo>
                  <a:lnTo>
                    <a:pt x="62" y="410"/>
                  </a:lnTo>
                  <a:lnTo>
                    <a:pt x="0" y="378"/>
                  </a:lnTo>
                  <a:lnTo>
                    <a:pt x="1" y="362"/>
                  </a:lnTo>
                  <a:lnTo>
                    <a:pt x="3" y="348"/>
                  </a:lnTo>
                  <a:lnTo>
                    <a:pt x="70" y="328"/>
                  </a:lnTo>
                  <a:lnTo>
                    <a:pt x="73" y="316"/>
                  </a:lnTo>
                  <a:lnTo>
                    <a:pt x="78" y="303"/>
                  </a:lnTo>
                  <a:lnTo>
                    <a:pt x="82" y="291"/>
                  </a:lnTo>
                  <a:lnTo>
                    <a:pt x="86" y="278"/>
                  </a:lnTo>
                  <a:lnTo>
                    <a:pt x="41" y="225"/>
                  </a:lnTo>
                  <a:lnTo>
                    <a:pt x="48" y="212"/>
                  </a:lnTo>
                  <a:lnTo>
                    <a:pt x="55" y="199"/>
                  </a:lnTo>
                  <a:lnTo>
                    <a:pt x="125" y="206"/>
                  </a:lnTo>
                  <a:lnTo>
                    <a:pt x="132" y="196"/>
                  </a:lnTo>
                  <a:lnTo>
                    <a:pt x="140" y="186"/>
                  </a:lnTo>
                  <a:lnTo>
                    <a:pt x="148" y="175"/>
                  </a:lnTo>
                  <a:lnTo>
                    <a:pt x="157" y="166"/>
                  </a:lnTo>
                  <a:lnTo>
                    <a:pt x="136" y="101"/>
                  </a:lnTo>
                  <a:lnTo>
                    <a:pt x="148" y="91"/>
                  </a:lnTo>
                  <a:lnTo>
                    <a:pt x="160" y="80"/>
                  </a:lnTo>
                  <a:lnTo>
                    <a:pt x="221" y="114"/>
                  </a:lnTo>
                  <a:lnTo>
                    <a:pt x="243" y="101"/>
                  </a:lnTo>
                  <a:lnTo>
                    <a:pt x="255" y="95"/>
                  </a:lnTo>
                  <a:lnTo>
                    <a:pt x="266" y="90"/>
                  </a:lnTo>
                  <a:lnTo>
                    <a:pt x="272" y="21"/>
                  </a:lnTo>
                  <a:lnTo>
                    <a:pt x="287" y="16"/>
                  </a:lnTo>
                  <a:lnTo>
                    <a:pt x="302" y="12"/>
                  </a:lnTo>
                  <a:lnTo>
                    <a:pt x="345" y="65"/>
                  </a:lnTo>
                  <a:lnTo>
                    <a:pt x="358" y="63"/>
                  </a:lnTo>
                  <a:lnTo>
                    <a:pt x="371" y="62"/>
                  </a:lnTo>
                  <a:lnTo>
                    <a:pt x="383" y="61"/>
                  </a:lnTo>
                  <a:lnTo>
                    <a:pt x="396" y="60"/>
                  </a:lnTo>
                  <a:lnTo>
                    <a:pt x="427" y="0"/>
                  </a:lnTo>
                  <a:lnTo>
                    <a:pt x="443" y="1"/>
                  </a:lnTo>
                  <a:lnTo>
                    <a:pt x="459" y="3"/>
                  </a:lnTo>
                  <a:lnTo>
                    <a:pt x="479" y="68"/>
                  </a:lnTo>
                  <a:lnTo>
                    <a:pt x="491" y="71"/>
                  </a:lnTo>
                  <a:lnTo>
                    <a:pt x="503" y="75"/>
                  </a:lnTo>
                  <a:lnTo>
                    <a:pt x="515" y="78"/>
                  </a:lnTo>
                  <a:lnTo>
                    <a:pt x="527" y="83"/>
                  </a:lnTo>
                  <a:lnTo>
                    <a:pt x="579" y="39"/>
                  </a:lnTo>
                  <a:lnTo>
                    <a:pt x="593" y="46"/>
                  </a:lnTo>
                  <a:lnTo>
                    <a:pt x="607" y="54"/>
                  </a:lnTo>
                  <a:lnTo>
                    <a:pt x="599" y="122"/>
                  </a:lnTo>
                  <a:lnTo>
                    <a:pt x="611" y="130"/>
                  </a:lnTo>
                  <a:lnTo>
                    <a:pt x="621" y="138"/>
                  </a:lnTo>
                  <a:lnTo>
                    <a:pt x="630" y="146"/>
                  </a:lnTo>
                  <a:lnTo>
                    <a:pt x="640" y="155"/>
                  </a:lnTo>
                  <a:lnTo>
                    <a:pt x="705" y="134"/>
                  </a:lnTo>
                  <a:lnTo>
                    <a:pt x="715" y="146"/>
                  </a:lnTo>
                  <a:lnTo>
                    <a:pt x="725" y="158"/>
                  </a:lnTo>
                  <a:lnTo>
                    <a:pt x="692" y="219"/>
                  </a:lnTo>
                  <a:lnTo>
                    <a:pt x="705" y="241"/>
                  </a:lnTo>
                  <a:lnTo>
                    <a:pt x="710" y="252"/>
                  </a:lnTo>
                  <a:lnTo>
                    <a:pt x="716" y="264"/>
                  </a:lnTo>
                  <a:lnTo>
                    <a:pt x="786" y="270"/>
                  </a:lnTo>
                  <a:lnTo>
                    <a:pt x="791" y="285"/>
                  </a:lnTo>
                  <a:lnTo>
                    <a:pt x="795" y="300"/>
                  </a:lnTo>
                  <a:lnTo>
                    <a:pt x="740" y="343"/>
                  </a:lnTo>
                  <a:lnTo>
                    <a:pt x="742" y="356"/>
                  </a:lnTo>
                  <a:lnTo>
                    <a:pt x="744" y="368"/>
                  </a:lnTo>
                  <a:lnTo>
                    <a:pt x="745" y="382"/>
                  </a:lnTo>
                  <a:lnTo>
                    <a:pt x="745" y="395"/>
                  </a:lnTo>
                  <a:lnTo>
                    <a:pt x="808" y="427"/>
                  </a:lnTo>
                  <a:lnTo>
                    <a:pt x="807" y="442"/>
                  </a:lnTo>
                  <a:lnTo>
                    <a:pt x="805" y="457"/>
                  </a:lnTo>
                  <a:lnTo>
                    <a:pt x="737" y="477"/>
                  </a:lnTo>
                  <a:lnTo>
                    <a:pt x="734" y="490"/>
                  </a:lnTo>
                  <a:lnTo>
                    <a:pt x="730" y="502"/>
                  </a:lnTo>
                  <a:lnTo>
                    <a:pt x="726" y="514"/>
                  </a:lnTo>
                  <a:lnTo>
                    <a:pt x="722" y="526"/>
                  </a:lnTo>
                  <a:lnTo>
                    <a:pt x="769" y="582"/>
                  </a:lnTo>
                  <a:lnTo>
                    <a:pt x="762" y="595"/>
                  </a:lnTo>
                  <a:lnTo>
                    <a:pt x="756" y="607"/>
                  </a:lnTo>
                  <a:lnTo>
                    <a:pt x="683" y="599"/>
                  </a:lnTo>
                  <a:lnTo>
                    <a:pt x="676" y="609"/>
                  </a:lnTo>
                  <a:lnTo>
                    <a:pt x="668" y="620"/>
                  </a:lnTo>
                  <a:lnTo>
                    <a:pt x="659" y="629"/>
                  </a:lnTo>
                  <a:lnTo>
                    <a:pt x="651" y="639"/>
                  </a:lnTo>
                  <a:lnTo>
                    <a:pt x="673" y="709"/>
                  </a:lnTo>
                  <a:lnTo>
                    <a:pt x="662" y="718"/>
                  </a:lnTo>
                  <a:lnTo>
                    <a:pt x="651" y="726"/>
                  </a:lnTo>
                  <a:close/>
                </a:path>
              </a:pathLst>
            </a:custGeom>
            <a:solidFill>
              <a:schemeClr val="bg2"/>
            </a:solidFill>
            <a:ln w="3175" cap="flat" cmpd="sng" algn="ctr">
              <a:solidFill>
                <a:srgbClr val="D7D7D7"/>
              </a:solidFill>
              <a:prstDash val="solid"/>
            </a:ln>
            <a:effectLst/>
            <a:extLst/>
          </p:spPr>
          <p:txBody>
            <a:bodyPr lIns="0" r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0314" fontAlgn="base">
                <a:lnSpc>
                  <a:spcPct val="120000"/>
                </a:lnSpc>
                <a:spcBef>
                  <a:spcPts val="597"/>
                </a:spcBef>
                <a:spcAft>
                  <a:spcPts val="597"/>
                </a:spcAft>
                <a:defRPr/>
              </a:pPr>
              <a:endParaRPr lang="en-US" sz="2822" kern="0" dirty="0">
                <a:solidFill>
                  <a:srgbClr val="5A5959"/>
                </a:solidFill>
                <a:latin typeface="Impact" pitchFamily="34" charset="0"/>
                <a:ea typeface="微软雅黑" pitchFamily="34" charset="-122"/>
              </a:endParaRPr>
            </a:p>
          </p:txBody>
        </p:sp>
        <p:sp>
          <p:nvSpPr>
            <p:cNvPr id="61" name="Oval 9"/>
            <p:cNvSpPr>
              <a:spLocks noChangeArrowheads="1"/>
            </p:cNvSpPr>
            <p:nvPr/>
          </p:nvSpPr>
          <p:spPr bwMode="auto">
            <a:xfrm>
              <a:off x="2404813" y="1544314"/>
              <a:ext cx="1378422" cy="1378114"/>
            </a:xfrm>
            <a:prstGeom prst="ellipse">
              <a:avLst/>
            </a:prstGeom>
            <a:solidFill>
              <a:schemeClr val="bg1">
                <a:lumMod val="95000"/>
              </a:schemeClr>
            </a:solidFill>
            <a:ln w="22225">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nchorCtr="0"/>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0314">
                <a:defRPr/>
              </a:pPr>
              <a:r>
                <a:rPr lang="zh-CN" altLang="en-US" sz="1411" kern="0" dirty="0">
                  <a:solidFill>
                    <a:srgbClr val="5A5959"/>
                  </a:solidFill>
                  <a:latin typeface="Calibri"/>
                  <a:ea typeface="微软雅黑"/>
                </a:rPr>
                <a:t>单击此处添加文本</a:t>
              </a:r>
              <a:endParaRPr lang="en-US" sz="1411" kern="0" dirty="0">
                <a:solidFill>
                  <a:srgbClr val="5A5959"/>
                </a:solidFill>
                <a:latin typeface="Calibri"/>
                <a:ea typeface="微软雅黑"/>
              </a:endParaRPr>
            </a:p>
          </p:txBody>
        </p:sp>
      </p:grpSp>
      <p:sp>
        <p:nvSpPr>
          <p:cNvPr id="62" name="Freeform 10"/>
          <p:cNvSpPr>
            <a:spLocks/>
          </p:cNvSpPr>
          <p:nvPr/>
        </p:nvSpPr>
        <p:spPr bwMode="auto">
          <a:xfrm>
            <a:off x="1444289" y="4299090"/>
            <a:ext cx="4923317" cy="334977"/>
          </a:xfrm>
          <a:custGeom>
            <a:avLst/>
            <a:gdLst>
              <a:gd name="T0" fmla="*/ 0 w 3686"/>
              <a:gd name="T1" fmla="*/ 85 h 254"/>
              <a:gd name="T2" fmla="*/ 129 w 3686"/>
              <a:gd name="T3" fmla="*/ 85 h 254"/>
              <a:gd name="T4" fmla="*/ 185 w 3686"/>
              <a:gd name="T5" fmla="*/ 0 h 254"/>
              <a:gd name="T6" fmla="*/ 279 w 3686"/>
              <a:gd name="T7" fmla="*/ 0 h 254"/>
              <a:gd name="T8" fmla="*/ 336 w 3686"/>
              <a:gd name="T9" fmla="*/ 85 h 254"/>
              <a:gd name="T10" fmla="*/ 421 w 3686"/>
              <a:gd name="T11" fmla="*/ 85 h 254"/>
              <a:gd name="T12" fmla="*/ 477 w 3686"/>
              <a:gd name="T13" fmla="*/ 0 h 254"/>
              <a:gd name="T14" fmla="*/ 571 w 3686"/>
              <a:gd name="T15" fmla="*/ 0 h 254"/>
              <a:gd name="T16" fmla="*/ 629 w 3686"/>
              <a:gd name="T17" fmla="*/ 85 h 254"/>
              <a:gd name="T18" fmla="*/ 709 w 3686"/>
              <a:gd name="T19" fmla="*/ 85 h 254"/>
              <a:gd name="T20" fmla="*/ 764 w 3686"/>
              <a:gd name="T21" fmla="*/ 0 h 254"/>
              <a:gd name="T22" fmla="*/ 862 w 3686"/>
              <a:gd name="T23" fmla="*/ 0 h 254"/>
              <a:gd name="T24" fmla="*/ 916 w 3686"/>
              <a:gd name="T25" fmla="*/ 85 h 254"/>
              <a:gd name="T26" fmla="*/ 1001 w 3686"/>
              <a:gd name="T27" fmla="*/ 85 h 254"/>
              <a:gd name="T28" fmla="*/ 1058 w 3686"/>
              <a:gd name="T29" fmla="*/ 0 h 254"/>
              <a:gd name="T30" fmla="*/ 1154 w 3686"/>
              <a:gd name="T31" fmla="*/ 0 h 254"/>
              <a:gd name="T32" fmla="*/ 1208 w 3686"/>
              <a:gd name="T33" fmla="*/ 85 h 254"/>
              <a:gd name="T34" fmla="*/ 1299 w 3686"/>
              <a:gd name="T35" fmla="*/ 85 h 254"/>
              <a:gd name="T36" fmla="*/ 1353 w 3686"/>
              <a:gd name="T37" fmla="*/ 0 h 254"/>
              <a:gd name="T38" fmla="*/ 1449 w 3686"/>
              <a:gd name="T39" fmla="*/ 0 h 254"/>
              <a:gd name="T40" fmla="*/ 1507 w 3686"/>
              <a:gd name="T41" fmla="*/ 85 h 254"/>
              <a:gd name="T42" fmla="*/ 1591 w 3686"/>
              <a:gd name="T43" fmla="*/ 85 h 254"/>
              <a:gd name="T44" fmla="*/ 1645 w 3686"/>
              <a:gd name="T45" fmla="*/ 0 h 254"/>
              <a:gd name="T46" fmla="*/ 1743 w 3686"/>
              <a:gd name="T47" fmla="*/ 0 h 254"/>
              <a:gd name="T48" fmla="*/ 1799 w 3686"/>
              <a:gd name="T49" fmla="*/ 85 h 254"/>
              <a:gd name="T50" fmla="*/ 1890 w 3686"/>
              <a:gd name="T51" fmla="*/ 85 h 254"/>
              <a:gd name="T52" fmla="*/ 1946 w 3686"/>
              <a:gd name="T53" fmla="*/ 0 h 254"/>
              <a:gd name="T54" fmla="*/ 2044 w 3686"/>
              <a:gd name="T55" fmla="*/ 0 h 254"/>
              <a:gd name="T56" fmla="*/ 2099 w 3686"/>
              <a:gd name="T57" fmla="*/ 85 h 254"/>
              <a:gd name="T58" fmla="*/ 2184 w 3686"/>
              <a:gd name="T59" fmla="*/ 85 h 254"/>
              <a:gd name="T60" fmla="*/ 2240 w 3686"/>
              <a:gd name="T61" fmla="*/ 0 h 254"/>
              <a:gd name="T62" fmla="*/ 2336 w 3686"/>
              <a:gd name="T63" fmla="*/ 0 h 254"/>
              <a:gd name="T64" fmla="*/ 2391 w 3686"/>
              <a:gd name="T65" fmla="*/ 85 h 254"/>
              <a:gd name="T66" fmla="*/ 2472 w 3686"/>
              <a:gd name="T67" fmla="*/ 85 h 254"/>
              <a:gd name="T68" fmla="*/ 2529 w 3686"/>
              <a:gd name="T69" fmla="*/ 0 h 254"/>
              <a:gd name="T70" fmla="*/ 2623 w 3686"/>
              <a:gd name="T71" fmla="*/ 0 h 254"/>
              <a:gd name="T72" fmla="*/ 2681 w 3686"/>
              <a:gd name="T73" fmla="*/ 85 h 254"/>
              <a:gd name="T74" fmla="*/ 2765 w 3686"/>
              <a:gd name="T75" fmla="*/ 85 h 254"/>
              <a:gd name="T76" fmla="*/ 2821 w 3686"/>
              <a:gd name="T77" fmla="*/ 0 h 254"/>
              <a:gd name="T78" fmla="*/ 2917 w 3686"/>
              <a:gd name="T79" fmla="*/ 0 h 254"/>
              <a:gd name="T80" fmla="*/ 2973 w 3686"/>
              <a:gd name="T81" fmla="*/ 85 h 254"/>
              <a:gd name="T82" fmla="*/ 3062 w 3686"/>
              <a:gd name="T83" fmla="*/ 85 h 254"/>
              <a:gd name="T84" fmla="*/ 3118 w 3686"/>
              <a:gd name="T85" fmla="*/ 0 h 254"/>
              <a:gd name="T86" fmla="*/ 3214 w 3686"/>
              <a:gd name="T87" fmla="*/ 0 h 254"/>
              <a:gd name="T88" fmla="*/ 3269 w 3686"/>
              <a:gd name="T89" fmla="*/ 85 h 254"/>
              <a:gd name="T90" fmla="*/ 3356 w 3686"/>
              <a:gd name="T91" fmla="*/ 85 h 254"/>
              <a:gd name="T92" fmla="*/ 3410 w 3686"/>
              <a:gd name="T93" fmla="*/ 0 h 254"/>
              <a:gd name="T94" fmla="*/ 3506 w 3686"/>
              <a:gd name="T95" fmla="*/ 0 h 254"/>
              <a:gd name="T96" fmla="*/ 3561 w 3686"/>
              <a:gd name="T97" fmla="*/ 85 h 254"/>
              <a:gd name="T98" fmla="*/ 3686 w 3686"/>
              <a:gd name="T99" fmla="*/ 85 h 254"/>
              <a:gd name="T100" fmla="*/ 3686 w 3686"/>
              <a:gd name="T101" fmla="*/ 254 h 254"/>
              <a:gd name="T102" fmla="*/ 0 w 3686"/>
              <a:gd name="T103" fmla="*/ 254 h 254"/>
              <a:gd name="T104" fmla="*/ 0 w 3686"/>
              <a:gd name="T105" fmla="*/ 85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686" h="254">
                <a:moveTo>
                  <a:pt x="0" y="85"/>
                </a:moveTo>
                <a:lnTo>
                  <a:pt x="129" y="85"/>
                </a:lnTo>
                <a:lnTo>
                  <a:pt x="185" y="0"/>
                </a:lnTo>
                <a:lnTo>
                  <a:pt x="279" y="0"/>
                </a:lnTo>
                <a:lnTo>
                  <a:pt x="336" y="85"/>
                </a:lnTo>
                <a:lnTo>
                  <a:pt x="421" y="85"/>
                </a:lnTo>
                <a:lnTo>
                  <a:pt x="477" y="0"/>
                </a:lnTo>
                <a:lnTo>
                  <a:pt x="571" y="0"/>
                </a:lnTo>
                <a:lnTo>
                  <a:pt x="629" y="85"/>
                </a:lnTo>
                <a:lnTo>
                  <a:pt x="709" y="85"/>
                </a:lnTo>
                <a:lnTo>
                  <a:pt x="764" y="0"/>
                </a:lnTo>
                <a:lnTo>
                  <a:pt x="862" y="0"/>
                </a:lnTo>
                <a:lnTo>
                  <a:pt x="916" y="85"/>
                </a:lnTo>
                <a:lnTo>
                  <a:pt x="1001" y="85"/>
                </a:lnTo>
                <a:lnTo>
                  <a:pt x="1058" y="0"/>
                </a:lnTo>
                <a:lnTo>
                  <a:pt x="1154" y="0"/>
                </a:lnTo>
                <a:lnTo>
                  <a:pt x="1208" y="85"/>
                </a:lnTo>
                <a:lnTo>
                  <a:pt x="1299" y="85"/>
                </a:lnTo>
                <a:lnTo>
                  <a:pt x="1353" y="0"/>
                </a:lnTo>
                <a:lnTo>
                  <a:pt x="1449" y="0"/>
                </a:lnTo>
                <a:lnTo>
                  <a:pt x="1507" y="85"/>
                </a:lnTo>
                <a:lnTo>
                  <a:pt x="1591" y="85"/>
                </a:lnTo>
                <a:lnTo>
                  <a:pt x="1645" y="0"/>
                </a:lnTo>
                <a:lnTo>
                  <a:pt x="1743" y="0"/>
                </a:lnTo>
                <a:lnTo>
                  <a:pt x="1799" y="85"/>
                </a:lnTo>
                <a:lnTo>
                  <a:pt x="1890" y="85"/>
                </a:lnTo>
                <a:lnTo>
                  <a:pt x="1946" y="0"/>
                </a:lnTo>
                <a:lnTo>
                  <a:pt x="2044" y="0"/>
                </a:lnTo>
                <a:lnTo>
                  <a:pt x="2099" y="85"/>
                </a:lnTo>
                <a:lnTo>
                  <a:pt x="2184" y="85"/>
                </a:lnTo>
                <a:lnTo>
                  <a:pt x="2240" y="0"/>
                </a:lnTo>
                <a:lnTo>
                  <a:pt x="2336" y="0"/>
                </a:lnTo>
                <a:lnTo>
                  <a:pt x="2391" y="85"/>
                </a:lnTo>
                <a:lnTo>
                  <a:pt x="2472" y="85"/>
                </a:lnTo>
                <a:lnTo>
                  <a:pt x="2529" y="0"/>
                </a:lnTo>
                <a:lnTo>
                  <a:pt x="2623" y="0"/>
                </a:lnTo>
                <a:lnTo>
                  <a:pt x="2681" y="85"/>
                </a:lnTo>
                <a:lnTo>
                  <a:pt x="2765" y="85"/>
                </a:lnTo>
                <a:lnTo>
                  <a:pt x="2821" y="0"/>
                </a:lnTo>
                <a:lnTo>
                  <a:pt x="2917" y="0"/>
                </a:lnTo>
                <a:lnTo>
                  <a:pt x="2973" y="85"/>
                </a:lnTo>
                <a:lnTo>
                  <a:pt x="3062" y="85"/>
                </a:lnTo>
                <a:lnTo>
                  <a:pt x="3118" y="0"/>
                </a:lnTo>
                <a:lnTo>
                  <a:pt x="3214" y="0"/>
                </a:lnTo>
                <a:lnTo>
                  <a:pt x="3269" y="85"/>
                </a:lnTo>
                <a:lnTo>
                  <a:pt x="3356" y="85"/>
                </a:lnTo>
                <a:lnTo>
                  <a:pt x="3410" y="0"/>
                </a:lnTo>
                <a:lnTo>
                  <a:pt x="3506" y="0"/>
                </a:lnTo>
                <a:lnTo>
                  <a:pt x="3561" y="85"/>
                </a:lnTo>
                <a:lnTo>
                  <a:pt x="3686" y="85"/>
                </a:lnTo>
                <a:lnTo>
                  <a:pt x="3686" y="254"/>
                </a:lnTo>
                <a:lnTo>
                  <a:pt x="0" y="254"/>
                </a:lnTo>
                <a:lnTo>
                  <a:pt x="0" y="85"/>
                </a:lnTo>
                <a:close/>
              </a:path>
            </a:pathLst>
          </a:custGeom>
          <a:solidFill>
            <a:srgbClr val="A9A9A9"/>
          </a:solidFill>
          <a:ln w="9525" cap="rnd">
            <a:solidFill>
              <a:srgbClr val="E6E6E6"/>
            </a:solidFill>
            <a:prstDash val="solid"/>
            <a:round/>
            <a:headEnd/>
            <a:tailEnd/>
          </a:ln>
          <a:extLst/>
        </p:spPr>
        <p:txBody>
          <a:bodyPr vert="eaVert" lIns="91028" tIns="45514" rIns="91028" bIns="45514"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0314" fontAlgn="base">
              <a:spcBef>
                <a:spcPct val="0"/>
              </a:spcBef>
              <a:spcAft>
                <a:spcPct val="0"/>
              </a:spcAft>
              <a:defRPr/>
            </a:pPr>
            <a:endParaRPr lang="en-US" sz="1411" kern="0" dirty="0">
              <a:solidFill>
                <a:sysClr val="window" lastClr="FFFFFF"/>
              </a:solidFill>
              <a:latin typeface="微软雅黑" pitchFamily="34" charset="-122"/>
              <a:ea typeface="微软雅黑" pitchFamily="34" charset="-122"/>
            </a:endParaRPr>
          </a:p>
        </p:txBody>
      </p:sp>
      <p:sp>
        <p:nvSpPr>
          <p:cNvPr id="63" name="TextBox 53"/>
          <p:cNvSpPr txBox="1">
            <a:spLocks noChangeArrowheads="1"/>
          </p:cNvSpPr>
          <p:nvPr/>
        </p:nvSpPr>
        <p:spPr bwMode="auto">
          <a:xfrm>
            <a:off x="899592" y="1129964"/>
            <a:ext cx="1728238" cy="309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028" tIns="45514" rIns="91028" bIns="45514" numCol="1" anchor="t" anchorCtr="0" compatLnSpc="1">
            <a:prstTxWarp prst="textNoShape">
              <a:avLst/>
            </a:prstTxWarp>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0314" fontAlgn="base">
              <a:spcBef>
                <a:spcPct val="0"/>
              </a:spcBef>
              <a:spcAft>
                <a:spcPct val="0"/>
              </a:spcAft>
              <a:defRPr/>
            </a:pPr>
            <a:r>
              <a:rPr lang="zh-CN" altLang="en-US" sz="1411" b="1" kern="0" dirty="0">
                <a:solidFill>
                  <a:srgbClr val="5A5959"/>
                </a:solidFill>
                <a:latin typeface="微软雅黑" pitchFamily="34" charset="-122"/>
                <a:ea typeface="微软雅黑" pitchFamily="34" charset="-122"/>
                <a:cs typeface="宋体" pitchFamily="2" charset="-122"/>
              </a:rPr>
              <a:t>单击添加标题</a:t>
            </a:r>
            <a:endParaRPr lang="zh-CN" altLang="en-US" sz="1975" kern="0" dirty="0">
              <a:solidFill>
                <a:srgbClr val="5A5959"/>
              </a:solidFill>
              <a:latin typeface="Arial" pitchFamily="34" charset="0"/>
              <a:ea typeface="宋体" pitchFamily="2" charset="-122"/>
              <a:cs typeface="宋体" pitchFamily="2" charset="-122"/>
            </a:endParaRPr>
          </a:p>
        </p:txBody>
      </p:sp>
      <p:sp>
        <p:nvSpPr>
          <p:cNvPr id="64" name="TextBox 53"/>
          <p:cNvSpPr txBox="1">
            <a:spLocks noChangeArrowheads="1"/>
          </p:cNvSpPr>
          <p:nvPr/>
        </p:nvSpPr>
        <p:spPr bwMode="auto">
          <a:xfrm>
            <a:off x="3131841" y="1362806"/>
            <a:ext cx="1728238" cy="309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028" tIns="45514" rIns="91028" bIns="45514" numCol="1" anchor="t" anchorCtr="0" compatLnSpc="1">
            <a:prstTxWarp prst="textNoShape">
              <a:avLst/>
            </a:prstTxWarp>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0314" fontAlgn="base">
              <a:spcBef>
                <a:spcPct val="0"/>
              </a:spcBef>
              <a:spcAft>
                <a:spcPct val="0"/>
              </a:spcAft>
              <a:defRPr/>
            </a:pPr>
            <a:r>
              <a:rPr lang="zh-CN" altLang="en-US" sz="1411" b="1" kern="0" dirty="0">
                <a:solidFill>
                  <a:srgbClr val="5A5959"/>
                </a:solidFill>
                <a:latin typeface="微软雅黑" pitchFamily="34" charset="-122"/>
                <a:ea typeface="微软雅黑" pitchFamily="34" charset="-122"/>
                <a:cs typeface="宋体" pitchFamily="2" charset="-122"/>
              </a:rPr>
              <a:t>单击添加标题</a:t>
            </a:r>
            <a:endParaRPr lang="zh-CN" altLang="en-US" sz="1975" kern="0" dirty="0">
              <a:solidFill>
                <a:srgbClr val="5A5959"/>
              </a:solidFill>
              <a:latin typeface="Arial" pitchFamily="34" charset="0"/>
              <a:ea typeface="宋体" pitchFamily="2" charset="-122"/>
              <a:cs typeface="宋体" pitchFamily="2" charset="-122"/>
            </a:endParaRPr>
          </a:p>
        </p:txBody>
      </p:sp>
      <p:sp>
        <p:nvSpPr>
          <p:cNvPr id="65" name="TextBox 53"/>
          <p:cNvSpPr txBox="1">
            <a:spLocks noChangeArrowheads="1"/>
          </p:cNvSpPr>
          <p:nvPr/>
        </p:nvSpPr>
        <p:spPr bwMode="auto">
          <a:xfrm>
            <a:off x="6660232" y="1698878"/>
            <a:ext cx="1512168" cy="309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028" tIns="45514" rIns="91028" bIns="45514" numCol="1" anchor="t" anchorCtr="0" compatLnSpc="1">
            <a:prstTxWarp prst="textNoShape">
              <a:avLst/>
            </a:prstTxWarp>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0314" fontAlgn="base">
              <a:spcBef>
                <a:spcPct val="0"/>
              </a:spcBef>
              <a:spcAft>
                <a:spcPct val="0"/>
              </a:spcAft>
              <a:defRPr/>
            </a:pPr>
            <a:r>
              <a:rPr lang="zh-CN" altLang="en-US" sz="1411" b="1" kern="0" dirty="0">
                <a:solidFill>
                  <a:srgbClr val="5A5959"/>
                </a:solidFill>
                <a:latin typeface="微软雅黑" pitchFamily="34" charset="-122"/>
                <a:ea typeface="微软雅黑" pitchFamily="34" charset="-122"/>
                <a:cs typeface="宋体" pitchFamily="2" charset="-122"/>
              </a:rPr>
              <a:t>单击添加标题</a:t>
            </a:r>
            <a:endParaRPr lang="zh-CN" altLang="en-US" sz="1975" kern="0" dirty="0">
              <a:solidFill>
                <a:srgbClr val="5A5959"/>
              </a:solidFill>
              <a:latin typeface="Arial" pitchFamily="34" charset="0"/>
              <a:ea typeface="宋体" pitchFamily="2" charset="-122"/>
              <a:cs typeface="宋体" pitchFamily="2" charset="-122"/>
            </a:endParaRPr>
          </a:p>
        </p:txBody>
      </p:sp>
      <p:grpSp>
        <p:nvGrpSpPr>
          <p:cNvPr id="66" name="组合 65"/>
          <p:cNvGrpSpPr/>
          <p:nvPr/>
        </p:nvGrpSpPr>
        <p:grpSpPr>
          <a:xfrm>
            <a:off x="6588224" y="2141220"/>
            <a:ext cx="1656184" cy="1639474"/>
            <a:chOff x="2057536" y="1194444"/>
            <a:chExt cx="2075647" cy="2080525"/>
          </a:xfrm>
        </p:grpSpPr>
        <p:sp>
          <p:nvSpPr>
            <p:cNvPr id="67" name="Freeform 8"/>
            <p:cNvSpPr>
              <a:spLocks/>
            </p:cNvSpPr>
            <p:nvPr/>
          </p:nvSpPr>
          <p:spPr bwMode="auto">
            <a:xfrm>
              <a:off x="2057536" y="1194444"/>
              <a:ext cx="2075647" cy="2080525"/>
            </a:xfrm>
            <a:custGeom>
              <a:avLst/>
              <a:gdLst>
                <a:gd name="T0" fmla="*/ 587 w 808"/>
                <a:gd name="T1" fmla="*/ 691 h 810"/>
                <a:gd name="T2" fmla="*/ 553 w 808"/>
                <a:gd name="T3" fmla="*/ 710 h 810"/>
                <a:gd name="T4" fmla="*/ 535 w 808"/>
                <a:gd name="T5" fmla="*/ 789 h 810"/>
                <a:gd name="T6" fmla="*/ 509 w 808"/>
                <a:gd name="T7" fmla="*/ 797 h 810"/>
                <a:gd name="T8" fmla="*/ 450 w 808"/>
                <a:gd name="T9" fmla="*/ 741 h 810"/>
                <a:gd name="T10" fmla="*/ 425 w 808"/>
                <a:gd name="T11" fmla="*/ 744 h 810"/>
                <a:gd name="T12" fmla="*/ 378 w 808"/>
                <a:gd name="T13" fmla="*/ 810 h 810"/>
                <a:gd name="T14" fmla="*/ 351 w 808"/>
                <a:gd name="T15" fmla="*/ 807 h 810"/>
                <a:gd name="T16" fmla="*/ 317 w 808"/>
                <a:gd name="T17" fmla="*/ 733 h 810"/>
                <a:gd name="T18" fmla="*/ 292 w 808"/>
                <a:gd name="T19" fmla="*/ 726 h 810"/>
                <a:gd name="T20" fmla="*/ 225 w 808"/>
                <a:gd name="T21" fmla="*/ 769 h 810"/>
                <a:gd name="T22" fmla="*/ 199 w 808"/>
                <a:gd name="T23" fmla="*/ 755 h 810"/>
                <a:gd name="T24" fmla="*/ 197 w 808"/>
                <a:gd name="T25" fmla="*/ 675 h 810"/>
                <a:gd name="T26" fmla="*/ 177 w 808"/>
                <a:gd name="T27" fmla="*/ 658 h 810"/>
                <a:gd name="T28" fmla="*/ 99 w 808"/>
                <a:gd name="T29" fmla="*/ 672 h 810"/>
                <a:gd name="T30" fmla="*/ 81 w 808"/>
                <a:gd name="T31" fmla="*/ 649 h 810"/>
                <a:gd name="T32" fmla="*/ 103 w 808"/>
                <a:gd name="T33" fmla="*/ 563 h 810"/>
                <a:gd name="T34" fmla="*/ 92 w 808"/>
                <a:gd name="T35" fmla="*/ 540 h 810"/>
                <a:gd name="T36" fmla="*/ 16 w 808"/>
                <a:gd name="T37" fmla="*/ 521 h 810"/>
                <a:gd name="T38" fmla="*/ 67 w 808"/>
                <a:gd name="T39" fmla="*/ 461 h 810"/>
                <a:gd name="T40" fmla="*/ 64 w 808"/>
                <a:gd name="T41" fmla="*/ 436 h 810"/>
                <a:gd name="T42" fmla="*/ 62 w 808"/>
                <a:gd name="T43" fmla="*/ 410 h 810"/>
                <a:gd name="T44" fmla="*/ 1 w 808"/>
                <a:gd name="T45" fmla="*/ 362 h 810"/>
                <a:gd name="T46" fmla="*/ 70 w 808"/>
                <a:gd name="T47" fmla="*/ 328 h 810"/>
                <a:gd name="T48" fmla="*/ 78 w 808"/>
                <a:gd name="T49" fmla="*/ 303 h 810"/>
                <a:gd name="T50" fmla="*/ 86 w 808"/>
                <a:gd name="T51" fmla="*/ 278 h 810"/>
                <a:gd name="T52" fmla="*/ 48 w 808"/>
                <a:gd name="T53" fmla="*/ 212 h 810"/>
                <a:gd name="T54" fmla="*/ 125 w 808"/>
                <a:gd name="T55" fmla="*/ 206 h 810"/>
                <a:gd name="T56" fmla="*/ 140 w 808"/>
                <a:gd name="T57" fmla="*/ 186 h 810"/>
                <a:gd name="T58" fmla="*/ 157 w 808"/>
                <a:gd name="T59" fmla="*/ 166 h 810"/>
                <a:gd name="T60" fmla="*/ 148 w 808"/>
                <a:gd name="T61" fmla="*/ 91 h 810"/>
                <a:gd name="T62" fmla="*/ 221 w 808"/>
                <a:gd name="T63" fmla="*/ 114 h 810"/>
                <a:gd name="T64" fmla="*/ 255 w 808"/>
                <a:gd name="T65" fmla="*/ 95 h 810"/>
                <a:gd name="T66" fmla="*/ 272 w 808"/>
                <a:gd name="T67" fmla="*/ 21 h 810"/>
                <a:gd name="T68" fmla="*/ 302 w 808"/>
                <a:gd name="T69" fmla="*/ 12 h 810"/>
                <a:gd name="T70" fmla="*/ 358 w 808"/>
                <a:gd name="T71" fmla="*/ 63 h 810"/>
                <a:gd name="T72" fmla="*/ 383 w 808"/>
                <a:gd name="T73" fmla="*/ 61 h 810"/>
                <a:gd name="T74" fmla="*/ 427 w 808"/>
                <a:gd name="T75" fmla="*/ 0 h 810"/>
                <a:gd name="T76" fmla="*/ 459 w 808"/>
                <a:gd name="T77" fmla="*/ 3 h 810"/>
                <a:gd name="T78" fmla="*/ 491 w 808"/>
                <a:gd name="T79" fmla="*/ 71 h 810"/>
                <a:gd name="T80" fmla="*/ 515 w 808"/>
                <a:gd name="T81" fmla="*/ 78 h 810"/>
                <a:gd name="T82" fmla="*/ 579 w 808"/>
                <a:gd name="T83" fmla="*/ 39 h 810"/>
                <a:gd name="T84" fmla="*/ 607 w 808"/>
                <a:gd name="T85" fmla="*/ 54 h 810"/>
                <a:gd name="T86" fmla="*/ 611 w 808"/>
                <a:gd name="T87" fmla="*/ 130 h 810"/>
                <a:gd name="T88" fmla="*/ 630 w 808"/>
                <a:gd name="T89" fmla="*/ 146 h 810"/>
                <a:gd name="T90" fmla="*/ 705 w 808"/>
                <a:gd name="T91" fmla="*/ 134 h 810"/>
                <a:gd name="T92" fmla="*/ 725 w 808"/>
                <a:gd name="T93" fmla="*/ 158 h 810"/>
                <a:gd name="T94" fmla="*/ 705 w 808"/>
                <a:gd name="T95" fmla="*/ 241 h 810"/>
                <a:gd name="T96" fmla="*/ 716 w 808"/>
                <a:gd name="T97" fmla="*/ 264 h 810"/>
                <a:gd name="T98" fmla="*/ 791 w 808"/>
                <a:gd name="T99" fmla="*/ 285 h 810"/>
                <a:gd name="T100" fmla="*/ 740 w 808"/>
                <a:gd name="T101" fmla="*/ 343 h 810"/>
                <a:gd name="T102" fmla="*/ 744 w 808"/>
                <a:gd name="T103" fmla="*/ 368 h 810"/>
                <a:gd name="T104" fmla="*/ 745 w 808"/>
                <a:gd name="T105" fmla="*/ 395 h 810"/>
                <a:gd name="T106" fmla="*/ 807 w 808"/>
                <a:gd name="T107" fmla="*/ 442 h 810"/>
                <a:gd name="T108" fmla="*/ 737 w 808"/>
                <a:gd name="T109" fmla="*/ 477 h 810"/>
                <a:gd name="T110" fmla="*/ 730 w 808"/>
                <a:gd name="T111" fmla="*/ 502 h 810"/>
                <a:gd name="T112" fmla="*/ 722 w 808"/>
                <a:gd name="T113" fmla="*/ 526 h 810"/>
                <a:gd name="T114" fmla="*/ 762 w 808"/>
                <a:gd name="T115" fmla="*/ 595 h 810"/>
                <a:gd name="T116" fmla="*/ 683 w 808"/>
                <a:gd name="T117" fmla="*/ 599 h 810"/>
                <a:gd name="T118" fmla="*/ 668 w 808"/>
                <a:gd name="T119" fmla="*/ 620 h 810"/>
                <a:gd name="T120" fmla="*/ 651 w 808"/>
                <a:gd name="T121" fmla="*/ 639 h 810"/>
                <a:gd name="T122" fmla="*/ 662 w 808"/>
                <a:gd name="T123" fmla="*/ 718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08" h="810">
                  <a:moveTo>
                    <a:pt x="651" y="726"/>
                  </a:moveTo>
                  <a:lnTo>
                    <a:pt x="587" y="691"/>
                  </a:lnTo>
                  <a:lnTo>
                    <a:pt x="565" y="704"/>
                  </a:lnTo>
                  <a:lnTo>
                    <a:pt x="553" y="710"/>
                  </a:lnTo>
                  <a:lnTo>
                    <a:pt x="542" y="716"/>
                  </a:lnTo>
                  <a:lnTo>
                    <a:pt x="535" y="789"/>
                  </a:lnTo>
                  <a:lnTo>
                    <a:pt x="522" y="794"/>
                  </a:lnTo>
                  <a:lnTo>
                    <a:pt x="509" y="797"/>
                  </a:lnTo>
                  <a:lnTo>
                    <a:pt x="462" y="739"/>
                  </a:lnTo>
                  <a:lnTo>
                    <a:pt x="450" y="741"/>
                  </a:lnTo>
                  <a:lnTo>
                    <a:pt x="437" y="743"/>
                  </a:lnTo>
                  <a:lnTo>
                    <a:pt x="425" y="744"/>
                  </a:lnTo>
                  <a:lnTo>
                    <a:pt x="412" y="744"/>
                  </a:lnTo>
                  <a:lnTo>
                    <a:pt x="378" y="810"/>
                  </a:lnTo>
                  <a:lnTo>
                    <a:pt x="364" y="809"/>
                  </a:lnTo>
                  <a:lnTo>
                    <a:pt x="351" y="807"/>
                  </a:lnTo>
                  <a:lnTo>
                    <a:pt x="329" y="736"/>
                  </a:lnTo>
                  <a:lnTo>
                    <a:pt x="317" y="733"/>
                  </a:lnTo>
                  <a:lnTo>
                    <a:pt x="304" y="730"/>
                  </a:lnTo>
                  <a:lnTo>
                    <a:pt x="292" y="726"/>
                  </a:lnTo>
                  <a:lnTo>
                    <a:pt x="280" y="721"/>
                  </a:lnTo>
                  <a:lnTo>
                    <a:pt x="225" y="769"/>
                  </a:lnTo>
                  <a:lnTo>
                    <a:pt x="212" y="763"/>
                  </a:lnTo>
                  <a:lnTo>
                    <a:pt x="199" y="755"/>
                  </a:lnTo>
                  <a:lnTo>
                    <a:pt x="207" y="683"/>
                  </a:lnTo>
                  <a:lnTo>
                    <a:pt x="197" y="675"/>
                  </a:lnTo>
                  <a:lnTo>
                    <a:pt x="187" y="667"/>
                  </a:lnTo>
                  <a:lnTo>
                    <a:pt x="177" y="658"/>
                  </a:lnTo>
                  <a:lnTo>
                    <a:pt x="168" y="650"/>
                  </a:lnTo>
                  <a:lnTo>
                    <a:pt x="99" y="672"/>
                  </a:lnTo>
                  <a:lnTo>
                    <a:pt x="90" y="661"/>
                  </a:lnTo>
                  <a:lnTo>
                    <a:pt x="81" y="649"/>
                  </a:lnTo>
                  <a:lnTo>
                    <a:pt x="116" y="586"/>
                  </a:lnTo>
                  <a:lnTo>
                    <a:pt x="103" y="563"/>
                  </a:lnTo>
                  <a:lnTo>
                    <a:pt x="97" y="552"/>
                  </a:lnTo>
                  <a:lnTo>
                    <a:pt x="92" y="540"/>
                  </a:lnTo>
                  <a:lnTo>
                    <a:pt x="20" y="534"/>
                  </a:lnTo>
                  <a:lnTo>
                    <a:pt x="16" y="521"/>
                  </a:lnTo>
                  <a:lnTo>
                    <a:pt x="12" y="507"/>
                  </a:lnTo>
                  <a:lnTo>
                    <a:pt x="67" y="461"/>
                  </a:lnTo>
                  <a:lnTo>
                    <a:pt x="65" y="449"/>
                  </a:lnTo>
                  <a:lnTo>
                    <a:pt x="64" y="436"/>
                  </a:lnTo>
                  <a:lnTo>
                    <a:pt x="63" y="423"/>
                  </a:lnTo>
                  <a:lnTo>
                    <a:pt x="62" y="410"/>
                  </a:lnTo>
                  <a:lnTo>
                    <a:pt x="0" y="378"/>
                  </a:lnTo>
                  <a:lnTo>
                    <a:pt x="1" y="362"/>
                  </a:lnTo>
                  <a:lnTo>
                    <a:pt x="3" y="348"/>
                  </a:lnTo>
                  <a:lnTo>
                    <a:pt x="70" y="328"/>
                  </a:lnTo>
                  <a:lnTo>
                    <a:pt x="73" y="316"/>
                  </a:lnTo>
                  <a:lnTo>
                    <a:pt x="78" y="303"/>
                  </a:lnTo>
                  <a:lnTo>
                    <a:pt x="82" y="291"/>
                  </a:lnTo>
                  <a:lnTo>
                    <a:pt x="86" y="278"/>
                  </a:lnTo>
                  <a:lnTo>
                    <a:pt x="41" y="225"/>
                  </a:lnTo>
                  <a:lnTo>
                    <a:pt x="48" y="212"/>
                  </a:lnTo>
                  <a:lnTo>
                    <a:pt x="55" y="199"/>
                  </a:lnTo>
                  <a:lnTo>
                    <a:pt x="125" y="206"/>
                  </a:lnTo>
                  <a:lnTo>
                    <a:pt x="132" y="196"/>
                  </a:lnTo>
                  <a:lnTo>
                    <a:pt x="140" y="186"/>
                  </a:lnTo>
                  <a:lnTo>
                    <a:pt x="148" y="175"/>
                  </a:lnTo>
                  <a:lnTo>
                    <a:pt x="157" y="166"/>
                  </a:lnTo>
                  <a:lnTo>
                    <a:pt x="136" y="101"/>
                  </a:lnTo>
                  <a:lnTo>
                    <a:pt x="148" y="91"/>
                  </a:lnTo>
                  <a:lnTo>
                    <a:pt x="160" y="80"/>
                  </a:lnTo>
                  <a:lnTo>
                    <a:pt x="221" y="114"/>
                  </a:lnTo>
                  <a:lnTo>
                    <a:pt x="243" y="101"/>
                  </a:lnTo>
                  <a:lnTo>
                    <a:pt x="255" y="95"/>
                  </a:lnTo>
                  <a:lnTo>
                    <a:pt x="266" y="90"/>
                  </a:lnTo>
                  <a:lnTo>
                    <a:pt x="272" y="21"/>
                  </a:lnTo>
                  <a:lnTo>
                    <a:pt x="287" y="16"/>
                  </a:lnTo>
                  <a:lnTo>
                    <a:pt x="302" y="12"/>
                  </a:lnTo>
                  <a:lnTo>
                    <a:pt x="345" y="65"/>
                  </a:lnTo>
                  <a:lnTo>
                    <a:pt x="358" y="63"/>
                  </a:lnTo>
                  <a:lnTo>
                    <a:pt x="371" y="62"/>
                  </a:lnTo>
                  <a:lnTo>
                    <a:pt x="383" y="61"/>
                  </a:lnTo>
                  <a:lnTo>
                    <a:pt x="396" y="60"/>
                  </a:lnTo>
                  <a:lnTo>
                    <a:pt x="427" y="0"/>
                  </a:lnTo>
                  <a:lnTo>
                    <a:pt x="443" y="1"/>
                  </a:lnTo>
                  <a:lnTo>
                    <a:pt x="459" y="3"/>
                  </a:lnTo>
                  <a:lnTo>
                    <a:pt x="479" y="68"/>
                  </a:lnTo>
                  <a:lnTo>
                    <a:pt x="491" y="71"/>
                  </a:lnTo>
                  <a:lnTo>
                    <a:pt x="503" y="75"/>
                  </a:lnTo>
                  <a:lnTo>
                    <a:pt x="515" y="78"/>
                  </a:lnTo>
                  <a:lnTo>
                    <a:pt x="527" y="83"/>
                  </a:lnTo>
                  <a:lnTo>
                    <a:pt x="579" y="39"/>
                  </a:lnTo>
                  <a:lnTo>
                    <a:pt x="593" y="46"/>
                  </a:lnTo>
                  <a:lnTo>
                    <a:pt x="607" y="54"/>
                  </a:lnTo>
                  <a:lnTo>
                    <a:pt x="599" y="122"/>
                  </a:lnTo>
                  <a:lnTo>
                    <a:pt x="611" y="130"/>
                  </a:lnTo>
                  <a:lnTo>
                    <a:pt x="621" y="138"/>
                  </a:lnTo>
                  <a:lnTo>
                    <a:pt x="630" y="146"/>
                  </a:lnTo>
                  <a:lnTo>
                    <a:pt x="640" y="155"/>
                  </a:lnTo>
                  <a:lnTo>
                    <a:pt x="705" y="134"/>
                  </a:lnTo>
                  <a:lnTo>
                    <a:pt x="715" y="146"/>
                  </a:lnTo>
                  <a:lnTo>
                    <a:pt x="725" y="158"/>
                  </a:lnTo>
                  <a:lnTo>
                    <a:pt x="692" y="219"/>
                  </a:lnTo>
                  <a:lnTo>
                    <a:pt x="705" y="241"/>
                  </a:lnTo>
                  <a:lnTo>
                    <a:pt x="710" y="252"/>
                  </a:lnTo>
                  <a:lnTo>
                    <a:pt x="716" y="264"/>
                  </a:lnTo>
                  <a:lnTo>
                    <a:pt x="786" y="270"/>
                  </a:lnTo>
                  <a:lnTo>
                    <a:pt x="791" y="285"/>
                  </a:lnTo>
                  <a:lnTo>
                    <a:pt x="795" y="300"/>
                  </a:lnTo>
                  <a:lnTo>
                    <a:pt x="740" y="343"/>
                  </a:lnTo>
                  <a:lnTo>
                    <a:pt x="742" y="356"/>
                  </a:lnTo>
                  <a:lnTo>
                    <a:pt x="744" y="368"/>
                  </a:lnTo>
                  <a:lnTo>
                    <a:pt x="745" y="382"/>
                  </a:lnTo>
                  <a:lnTo>
                    <a:pt x="745" y="395"/>
                  </a:lnTo>
                  <a:lnTo>
                    <a:pt x="808" y="427"/>
                  </a:lnTo>
                  <a:lnTo>
                    <a:pt x="807" y="442"/>
                  </a:lnTo>
                  <a:lnTo>
                    <a:pt x="805" y="457"/>
                  </a:lnTo>
                  <a:lnTo>
                    <a:pt x="737" y="477"/>
                  </a:lnTo>
                  <a:lnTo>
                    <a:pt x="734" y="490"/>
                  </a:lnTo>
                  <a:lnTo>
                    <a:pt x="730" y="502"/>
                  </a:lnTo>
                  <a:lnTo>
                    <a:pt x="726" y="514"/>
                  </a:lnTo>
                  <a:lnTo>
                    <a:pt x="722" y="526"/>
                  </a:lnTo>
                  <a:lnTo>
                    <a:pt x="769" y="582"/>
                  </a:lnTo>
                  <a:lnTo>
                    <a:pt x="762" y="595"/>
                  </a:lnTo>
                  <a:lnTo>
                    <a:pt x="756" y="607"/>
                  </a:lnTo>
                  <a:lnTo>
                    <a:pt x="683" y="599"/>
                  </a:lnTo>
                  <a:lnTo>
                    <a:pt x="676" y="609"/>
                  </a:lnTo>
                  <a:lnTo>
                    <a:pt x="668" y="620"/>
                  </a:lnTo>
                  <a:lnTo>
                    <a:pt x="659" y="629"/>
                  </a:lnTo>
                  <a:lnTo>
                    <a:pt x="651" y="639"/>
                  </a:lnTo>
                  <a:lnTo>
                    <a:pt x="673" y="709"/>
                  </a:lnTo>
                  <a:lnTo>
                    <a:pt x="662" y="718"/>
                  </a:lnTo>
                  <a:lnTo>
                    <a:pt x="651" y="726"/>
                  </a:lnTo>
                  <a:close/>
                </a:path>
              </a:pathLst>
            </a:custGeom>
            <a:solidFill>
              <a:schemeClr val="accent4"/>
            </a:solidFill>
            <a:ln w="3175" cap="flat" cmpd="sng" algn="ctr">
              <a:noFill/>
              <a:prstDash val="solid"/>
            </a:ln>
            <a:effectLst/>
            <a:extLst/>
          </p:spPr>
          <p:txBody>
            <a:bodyPr lIns="0" r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0314" fontAlgn="base">
                <a:lnSpc>
                  <a:spcPct val="120000"/>
                </a:lnSpc>
                <a:spcBef>
                  <a:spcPts val="597"/>
                </a:spcBef>
                <a:spcAft>
                  <a:spcPts val="597"/>
                </a:spcAft>
                <a:defRPr/>
              </a:pPr>
              <a:endParaRPr lang="en-US" sz="2822" kern="0" dirty="0">
                <a:solidFill>
                  <a:srgbClr val="5A5959"/>
                </a:solidFill>
                <a:latin typeface="Impact" pitchFamily="34" charset="0"/>
                <a:ea typeface="微软雅黑" pitchFamily="34" charset="-122"/>
              </a:endParaRPr>
            </a:p>
          </p:txBody>
        </p:sp>
        <p:sp>
          <p:nvSpPr>
            <p:cNvPr id="68" name="Oval 9"/>
            <p:cNvSpPr>
              <a:spLocks noChangeArrowheads="1"/>
            </p:cNvSpPr>
            <p:nvPr/>
          </p:nvSpPr>
          <p:spPr bwMode="auto">
            <a:xfrm>
              <a:off x="2404813" y="1544314"/>
              <a:ext cx="1378422" cy="1378114"/>
            </a:xfrm>
            <a:prstGeom prst="ellipse">
              <a:avLst/>
            </a:prstGeom>
            <a:solidFill>
              <a:schemeClr val="bg1">
                <a:lumMod val="95000"/>
              </a:schemeClr>
            </a:solidFill>
            <a:ln w="22225">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nchorCtr="0"/>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0314">
                <a:defRPr/>
              </a:pPr>
              <a:r>
                <a:rPr lang="zh-CN" altLang="en-US" sz="1411" kern="0" dirty="0">
                  <a:solidFill>
                    <a:srgbClr val="5A5959"/>
                  </a:solidFill>
                  <a:latin typeface="Calibri"/>
                  <a:ea typeface="微软雅黑"/>
                </a:rPr>
                <a:t>单击此处添加文本</a:t>
              </a:r>
              <a:endParaRPr lang="en-US" sz="1411" kern="0" dirty="0">
                <a:solidFill>
                  <a:srgbClr val="5A5959"/>
                </a:solidFill>
                <a:latin typeface="Calibri"/>
                <a:ea typeface="微软雅黑"/>
              </a:endParaRPr>
            </a:p>
          </p:txBody>
        </p:sp>
      </p:grpSp>
      <p:sp>
        <p:nvSpPr>
          <p:cNvPr id="69" name="TextBox 53"/>
          <p:cNvSpPr txBox="1">
            <a:spLocks noChangeArrowheads="1"/>
          </p:cNvSpPr>
          <p:nvPr/>
        </p:nvSpPr>
        <p:spPr bwMode="auto">
          <a:xfrm>
            <a:off x="5085872" y="865006"/>
            <a:ext cx="1728238" cy="309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028" tIns="45514" rIns="91028" bIns="45514" numCol="1" anchor="t" anchorCtr="0" compatLnSpc="1">
            <a:prstTxWarp prst="textNoShape">
              <a:avLst/>
            </a:prstTxWarp>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0314" fontAlgn="base">
              <a:spcBef>
                <a:spcPct val="0"/>
              </a:spcBef>
              <a:spcAft>
                <a:spcPct val="0"/>
              </a:spcAft>
              <a:defRPr/>
            </a:pPr>
            <a:r>
              <a:rPr lang="zh-CN" altLang="en-US" sz="1411" b="1" kern="0" dirty="0">
                <a:solidFill>
                  <a:srgbClr val="5A5959"/>
                </a:solidFill>
                <a:latin typeface="微软雅黑" pitchFamily="34" charset="-122"/>
                <a:ea typeface="微软雅黑" pitchFamily="34" charset="-122"/>
                <a:cs typeface="宋体" pitchFamily="2" charset="-122"/>
              </a:rPr>
              <a:t>单击添加标题</a:t>
            </a:r>
            <a:endParaRPr lang="zh-CN" altLang="en-US" sz="1975" kern="0" dirty="0">
              <a:solidFill>
                <a:srgbClr val="5A5959"/>
              </a:solidFill>
              <a:latin typeface="Arial" pitchFamily="34" charset="0"/>
              <a:ea typeface="宋体" pitchFamily="2" charset="-122"/>
              <a:cs typeface="宋体" pitchFamily="2" charset="-122"/>
            </a:endParaRPr>
          </a:p>
        </p:txBody>
      </p:sp>
    </p:spTree>
    <p:extLst>
      <p:ext uri="{BB962C8B-B14F-4D97-AF65-F5344CB8AC3E}">
        <p14:creationId xmlns:p14="http://schemas.microsoft.com/office/powerpoint/2010/main" val="4034824719"/>
      </p:ext>
    </p:extLst>
  </p:cSld>
  <p:clrMapOvr>
    <a:masterClrMapping/>
  </p:clrMapOvr>
  <p:transition spd="med" advClick="0" advTm="4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500"/>
                                        <p:tgtEl>
                                          <p:spTgt spid="53"/>
                                        </p:tgtEl>
                                      </p:cBhvr>
                                    </p:animEffect>
                                  </p:childTnLst>
                                </p:cTn>
                              </p:par>
                              <p:par>
                                <p:cTn id="8" presetID="10" presetClass="entr" presetSubtype="0" fill="hold" nodeType="withEffect">
                                  <p:stCondLst>
                                    <p:cond delay="400"/>
                                  </p:stCondLst>
                                  <p:childTnLst>
                                    <p:set>
                                      <p:cBhvr>
                                        <p:cTn id="9" dur="1" fill="hold">
                                          <p:stCondLst>
                                            <p:cond delay="0"/>
                                          </p:stCondLst>
                                        </p:cTn>
                                        <p:tgtEl>
                                          <p:spTgt spid="59"/>
                                        </p:tgtEl>
                                        <p:attrNameLst>
                                          <p:attrName>style.visibility</p:attrName>
                                        </p:attrNameLst>
                                      </p:cBhvr>
                                      <p:to>
                                        <p:strVal val="visible"/>
                                      </p:to>
                                    </p:set>
                                    <p:animEffect transition="in" filter="fade">
                                      <p:cBhvr>
                                        <p:cTn id="10" dur="500"/>
                                        <p:tgtEl>
                                          <p:spTgt spid="59"/>
                                        </p:tgtEl>
                                      </p:cBhvr>
                                    </p:animEffect>
                                  </p:childTnLst>
                                </p:cTn>
                              </p:par>
                              <p:par>
                                <p:cTn id="11" presetID="10" presetClass="entr" presetSubtype="0" fill="hold" nodeType="withEffect">
                                  <p:stCondLst>
                                    <p:cond delay="600"/>
                                  </p:stCondLst>
                                  <p:childTnLst>
                                    <p:set>
                                      <p:cBhvr>
                                        <p:cTn id="12" dur="1" fill="hold">
                                          <p:stCondLst>
                                            <p:cond delay="0"/>
                                          </p:stCondLst>
                                        </p:cTn>
                                        <p:tgtEl>
                                          <p:spTgt spid="56"/>
                                        </p:tgtEl>
                                        <p:attrNameLst>
                                          <p:attrName>style.visibility</p:attrName>
                                        </p:attrNameLst>
                                      </p:cBhvr>
                                      <p:to>
                                        <p:strVal val="visible"/>
                                      </p:to>
                                    </p:set>
                                    <p:animEffect transition="in" filter="fade">
                                      <p:cBhvr>
                                        <p:cTn id="13" dur="500"/>
                                        <p:tgtEl>
                                          <p:spTgt spid="56"/>
                                        </p:tgtEl>
                                      </p:cBhvr>
                                    </p:animEffect>
                                  </p:childTnLst>
                                </p:cTn>
                              </p:par>
                              <p:par>
                                <p:cTn id="14" presetID="10" presetClass="entr" presetSubtype="0" fill="hold" nodeType="withEffect">
                                  <p:stCondLst>
                                    <p:cond delay="100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500"/>
                                        <p:tgtEl>
                                          <p:spTgt spid="66"/>
                                        </p:tgtEl>
                                      </p:cBhvr>
                                    </p:animEffect>
                                  </p:childTnLst>
                                </p:cTn>
                              </p:par>
                            </p:childTnLst>
                          </p:cTn>
                        </p:par>
                        <p:par>
                          <p:cTn id="17" fill="hold">
                            <p:stCondLst>
                              <p:cond delay="1500"/>
                            </p:stCondLst>
                            <p:childTnLst>
                              <p:par>
                                <p:cTn id="18" presetID="12" presetClass="entr" presetSubtype="8"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 calcmode="lin" valueType="num">
                                      <p:cBhvr additive="base">
                                        <p:cTn id="20" dur="500"/>
                                        <p:tgtEl>
                                          <p:spTgt spid="62"/>
                                        </p:tgtEl>
                                        <p:attrNameLst>
                                          <p:attrName>ppt_x</p:attrName>
                                        </p:attrNameLst>
                                      </p:cBhvr>
                                      <p:tavLst>
                                        <p:tav tm="0">
                                          <p:val>
                                            <p:strVal val="#ppt_x-#ppt_w*1.125000"/>
                                          </p:val>
                                        </p:tav>
                                        <p:tav tm="100000">
                                          <p:val>
                                            <p:strVal val="#ppt_x"/>
                                          </p:val>
                                        </p:tav>
                                      </p:tavLst>
                                    </p:anim>
                                    <p:animEffect transition="in" filter="wipe(right)">
                                      <p:cBhvr>
                                        <p:cTn id="21" dur="500"/>
                                        <p:tgtEl>
                                          <p:spTgt spid="62"/>
                                        </p:tgtEl>
                                      </p:cBhvr>
                                    </p:animEffect>
                                  </p:childTnLst>
                                </p:cTn>
                              </p:par>
                            </p:childTnLst>
                          </p:cTn>
                        </p:par>
                        <p:par>
                          <p:cTn id="22" fill="hold">
                            <p:stCondLst>
                              <p:cond delay="2000"/>
                            </p:stCondLst>
                            <p:childTnLst>
                              <p:par>
                                <p:cTn id="23" presetID="8" presetClass="emph" presetSubtype="0" fill="hold" nodeType="afterEffect">
                                  <p:stCondLst>
                                    <p:cond delay="0"/>
                                  </p:stCondLst>
                                  <p:childTnLst>
                                    <p:animRot by="21600000">
                                      <p:cBhvr>
                                        <p:cTn id="24" dur="2000" fill="hold"/>
                                        <p:tgtEl>
                                          <p:spTgt spid="53"/>
                                        </p:tgtEl>
                                        <p:attrNameLst>
                                          <p:attrName>r</p:attrName>
                                        </p:attrNameLst>
                                      </p:cBhvr>
                                    </p:animRot>
                                  </p:childTnLst>
                                </p:cTn>
                              </p:par>
                              <p:par>
                                <p:cTn id="25" presetID="8" presetClass="emph" presetSubtype="0" fill="hold" nodeType="withEffect">
                                  <p:stCondLst>
                                    <p:cond delay="0"/>
                                  </p:stCondLst>
                                  <p:childTnLst>
                                    <p:animRot by="21600000">
                                      <p:cBhvr>
                                        <p:cTn id="26" dur="1500" fill="hold"/>
                                        <p:tgtEl>
                                          <p:spTgt spid="59"/>
                                        </p:tgtEl>
                                        <p:attrNameLst>
                                          <p:attrName>r</p:attrName>
                                        </p:attrNameLst>
                                      </p:cBhvr>
                                    </p:animRot>
                                  </p:childTnLst>
                                </p:cTn>
                              </p:par>
                              <p:par>
                                <p:cTn id="27" presetID="8" presetClass="emph" presetSubtype="0" fill="hold" nodeType="withEffect">
                                  <p:stCondLst>
                                    <p:cond delay="0"/>
                                  </p:stCondLst>
                                  <p:childTnLst>
                                    <p:animRot by="21600000">
                                      <p:cBhvr>
                                        <p:cTn id="28" dur="1000" fill="hold"/>
                                        <p:tgtEl>
                                          <p:spTgt spid="56"/>
                                        </p:tgtEl>
                                        <p:attrNameLst>
                                          <p:attrName>r</p:attrName>
                                        </p:attrNameLst>
                                      </p:cBhvr>
                                    </p:animRot>
                                  </p:childTnLst>
                                </p:cTn>
                              </p:par>
                              <p:par>
                                <p:cTn id="29" presetID="8" presetClass="emph" presetSubtype="0" fill="hold" nodeType="withEffect">
                                  <p:stCondLst>
                                    <p:cond delay="0"/>
                                  </p:stCondLst>
                                  <p:childTnLst>
                                    <p:animRot by="21600000">
                                      <p:cBhvr>
                                        <p:cTn id="30" dur="1500" fill="hold"/>
                                        <p:tgtEl>
                                          <p:spTgt spid="66"/>
                                        </p:tgtEl>
                                        <p:attrNameLst>
                                          <p:attrName>r</p:attrName>
                                        </p:attrNameLst>
                                      </p:cBhvr>
                                    </p:animRot>
                                  </p:childTnLst>
                                </p:cTn>
                              </p:par>
                              <p:par>
                                <p:cTn id="31" presetID="42" presetClass="entr" presetSubtype="0" fill="hold" grpId="0" nodeType="withEffect">
                                  <p:stCondLst>
                                    <p:cond delay="600"/>
                                  </p:stCondLst>
                                  <p:childTnLst>
                                    <p:set>
                                      <p:cBhvr>
                                        <p:cTn id="32" dur="1" fill="hold">
                                          <p:stCondLst>
                                            <p:cond delay="0"/>
                                          </p:stCondLst>
                                        </p:cTn>
                                        <p:tgtEl>
                                          <p:spTgt spid="63"/>
                                        </p:tgtEl>
                                        <p:attrNameLst>
                                          <p:attrName>style.visibility</p:attrName>
                                        </p:attrNameLst>
                                      </p:cBhvr>
                                      <p:to>
                                        <p:strVal val="visible"/>
                                      </p:to>
                                    </p:set>
                                    <p:animEffect transition="in" filter="fade">
                                      <p:cBhvr>
                                        <p:cTn id="33" dur="500"/>
                                        <p:tgtEl>
                                          <p:spTgt spid="63"/>
                                        </p:tgtEl>
                                      </p:cBhvr>
                                    </p:animEffect>
                                    <p:anim calcmode="lin" valueType="num">
                                      <p:cBhvr>
                                        <p:cTn id="34" dur="500" fill="hold"/>
                                        <p:tgtEl>
                                          <p:spTgt spid="63"/>
                                        </p:tgtEl>
                                        <p:attrNameLst>
                                          <p:attrName>ppt_x</p:attrName>
                                        </p:attrNameLst>
                                      </p:cBhvr>
                                      <p:tavLst>
                                        <p:tav tm="0">
                                          <p:val>
                                            <p:strVal val="#ppt_x"/>
                                          </p:val>
                                        </p:tav>
                                        <p:tav tm="100000">
                                          <p:val>
                                            <p:strVal val="#ppt_x"/>
                                          </p:val>
                                        </p:tav>
                                      </p:tavLst>
                                    </p:anim>
                                    <p:anim calcmode="lin" valueType="num">
                                      <p:cBhvr>
                                        <p:cTn id="35" dur="500" fill="hold"/>
                                        <p:tgtEl>
                                          <p:spTgt spid="63"/>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1100"/>
                                  </p:stCondLst>
                                  <p:childTnLst>
                                    <p:set>
                                      <p:cBhvr>
                                        <p:cTn id="37" dur="1" fill="hold">
                                          <p:stCondLst>
                                            <p:cond delay="0"/>
                                          </p:stCondLst>
                                        </p:cTn>
                                        <p:tgtEl>
                                          <p:spTgt spid="64"/>
                                        </p:tgtEl>
                                        <p:attrNameLst>
                                          <p:attrName>style.visibility</p:attrName>
                                        </p:attrNameLst>
                                      </p:cBhvr>
                                      <p:to>
                                        <p:strVal val="visible"/>
                                      </p:to>
                                    </p:set>
                                    <p:animEffect transition="in" filter="fade">
                                      <p:cBhvr>
                                        <p:cTn id="38" dur="500"/>
                                        <p:tgtEl>
                                          <p:spTgt spid="64"/>
                                        </p:tgtEl>
                                      </p:cBhvr>
                                    </p:animEffect>
                                    <p:anim calcmode="lin" valueType="num">
                                      <p:cBhvr>
                                        <p:cTn id="39" dur="500" fill="hold"/>
                                        <p:tgtEl>
                                          <p:spTgt spid="64"/>
                                        </p:tgtEl>
                                        <p:attrNameLst>
                                          <p:attrName>ppt_x</p:attrName>
                                        </p:attrNameLst>
                                      </p:cBhvr>
                                      <p:tavLst>
                                        <p:tav tm="0">
                                          <p:val>
                                            <p:strVal val="#ppt_x"/>
                                          </p:val>
                                        </p:tav>
                                        <p:tav tm="100000">
                                          <p:val>
                                            <p:strVal val="#ppt_x"/>
                                          </p:val>
                                        </p:tav>
                                      </p:tavLst>
                                    </p:anim>
                                    <p:anim calcmode="lin" valueType="num">
                                      <p:cBhvr>
                                        <p:cTn id="40" dur="500" fill="hold"/>
                                        <p:tgtEl>
                                          <p:spTgt spid="64"/>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1300"/>
                                  </p:stCondLst>
                                  <p:childTnLst>
                                    <p:set>
                                      <p:cBhvr>
                                        <p:cTn id="42" dur="1" fill="hold">
                                          <p:stCondLst>
                                            <p:cond delay="0"/>
                                          </p:stCondLst>
                                        </p:cTn>
                                        <p:tgtEl>
                                          <p:spTgt spid="65"/>
                                        </p:tgtEl>
                                        <p:attrNameLst>
                                          <p:attrName>style.visibility</p:attrName>
                                        </p:attrNameLst>
                                      </p:cBhvr>
                                      <p:to>
                                        <p:strVal val="visible"/>
                                      </p:to>
                                    </p:set>
                                    <p:animEffect transition="in" filter="fade">
                                      <p:cBhvr>
                                        <p:cTn id="43" dur="500"/>
                                        <p:tgtEl>
                                          <p:spTgt spid="65"/>
                                        </p:tgtEl>
                                      </p:cBhvr>
                                    </p:animEffect>
                                    <p:anim calcmode="lin" valueType="num">
                                      <p:cBhvr>
                                        <p:cTn id="44" dur="500" fill="hold"/>
                                        <p:tgtEl>
                                          <p:spTgt spid="65"/>
                                        </p:tgtEl>
                                        <p:attrNameLst>
                                          <p:attrName>ppt_x</p:attrName>
                                        </p:attrNameLst>
                                      </p:cBhvr>
                                      <p:tavLst>
                                        <p:tav tm="0">
                                          <p:val>
                                            <p:strVal val="#ppt_x"/>
                                          </p:val>
                                        </p:tav>
                                        <p:tav tm="100000">
                                          <p:val>
                                            <p:strVal val="#ppt_x"/>
                                          </p:val>
                                        </p:tav>
                                      </p:tavLst>
                                    </p:anim>
                                    <p:anim calcmode="lin" valueType="num">
                                      <p:cBhvr>
                                        <p:cTn id="45" dur="500" fill="hold"/>
                                        <p:tgtEl>
                                          <p:spTgt spid="65"/>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160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500"/>
                                        <p:tgtEl>
                                          <p:spTgt spid="69"/>
                                        </p:tgtEl>
                                      </p:cBhvr>
                                    </p:animEffect>
                                    <p:anim calcmode="lin" valueType="num">
                                      <p:cBhvr>
                                        <p:cTn id="49" dur="500" fill="hold"/>
                                        <p:tgtEl>
                                          <p:spTgt spid="69"/>
                                        </p:tgtEl>
                                        <p:attrNameLst>
                                          <p:attrName>ppt_x</p:attrName>
                                        </p:attrNameLst>
                                      </p:cBhvr>
                                      <p:tavLst>
                                        <p:tav tm="0">
                                          <p:val>
                                            <p:strVal val="#ppt_x"/>
                                          </p:val>
                                        </p:tav>
                                        <p:tav tm="100000">
                                          <p:val>
                                            <p:strVal val="#ppt_x"/>
                                          </p:val>
                                        </p:tav>
                                      </p:tavLst>
                                    </p:anim>
                                    <p:anim calcmode="lin" valueType="num">
                                      <p:cBhvr>
                                        <p:cTn id="50" dur="5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p:bldP spid="64" grpId="0"/>
      <p:bldP spid="65" grpId="0"/>
      <p:bldP spid="69" grpId="0"/>
    </p:bldLst>
  </p:timing>
  <p:extLst mod="1">
    <p:ext uri="{E180D4A7-C9FB-4DFB-919C-405C955672EB}">
      <p14:showEvtLst xmlns:p14="http://schemas.microsoft.com/office/powerpoint/2010/main">
        <p14:playEvt time="0" objId="30"/>
      </p14:showEvtLst>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圆角矩形 5"/>
          <p:cNvSpPr/>
          <p:nvPr/>
        </p:nvSpPr>
        <p:spPr bwMode="auto">
          <a:xfrm>
            <a:off x="3848831" y="3568415"/>
            <a:ext cx="3071809" cy="535402"/>
          </a:xfrm>
          <a:custGeom>
            <a:avLst/>
            <a:gdLst/>
            <a:ahLst/>
            <a:cxnLst/>
            <a:rect l="l" t="t" r="r" b="b"/>
            <a:pathLst>
              <a:path w="3265930" h="569236">
                <a:moveTo>
                  <a:pt x="0" y="0"/>
                </a:moveTo>
                <a:lnTo>
                  <a:pt x="2981312" y="0"/>
                </a:lnTo>
                <a:cubicBezTo>
                  <a:pt x="3138502" y="0"/>
                  <a:pt x="3265930" y="127428"/>
                  <a:pt x="3265930" y="284618"/>
                </a:cubicBezTo>
                <a:cubicBezTo>
                  <a:pt x="3265930" y="441808"/>
                  <a:pt x="3138502" y="569236"/>
                  <a:pt x="2981312" y="569236"/>
                </a:cubicBezTo>
                <a:lnTo>
                  <a:pt x="0" y="569236"/>
                </a:lnTo>
                <a:close/>
              </a:path>
            </a:pathLst>
          </a:custGeom>
          <a:solidFill>
            <a:schemeClr val="accent3"/>
          </a:solidFill>
          <a:ln w="9525" cap="flat" cmpd="sng" algn="ctr">
            <a:noFill/>
            <a:prstDash val="solid"/>
            <a:round/>
            <a:headEnd type="none" w="med" len="med"/>
            <a:tailEnd type="none" w="med" len="med"/>
          </a:ln>
          <a:effectLst/>
          <a:extLst/>
        </p:spPr>
        <p:txBody>
          <a:bodyPr vert="horz" wrap="square" lIns="86005" tIns="43002" rIns="86005" bIns="43002" numCol="1" rtlCol="0" anchor="t" anchorCtr="0" compatLnSpc="1">
            <a:prstTxWarp prst="textNoShape">
              <a:avLst/>
            </a:prstTxWarp>
          </a:bodyPr>
          <a:lstStyle/>
          <a:p>
            <a:pPr defTabSz="860085" fontAlgn="base">
              <a:spcBef>
                <a:spcPct val="0"/>
              </a:spcBef>
              <a:spcAft>
                <a:spcPct val="0"/>
              </a:spcAft>
            </a:pPr>
            <a:endParaRPr lang="zh-CN" altLang="en-US" sz="1693">
              <a:solidFill>
                <a:prstClr val="black"/>
              </a:solidFill>
              <a:latin typeface="Arial" pitchFamily="34" charset="0"/>
              <a:ea typeface="宋体" pitchFamily="2" charset="-122"/>
            </a:endParaRPr>
          </a:p>
        </p:txBody>
      </p:sp>
      <p:sp>
        <p:nvSpPr>
          <p:cNvPr id="27" name="圆角矩形 5"/>
          <p:cNvSpPr/>
          <p:nvPr/>
        </p:nvSpPr>
        <p:spPr bwMode="auto">
          <a:xfrm>
            <a:off x="3848831" y="1228952"/>
            <a:ext cx="3071809" cy="535402"/>
          </a:xfrm>
          <a:custGeom>
            <a:avLst/>
            <a:gdLst/>
            <a:ahLst/>
            <a:cxnLst/>
            <a:rect l="l" t="t" r="r" b="b"/>
            <a:pathLst>
              <a:path w="3265930" h="569236">
                <a:moveTo>
                  <a:pt x="0" y="0"/>
                </a:moveTo>
                <a:lnTo>
                  <a:pt x="2981312" y="0"/>
                </a:lnTo>
                <a:cubicBezTo>
                  <a:pt x="3138502" y="0"/>
                  <a:pt x="3265930" y="127428"/>
                  <a:pt x="3265930" y="284618"/>
                </a:cubicBezTo>
                <a:cubicBezTo>
                  <a:pt x="3265930" y="441808"/>
                  <a:pt x="3138502" y="569236"/>
                  <a:pt x="2981312" y="569236"/>
                </a:cubicBezTo>
                <a:lnTo>
                  <a:pt x="0" y="569236"/>
                </a:lnTo>
                <a:close/>
              </a:path>
            </a:pathLst>
          </a:custGeom>
          <a:solidFill>
            <a:schemeClr val="accent1"/>
          </a:solidFill>
          <a:ln w="9525" cap="flat" cmpd="sng" algn="ctr">
            <a:noFill/>
            <a:prstDash val="solid"/>
            <a:round/>
            <a:headEnd type="none" w="med" len="med"/>
            <a:tailEnd type="none" w="med" len="med"/>
          </a:ln>
          <a:effectLst/>
          <a:extLst/>
        </p:spPr>
        <p:txBody>
          <a:bodyPr vert="horz" wrap="square" lIns="86005" tIns="43002" rIns="86005" bIns="43002" numCol="1" rtlCol="0" anchor="t" anchorCtr="0" compatLnSpc="1">
            <a:prstTxWarp prst="textNoShape">
              <a:avLst/>
            </a:prstTxWarp>
          </a:bodyPr>
          <a:lstStyle/>
          <a:p>
            <a:pPr defTabSz="860085" fontAlgn="base">
              <a:spcBef>
                <a:spcPct val="0"/>
              </a:spcBef>
              <a:spcAft>
                <a:spcPct val="0"/>
              </a:spcAft>
            </a:pPr>
            <a:endParaRPr lang="zh-CN" altLang="en-US" sz="1693">
              <a:solidFill>
                <a:prstClr val="black"/>
              </a:solidFill>
              <a:latin typeface="Arial" pitchFamily="34" charset="0"/>
              <a:ea typeface="宋体" pitchFamily="2" charset="-122"/>
            </a:endParaRPr>
          </a:p>
        </p:txBody>
      </p:sp>
      <p:sp>
        <p:nvSpPr>
          <p:cNvPr id="28" name="TextBox 27"/>
          <p:cNvSpPr txBox="1"/>
          <p:nvPr/>
        </p:nvSpPr>
        <p:spPr>
          <a:xfrm>
            <a:off x="4453566" y="1308490"/>
            <a:ext cx="1867819" cy="381771"/>
          </a:xfrm>
          <a:prstGeom prst="rect">
            <a:avLst/>
          </a:prstGeom>
          <a:noFill/>
        </p:spPr>
        <p:txBody>
          <a:bodyPr wrap="none" rtlCol="0">
            <a:spAutoFit/>
          </a:bodyPr>
          <a:lstStyle/>
          <a:p>
            <a:pPr defTabSz="910314"/>
            <a:r>
              <a:rPr lang="zh-CN" altLang="en-US" sz="1881" dirty="0">
                <a:solidFill>
                  <a:srgbClr val="F8F8F8"/>
                </a:solidFill>
                <a:latin typeface="微软雅黑"/>
                <a:ea typeface="微软雅黑"/>
              </a:rPr>
              <a:t>请输入您的标题</a:t>
            </a:r>
          </a:p>
        </p:txBody>
      </p:sp>
      <p:sp>
        <p:nvSpPr>
          <p:cNvPr id="29" name="空心弧 28"/>
          <p:cNvSpPr/>
          <p:nvPr/>
        </p:nvSpPr>
        <p:spPr bwMode="auto">
          <a:xfrm flipV="1">
            <a:off x="1591970" y="809747"/>
            <a:ext cx="1373814" cy="1373814"/>
          </a:xfrm>
          <a:prstGeom prst="blockArc">
            <a:avLst>
              <a:gd name="adj1" fmla="val 5423681"/>
              <a:gd name="adj2" fmla="val 20860726"/>
              <a:gd name="adj3" fmla="val 17514"/>
            </a:avLst>
          </a:prstGeom>
          <a:solidFill>
            <a:schemeClr val="bg2"/>
          </a:solidFill>
          <a:ln w="9525" cap="flat" cmpd="sng" algn="ctr">
            <a:noFill/>
            <a:prstDash val="solid"/>
            <a:round/>
            <a:headEnd type="none" w="med" len="med"/>
            <a:tailEnd type="none" w="med" len="med"/>
          </a:ln>
          <a:effectLst/>
          <a:extLst/>
        </p:spPr>
        <p:txBody>
          <a:bodyPr vert="horz" wrap="square" lIns="86005" tIns="43002" rIns="86005" bIns="43002" numCol="1" rtlCol="0" anchor="t" anchorCtr="0" compatLnSpc="1">
            <a:prstTxWarp prst="textNoShape">
              <a:avLst/>
            </a:prstTxWarp>
          </a:bodyPr>
          <a:lstStyle/>
          <a:p>
            <a:pPr defTabSz="860085" fontAlgn="base">
              <a:spcBef>
                <a:spcPct val="0"/>
              </a:spcBef>
              <a:spcAft>
                <a:spcPct val="0"/>
              </a:spcAft>
            </a:pPr>
            <a:endParaRPr lang="zh-CN" altLang="en-US" sz="1693">
              <a:solidFill>
                <a:prstClr val="black"/>
              </a:solidFill>
              <a:latin typeface="Arial" pitchFamily="34" charset="0"/>
              <a:ea typeface="宋体" pitchFamily="2" charset="-122"/>
            </a:endParaRPr>
          </a:p>
        </p:txBody>
      </p:sp>
      <p:sp>
        <p:nvSpPr>
          <p:cNvPr id="30" name="空心弧 29"/>
          <p:cNvSpPr/>
          <p:nvPr/>
        </p:nvSpPr>
        <p:spPr bwMode="auto">
          <a:xfrm rot="10800000" flipV="1">
            <a:off x="2694551" y="1054925"/>
            <a:ext cx="1373814" cy="1373814"/>
          </a:xfrm>
          <a:prstGeom prst="blockArc">
            <a:avLst>
              <a:gd name="adj1" fmla="val 5423681"/>
              <a:gd name="adj2" fmla="val 20860726"/>
              <a:gd name="adj3" fmla="val 17514"/>
            </a:avLst>
          </a:prstGeom>
          <a:solidFill>
            <a:schemeClr val="accent1"/>
          </a:solidFill>
          <a:ln w="9525" cap="flat" cmpd="sng" algn="ctr">
            <a:noFill/>
            <a:prstDash val="solid"/>
            <a:round/>
            <a:headEnd type="none" w="med" len="med"/>
            <a:tailEnd type="none" w="med" len="med"/>
          </a:ln>
          <a:effectLst/>
          <a:extLst/>
        </p:spPr>
        <p:txBody>
          <a:bodyPr vert="horz" wrap="square" lIns="86005" tIns="43002" rIns="86005" bIns="43002" numCol="1" rtlCol="0" anchor="t" anchorCtr="0" compatLnSpc="1">
            <a:prstTxWarp prst="textNoShape">
              <a:avLst/>
            </a:prstTxWarp>
          </a:bodyPr>
          <a:lstStyle/>
          <a:p>
            <a:pPr defTabSz="860085" fontAlgn="base">
              <a:spcBef>
                <a:spcPct val="0"/>
              </a:spcBef>
              <a:spcAft>
                <a:spcPct val="0"/>
              </a:spcAft>
            </a:pPr>
            <a:endParaRPr lang="zh-CN" altLang="en-US" sz="1693">
              <a:solidFill>
                <a:prstClr val="black"/>
              </a:solidFill>
              <a:latin typeface="Arial" pitchFamily="34" charset="0"/>
              <a:ea typeface="宋体" pitchFamily="2" charset="-122"/>
            </a:endParaRPr>
          </a:p>
        </p:txBody>
      </p:sp>
      <p:sp>
        <p:nvSpPr>
          <p:cNvPr id="31" name="空心弧 30"/>
          <p:cNvSpPr/>
          <p:nvPr/>
        </p:nvSpPr>
        <p:spPr bwMode="auto">
          <a:xfrm rot="4631022" flipV="1">
            <a:off x="2726385" y="2194296"/>
            <a:ext cx="1373814" cy="1373814"/>
          </a:xfrm>
          <a:prstGeom prst="blockArc">
            <a:avLst>
              <a:gd name="adj1" fmla="val 10168821"/>
              <a:gd name="adj2" fmla="val 20860726"/>
              <a:gd name="adj3" fmla="val 17514"/>
            </a:avLst>
          </a:prstGeom>
          <a:solidFill>
            <a:schemeClr val="accent2"/>
          </a:solidFill>
          <a:ln w="9525" cap="flat" cmpd="sng" algn="ctr">
            <a:noFill/>
            <a:prstDash val="solid"/>
            <a:round/>
            <a:headEnd type="none" w="med" len="med"/>
            <a:tailEnd type="none" w="med" len="med"/>
          </a:ln>
          <a:effectLst/>
          <a:extLst/>
        </p:spPr>
        <p:txBody>
          <a:bodyPr vert="horz" wrap="square" lIns="86005" tIns="43002" rIns="86005" bIns="43002" numCol="1" rtlCol="0" anchor="t" anchorCtr="0" compatLnSpc="1">
            <a:prstTxWarp prst="textNoShape">
              <a:avLst/>
            </a:prstTxWarp>
          </a:bodyPr>
          <a:lstStyle/>
          <a:p>
            <a:pPr defTabSz="860085" fontAlgn="base">
              <a:spcBef>
                <a:spcPct val="0"/>
              </a:spcBef>
              <a:spcAft>
                <a:spcPct val="0"/>
              </a:spcAft>
            </a:pPr>
            <a:endParaRPr lang="zh-CN" altLang="en-US" sz="1693">
              <a:solidFill>
                <a:prstClr val="black"/>
              </a:solidFill>
              <a:latin typeface="Arial" pitchFamily="34" charset="0"/>
              <a:ea typeface="宋体" pitchFamily="2" charset="-122"/>
            </a:endParaRPr>
          </a:p>
        </p:txBody>
      </p:sp>
      <p:sp>
        <p:nvSpPr>
          <p:cNvPr id="32" name="空心弧 31"/>
          <p:cNvSpPr/>
          <p:nvPr/>
        </p:nvSpPr>
        <p:spPr bwMode="auto">
          <a:xfrm>
            <a:off x="1612045" y="3568416"/>
            <a:ext cx="1373814" cy="1373814"/>
          </a:xfrm>
          <a:prstGeom prst="blockArc">
            <a:avLst>
              <a:gd name="adj1" fmla="val 5423681"/>
              <a:gd name="adj2" fmla="val 20860726"/>
              <a:gd name="adj3" fmla="val 17514"/>
            </a:avLst>
          </a:prstGeom>
          <a:solidFill>
            <a:schemeClr val="accent4"/>
          </a:solidFill>
          <a:ln w="9525" cap="flat" cmpd="sng" algn="ctr">
            <a:noFill/>
            <a:prstDash val="solid"/>
            <a:round/>
            <a:headEnd type="none" w="med" len="med"/>
            <a:tailEnd type="none" w="med" len="med"/>
          </a:ln>
          <a:effectLst/>
          <a:extLst/>
        </p:spPr>
        <p:txBody>
          <a:bodyPr vert="horz" wrap="square" lIns="86005" tIns="43002" rIns="86005" bIns="43002" numCol="1" rtlCol="0" anchor="t" anchorCtr="0" compatLnSpc="1">
            <a:prstTxWarp prst="textNoShape">
              <a:avLst/>
            </a:prstTxWarp>
          </a:bodyPr>
          <a:lstStyle/>
          <a:p>
            <a:pPr defTabSz="860085" fontAlgn="base">
              <a:spcBef>
                <a:spcPct val="0"/>
              </a:spcBef>
              <a:spcAft>
                <a:spcPct val="0"/>
              </a:spcAft>
            </a:pPr>
            <a:endParaRPr lang="zh-CN" altLang="en-US" sz="1693">
              <a:solidFill>
                <a:prstClr val="black"/>
              </a:solidFill>
              <a:latin typeface="Arial" pitchFamily="34" charset="0"/>
              <a:ea typeface="宋体" pitchFamily="2" charset="-122"/>
            </a:endParaRPr>
          </a:p>
        </p:txBody>
      </p:sp>
      <p:sp>
        <p:nvSpPr>
          <p:cNvPr id="33" name="空心弧 32"/>
          <p:cNvSpPr/>
          <p:nvPr/>
        </p:nvSpPr>
        <p:spPr bwMode="auto">
          <a:xfrm rot="10800000">
            <a:off x="2714626" y="3323237"/>
            <a:ext cx="1373814" cy="1373814"/>
          </a:xfrm>
          <a:prstGeom prst="blockArc">
            <a:avLst>
              <a:gd name="adj1" fmla="val 5423681"/>
              <a:gd name="adj2" fmla="val 20860726"/>
              <a:gd name="adj3" fmla="val 17514"/>
            </a:avLst>
          </a:prstGeom>
          <a:solidFill>
            <a:schemeClr val="accent3"/>
          </a:solidFill>
          <a:ln w="9525" cap="flat" cmpd="sng" algn="ctr">
            <a:noFill/>
            <a:prstDash val="solid"/>
            <a:round/>
            <a:headEnd type="none" w="med" len="med"/>
            <a:tailEnd type="none" w="med" len="med"/>
          </a:ln>
          <a:effectLst/>
          <a:extLst/>
        </p:spPr>
        <p:txBody>
          <a:bodyPr vert="horz" wrap="square" lIns="86005" tIns="43002" rIns="86005" bIns="43002" numCol="1" rtlCol="0" anchor="t" anchorCtr="0" compatLnSpc="1">
            <a:prstTxWarp prst="textNoShape">
              <a:avLst/>
            </a:prstTxWarp>
          </a:bodyPr>
          <a:lstStyle/>
          <a:p>
            <a:pPr defTabSz="860085" fontAlgn="base">
              <a:spcBef>
                <a:spcPct val="0"/>
              </a:spcBef>
              <a:spcAft>
                <a:spcPct val="0"/>
              </a:spcAft>
            </a:pPr>
            <a:endParaRPr lang="zh-CN" altLang="en-US" sz="1693">
              <a:solidFill>
                <a:prstClr val="black"/>
              </a:solidFill>
              <a:latin typeface="Arial" pitchFamily="34" charset="0"/>
              <a:ea typeface="宋体" pitchFamily="2" charset="-122"/>
            </a:endParaRPr>
          </a:p>
        </p:txBody>
      </p:sp>
      <p:sp>
        <p:nvSpPr>
          <p:cNvPr id="34" name="TextBox 33"/>
          <p:cNvSpPr txBox="1"/>
          <p:nvPr/>
        </p:nvSpPr>
        <p:spPr>
          <a:xfrm>
            <a:off x="3157884" y="1417164"/>
            <a:ext cx="546945" cy="671274"/>
          </a:xfrm>
          <a:prstGeom prst="rect">
            <a:avLst/>
          </a:prstGeom>
          <a:noFill/>
        </p:spPr>
        <p:txBody>
          <a:bodyPr wrap="none" rtlCol="0">
            <a:spAutoFit/>
          </a:bodyPr>
          <a:lstStyle/>
          <a:p>
            <a:pPr defTabSz="910314"/>
            <a:r>
              <a:rPr lang="en-US" altLang="zh-CN" sz="3762" b="1" dirty="0">
                <a:solidFill>
                  <a:srgbClr val="FFC000"/>
                </a:solidFill>
                <a:latin typeface="微软雅黑"/>
                <a:ea typeface="微软雅黑"/>
              </a:rPr>
              <a:t>A</a:t>
            </a:r>
            <a:endParaRPr lang="zh-CN" altLang="en-US" sz="3762" b="1" dirty="0">
              <a:solidFill>
                <a:srgbClr val="FFC000"/>
              </a:solidFill>
              <a:latin typeface="微软雅黑"/>
              <a:ea typeface="微软雅黑"/>
            </a:endParaRPr>
          </a:p>
        </p:txBody>
      </p:sp>
      <p:sp>
        <p:nvSpPr>
          <p:cNvPr id="35" name="TextBox 34"/>
          <p:cNvSpPr txBox="1"/>
          <p:nvPr/>
        </p:nvSpPr>
        <p:spPr>
          <a:xfrm>
            <a:off x="3157884" y="3689236"/>
            <a:ext cx="514885" cy="671274"/>
          </a:xfrm>
          <a:prstGeom prst="rect">
            <a:avLst/>
          </a:prstGeom>
          <a:noFill/>
        </p:spPr>
        <p:txBody>
          <a:bodyPr wrap="none" rtlCol="0">
            <a:spAutoFit/>
          </a:bodyPr>
          <a:lstStyle/>
          <a:p>
            <a:pPr defTabSz="910314"/>
            <a:r>
              <a:rPr lang="en-US" altLang="zh-CN" sz="3762" b="1" dirty="0">
                <a:solidFill>
                  <a:srgbClr val="FFC000"/>
                </a:solidFill>
                <a:latin typeface="微软雅黑"/>
                <a:ea typeface="微软雅黑"/>
              </a:rPr>
              <a:t>B</a:t>
            </a:r>
            <a:endParaRPr lang="zh-CN" altLang="en-US" sz="3762" b="1" dirty="0">
              <a:solidFill>
                <a:srgbClr val="FFC000"/>
              </a:solidFill>
              <a:latin typeface="微软雅黑"/>
              <a:ea typeface="微软雅黑"/>
            </a:endParaRPr>
          </a:p>
        </p:txBody>
      </p:sp>
      <p:sp>
        <p:nvSpPr>
          <p:cNvPr id="36" name="TextBox 35"/>
          <p:cNvSpPr txBox="1"/>
          <p:nvPr/>
        </p:nvSpPr>
        <p:spPr>
          <a:xfrm>
            <a:off x="4235459" y="1920960"/>
            <a:ext cx="3993851" cy="700448"/>
          </a:xfrm>
          <a:prstGeom prst="rect">
            <a:avLst/>
          </a:prstGeom>
          <a:noFill/>
        </p:spPr>
        <p:txBody>
          <a:bodyPr wrap="square" rtlCol="0">
            <a:spAutoFit/>
          </a:bodyPr>
          <a:lstStyle/>
          <a:p>
            <a:pPr defTabSz="910314">
              <a:lnSpc>
                <a:spcPct val="150000"/>
              </a:lnSpc>
            </a:pPr>
            <a:r>
              <a:rPr lang="zh-CN" altLang="en-US" sz="1317" dirty="0">
                <a:solidFill>
                  <a:prstClr val="black">
                    <a:lumMod val="50000"/>
                    <a:lumOff val="50000"/>
                  </a:prstClr>
                </a:solidFill>
                <a:latin typeface="微软雅黑"/>
                <a:ea typeface="微软雅黑"/>
              </a:rPr>
              <a:t>这里输入您的文字这里输入您的文字这里输入您的文字这里输入您的文字这里输入您</a:t>
            </a:r>
          </a:p>
        </p:txBody>
      </p:sp>
      <p:sp>
        <p:nvSpPr>
          <p:cNvPr id="37" name="TextBox 36"/>
          <p:cNvSpPr txBox="1"/>
          <p:nvPr/>
        </p:nvSpPr>
        <p:spPr>
          <a:xfrm>
            <a:off x="4235459" y="4082851"/>
            <a:ext cx="4061579" cy="700448"/>
          </a:xfrm>
          <a:prstGeom prst="rect">
            <a:avLst/>
          </a:prstGeom>
          <a:noFill/>
        </p:spPr>
        <p:txBody>
          <a:bodyPr wrap="square" rtlCol="0">
            <a:spAutoFit/>
          </a:bodyPr>
          <a:lstStyle>
            <a:defPPr>
              <a:defRPr lang="zh-CN"/>
            </a:defPPr>
            <a:lvl1pPr>
              <a:lnSpc>
                <a:spcPct val="150000"/>
              </a:lnSpc>
              <a:defRPr sz="1400">
                <a:solidFill>
                  <a:schemeClr val="tx1">
                    <a:lumMod val="50000"/>
                    <a:lumOff val="50000"/>
                  </a:schemeClr>
                </a:solidFill>
                <a:latin typeface="+mn-ea"/>
              </a:defRPr>
            </a:lvl1pPr>
          </a:lstStyle>
          <a:p>
            <a:pPr defTabSz="910314"/>
            <a:r>
              <a:rPr lang="zh-CN" altLang="en-US" sz="1317" dirty="0">
                <a:solidFill>
                  <a:prstClr val="black">
                    <a:lumMod val="50000"/>
                    <a:lumOff val="50000"/>
                  </a:prstClr>
                </a:solidFill>
                <a:latin typeface="微软雅黑"/>
                <a:ea typeface="微软雅黑"/>
              </a:rPr>
              <a:t>这里输入您的文字这里输入您的文字这里输入您的文字这里输入您的文字这里输入您</a:t>
            </a:r>
          </a:p>
        </p:txBody>
      </p:sp>
      <p:sp>
        <p:nvSpPr>
          <p:cNvPr id="38" name="TextBox 37"/>
          <p:cNvSpPr txBox="1"/>
          <p:nvPr/>
        </p:nvSpPr>
        <p:spPr>
          <a:xfrm>
            <a:off x="4453566" y="3657580"/>
            <a:ext cx="1867819" cy="381771"/>
          </a:xfrm>
          <a:prstGeom prst="rect">
            <a:avLst/>
          </a:prstGeom>
          <a:noFill/>
        </p:spPr>
        <p:txBody>
          <a:bodyPr wrap="none" rtlCol="0">
            <a:spAutoFit/>
          </a:bodyPr>
          <a:lstStyle/>
          <a:p>
            <a:pPr defTabSz="910314"/>
            <a:r>
              <a:rPr lang="zh-CN" altLang="en-US" sz="1881" dirty="0">
                <a:solidFill>
                  <a:srgbClr val="F8F8F8"/>
                </a:solidFill>
                <a:latin typeface="微软雅黑"/>
                <a:ea typeface="微软雅黑"/>
              </a:rPr>
              <a:t>请输入您的标题</a:t>
            </a:r>
          </a:p>
        </p:txBody>
      </p:sp>
    </p:spTree>
    <p:extLst>
      <p:ext uri="{BB962C8B-B14F-4D97-AF65-F5344CB8AC3E}">
        <p14:creationId xmlns:p14="http://schemas.microsoft.com/office/powerpoint/2010/main" val="4190870039"/>
      </p:ext>
    </p:extLst>
  </p:cSld>
  <p:clrMapOvr>
    <a:masterClrMapping/>
  </p:clrMapOvr>
  <p:transition spd="med" advClick="0" advTm="4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left)">
                                      <p:cBhvr>
                                        <p:cTn id="11" dur="500"/>
                                        <p:tgtEl>
                                          <p:spTgt spid="3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wipe(up)">
                                      <p:cBhvr>
                                        <p:cTn id="15" dur="500"/>
                                        <p:tgtEl>
                                          <p:spTgt spid="3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wipe(up)">
                                      <p:cBhvr>
                                        <p:cTn id="19" dur="500"/>
                                        <p:tgtEl>
                                          <p:spTgt spid="33"/>
                                        </p:tgtEl>
                                      </p:cBhvr>
                                    </p:animEffect>
                                  </p:childTnLst>
                                </p:cTn>
                              </p:par>
                            </p:childTnLst>
                          </p:cTn>
                        </p:par>
                        <p:par>
                          <p:cTn id="20" fill="hold">
                            <p:stCondLst>
                              <p:cond delay="2000"/>
                            </p:stCondLst>
                            <p:childTnLst>
                              <p:par>
                                <p:cTn id="21" presetID="22" presetClass="entr" presetSubtype="2"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wipe(right)">
                                      <p:cBhvr>
                                        <p:cTn id="23" dur="500"/>
                                        <p:tgtEl>
                                          <p:spTgt spid="32"/>
                                        </p:tgtEl>
                                      </p:cBhvr>
                                    </p:animEffect>
                                  </p:childTnLst>
                                </p:cTn>
                              </p:par>
                            </p:childTnLst>
                          </p:cTn>
                        </p:par>
                        <p:par>
                          <p:cTn id="24" fill="hold">
                            <p:stCondLst>
                              <p:cond delay="2500"/>
                            </p:stCondLst>
                            <p:childTnLst>
                              <p:par>
                                <p:cTn id="25" presetID="2" presetClass="entr" presetSubtype="8"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 calcmode="lin" valueType="num">
                                      <p:cBhvr additive="base">
                                        <p:cTn id="27" dur="500" fill="hold"/>
                                        <p:tgtEl>
                                          <p:spTgt spid="34"/>
                                        </p:tgtEl>
                                        <p:attrNameLst>
                                          <p:attrName>ppt_x</p:attrName>
                                        </p:attrNameLst>
                                      </p:cBhvr>
                                      <p:tavLst>
                                        <p:tav tm="0">
                                          <p:val>
                                            <p:strVal val="0-#ppt_w/2"/>
                                          </p:val>
                                        </p:tav>
                                        <p:tav tm="100000">
                                          <p:val>
                                            <p:strVal val="#ppt_x"/>
                                          </p:val>
                                        </p:tav>
                                      </p:tavLst>
                                    </p:anim>
                                    <p:anim calcmode="lin" valueType="num">
                                      <p:cBhvr additive="base">
                                        <p:cTn id="28" dur="500" fill="hold"/>
                                        <p:tgtEl>
                                          <p:spTgt spid="34"/>
                                        </p:tgtEl>
                                        <p:attrNameLst>
                                          <p:attrName>ppt_y</p:attrName>
                                        </p:attrNameLst>
                                      </p:cBhvr>
                                      <p:tavLst>
                                        <p:tav tm="0">
                                          <p:val>
                                            <p:strVal val="#ppt_y"/>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left)">
                                      <p:cBhvr>
                                        <p:cTn id="32" dur="500"/>
                                        <p:tgtEl>
                                          <p:spTgt spid="27"/>
                                        </p:tgtEl>
                                      </p:cBhvr>
                                    </p:animEffect>
                                  </p:childTnLst>
                                </p:cTn>
                              </p:par>
                            </p:childTnLst>
                          </p:cTn>
                        </p:par>
                        <p:par>
                          <p:cTn id="33" fill="hold">
                            <p:stCondLst>
                              <p:cond delay="3500"/>
                            </p:stCondLst>
                            <p:childTnLst>
                              <p:par>
                                <p:cTn id="34" presetID="41" presetClass="entr" presetSubtype="0" fill="hold" grpId="0" nodeType="afterEffect">
                                  <p:stCondLst>
                                    <p:cond delay="0"/>
                                  </p:stCondLst>
                                  <p:iterate type="lt">
                                    <p:tmPct val="10000"/>
                                  </p:iterate>
                                  <p:childTnLst>
                                    <p:set>
                                      <p:cBhvr>
                                        <p:cTn id="35" dur="1" fill="hold">
                                          <p:stCondLst>
                                            <p:cond delay="0"/>
                                          </p:stCondLst>
                                        </p:cTn>
                                        <p:tgtEl>
                                          <p:spTgt spid="28"/>
                                        </p:tgtEl>
                                        <p:attrNameLst>
                                          <p:attrName>style.visibility</p:attrName>
                                        </p:attrNameLst>
                                      </p:cBhvr>
                                      <p:to>
                                        <p:strVal val="visible"/>
                                      </p:to>
                                    </p:set>
                                    <p:anim calcmode="lin" valueType="num">
                                      <p:cBhvr>
                                        <p:cTn id="36" dur="30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37" dur="300" fill="hold"/>
                                        <p:tgtEl>
                                          <p:spTgt spid="28"/>
                                        </p:tgtEl>
                                        <p:attrNameLst>
                                          <p:attrName>ppt_y</p:attrName>
                                        </p:attrNameLst>
                                      </p:cBhvr>
                                      <p:tavLst>
                                        <p:tav tm="0">
                                          <p:val>
                                            <p:strVal val="#ppt_y"/>
                                          </p:val>
                                        </p:tav>
                                        <p:tav tm="100000">
                                          <p:val>
                                            <p:strVal val="#ppt_y"/>
                                          </p:val>
                                        </p:tav>
                                      </p:tavLst>
                                    </p:anim>
                                    <p:anim calcmode="lin" valueType="num">
                                      <p:cBhvr>
                                        <p:cTn id="38" dur="30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39" dur="300" fill="hold"/>
                                        <p:tgtEl>
                                          <p:spTgt spid="28"/>
                                        </p:tgtEl>
                                        <p:attrNameLst>
                                          <p:attrName>ppt_w</p:attrName>
                                        </p:attrNameLst>
                                      </p:cBhvr>
                                      <p:tavLst>
                                        <p:tav tm="0">
                                          <p:val>
                                            <p:strVal val="#ppt_w/10"/>
                                          </p:val>
                                        </p:tav>
                                        <p:tav tm="50000">
                                          <p:val>
                                            <p:strVal val="#ppt_w+.01"/>
                                          </p:val>
                                        </p:tav>
                                        <p:tav tm="100000">
                                          <p:val>
                                            <p:strVal val="#ppt_w"/>
                                          </p:val>
                                        </p:tav>
                                      </p:tavLst>
                                    </p:anim>
                                    <p:animEffect transition="in" filter="fade">
                                      <p:cBhvr>
                                        <p:cTn id="40" dur="300" tmFilter="0,0; .5, 1; 1, 1"/>
                                        <p:tgtEl>
                                          <p:spTgt spid="28"/>
                                        </p:tgtEl>
                                      </p:cBhvr>
                                    </p:animEffect>
                                  </p:childTnLst>
                                </p:cTn>
                              </p:par>
                            </p:childTnLst>
                          </p:cTn>
                        </p:par>
                        <p:par>
                          <p:cTn id="41" fill="hold">
                            <p:stCondLst>
                              <p:cond delay="3980"/>
                            </p:stCondLst>
                            <p:childTnLst>
                              <p:par>
                                <p:cTn id="42" presetID="42" presetClass="entr" presetSubtype="0" fill="hold" grpId="0" nodeType="after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500"/>
                                        <p:tgtEl>
                                          <p:spTgt spid="36"/>
                                        </p:tgtEl>
                                      </p:cBhvr>
                                    </p:animEffect>
                                    <p:anim calcmode="lin" valueType="num">
                                      <p:cBhvr>
                                        <p:cTn id="45" dur="500" fill="hold"/>
                                        <p:tgtEl>
                                          <p:spTgt spid="36"/>
                                        </p:tgtEl>
                                        <p:attrNameLst>
                                          <p:attrName>ppt_x</p:attrName>
                                        </p:attrNameLst>
                                      </p:cBhvr>
                                      <p:tavLst>
                                        <p:tav tm="0">
                                          <p:val>
                                            <p:strVal val="#ppt_x"/>
                                          </p:val>
                                        </p:tav>
                                        <p:tav tm="100000">
                                          <p:val>
                                            <p:strVal val="#ppt_x"/>
                                          </p:val>
                                        </p:tav>
                                      </p:tavLst>
                                    </p:anim>
                                    <p:anim calcmode="lin" valueType="num">
                                      <p:cBhvr>
                                        <p:cTn id="46" dur="500" fill="hold"/>
                                        <p:tgtEl>
                                          <p:spTgt spid="36"/>
                                        </p:tgtEl>
                                        <p:attrNameLst>
                                          <p:attrName>ppt_y</p:attrName>
                                        </p:attrNameLst>
                                      </p:cBhvr>
                                      <p:tavLst>
                                        <p:tav tm="0">
                                          <p:val>
                                            <p:strVal val="#ppt_y+.1"/>
                                          </p:val>
                                        </p:tav>
                                        <p:tav tm="100000">
                                          <p:val>
                                            <p:strVal val="#ppt_y"/>
                                          </p:val>
                                        </p:tav>
                                      </p:tavLst>
                                    </p:anim>
                                  </p:childTnLst>
                                </p:cTn>
                              </p:par>
                            </p:childTnLst>
                          </p:cTn>
                        </p:par>
                        <p:par>
                          <p:cTn id="47" fill="hold">
                            <p:stCondLst>
                              <p:cond delay="4480"/>
                            </p:stCondLst>
                            <p:childTnLst>
                              <p:par>
                                <p:cTn id="48" presetID="2" presetClass="entr" presetSubtype="8" fill="hold" grpId="0" nodeType="afterEffect">
                                  <p:stCondLst>
                                    <p:cond delay="0"/>
                                  </p:stCondLst>
                                  <p:childTnLst>
                                    <p:set>
                                      <p:cBhvr>
                                        <p:cTn id="49" dur="1" fill="hold">
                                          <p:stCondLst>
                                            <p:cond delay="0"/>
                                          </p:stCondLst>
                                        </p:cTn>
                                        <p:tgtEl>
                                          <p:spTgt spid="35"/>
                                        </p:tgtEl>
                                        <p:attrNameLst>
                                          <p:attrName>style.visibility</p:attrName>
                                        </p:attrNameLst>
                                      </p:cBhvr>
                                      <p:to>
                                        <p:strVal val="visible"/>
                                      </p:to>
                                    </p:set>
                                    <p:anim calcmode="lin" valueType="num">
                                      <p:cBhvr additive="base">
                                        <p:cTn id="50" dur="500" fill="hold"/>
                                        <p:tgtEl>
                                          <p:spTgt spid="35"/>
                                        </p:tgtEl>
                                        <p:attrNameLst>
                                          <p:attrName>ppt_x</p:attrName>
                                        </p:attrNameLst>
                                      </p:cBhvr>
                                      <p:tavLst>
                                        <p:tav tm="0">
                                          <p:val>
                                            <p:strVal val="0-#ppt_w/2"/>
                                          </p:val>
                                        </p:tav>
                                        <p:tav tm="100000">
                                          <p:val>
                                            <p:strVal val="#ppt_x"/>
                                          </p:val>
                                        </p:tav>
                                      </p:tavLst>
                                    </p:anim>
                                    <p:anim calcmode="lin" valueType="num">
                                      <p:cBhvr additive="base">
                                        <p:cTn id="51" dur="500" fill="hold"/>
                                        <p:tgtEl>
                                          <p:spTgt spid="35"/>
                                        </p:tgtEl>
                                        <p:attrNameLst>
                                          <p:attrName>ppt_y</p:attrName>
                                        </p:attrNameLst>
                                      </p:cBhvr>
                                      <p:tavLst>
                                        <p:tav tm="0">
                                          <p:val>
                                            <p:strVal val="#ppt_y"/>
                                          </p:val>
                                        </p:tav>
                                        <p:tav tm="100000">
                                          <p:val>
                                            <p:strVal val="#ppt_y"/>
                                          </p:val>
                                        </p:tav>
                                      </p:tavLst>
                                    </p:anim>
                                  </p:childTnLst>
                                </p:cTn>
                              </p:par>
                            </p:childTnLst>
                          </p:cTn>
                        </p:par>
                        <p:par>
                          <p:cTn id="52" fill="hold">
                            <p:stCondLst>
                              <p:cond delay="4980"/>
                            </p:stCondLst>
                            <p:childTnLst>
                              <p:par>
                                <p:cTn id="53" presetID="22" presetClass="entr" presetSubtype="8"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left)">
                                      <p:cBhvr>
                                        <p:cTn id="55" dur="500"/>
                                        <p:tgtEl>
                                          <p:spTgt spid="26"/>
                                        </p:tgtEl>
                                      </p:cBhvr>
                                    </p:animEffect>
                                  </p:childTnLst>
                                </p:cTn>
                              </p:par>
                            </p:childTnLst>
                          </p:cTn>
                        </p:par>
                        <p:par>
                          <p:cTn id="56" fill="hold">
                            <p:stCondLst>
                              <p:cond delay="5480"/>
                            </p:stCondLst>
                            <p:childTnLst>
                              <p:par>
                                <p:cTn id="57" presetID="41" presetClass="entr" presetSubtype="0" fill="hold" grpId="0" nodeType="afterEffect">
                                  <p:stCondLst>
                                    <p:cond delay="0"/>
                                  </p:stCondLst>
                                  <p:iterate type="lt">
                                    <p:tmPct val="10000"/>
                                  </p:iterate>
                                  <p:childTnLst>
                                    <p:set>
                                      <p:cBhvr>
                                        <p:cTn id="58" dur="1" fill="hold">
                                          <p:stCondLst>
                                            <p:cond delay="0"/>
                                          </p:stCondLst>
                                        </p:cTn>
                                        <p:tgtEl>
                                          <p:spTgt spid="38"/>
                                        </p:tgtEl>
                                        <p:attrNameLst>
                                          <p:attrName>style.visibility</p:attrName>
                                        </p:attrNameLst>
                                      </p:cBhvr>
                                      <p:to>
                                        <p:strVal val="visible"/>
                                      </p:to>
                                    </p:set>
                                    <p:anim calcmode="lin" valueType="num">
                                      <p:cBhvr>
                                        <p:cTn id="59" dur="300" fill="hold"/>
                                        <p:tgtEl>
                                          <p:spTgt spid="38"/>
                                        </p:tgtEl>
                                        <p:attrNameLst>
                                          <p:attrName>ppt_x</p:attrName>
                                        </p:attrNameLst>
                                      </p:cBhvr>
                                      <p:tavLst>
                                        <p:tav tm="0">
                                          <p:val>
                                            <p:strVal val="#ppt_x"/>
                                          </p:val>
                                        </p:tav>
                                        <p:tav tm="50000">
                                          <p:val>
                                            <p:strVal val="#ppt_x+.1"/>
                                          </p:val>
                                        </p:tav>
                                        <p:tav tm="100000">
                                          <p:val>
                                            <p:strVal val="#ppt_x"/>
                                          </p:val>
                                        </p:tav>
                                      </p:tavLst>
                                    </p:anim>
                                    <p:anim calcmode="lin" valueType="num">
                                      <p:cBhvr>
                                        <p:cTn id="60" dur="300" fill="hold"/>
                                        <p:tgtEl>
                                          <p:spTgt spid="38"/>
                                        </p:tgtEl>
                                        <p:attrNameLst>
                                          <p:attrName>ppt_y</p:attrName>
                                        </p:attrNameLst>
                                      </p:cBhvr>
                                      <p:tavLst>
                                        <p:tav tm="0">
                                          <p:val>
                                            <p:strVal val="#ppt_y"/>
                                          </p:val>
                                        </p:tav>
                                        <p:tav tm="100000">
                                          <p:val>
                                            <p:strVal val="#ppt_y"/>
                                          </p:val>
                                        </p:tav>
                                      </p:tavLst>
                                    </p:anim>
                                    <p:anim calcmode="lin" valueType="num">
                                      <p:cBhvr>
                                        <p:cTn id="61" dur="300" fill="hold"/>
                                        <p:tgtEl>
                                          <p:spTgt spid="38"/>
                                        </p:tgtEl>
                                        <p:attrNameLst>
                                          <p:attrName>ppt_h</p:attrName>
                                        </p:attrNameLst>
                                      </p:cBhvr>
                                      <p:tavLst>
                                        <p:tav tm="0">
                                          <p:val>
                                            <p:strVal val="#ppt_h/10"/>
                                          </p:val>
                                        </p:tav>
                                        <p:tav tm="50000">
                                          <p:val>
                                            <p:strVal val="#ppt_h+.01"/>
                                          </p:val>
                                        </p:tav>
                                        <p:tav tm="100000">
                                          <p:val>
                                            <p:strVal val="#ppt_h"/>
                                          </p:val>
                                        </p:tav>
                                      </p:tavLst>
                                    </p:anim>
                                    <p:anim calcmode="lin" valueType="num">
                                      <p:cBhvr>
                                        <p:cTn id="62" dur="300" fill="hold"/>
                                        <p:tgtEl>
                                          <p:spTgt spid="38"/>
                                        </p:tgtEl>
                                        <p:attrNameLst>
                                          <p:attrName>ppt_w</p:attrName>
                                        </p:attrNameLst>
                                      </p:cBhvr>
                                      <p:tavLst>
                                        <p:tav tm="0">
                                          <p:val>
                                            <p:strVal val="#ppt_w/10"/>
                                          </p:val>
                                        </p:tav>
                                        <p:tav tm="50000">
                                          <p:val>
                                            <p:strVal val="#ppt_w+.01"/>
                                          </p:val>
                                        </p:tav>
                                        <p:tav tm="100000">
                                          <p:val>
                                            <p:strVal val="#ppt_w"/>
                                          </p:val>
                                        </p:tav>
                                      </p:tavLst>
                                    </p:anim>
                                    <p:animEffect transition="in" filter="fade">
                                      <p:cBhvr>
                                        <p:cTn id="63" dur="300" tmFilter="0,0; .5, 1; 1, 1"/>
                                        <p:tgtEl>
                                          <p:spTgt spid="38"/>
                                        </p:tgtEl>
                                      </p:cBhvr>
                                    </p:animEffect>
                                  </p:childTnLst>
                                </p:cTn>
                              </p:par>
                            </p:childTnLst>
                          </p:cTn>
                        </p:par>
                        <p:par>
                          <p:cTn id="64" fill="hold">
                            <p:stCondLst>
                              <p:cond delay="5960"/>
                            </p:stCondLst>
                            <p:childTnLst>
                              <p:par>
                                <p:cTn id="65" presetID="42" presetClass="entr" presetSubtype="0" fill="hold" grpId="0"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500"/>
                                        <p:tgtEl>
                                          <p:spTgt spid="37"/>
                                        </p:tgtEl>
                                      </p:cBhvr>
                                    </p:animEffect>
                                    <p:anim calcmode="lin" valueType="num">
                                      <p:cBhvr>
                                        <p:cTn id="68" dur="500" fill="hold"/>
                                        <p:tgtEl>
                                          <p:spTgt spid="37"/>
                                        </p:tgtEl>
                                        <p:attrNameLst>
                                          <p:attrName>ppt_x</p:attrName>
                                        </p:attrNameLst>
                                      </p:cBhvr>
                                      <p:tavLst>
                                        <p:tav tm="0">
                                          <p:val>
                                            <p:strVal val="#ppt_x"/>
                                          </p:val>
                                        </p:tav>
                                        <p:tav tm="100000">
                                          <p:val>
                                            <p:strVal val="#ppt_x"/>
                                          </p:val>
                                        </p:tav>
                                      </p:tavLst>
                                    </p:anim>
                                    <p:anim calcmode="lin" valueType="num">
                                      <p:cBhvr>
                                        <p:cTn id="69" dur="5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p:bldP spid="29" grpId="0" animBg="1"/>
      <p:bldP spid="30" grpId="0" animBg="1"/>
      <p:bldP spid="31" grpId="0" animBg="1"/>
      <p:bldP spid="32" grpId="0" animBg="1"/>
      <p:bldP spid="33" grpId="0" animBg="1"/>
      <p:bldP spid="34" grpId="0"/>
      <p:bldP spid="35" grpId="0"/>
      <p:bldP spid="36" grpId="0"/>
      <p:bldP spid="37" grpId="0"/>
      <p:bldP spid="38" grpId="0"/>
    </p:bldLst>
  </p:timing>
  <p:extLst mod="1">
    <p:ext uri="{E180D4A7-C9FB-4DFB-919C-405C955672EB}">
      <p14:showEvtLst xmlns:p14="http://schemas.microsoft.com/office/powerpoint/2010/main">
        <p14:playEvt time="0" objId="30"/>
      </p14:showEvtLst>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Cloud Callout 8"/>
          <p:cNvSpPr/>
          <p:nvPr/>
        </p:nvSpPr>
        <p:spPr bwMode="auto">
          <a:xfrm>
            <a:off x="4673370" y="695153"/>
            <a:ext cx="2068917" cy="1269415"/>
          </a:xfrm>
          <a:prstGeom prst="cloudCallout">
            <a:avLst>
              <a:gd name="adj1" fmla="val -66639"/>
              <a:gd name="adj2" fmla="val 117063"/>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0" tIns="26867" rIns="26867" bIns="53730" numCol="1" spcCol="0" rtlCol="0" fromWordArt="0" anchor="b" anchorCtr="0" forceAA="0" compatLnSpc="1">
            <a:prstTxWarp prst="textNoShape">
              <a:avLst/>
            </a:prstTxWarp>
            <a:noAutofit/>
          </a:bodyPr>
          <a:lstStyle/>
          <a:p>
            <a:pPr defTabSz="910314"/>
            <a:r>
              <a:rPr lang="zh-CN" altLang="en-US" sz="1599" dirty="0">
                <a:gradFill>
                  <a:gsLst>
                    <a:gs pos="0">
                      <a:srgbClr val="FFFFFF"/>
                    </a:gs>
                    <a:gs pos="100000">
                      <a:srgbClr val="FFFFFF"/>
                    </a:gs>
                  </a:gsLst>
                  <a:lin ang="5400000" scaled="0"/>
                </a:gradFill>
                <a:latin typeface="微软雅黑" pitchFamily="34" charset="-122"/>
                <a:ea typeface="微软雅黑" pitchFamily="34" charset="-122"/>
              </a:rPr>
              <a:t>单击填加问题三？</a:t>
            </a:r>
            <a:endParaRPr lang="en-US" altLang="zh-CN" sz="1599" dirty="0">
              <a:gradFill>
                <a:gsLst>
                  <a:gs pos="0">
                    <a:srgbClr val="FFFFFF"/>
                  </a:gs>
                  <a:gs pos="100000">
                    <a:srgbClr val="FFFFFF"/>
                  </a:gs>
                </a:gsLst>
                <a:lin ang="5400000" scaled="0"/>
              </a:gradFill>
              <a:latin typeface="微软雅黑" pitchFamily="34" charset="-122"/>
              <a:ea typeface="微软雅黑" pitchFamily="34" charset="-122"/>
            </a:endParaRPr>
          </a:p>
          <a:p>
            <a:pPr defTabSz="910314"/>
            <a:endParaRPr lang="en-US" altLang="zh-CN" sz="1599" dirty="0">
              <a:gradFill>
                <a:gsLst>
                  <a:gs pos="0">
                    <a:srgbClr val="FFFFFF"/>
                  </a:gs>
                  <a:gs pos="100000">
                    <a:srgbClr val="FFFFFF"/>
                  </a:gs>
                </a:gsLst>
                <a:lin ang="5400000" scaled="0"/>
              </a:gradFill>
              <a:latin typeface="微软雅黑" pitchFamily="34" charset="-122"/>
              <a:ea typeface="微软雅黑" pitchFamily="34" charset="-122"/>
            </a:endParaRPr>
          </a:p>
        </p:txBody>
      </p:sp>
      <p:sp>
        <p:nvSpPr>
          <p:cNvPr id="27" name="Cloud Callout 9"/>
          <p:cNvSpPr/>
          <p:nvPr/>
        </p:nvSpPr>
        <p:spPr bwMode="auto">
          <a:xfrm>
            <a:off x="1089830" y="2251251"/>
            <a:ext cx="2354865" cy="1279657"/>
          </a:xfrm>
          <a:prstGeom prst="cloudCallout">
            <a:avLst>
              <a:gd name="adj1" fmla="val 68799"/>
              <a:gd name="adj2" fmla="val 17194"/>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0" tIns="26867" rIns="26867" bIns="53730" numCol="1" spcCol="0" rtlCol="0" fromWordArt="0" anchor="b" anchorCtr="0" forceAA="0" compatLnSpc="1">
            <a:prstTxWarp prst="textNoShape">
              <a:avLst/>
            </a:prstTxWarp>
            <a:noAutofit/>
          </a:bodyPr>
          <a:lstStyle/>
          <a:p>
            <a:pPr defTabSz="910314"/>
            <a:r>
              <a:rPr lang="zh-CN" altLang="en-US" sz="1599" dirty="0">
                <a:gradFill>
                  <a:gsLst>
                    <a:gs pos="0">
                      <a:srgbClr val="FFFFFF"/>
                    </a:gs>
                    <a:gs pos="100000">
                      <a:srgbClr val="FFFFFF"/>
                    </a:gs>
                  </a:gsLst>
                  <a:lin ang="5400000" scaled="0"/>
                </a:gradFill>
                <a:latin typeface="微软雅黑" pitchFamily="34" charset="-122"/>
                <a:ea typeface="微软雅黑" pitchFamily="34" charset="-122"/>
              </a:rPr>
              <a:t>单击填加问题一？</a:t>
            </a:r>
            <a:endParaRPr lang="en-US" altLang="zh-CN" sz="1599" dirty="0">
              <a:gradFill>
                <a:gsLst>
                  <a:gs pos="0">
                    <a:srgbClr val="FFFFFF"/>
                  </a:gs>
                  <a:gs pos="100000">
                    <a:srgbClr val="FFFFFF"/>
                  </a:gs>
                </a:gsLst>
                <a:lin ang="5400000" scaled="0"/>
              </a:gradFill>
              <a:latin typeface="微软雅黑" pitchFamily="34" charset="-122"/>
              <a:ea typeface="微软雅黑" pitchFamily="34" charset="-122"/>
            </a:endParaRPr>
          </a:p>
          <a:p>
            <a:pPr defTabSz="910314"/>
            <a:endParaRPr lang="en-US" sz="1599" dirty="0">
              <a:gradFill>
                <a:gsLst>
                  <a:gs pos="0">
                    <a:srgbClr val="FFFFFF"/>
                  </a:gs>
                  <a:gs pos="100000">
                    <a:srgbClr val="FFFFFF"/>
                  </a:gs>
                </a:gsLst>
                <a:lin ang="5400000" scaled="0"/>
              </a:gradFill>
              <a:latin typeface="微软雅黑" pitchFamily="34" charset="-122"/>
              <a:ea typeface="微软雅黑" pitchFamily="34" charset="-122"/>
            </a:endParaRPr>
          </a:p>
        </p:txBody>
      </p:sp>
      <p:sp>
        <p:nvSpPr>
          <p:cNvPr id="28" name="Freeform 53"/>
          <p:cNvSpPr>
            <a:spLocks noEditPoints="1"/>
          </p:cNvSpPr>
          <p:nvPr/>
        </p:nvSpPr>
        <p:spPr bwMode="black">
          <a:xfrm>
            <a:off x="3744863" y="2954806"/>
            <a:ext cx="1712671" cy="1932808"/>
          </a:xfrm>
          <a:custGeom>
            <a:avLst/>
            <a:gdLst>
              <a:gd name="T0" fmla="*/ 466 w 1443"/>
              <a:gd name="T1" fmla="*/ 0 h 1627"/>
              <a:gd name="T2" fmla="*/ 466 w 1443"/>
              <a:gd name="T3" fmla="*/ 294 h 1627"/>
              <a:gd name="T4" fmla="*/ 0 w 1443"/>
              <a:gd name="T5" fmla="*/ 1173 h 1627"/>
              <a:gd name="T6" fmla="*/ 48 w 1443"/>
              <a:gd name="T7" fmla="*/ 1230 h 1627"/>
              <a:gd name="T8" fmla="*/ 186 w 1443"/>
              <a:gd name="T9" fmla="*/ 1363 h 1627"/>
              <a:gd name="T10" fmla="*/ 210 w 1443"/>
              <a:gd name="T11" fmla="*/ 1455 h 1627"/>
              <a:gd name="T12" fmla="*/ 31 w 1443"/>
              <a:gd name="T13" fmla="*/ 1545 h 1627"/>
              <a:gd name="T14" fmla="*/ 49 w 1443"/>
              <a:gd name="T15" fmla="*/ 1554 h 1627"/>
              <a:gd name="T16" fmla="*/ 61 w 1443"/>
              <a:gd name="T17" fmla="*/ 1620 h 1627"/>
              <a:gd name="T18" fmla="*/ 73 w 1443"/>
              <a:gd name="T19" fmla="*/ 1553 h 1627"/>
              <a:gd name="T20" fmla="*/ 210 w 1443"/>
              <a:gd name="T21" fmla="*/ 1525 h 1627"/>
              <a:gd name="T22" fmla="*/ 215 w 1443"/>
              <a:gd name="T23" fmla="*/ 1537 h 1627"/>
              <a:gd name="T24" fmla="*/ 228 w 1443"/>
              <a:gd name="T25" fmla="*/ 1594 h 1627"/>
              <a:gd name="T26" fmla="*/ 258 w 1443"/>
              <a:gd name="T27" fmla="*/ 1627 h 1627"/>
              <a:gd name="T28" fmla="*/ 271 w 1443"/>
              <a:gd name="T29" fmla="*/ 1594 h 1627"/>
              <a:gd name="T30" fmla="*/ 276 w 1443"/>
              <a:gd name="T31" fmla="*/ 1537 h 1627"/>
              <a:gd name="T32" fmla="*/ 411 w 1443"/>
              <a:gd name="T33" fmla="*/ 1541 h 1627"/>
              <a:gd name="T34" fmla="*/ 388 w 1443"/>
              <a:gd name="T35" fmla="*/ 1586 h 1627"/>
              <a:gd name="T36" fmla="*/ 457 w 1443"/>
              <a:gd name="T37" fmla="*/ 1586 h 1627"/>
              <a:gd name="T38" fmla="*/ 435 w 1443"/>
              <a:gd name="T39" fmla="*/ 1543 h 1627"/>
              <a:gd name="T40" fmla="*/ 452 w 1443"/>
              <a:gd name="T41" fmla="*/ 1504 h 1627"/>
              <a:gd name="T42" fmla="*/ 276 w 1443"/>
              <a:gd name="T43" fmla="*/ 1363 h 1627"/>
              <a:gd name="T44" fmla="*/ 299 w 1443"/>
              <a:gd name="T45" fmla="*/ 1230 h 1627"/>
              <a:gd name="T46" fmla="*/ 514 w 1443"/>
              <a:gd name="T47" fmla="*/ 1182 h 1627"/>
              <a:gd name="T48" fmla="*/ 494 w 1443"/>
              <a:gd name="T49" fmla="*/ 1134 h 1627"/>
              <a:gd name="T50" fmla="*/ 538 w 1443"/>
              <a:gd name="T51" fmla="*/ 1491 h 1627"/>
              <a:gd name="T52" fmla="*/ 722 w 1443"/>
              <a:gd name="T53" fmla="*/ 1528 h 1627"/>
              <a:gd name="T54" fmla="*/ 816 w 1443"/>
              <a:gd name="T55" fmla="*/ 1053 h 1627"/>
              <a:gd name="T56" fmla="*/ 817 w 1443"/>
              <a:gd name="T57" fmla="*/ 1052 h 1627"/>
              <a:gd name="T58" fmla="*/ 818 w 1443"/>
              <a:gd name="T59" fmla="*/ 1027 h 1627"/>
              <a:gd name="T60" fmla="*/ 439 w 1443"/>
              <a:gd name="T61" fmla="*/ 938 h 1627"/>
              <a:gd name="T62" fmla="*/ 820 w 1443"/>
              <a:gd name="T63" fmla="*/ 772 h 1627"/>
              <a:gd name="T64" fmla="*/ 1231 w 1443"/>
              <a:gd name="T65" fmla="*/ 760 h 1627"/>
              <a:gd name="T66" fmla="*/ 1245 w 1443"/>
              <a:gd name="T67" fmla="*/ 707 h 1627"/>
              <a:gd name="T68" fmla="*/ 1428 w 1443"/>
              <a:gd name="T69" fmla="*/ 267 h 1627"/>
              <a:gd name="T70" fmla="*/ 1235 w 1443"/>
              <a:gd name="T71" fmla="*/ 687 h 1627"/>
              <a:gd name="T72" fmla="*/ 1215 w 1443"/>
              <a:gd name="T73" fmla="*/ 700 h 1627"/>
              <a:gd name="T74" fmla="*/ 898 w 1443"/>
              <a:gd name="T75" fmla="*/ 693 h 1627"/>
              <a:gd name="T76" fmla="*/ 507 w 1443"/>
              <a:gd name="T77" fmla="*/ 615 h 1627"/>
              <a:gd name="T78" fmla="*/ 415 w 1443"/>
              <a:gd name="T79" fmla="*/ 354 h 1627"/>
              <a:gd name="T80" fmla="*/ 196 w 1443"/>
              <a:gd name="T81" fmla="*/ 456 h 1627"/>
              <a:gd name="T82" fmla="*/ 138 w 1443"/>
              <a:gd name="T83" fmla="*/ 730 h 1627"/>
              <a:gd name="T84" fmla="*/ 90 w 1443"/>
              <a:gd name="T85" fmla="*/ 530 h 1627"/>
              <a:gd name="T86" fmla="*/ 6 w 1443"/>
              <a:gd name="T87" fmla="*/ 578 h 1627"/>
              <a:gd name="T88" fmla="*/ 49 w 1443"/>
              <a:gd name="T89" fmla="*/ 966 h 1627"/>
              <a:gd name="T90" fmla="*/ 48 w 1443"/>
              <a:gd name="T91" fmla="*/ 1125 h 1627"/>
              <a:gd name="T92" fmla="*/ 96 w 1443"/>
              <a:gd name="T93" fmla="*/ 1084 h 1627"/>
              <a:gd name="T94" fmla="*/ 96 w 1443"/>
              <a:gd name="T95" fmla="*/ 1125 h 1627"/>
              <a:gd name="T96" fmla="*/ 1084 w 1443"/>
              <a:gd name="T97" fmla="*/ 1519 h 1627"/>
              <a:gd name="T98" fmla="*/ 824 w 1443"/>
              <a:gd name="T99" fmla="*/ 1618 h 1627"/>
              <a:gd name="T100" fmla="*/ 1443 w 1443"/>
              <a:gd name="T101" fmla="*/ 1519 h 1627"/>
              <a:gd name="T102" fmla="*/ 1293 w 1443"/>
              <a:gd name="T103" fmla="*/ 870 h 1627"/>
              <a:gd name="T104" fmla="*/ 1443 w 1443"/>
              <a:gd name="T105" fmla="*/ 772 h 1627"/>
              <a:gd name="T106" fmla="*/ 586 w 1443"/>
              <a:gd name="T107" fmla="*/ 870 h 1627"/>
              <a:gd name="T108" fmla="*/ 1084 w 1443"/>
              <a:gd name="T109" fmla="*/ 1519 h 1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43" h="1627">
                <a:moveTo>
                  <a:pt x="613" y="147"/>
                </a:moveTo>
                <a:cubicBezTo>
                  <a:pt x="613" y="65"/>
                  <a:pt x="547" y="0"/>
                  <a:pt x="466" y="0"/>
                </a:cubicBezTo>
                <a:cubicBezTo>
                  <a:pt x="385" y="0"/>
                  <a:pt x="319" y="65"/>
                  <a:pt x="319" y="147"/>
                </a:cubicBezTo>
                <a:cubicBezTo>
                  <a:pt x="319" y="228"/>
                  <a:pt x="385" y="294"/>
                  <a:pt x="466" y="294"/>
                </a:cubicBezTo>
                <a:cubicBezTo>
                  <a:pt x="547" y="294"/>
                  <a:pt x="613" y="228"/>
                  <a:pt x="613" y="147"/>
                </a:cubicBezTo>
                <a:close/>
                <a:moveTo>
                  <a:pt x="0" y="1173"/>
                </a:moveTo>
                <a:cubicBezTo>
                  <a:pt x="0" y="1182"/>
                  <a:pt x="0" y="1182"/>
                  <a:pt x="0" y="1182"/>
                </a:cubicBezTo>
                <a:cubicBezTo>
                  <a:pt x="0" y="1208"/>
                  <a:pt x="22" y="1230"/>
                  <a:pt x="48" y="1230"/>
                </a:cubicBezTo>
                <a:cubicBezTo>
                  <a:pt x="186" y="1230"/>
                  <a:pt x="186" y="1230"/>
                  <a:pt x="186" y="1230"/>
                </a:cubicBezTo>
                <a:cubicBezTo>
                  <a:pt x="186" y="1363"/>
                  <a:pt x="186" y="1363"/>
                  <a:pt x="186" y="1363"/>
                </a:cubicBezTo>
                <a:cubicBezTo>
                  <a:pt x="210" y="1363"/>
                  <a:pt x="210" y="1363"/>
                  <a:pt x="210" y="1363"/>
                </a:cubicBezTo>
                <a:cubicBezTo>
                  <a:pt x="210" y="1455"/>
                  <a:pt x="210" y="1455"/>
                  <a:pt x="210" y="1455"/>
                </a:cubicBezTo>
                <a:cubicBezTo>
                  <a:pt x="31" y="1504"/>
                  <a:pt x="31" y="1504"/>
                  <a:pt x="31" y="1504"/>
                </a:cubicBezTo>
                <a:cubicBezTo>
                  <a:pt x="31" y="1545"/>
                  <a:pt x="31" y="1545"/>
                  <a:pt x="31" y="1545"/>
                </a:cubicBezTo>
                <a:cubicBezTo>
                  <a:pt x="49" y="1543"/>
                  <a:pt x="49" y="1543"/>
                  <a:pt x="49" y="1543"/>
                </a:cubicBezTo>
                <a:cubicBezTo>
                  <a:pt x="49" y="1554"/>
                  <a:pt x="49" y="1554"/>
                  <a:pt x="49" y="1554"/>
                </a:cubicBezTo>
                <a:cubicBezTo>
                  <a:pt x="36" y="1558"/>
                  <a:pt x="26" y="1571"/>
                  <a:pt x="26" y="1586"/>
                </a:cubicBezTo>
                <a:cubicBezTo>
                  <a:pt x="26" y="1605"/>
                  <a:pt x="42" y="1620"/>
                  <a:pt x="61" y="1620"/>
                </a:cubicBezTo>
                <a:cubicBezTo>
                  <a:pt x="80" y="1620"/>
                  <a:pt x="95" y="1605"/>
                  <a:pt x="95" y="1586"/>
                </a:cubicBezTo>
                <a:cubicBezTo>
                  <a:pt x="95" y="1571"/>
                  <a:pt x="86" y="1558"/>
                  <a:pt x="73" y="1553"/>
                </a:cubicBezTo>
                <a:cubicBezTo>
                  <a:pt x="73" y="1541"/>
                  <a:pt x="73" y="1541"/>
                  <a:pt x="73" y="1541"/>
                </a:cubicBezTo>
                <a:cubicBezTo>
                  <a:pt x="210" y="1525"/>
                  <a:pt x="210" y="1525"/>
                  <a:pt x="210" y="1525"/>
                </a:cubicBezTo>
                <a:cubicBezTo>
                  <a:pt x="210" y="1537"/>
                  <a:pt x="210" y="1537"/>
                  <a:pt x="210" y="1537"/>
                </a:cubicBezTo>
                <a:cubicBezTo>
                  <a:pt x="215" y="1537"/>
                  <a:pt x="215" y="1537"/>
                  <a:pt x="215" y="1537"/>
                </a:cubicBezTo>
                <a:cubicBezTo>
                  <a:pt x="215" y="1594"/>
                  <a:pt x="215" y="1594"/>
                  <a:pt x="215" y="1594"/>
                </a:cubicBezTo>
                <a:cubicBezTo>
                  <a:pt x="228" y="1594"/>
                  <a:pt x="228" y="1594"/>
                  <a:pt x="228" y="1594"/>
                </a:cubicBezTo>
                <a:cubicBezTo>
                  <a:pt x="228" y="1627"/>
                  <a:pt x="228" y="1627"/>
                  <a:pt x="228" y="1627"/>
                </a:cubicBezTo>
                <a:cubicBezTo>
                  <a:pt x="258" y="1627"/>
                  <a:pt x="258" y="1627"/>
                  <a:pt x="258" y="1627"/>
                </a:cubicBezTo>
                <a:cubicBezTo>
                  <a:pt x="258" y="1594"/>
                  <a:pt x="258" y="1594"/>
                  <a:pt x="258" y="1594"/>
                </a:cubicBezTo>
                <a:cubicBezTo>
                  <a:pt x="271" y="1594"/>
                  <a:pt x="271" y="1594"/>
                  <a:pt x="271" y="1594"/>
                </a:cubicBezTo>
                <a:cubicBezTo>
                  <a:pt x="271" y="1537"/>
                  <a:pt x="271" y="1537"/>
                  <a:pt x="271" y="1537"/>
                </a:cubicBezTo>
                <a:cubicBezTo>
                  <a:pt x="276" y="1537"/>
                  <a:pt x="276" y="1537"/>
                  <a:pt x="276" y="1537"/>
                </a:cubicBezTo>
                <a:cubicBezTo>
                  <a:pt x="276" y="1525"/>
                  <a:pt x="276" y="1525"/>
                  <a:pt x="276" y="1525"/>
                </a:cubicBezTo>
                <a:cubicBezTo>
                  <a:pt x="411" y="1541"/>
                  <a:pt x="411" y="1541"/>
                  <a:pt x="411" y="1541"/>
                </a:cubicBezTo>
                <a:cubicBezTo>
                  <a:pt x="411" y="1553"/>
                  <a:pt x="411" y="1553"/>
                  <a:pt x="411" y="1553"/>
                </a:cubicBezTo>
                <a:cubicBezTo>
                  <a:pt x="398" y="1558"/>
                  <a:pt x="388" y="1571"/>
                  <a:pt x="388" y="1586"/>
                </a:cubicBezTo>
                <a:cubicBezTo>
                  <a:pt x="388" y="1605"/>
                  <a:pt x="404" y="1620"/>
                  <a:pt x="423" y="1620"/>
                </a:cubicBezTo>
                <a:cubicBezTo>
                  <a:pt x="442" y="1620"/>
                  <a:pt x="457" y="1605"/>
                  <a:pt x="457" y="1586"/>
                </a:cubicBezTo>
                <a:cubicBezTo>
                  <a:pt x="457" y="1571"/>
                  <a:pt x="448" y="1558"/>
                  <a:pt x="435" y="1554"/>
                </a:cubicBezTo>
                <a:cubicBezTo>
                  <a:pt x="435" y="1543"/>
                  <a:pt x="435" y="1543"/>
                  <a:pt x="435" y="1543"/>
                </a:cubicBezTo>
                <a:cubicBezTo>
                  <a:pt x="452" y="1545"/>
                  <a:pt x="452" y="1545"/>
                  <a:pt x="452" y="1545"/>
                </a:cubicBezTo>
                <a:cubicBezTo>
                  <a:pt x="452" y="1504"/>
                  <a:pt x="452" y="1504"/>
                  <a:pt x="452" y="1504"/>
                </a:cubicBezTo>
                <a:cubicBezTo>
                  <a:pt x="276" y="1456"/>
                  <a:pt x="276" y="1456"/>
                  <a:pt x="276" y="1456"/>
                </a:cubicBezTo>
                <a:cubicBezTo>
                  <a:pt x="276" y="1363"/>
                  <a:pt x="276" y="1363"/>
                  <a:pt x="276" y="1363"/>
                </a:cubicBezTo>
                <a:cubicBezTo>
                  <a:pt x="299" y="1363"/>
                  <a:pt x="299" y="1363"/>
                  <a:pt x="299" y="1363"/>
                </a:cubicBezTo>
                <a:cubicBezTo>
                  <a:pt x="299" y="1230"/>
                  <a:pt x="299" y="1230"/>
                  <a:pt x="299" y="1230"/>
                </a:cubicBezTo>
                <a:cubicBezTo>
                  <a:pt x="466" y="1230"/>
                  <a:pt x="466" y="1230"/>
                  <a:pt x="466" y="1230"/>
                </a:cubicBezTo>
                <a:cubicBezTo>
                  <a:pt x="493" y="1230"/>
                  <a:pt x="514" y="1208"/>
                  <a:pt x="514" y="1182"/>
                </a:cubicBezTo>
                <a:cubicBezTo>
                  <a:pt x="514" y="1173"/>
                  <a:pt x="514" y="1173"/>
                  <a:pt x="514" y="1173"/>
                </a:cubicBezTo>
                <a:cubicBezTo>
                  <a:pt x="514" y="1157"/>
                  <a:pt x="506" y="1143"/>
                  <a:pt x="494" y="1134"/>
                </a:cubicBezTo>
                <a:cubicBezTo>
                  <a:pt x="609" y="1134"/>
                  <a:pt x="609" y="1134"/>
                  <a:pt x="609" y="1134"/>
                </a:cubicBezTo>
                <a:cubicBezTo>
                  <a:pt x="538" y="1491"/>
                  <a:pt x="538" y="1491"/>
                  <a:pt x="538" y="1491"/>
                </a:cubicBezTo>
                <a:cubicBezTo>
                  <a:pt x="528" y="1539"/>
                  <a:pt x="562" y="1586"/>
                  <a:pt x="613" y="1596"/>
                </a:cubicBezTo>
                <a:cubicBezTo>
                  <a:pt x="664" y="1606"/>
                  <a:pt x="713" y="1576"/>
                  <a:pt x="722" y="1528"/>
                </a:cubicBezTo>
                <a:cubicBezTo>
                  <a:pt x="816" y="1057"/>
                  <a:pt x="816" y="1057"/>
                  <a:pt x="816" y="1057"/>
                </a:cubicBezTo>
                <a:cubicBezTo>
                  <a:pt x="816" y="1056"/>
                  <a:pt x="816" y="1054"/>
                  <a:pt x="816" y="1053"/>
                </a:cubicBezTo>
                <a:cubicBezTo>
                  <a:pt x="816" y="1053"/>
                  <a:pt x="816" y="1053"/>
                  <a:pt x="816" y="1053"/>
                </a:cubicBezTo>
                <a:cubicBezTo>
                  <a:pt x="817" y="1053"/>
                  <a:pt x="817" y="1052"/>
                  <a:pt x="817" y="1052"/>
                </a:cubicBezTo>
                <a:cubicBezTo>
                  <a:pt x="817" y="1051"/>
                  <a:pt x="817" y="1051"/>
                  <a:pt x="817" y="1051"/>
                </a:cubicBezTo>
                <a:cubicBezTo>
                  <a:pt x="818" y="1043"/>
                  <a:pt x="818" y="1035"/>
                  <a:pt x="818" y="1027"/>
                </a:cubicBezTo>
                <a:cubicBezTo>
                  <a:pt x="813" y="977"/>
                  <a:pt x="771" y="938"/>
                  <a:pt x="720" y="938"/>
                </a:cubicBezTo>
                <a:cubicBezTo>
                  <a:pt x="439" y="938"/>
                  <a:pt x="439" y="938"/>
                  <a:pt x="439" y="938"/>
                </a:cubicBezTo>
                <a:cubicBezTo>
                  <a:pt x="474" y="772"/>
                  <a:pt x="474" y="772"/>
                  <a:pt x="474" y="772"/>
                </a:cubicBezTo>
                <a:cubicBezTo>
                  <a:pt x="820" y="772"/>
                  <a:pt x="820" y="772"/>
                  <a:pt x="820" y="772"/>
                </a:cubicBezTo>
                <a:cubicBezTo>
                  <a:pt x="835" y="772"/>
                  <a:pt x="849" y="767"/>
                  <a:pt x="861" y="760"/>
                </a:cubicBezTo>
                <a:cubicBezTo>
                  <a:pt x="1231" y="760"/>
                  <a:pt x="1231" y="760"/>
                  <a:pt x="1231" y="760"/>
                </a:cubicBezTo>
                <a:cubicBezTo>
                  <a:pt x="1231" y="717"/>
                  <a:pt x="1231" y="717"/>
                  <a:pt x="1231" y="717"/>
                </a:cubicBezTo>
                <a:cubicBezTo>
                  <a:pt x="1238" y="717"/>
                  <a:pt x="1251" y="709"/>
                  <a:pt x="1245" y="707"/>
                </a:cubicBezTo>
                <a:cubicBezTo>
                  <a:pt x="1258" y="712"/>
                  <a:pt x="1258" y="712"/>
                  <a:pt x="1258" y="712"/>
                </a:cubicBezTo>
                <a:cubicBezTo>
                  <a:pt x="1427" y="272"/>
                  <a:pt x="1255" y="721"/>
                  <a:pt x="1428" y="267"/>
                </a:cubicBezTo>
                <a:cubicBezTo>
                  <a:pt x="1372" y="246"/>
                  <a:pt x="1400" y="256"/>
                  <a:pt x="1400" y="256"/>
                </a:cubicBezTo>
                <a:cubicBezTo>
                  <a:pt x="1235" y="687"/>
                  <a:pt x="1235" y="687"/>
                  <a:pt x="1235" y="687"/>
                </a:cubicBezTo>
                <a:cubicBezTo>
                  <a:pt x="1234" y="686"/>
                  <a:pt x="1232" y="686"/>
                  <a:pt x="1231" y="686"/>
                </a:cubicBezTo>
                <a:cubicBezTo>
                  <a:pt x="1223" y="686"/>
                  <a:pt x="1216" y="692"/>
                  <a:pt x="1215" y="700"/>
                </a:cubicBezTo>
                <a:cubicBezTo>
                  <a:pt x="898" y="700"/>
                  <a:pt x="898" y="700"/>
                  <a:pt x="898" y="700"/>
                </a:cubicBezTo>
                <a:cubicBezTo>
                  <a:pt x="898" y="698"/>
                  <a:pt x="898" y="695"/>
                  <a:pt x="898" y="693"/>
                </a:cubicBezTo>
                <a:cubicBezTo>
                  <a:pt x="898" y="650"/>
                  <a:pt x="863" y="615"/>
                  <a:pt x="820" y="615"/>
                </a:cubicBezTo>
                <a:cubicBezTo>
                  <a:pt x="507" y="615"/>
                  <a:pt x="507" y="615"/>
                  <a:pt x="507" y="615"/>
                </a:cubicBezTo>
                <a:cubicBezTo>
                  <a:pt x="526" y="525"/>
                  <a:pt x="526" y="525"/>
                  <a:pt x="526" y="525"/>
                </a:cubicBezTo>
                <a:cubicBezTo>
                  <a:pt x="542" y="447"/>
                  <a:pt x="492" y="371"/>
                  <a:pt x="415" y="354"/>
                </a:cubicBezTo>
                <a:cubicBezTo>
                  <a:pt x="367" y="344"/>
                  <a:pt x="367" y="344"/>
                  <a:pt x="367" y="344"/>
                </a:cubicBezTo>
                <a:cubicBezTo>
                  <a:pt x="289" y="328"/>
                  <a:pt x="213" y="378"/>
                  <a:pt x="196" y="456"/>
                </a:cubicBezTo>
                <a:cubicBezTo>
                  <a:pt x="151" y="670"/>
                  <a:pt x="151" y="670"/>
                  <a:pt x="151" y="670"/>
                </a:cubicBezTo>
                <a:cubicBezTo>
                  <a:pt x="138" y="730"/>
                  <a:pt x="138" y="730"/>
                  <a:pt x="138" y="730"/>
                </a:cubicBezTo>
                <a:cubicBezTo>
                  <a:pt x="138" y="578"/>
                  <a:pt x="138" y="578"/>
                  <a:pt x="138" y="578"/>
                </a:cubicBezTo>
                <a:cubicBezTo>
                  <a:pt x="138" y="552"/>
                  <a:pt x="117" y="530"/>
                  <a:pt x="90" y="530"/>
                </a:cubicBezTo>
                <a:cubicBezTo>
                  <a:pt x="54" y="530"/>
                  <a:pt x="54" y="530"/>
                  <a:pt x="54" y="530"/>
                </a:cubicBezTo>
                <a:cubicBezTo>
                  <a:pt x="28" y="530"/>
                  <a:pt x="6" y="552"/>
                  <a:pt x="6" y="578"/>
                </a:cubicBezTo>
                <a:cubicBezTo>
                  <a:pt x="6" y="918"/>
                  <a:pt x="6" y="918"/>
                  <a:pt x="6" y="918"/>
                </a:cubicBezTo>
                <a:cubicBezTo>
                  <a:pt x="6" y="943"/>
                  <a:pt x="25" y="964"/>
                  <a:pt x="49" y="966"/>
                </a:cubicBezTo>
                <a:cubicBezTo>
                  <a:pt x="49" y="1125"/>
                  <a:pt x="49" y="1125"/>
                  <a:pt x="49" y="1125"/>
                </a:cubicBezTo>
                <a:cubicBezTo>
                  <a:pt x="48" y="1125"/>
                  <a:pt x="48" y="1125"/>
                  <a:pt x="48" y="1125"/>
                </a:cubicBezTo>
                <a:cubicBezTo>
                  <a:pt x="22" y="1125"/>
                  <a:pt x="0" y="1146"/>
                  <a:pt x="0" y="1173"/>
                </a:cubicBezTo>
                <a:close/>
                <a:moveTo>
                  <a:pt x="96" y="1084"/>
                </a:moveTo>
                <a:cubicBezTo>
                  <a:pt x="106" y="1101"/>
                  <a:pt x="121" y="1116"/>
                  <a:pt x="140" y="1125"/>
                </a:cubicBezTo>
                <a:cubicBezTo>
                  <a:pt x="96" y="1125"/>
                  <a:pt x="96" y="1125"/>
                  <a:pt x="96" y="1125"/>
                </a:cubicBezTo>
                <a:lnTo>
                  <a:pt x="96" y="1084"/>
                </a:lnTo>
                <a:close/>
                <a:moveTo>
                  <a:pt x="1084" y="1519"/>
                </a:moveTo>
                <a:cubicBezTo>
                  <a:pt x="824" y="1519"/>
                  <a:pt x="824" y="1519"/>
                  <a:pt x="824" y="1519"/>
                </a:cubicBezTo>
                <a:cubicBezTo>
                  <a:pt x="824" y="1618"/>
                  <a:pt x="824" y="1618"/>
                  <a:pt x="824" y="1618"/>
                </a:cubicBezTo>
                <a:cubicBezTo>
                  <a:pt x="1443" y="1618"/>
                  <a:pt x="1443" y="1618"/>
                  <a:pt x="1443" y="1618"/>
                </a:cubicBezTo>
                <a:cubicBezTo>
                  <a:pt x="1443" y="1519"/>
                  <a:pt x="1443" y="1519"/>
                  <a:pt x="1443" y="1519"/>
                </a:cubicBezTo>
                <a:cubicBezTo>
                  <a:pt x="1293" y="1519"/>
                  <a:pt x="1293" y="1519"/>
                  <a:pt x="1293" y="1519"/>
                </a:cubicBezTo>
                <a:cubicBezTo>
                  <a:pt x="1293" y="870"/>
                  <a:pt x="1293" y="870"/>
                  <a:pt x="1293" y="870"/>
                </a:cubicBezTo>
                <a:cubicBezTo>
                  <a:pt x="1443" y="870"/>
                  <a:pt x="1443" y="870"/>
                  <a:pt x="1443" y="870"/>
                </a:cubicBezTo>
                <a:cubicBezTo>
                  <a:pt x="1443" y="772"/>
                  <a:pt x="1443" y="772"/>
                  <a:pt x="1443" y="772"/>
                </a:cubicBezTo>
                <a:cubicBezTo>
                  <a:pt x="586" y="772"/>
                  <a:pt x="586" y="772"/>
                  <a:pt x="586" y="772"/>
                </a:cubicBezTo>
                <a:cubicBezTo>
                  <a:pt x="586" y="870"/>
                  <a:pt x="586" y="870"/>
                  <a:pt x="586" y="870"/>
                </a:cubicBezTo>
                <a:cubicBezTo>
                  <a:pt x="1084" y="870"/>
                  <a:pt x="1084" y="870"/>
                  <a:pt x="1084" y="870"/>
                </a:cubicBezTo>
                <a:lnTo>
                  <a:pt x="1084" y="1519"/>
                </a:lnTo>
                <a:close/>
              </a:path>
            </a:pathLst>
          </a:custGeom>
          <a:solidFill>
            <a:schemeClr val="accent4"/>
          </a:solidFill>
          <a:ln>
            <a:noFill/>
          </a:ln>
          <a:extLst/>
        </p:spPr>
        <p:txBody>
          <a:bodyPr vert="horz" wrap="square" lIns="53730" tIns="26867" rIns="53730" bIns="26867" numCol="1" anchor="t" anchorCtr="0" compatLnSpc="1">
            <a:prstTxWarp prst="textNoShape">
              <a:avLst/>
            </a:prstTxWarp>
          </a:bodyPr>
          <a:lstStyle/>
          <a:p>
            <a:pPr defTabSz="910314"/>
            <a:endParaRPr lang="en-US" sz="1787" dirty="0">
              <a:solidFill>
                <a:prstClr val="black"/>
              </a:solidFill>
              <a:latin typeface="Arial"/>
              <a:ea typeface="微软雅黑"/>
            </a:endParaRPr>
          </a:p>
        </p:txBody>
      </p:sp>
      <p:sp>
        <p:nvSpPr>
          <p:cNvPr id="29" name="Cloud Callout 11"/>
          <p:cNvSpPr/>
          <p:nvPr/>
        </p:nvSpPr>
        <p:spPr bwMode="auto">
          <a:xfrm>
            <a:off x="5564093" y="2125834"/>
            <a:ext cx="2191121" cy="1422992"/>
          </a:xfrm>
          <a:prstGeom prst="cloudCallout">
            <a:avLst>
              <a:gd name="adj1" fmla="val -90339"/>
              <a:gd name="adj2" fmla="val 18228"/>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0" tIns="26867" rIns="26867" bIns="53730" numCol="1" spcCol="0" rtlCol="0" fromWordArt="0" anchor="b" anchorCtr="0" forceAA="0" compatLnSpc="1">
            <a:prstTxWarp prst="textNoShape">
              <a:avLst/>
            </a:prstTxWarp>
            <a:noAutofit/>
          </a:bodyPr>
          <a:lstStyle/>
          <a:p>
            <a:pPr defTabSz="910314"/>
            <a:r>
              <a:rPr lang="zh-CN" altLang="en-US" sz="1599" dirty="0">
                <a:gradFill>
                  <a:gsLst>
                    <a:gs pos="0">
                      <a:srgbClr val="FFFFFF"/>
                    </a:gs>
                    <a:gs pos="100000">
                      <a:srgbClr val="FFFFFF"/>
                    </a:gs>
                  </a:gsLst>
                  <a:lin ang="5400000" scaled="0"/>
                </a:gradFill>
                <a:latin typeface="微软雅黑" pitchFamily="34" charset="-122"/>
                <a:ea typeface="微软雅黑" pitchFamily="34" charset="-122"/>
              </a:rPr>
              <a:t>单击填加问题四？</a:t>
            </a:r>
            <a:endParaRPr lang="en-US" altLang="zh-CN" sz="1599" dirty="0">
              <a:gradFill>
                <a:gsLst>
                  <a:gs pos="0">
                    <a:srgbClr val="FFFFFF"/>
                  </a:gs>
                  <a:gs pos="100000">
                    <a:srgbClr val="FFFFFF"/>
                  </a:gs>
                </a:gsLst>
                <a:lin ang="5400000" scaled="0"/>
              </a:gradFill>
              <a:latin typeface="微软雅黑" pitchFamily="34" charset="-122"/>
              <a:ea typeface="微软雅黑" pitchFamily="34" charset="-122"/>
            </a:endParaRPr>
          </a:p>
          <a:p>
            <a:pPr defTabSz="910314"/>
            <a:endParaRPr lang="en-US" altLang="zh-CN" sz="1599" dirty="0">
              <a:gradFill>
                <a:gsLst>
                  <a:gs pos="0">
                    <a:srgbClr val="FFFFFF"/>
                  </a:gs>
                  <a:gs pos="100000">
                    <a:srgbClr val="FFFFFF"/>
                  </a:gs>
                </a:gsLst>
                <a:lin ang="5400000" scaled="0"/>
              </a:gradFill>
              <a:latin typeface="微软雅黑" pitchFamily="34" charset="-122"/>
              <a:ea typeface="微软雅黑" pitchFamily="34" charset="-122"/>
            </a:endParaRPr>
          </a:p>
        </p:txBody>
      </p:sp>
      <p:sp>
        <p:nvSpPr>
          <p:cNvPr id="30" name="Cloud Callout 12"/>
          <p:cNvSpPr/>
          <p:nvPr/>
        </p:nvSpPr>
        <p:spPr bwMode="auto">
          <a:xfrm>
            <a:off x="2021551" y="743095"/>
            <a:ext cx="2293467" cy="1278618"/>
          </a:xfrm>
          <a:prstGeom prst="cloudCallout">
            <a:avLst>
              <a:gd name="adj1" fmla="val 44578"/>
              <a:gd name="adj2" fmla="val 117581"/>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26867" rIns="26867" bIns="53730" numCol="1" spcCol="0" rtlCol="0" fromWordArt="0" anchor="b" anchorCtr="0" forceAA="0" compatLnSpc="1">
            <a:prstTxWarp prst="textNoShape">
              <a:avLst/>
            </a:prstTxWarp>
            <a:noAutofit/>
          </a:bodyPr>
          <a:lstStyle/>
          <a:p>
            <a:pPr defTabSz="910314"/>
            <a:r>
              <a:rPr lang="zh-CN" altLang="en-US" sz="1599" dirty="0">
                <a:gradFill>
                  <a:gsLst>
                    <a:gs pos="0">
                      <a:srgbClr val="FFFFFF"/>
                    </a:gs>
                    <a:gs pos="100000">
                      <a:srgbClr val="FFFFFF"/>
                    </a:gs>
                  </a:gsLst>
                  <a:lin ang="5400000" scaled="0"/>
                </a:gradFill>
                <a:latin typeface="微软雅黑" pitchFamily="34" charset="-122"/>
                <a:ea typeface="微软雅黑" pitchFamily="34" charset="-122"/>
              </a:rPr>
              <a:t>单击填加问题二？</a:t>
            </a:r>
            <a:endParaRPr lang="en-US" altLang="zh-CN" sz="1599" dirty="0">
              <a:gradFill>
                <a:gsLst>
                  <a:gs pos="0">
                    <a:srgbClr val="FFFFFF"/>
                  </a:gs>
                  <a:gs pos="100000">
                    <a:srgbClr val="FFFFFF"/>
                  </a:gs>
                </a:gsLst>
                <a:lin ang="5400000" scaled="0"/>
              </a:gradFill>
              <a:latin typeface="微软雅黑" pitchFamily="34" charset="-122"/>
              <a:ea typeface="微软雅黑" pitchFamily="34" charset="-122"/>
            </a:endParaRPr>
          </a:p>
          <a:p>
            <a:pPr defTabSz="910314"/>
            <a:endParaRPr lang="en-US" altLang="zh-CN" sz="1599" dirty="0">
              <a:gradFill>
                <a:gsLst>
                  <a:gs pos="0">
                    <a:srgbClr val="FFFFFF"/>
                  </a:gs>
                  <a:gs pos="100000">
                    <a:srgbClr val="FFFFFF"/>
                  </a:gs>
                </a:gsLst>
                <a:lin ang="5400000" scaled="0"/>
              </a:gradFill>
              <a:latin typeface="微软雅黑" pitchFamily="34" charset="-122"/>
              <a:ea typeface="微软雅黑" pitchFamily="34" charset="-122"/>
            </a:endParaRPr>
          </a:p>
        </p:txBody>
      </p:sp>
    </p:spTree>
    <p:extLst>
      <p:ext uri="{BB962C8B-B14F-4D97-AF65-F5344CB8AC3E}">
        <p14:creationId xmlns:p14="http://schemas.microsoft.com/office/powerpoint/2010/main" val="1852397384"/>
      </p:ext>
    </p:extLst>
  </p:cSld>
  <p:clrMapOvr>
    <a:masterClrMapping/>
  </p:clrMapOvr>
  <p:transition spd="med" advClick="0" advTm="4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500"/>
                                        <p:tgtEl>
                                          <p:spTgt spid="2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500"/>
                                        <p:tgtEl>
                                          <p:spTgt spid="30"/>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500"/>
                                        <p:tgtEl>
                                          <p:spTgt spid="26"/>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fade">
                                      <p:cBhvr>
                                        <p:cTn id="2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P spid="30" grpId="0" animBg="1"/>
    </p:bldLst>
  </p:timing>
  <p:extLst mod="1">
    <p:ext uri="{E180D4A7-C9FB-4DFB-919C-405C955672EB}">
      <p14:showEvtLst xmlns:p14="http://schemas.microsoft.com/office/powerpoint/2010/main">
        <p14:playEvt time="0" objId="30"/>
      </p14:showEvtLst>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组合 25"/>
          <p:cNvGrpSpPr/>
          <p:nvPr/>
        </p:nvGrpSpPr>
        <p:grpSpPr>
          <a:xfrm>
            <a:off x="4051644" y="539911"/>
            <a:ext cx="2552195" cy="2438208"/>
            <a:chOff x="3792217" y="1160192"/>
            <a:chExt cx="2713480" cy="2592289"/>
          </a:xfrm>
        </p:grpSpPr>
        <p:grpSp>
          <p:nvGrpSpPr>
            <p:cNvPr id="27" name="组合 26"/>
            <p:cNvGrpSpPr/>
            <p:nvPr/>
          </p:nvGrpSpPr>
          <p:grpSpPr>
            <a:xfrm>
              <a:off x="3852813" y="1160192"/>
              <a:ext cx="2592288" cy="2592289"/>
              <a:chOff x="3091333" y="1182834"/>
              <a:chExt cx="3298687" cy="3298688"/>
            </a:xfrm>
          </p:grpSpPr>
          <p:sp>
            <p:nvSpPr>
              <p:cNvPr id="29" name="椭圆 28"/>
              <p:cNvSpPr/>
              <p:nvPr/>
            </p:nvSpPr>
            <p:spPr>
              <a:xfrm>
                <a:off x="3453163" y="1539455"/>
                <a:ext cx="2585448" cy="25854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0314"/>
                <a:endParaRPr lang="zh-CN" altLang="en-US" sz="1787">
                  <a:solidFill>
                    <a:prstClr val="white"/>
                  </a:solidFill>
                  <a:latin typeface="Arial"/>
                  <a:ea typeface="微软雅黑"/>
                </a:endParaRPr>
              </a:p>
            </p:txBody>
          </p:sp>
          <p:grpSp>
            <p:nvGrpSpPr>
              <p:cNvPr id="30" name="组合 29"/>
              <p:cNvGrpSpPr/>
              <p:nvPr/>
            </p:nvGrpSpPr>
            <p:grpSpPr>
              <a:xfrm>
                <a:off x="3091333" y="1182834"/>
                <a:ext cx="3298687" cy="3298688"/>
                <a:chOff x="2555776" y="915566"/>
                <a:chExt cx="1944216" cy="1944216"/>
              </a:xfrm>
              <a:effectLst>
                <a:outerShdw blurRad="63500" dist="50800" dir="8100000" algn="tr" rotWithShape="0">
                  <a:prstClr val="black">
                    <a:alpha val="35000"/>
                  </a:prstClr>
                </a:outerShdw>
              </a:effectLst>
            </p:grpSpPr>
            <p:sp>
              <p:nvSpPr>
                <p:cNvPr id="31" name="同心圆 30"/>
                <p:cNvSpPr/>
                <p:nvPr/>
              </p:nvSpPr>
              <p:spPr>
                <a:xfrm>
                  <a:off x="2555776" y="915566"/>
                  <a:ext cx="1944216" cy="1944216"/>
                </a:xfrm>
                <a:prstGeom prst="donut">
                  <a:avLst>
                    <a:gd name="adj" fmla="val 10097"/>
                  </a:avLst>
                </a:prstGeom>
                <a:gradFill flip="none" rotWithShape="1">
                  <a:gsLst>
                    <a:gs pos="0">
                      <a:schemeClr val="bg1"/>
                    </a:gs>
                    <a:gs pos="100000">
                      <a:schemeClr val="bg1">
                        <a:lumMod val="85000"/>
                      </a:schemeClr>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0314"/>
                  <a:endParaRPr lang="zh-CN" altLang="en-US" sz="1787">
                    <a:solidFill>
                      <a:prstClr val="black"/>
                    </a:solidFill>
                    <a:latin typeface="Arial"/>
                    <a:ea typeface="微软雅黑"/>
                  </a:endParaRPr>
                </a:p>
              </p:txBody>
            </p:sp>
            <p:sp>
              <p:nvSpPr>
                <p:cNvPr id="32" name="同心圆 31"/>
                <p:cNvSpPr/>
                <p:nvPr/>
              </p:nvSpPr>
              <p:spPr>
                <a:xfrm>
                  <a:off x="2614636" y="974427"/>
                  <a:ext cx="1826499" cy="1826497"/>
                </a:xfrm>
                <a:prstGeom prst="donut">
                  <a:avLst>
                    <a:gd name="adj" fmla="val 8132"/>
                  </a:avLst>
                </a:prstGeom>
                <a:gradFill flip="none" rotWithShape="1">
                  <a:gsLst>
                    <a:gs pos="0">
                      <a:schemeClr val="bg1"/>
                    </a:gs>
                    <a:gs pos="100000">
                      <a:schemeClr val="bg1">
                        <a:lumMod val="85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0314"/>
                  <a:endParaRPr lang="zh-CN" altLang="en-US" sz="1787">
                    <a:solidFill>
                      <a:prstClr val="black"/>
                    </a:solidFill>
                    <a:latin typeface="Arial"/>
                    <a:ea typeface="微软雅黑"/>
                  </a:endParaRPr>
                </a:p>
              </p:txBody>
            </p:sp>
          </p:grpSp>
        </p:grpSp>
        <p:sp>
          <p:nvSpPr>
            <p:cNvPr id="28" name="矩形 27"/>
            <p:cNvSpPr/>
            <p:nvPr/>
          </p:nvSpPr>
          <p:spPr>
            <a:xfrm>
              <a:off x="3792217" y="1695707"/>
              <a:ext cx="2713480" cy="1298407"/>
            </a:xfrm>
            <a:prstGeom prst="rect">
              <a:avLst/>
            </a:prstGeom>
          </p:spPr>
          <p:txBody>
            <a:bodyPr wrap="square">
              <a:spAutoFit/>
            </a:bodyPr>
            <a:lstStyle/>
            <a:p>
              <a:pPr algn="ctr" defTabSz="910314">
                <a:lnSpc>
                  <a:spcPct val="130000"/>
                </a:lnSpc>
              </a:pPr>
              <a:r>
                <a:rPr lang="zh-CN" altLang="en-US" sz="3386" b="1" dirty="0">
                  <a:solidFill>
                    <a:srgbClr val="F8F8F8"/>
                  </a:solidFill>
                  <a:latin typeface="微软雅黑" pitchFamily="34" charset="-122"/>
                  <a:ea typeface="微软雅黑" pitchFamily="34" charset="-122"/>
                </a:rPr>
                <a:t>① </a:t>
              </a:r>
              <a:endParaRPr lang="en-US" altLang="zh-CN" sz="3386" b="1" dirty="0">
                <a:solidFill>
                  <a:srgbClr val="F8F8F8"/>
                </a:solidFill>
                <a:latin typeface="微软雅黑" pitchFamily="34" charset="-122"/>
                <a:ea typeface="微软雅黑" pitchFamily="34" charset="-122"/>
              </a:endParaRPr>
            </a:p>
            <a:p>
              <a:pPr algn="ctr" defTabSz="910314">
                <a:lnSpc>
                  <a:spcPct val="130000"/>
                </a:lnSpc>
              </a:pPr>
              <a:r>
                <a:rPr lang="zh-CN" altLang="en-US" sz="2257" b="1" dirty="0">
                  <a:solidFill>
                    <a:srgbClr val="F8F8F8"/>
                  </a:solidFill>
                  <a:latin typeface="微软雅黑" pitchFamily="34" charset="-122"/>
                  <a:ea typeface="微软雅黑" pitchFamily="34" charset="-122"/>
                </a:rPr>
                <a:t>您的标题</a:t>
              </a:r>
              <a:endParaRPr lang="zh-CN" altLang="en-US" sz="2257" b="1" dirty="0">
                <a:solidFill>
                  <a:srgbClr val="F8F8F8"/>
                </a:solidFill>
                <a:latin typeface="Arial"/>
                <a:ea typeface="微软雅黑"/>
              </a:endParaRPr>
            </a:p>
          </p:txBody>
        </p:sp>
      </p:grpSp>
      <p:grpSp>
        <p:nvGrpSpPr>
          <p:cNvPr id="33" name="组合 32"/>
          <p:cNvGrpSpPr/>
          <p:nvPr/>
        </p:nvGrpSpPr>
        <p:grpSpPr>
          <a:xfrm>
            <a:off x="2935682" y="2259425"/>
            <a:ext cx="2053419" cy="1961708"/>
            <a:chOff x="3792217" y="1160192"/>
            <a:chExt cx="2713479" cy="2592289"/>
          </a:xfrm>
        </p:grpSpPr>
        <p:grpSp>
          <p:nvGrpSpPr>
            <p:cNvPr id="34" name="组合 33"/>
            <p:cNvGrpSpPr/>
            <p:nvPr/>
          </p:nvGrpSpPr>
          <p:grpSpPr>
            <a:xfrm>
              <a:off x="3852813" y="1160192"/>
              <a:ext cx="2592288" cy="2592289"/>
              <a:chOff x="3091333" y="1182834"/>
              <a:chExt cx="3298687" cy="3298688"/>
            </a:xfrm>
          </p:grpSpPr>
          <p:sp>
            <p:nvSpPr>
              <p:cNvPr id="36" name="椭圆 35"/>
              <p:cNvSpPr/>
              <p:nvPr/>
            </p:nvSpPr>
            <p:spPr>
              <a:xfrm>
                <a:off x="3453163" y="1539455"/>
                <a:ext cx="2585448" cy="258544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0314"/>
                <a:endParaRPr lang="zh-CN" altLang="en-US" sz="1787">
                  <a:solidFill>
                    <a:srgbClr val="00B0F0"/>
                  </a:solidFill>
                  <a:latin typeface="Arial"/>
                  <a:ea typeface="微软雅黑"/>
                </a:endParaRPr>
              </a:p>
            </p:txBody>
          </p:sp>
          <p:grpSp>
            <p:nvGrpSpPr>
              <p:cNvPr id="37" name="组合 36"/>
              <p:cNvGrpSpPr/>
              <p:nvPr/>
            </p:nvGrpSpPr>
            <p:grpSpPr>
              <a:xfrm>
                <a:off x="3091333" y="1182834"/>
                <a:ext cx="3298687" cy="3298688"/>
                <a:chOff x="2555776" y="915566"/>
                <a:chExt cx="1944216" cy="1944216"/>
              </a:xfrm>
              <a:effectLst>
                <a:outerShdw blurRad="63500" dist="50800" dir="8100000" algn="tr" rotWithShape="0">
                  <a:prstClr val="black">
                    <a:alpha val="35000"/>
                  </a:prstClr>
                </a:outerShdw>
              </a:effectLst>
            </p:grpSpPr>
            <p:sp>
              <p:nvSpPr>
                <p:cNvPr id="38" name="同心圆 37"/>
                <p:cNvSpPr/>
                <p:nvPr/>
              </p:nvSpPr>
              <p:spPr>
                <a:xfrm>
                  <a:off x="2555776" y="915566"/>
                  <a:ext cx="1944216" cy="1944216"/>
                </a:xfrm>
                <a:prstGeom prst="donut">
                  <a:avLst>
                    <a:gd name="adj" fmla="val 10097"/>
                  </a:avLst>
                </a:prstGeom>
                <a:gradFill flip="none" rotWithShape="1">
                  <a:gsLst>
                    <a:gs pos="0">
                      <a:schemeClr val="bg1"/>
                    </a:gs>
                    <a:gs pos="100000">
                      <a:schemeClr val="bg1">
                        <a:lumMod val="85000"/>
                      </a:schemeClr>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0314"/>
                  <a:endParaRPr lang="zh-CN" altLang="en-US" sz="1787">
                    <a:solidFill>
                      <a:prstClr val="black"/>
                    </a:solidFill>
                    <a:latin typeface="Arial"/>
                    <a:ea typeface="微软雅黑"/>
                  </a:endParaRPr>
                </a:p>
              </p:txBody>
            </p:sp>
            <p:sp>
              <p:nvSpPr>
                <p:cNvPr id="39" name="同心圆 38"/>
                <p:cNvSpPr/>
                <p:nvPr/>
              </p:nvSpPr>
              <p:spPr>
                <a:xfrm>
                  <a:off x="2614636" y="974427"/>
                  <a:ext cx="1826499" cy="1826497"/>
                </a:xfrm>
                <a:prstGeom prst="donut">
                  <a:avLst>
                    <a:gd name="adj" fmla="val 8132"/>
                  </a:avLst>
                </a:prstGeom>
                <a:gradFill flip="none" rotWithShape="1">
                  <a:gsLst>
                    <a:gs pos="0">
                      <a:schemeClr val="bg1"/>
                    </a:gs>
                    <a:gs pos="100000">
                      <a:schemeClr val="bg1">
                        <a:lumMod val="85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0314"/>
                  <a:endParaRPr lang="zh-CN" altLang="en-US" sz="1787">
                    <a:solidFill>
                      <a:prstClr val="black"/>
                    </a:solidFill>
                    <a:latin typeface="Arial"/>
                    <a:ea typeface="微软雅黑"/>
                  </a:endParaRPr>
                </a:p>
              </p:txBody>
            </p:sp>
          </p:grpSp>
        </p:grpSp>
        <p:sp>
          <p:nvSpPr>
            <p:cNvPr id="35" name="矩形 34"/>
            <p:cNvSpPr/>
            <p:nvPr/>
          </p:nvSpPr>
          <p:spPr>
            <a:xfrm>
              <a:off x="3792217" y="1695708"/>
              <a:ext cx="2713479" cy="1265969"/>
            </a:xfrm>
            <a:prstGeom prst="rect">
              <a:avLst/>
            </a:prstGeom>
          </p:spPr>
          <p:txBody>
            <a:bodyPr wrap="square">
              <a:spAutoFit/>
            </a:bodyPr>
            <a:lstStyle/>
            <a:p>
              <a:pPr algn="ctr" defTabSz="910314">
                <a:lnSpc>
                  <a:spcPct val="130000"/>
                </a:lnSpc>
              </a:pPr>
              <a:r>
                <a:rPr lang="zh-CN" altLang="en-US" sz="2634" b="1" dirty="0">
                  <a:solidFill>
                    <a:srgbClr val="F8F8F8"/>
                  </a:solidFill>
                  <a:latin typeface="微软雅黑" pitchFamily="34" charset="-122"/>
                  <a:ea typeface="微软雅黑" pitchFamily="34" charset="-122"/>
                </a:rPr>
                <a:t>② </a:t>
              </a:r>
              <a:endParaRPr lang="en-US" altLang="zh-CN" sz="2634" b="1" dirty="0">
                <a:solidFill>
                  <a:srgbClr val="F8F8F8"/>
                </a:solidFill>
                <a:latin typeface="微软雅黑" pitchFamily="34" charset="-122"/>
                <a:ea typeface="微软雅黑" pitchFamily="34" charset="-122"/>
              </a:endParaRPr>
            </a:p>
            <a:p>
              <a:pPr algn="ctr" defTabSz="910314">
                <a:lnSpc>
                  <a:spcPct val="130000"/>
                </a:lnSpc>
              </a:pPr>
              <a:r>
                <a:rPr lang="zh-CN" altLang="en-US" sz="1693" b="1" dirty="0">
                  <a:solidFill>
                    <a:srgbClr val="F8F8F8"/>
                  </a:solidFill>
                  <a:latin typeface="微软雅黑" pitchFamily="34" charset="-122"/>
                  <a:ea typeface="微软雅黑" pitchFamily="34" charset="-122"/>
                </a:rPr>
                <a:t>您的标题</a:t>
              </a:r>
              <a:endParaRPr lang="zh-CN" altLang="en-US" sz="1693" b="1" dirty="0">
                <a:solidFill>
                  <a:srgbClr val="F8F8F8"/>
                </a:solidFill>
                <a:latin typeface="Arial"/>
                <a:ea typeface="微软雅黑"/>
              </a:endParaRPr>
            </a:p>
          </p:txBody>
        </p:sp>
      </p:grpSp>
      <p:grpSp>
        <p:nvGrpSpPr>
          <p:cNvPr id="40" name="组合 39"/>
          <p:cNvGrpSpPr/>
          <p:nvPr/>
        </p:nvGrpSpPr>
        <p:grpSpPr>
          <a:xfrm>
            <a:off x="2680847" y="955913"/>
            <a:ext cx="1695236" cy="1619522"/>
            <a:chOff x="3792217" y="1160192"/>
            <a:chExt cx="2713479" cy="2592289"/>
          </a:xfrm>
        </p:grpSpPr>
        <p:grpSp>
          <p:nvGrpSpPr>
            <p:cNvPr id="63" name="组合 62"/>
            <p:cNvGrpSpPr/>
            <p:nvPr/>
          </p:nvGrpSpPr>
          <p:grpSpPr>
            <a:xfrm>
              <a:off x="3852813" y="1160192"/>
              <a:ext cx="2592288" cy="2592289"/>
              <a:chOff x="3091333" y="1182834"/>
              <a:chExt cx="3298687" cy="3298688"/>
            </a:xfrm>
          </p:grpSpPr>
          <p:sp>
            <p:nvSpPr>
              <p:cNvPr id="65" name="椭圆 64"/>
              <p:cNvSpPr/>
              <p:nvPr/>
            </p:nvSpPr>
            <p:spPr>
              <a:xfrm>
                <a:off x="3453163" y="1539455"/>
                <a:ext cx="2585448" cy="258544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0314"/>
                <a:endParaRPr lang="zh-CN" altLang="en-US" sz="1787">
                  <a:solidFill>
                    <a:prstClr val="white"/>
                  </a:solidFill>
                  <a:latin typeface="Arial"/>
                  <a:ea typeface="微软雅黑"/>
                </a:endParaRPr>
              </a:p>
            </p:txBody>
          </p:sp>
          <p:grpSp>
            <p:nvGrpSpPr>
              <p:cNvPr id="66" name="组合 65"/>
              <p:cNvGrpSpPr/>
              <p:nvPr/>
            </p:nvGrpSpPr>
            <p:grpSpPr>
              <a:xfrm>
                <a:off x="3091333" y="1182834"/>
                <a:ext cx="3298687" cy="3298688"/>
                <a:chOff x="2555776" y="915566"/>
                <a:chExt cx="1944216" cy="1944216"/>
              </a:xfrm>
              <a:effectLst>
                <a:outerShdw blurRad="63500" dist="50800" dir="8100000" algn="tr" rotWithShape="0">
                  <a:prstClr val="black">
                    <a:alpha val="35000"/>
                  </a:prstClr>
                </a:outerShdw>
              </a:effectLst>
            </p:grpSpPr>
            <p:sp>
              <p:nvSpPr>
                <p:cNvPr id="67" name="同心圆 66"/>
                <p:cNvSpPr/>
                <p:nvPr/>
              </p:nvSpPr>
              <p:spPr>
                <a:xfrm>
                  <a:off x="2555776" y="915566"/>
                  <a:ext cx="1944216" cy="1944216"/>
                </a:xfrm>
                <a:prstGeom prst="donut">
                  <a:avLst>
                    <a:gd name="adj" fmla="val 10097"/>
                  </a:avLst>
                </a:prstGeom>
                <a:gradFill flip="none" rotWithShape="1">
                  <a:gsLst>
                    <a:gs pos="0">
                      <a:schemeClr val="bg1"/>
                    </a:gs>
                    <a:gs pos="100000">
                      <a:schemeClr val="bg1">
                        <a:lumMod val="85000"/>
                      </a:schemeClr>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0314"/>
                  <a:endParaRPr lang="zh-CN" altLang="en-US" sz="1787">
                    <a:solidFill>
                      <a:prstClr val="black"/>
                    </a:solidFill>
                    <a:latin typeface="Arial"/>
                    <a:ea typeface="微软雅黑"/>
                  </a:endParaRPr>
                </a:p>
              </p:txBody>
            </p:sp>
            <p:sp>
              <p:nvSpPr>
                <p:cNvPr id="68" name="同心圆 67"/>
                <p:cNvSpPr/>
                <p:nvPr/>
              </p:nvSpPr>
              <p:spPr>
                <a:xfrm>
                  <a:off x="2614636" y="974427"/>
                  <a:ext cx="1826500" cy="1826497"/>
                </a:xfrm>
                <a:prstGeom prst="donut">
                  <a:avLst>
                    <a:gd name="adj" fmla="val 8132"/>
                  </a:avLst>
                </a:prstGeom>
                <a:gradFill flip="none" rotWithShape="1">
                  <a:gsLst>
                    <a:gs pos="0">
                      <a:schemeClr val="bg1"/>
                    </a:gs>
                    <a:gs pos="100000">
                      <a:schemeClr val="bg1">
                        <a:lumMod val="85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0314"/>
                  <a:endParaRPr lang="zh-CN" altLang="en-US" sz="1787">
                    <a:solidFill>
                      <a:prstClr val="black"/>
                    </a:solidFill>
                    <a:latin typeface="Arial"/>
                    <a:ea typeface="微软雅黑"/>
                  </a:endParaRPr>
                </a:p>
              </p:txBody>
            </p:sp>
          </p:grpSp>
        </p:grpSp>
        <p:sp>
          <p:nvSpPr>
            <p:cNvPr id="64" name="矩形 63"/>
            <p:cNvSpPr/>
            <p:nvPr/>
          </p:nvSpPr>
          <p:spPr>
            <a:xfrm>
              <a:off x="3792217" y="1512117"/>
              <a:ext cx="2713479" cy="1533454"/>
            </a:xfrm>
            <a:prstGeom prst="rect">
              <a:avLst/>
            </a:prstGeom>
          </p:spPr>
          <p:txBody>
            <a:bodyPr wrap="square">
              <a:spAutoFit/>
            </a:bodyPr>
            <a:lstStyle/>
            <a:p>
              <a:pPr algn="ctr" defTabSz="910314">
                <a:lnSpc>
                  <a:spcPct val="130000"/>
                </a:lnSpc>
              </a:pPr>
              <a:r>
                <a:rPr lang="zh-CN" altLang="en-US" sz="2634" b="1" dirty="0">
                  <a:solidFill>
                    <a:srgbClr val="F8F8F8"/>
                  </a:solidFill>
                  <a:latin typeface="微软雅黑" panose="020B0503020204020204" pitchFamily="34" charset="-122"/>
                  <a:ea typeface="微软雅黑" panose="020B0503020204020204" pitchFamily="34" charset="-122"/>
                </a:rPr>
                <a:t>③ </a:t>
              </a:r>
              <a:endParaRPr lang="en-US" altLang="zh-CN" sz="2634" b="1" dirty="0">
                <a:solidFill>
                  <a:srgbClr val="F8F8F8"/>
                </a:solidFill>
                <a:latin typeface="微软雅黑" pitchFamily="34" charset="-122"/>
                <a:ea typeface="微软雅黑" pitchFamily="34" charset="-122"/>
              </a:endParaRPr>
            </a:p>
            <a:p>
              <a:pPr algn="ctr" defTabSz="910314">
                <a:lnSpc>
                  <a:spcPct val="130000"/>
                </a:lnSpc>
              </a:pPr>
              <a:r>
                <a:rPr lang="zh-CN" altLang="en-US" sz="1693" b="1" dirty="0">
                  <a:solidFill>
                    <a:srgbClr val="F8F8F8"/>
                  </a:solidFill>
                  <a:latin typeface="微软雅黑" pitchFamily="34" charset="-122"/>
                  <a:ea typeface="微软雅黑" pitchFamily="34" charset="-122"/>
                </a:rPr>
                <a:t>您的标题</a:t>
              </a:r>
              <a:endParaRPr lang="zh-CN" altLang="en-US" sz="1693" b="1" dirty="0">
                <a:solidFill>
                  <a:srgbClr val="F8F8F8"/>
                </a:solidFill>
                <a:latin typeface="Arial"/>
                <a:ea typeface="微软雅黑"/>
              </a:endParaRPr>
            </a:p>
          </p:txBody>
        </p:sp>
      </p:grpSp>
      <p:sp>
        <p:nvSpPr>
          <p:cNvPr id="69" name="矩形 68"/>
          <p:cNvSpPr/>
          <p:nvPr/>
        </p:nvSpPr>
        <p:spPr>
          <a:xfrm>
            <a:off x="4996637" y="3519942"/>
            <a:ext cx="3164946" cy="1146276"/>
          </a:xfrm>
          <a:prstGeom prst="rect">
            <a:avLst/>
          </a:prstGeom>
        </p:spPr>
        <p:txBody>
          <a:bodyPr wrap="square">
            <a:spAutoFit/>
          </a:bodyPr>
          <a:lstStyle/>
          <a:p>
            <a:pPr defTabSz="910314">
              <a:lnSpc>
                <a:spcPct val="130000"/>
              </a:lnSpc>
            </a:pPr>
            <a:r>
              <a:rPr lang="zh-CN" altLang="en-US" sz="1693" dirty="0">
                <a:solidFill>
                  <a:srgbClr val="00B0F0"/>
                </a:solidFill>
                <a:latin typeface="微软雅黑" pitchFamily="34" charset="-122"/>
                <a:ea typeface="微软雅黑" pitchFamily="34" charset="-122"/>
              </a:rPr>
              <a:t>单击填加标题</a:t>
            </a:r>
            <a:endParaRPr lang="en-US" altLang="zh-CN" sz="1693" dirty="0">
              <a:solidFill>
                <a:srgbClr val="00B0F0"/>
              </a:solidFill>
              <a:latin typeface="微软雅黑" pitchFamily="34" charset="-122"/>
              <a:ea typeface="微软雅黑" pitchFamily="34" charset="-122"/>
            </a:endParaRPr>
          </a:p>
          <a:p>
            <a:pPr defTabSz="910314">
              <a:lnSpc>
                <a:spcPct val="130000"/>
              </a:lnSpc>
            </a:pPr>
            <a:r>
              <a:rPr lang="zh-CN" altLang="en-US" sz="1129" dirty="0">
                <a:solidFill>
                  <a:prstClr val="black">
                    <a:lumMod val="85000"/>
                    <a:lumOff val="15000"/>
                  </a:prstClr>
                </a:solidFill>
                <a:latin typeface="微软雅黑" pitchFamily="34" charset="-122"/>
                <a:ea typeface="微软雅黑" pitchFamily="34" charset="-122"/>
              </a:rPr>
              <a:t>这里输入文字这里输入文字这里输入文字这里输入文字这里输入文字这里输入文字</a:t>
            </a:r>
          </a:p>
          <a:p>
            <a:pPr defTabSz="910314">
              <a:lnSpc>
                <a:spcPct val="130000"/>
              </a:lnSpc>
            </a:pPr>
            <a:endParaRPr lang="zh-CN" altLang="en-US" sz="1317" dirty="0">
              <a:solidFill>
                <a:prstClr val="black">
                  <a:lumMod val="85000"/>
                  <a:lumOff val="15000"/>
                </a:prstClr>
              </a:solidFill>
              <a:latin typeface="微软雅黑" pitchFamily="34" charset="-122"/>
              <a:ea typeface="微软雅黑" pitchFamily="34" charset="-122"/>
            </a:endParaRPr>
          </a:p>
        </p:txBody>
      </p:sp>
      <p:sp>
        <p:nvSpPr>
          <p:cNvPr id="70" name="矩形 69"/>
          <p:cNvSpPr/>
          <p:nvPr/>
        </p:nvSpPr>
        <p:spPr>
          <a:xfrm>
            <a:off x="6603840" y="1190360"/>
            <a:ext cx="2302751" cy="1372171"/>
          </a:xfrm>
          <a:prstGeom prst="rect">
            <a:avLst/>
          </a:prstGeom>
        </p:spPr>
        <p:txBody>
          <a:bodyPr wrap="square">
            <a:spAutoFit/>
          </a:bodyPr>
          <a:lstStyle/>
          <a:p>
            <a:pPr defTabSz="910314">
              <a:lnSpc>
                <a:spcPct val="130000"/>
              </a:lnSpc>
            </a:pPr>
            <a:r>
              <a:rPr lang="zh-CN" altLang="en-US" sz="1693" dirty="0">
                <a:solidFill>
                  <a:srgbClr val="FF6600"/>
                </a:solidFill>
                <a:latin typeface="微软雅黑" pitchFamily="34" charset="-122"/>
                <a:ea typeface="微软雅黑" pitchFamily="34" charset="-122"/>
              </a:rPr>
              <a:t>单击填加标题</a:t>
            </a:r>
            <a:endParaRPr lang="en-US" altLang="zh-CN" sz="1693" dirty="0">
              <a:solidFill>
                <a:srgbClr val="FF6600"/>
              </a:solidFill>
              <a:latin typeface="微软雅黑" pitchFamily="34" charset="-122"/>
              <a:ea typeface="微软雅黑" pitchFamily="34" charset="-122"/>
            </a:endParaRPr>
          </a:p>
          <a:p>
            <a:pPr defTabSz="910314">
              <a:lnSpc>
                <a:spcPct val="130000"/>
              </a:lnSpc>
            </a:pPr>
            <a:r>
              <a:rPr lang="zh-CN" altLang="en-US" sz="1129" dirty="0">
                <a:solidFill>
                  <a:prstClr val="black">
                    <a:lumMod val="85000"/>
                    <a:lumOff val="15000"/>
                  </a:prstClr>
                </a:solidFill>
                <a:latin typeface="微软雅黑" pitchFamily="34" charset="-122"/>
                <a:ea typeface="微软雅黑" pitchFamily="34" charset="-122"/>
              </a:rPr>
              <a:t>这里输入文字这里输入文字这里输入文字这里输入文字这里输入文字这里输入文字</a:t>
            </a:r>
          </a:p>
          <a:p>
            <a:pPr defTabSz="910314">
              <a:lnSpc>
                <a:spcPct val="130000"/>
              </a:lnSpc>
            </a:pPr>
            <a:endParaRPr lang="zh-CN" altLang="en-US" sz="1317" dirty="0">
              <a:solidFill>
                <a:prstClr val="black">
                  <a:lumMod val="85000"/>
                  <a:lumOff val="15000"/>
                </a:prstClr>
              </a:solidFill>
              <a:latin typeface="微软雅黑" pitchFamily="34" charset="-122"/>
              <a:ea typeface="微软雅黑" pitchFamily="34" charset="-122"/>
            </a:endParaRPr>
          </a:p>
        </p:txBody>
      </p:sp>
      <p:sp>
        <p:nvSpPr>
          <p:cNvPr id="71" name="矩形 70"/>
          <p:cNvSpPr/>
          <p:nvPr/>
        </p:nvSpPr>
        <p:spPr>
          <a:xfrm>
            <a:off x="508322" y="1950399"/>
            <a:ext cx="2302751" cy="1372171"/>
          </a:xfrm>
          <a:prstGeom prst="rect">
            <a:avLst/>
          </a:prstGeom>
        </p:spPr>
        <p:txBody>
          <a:bodyPr wrap="square">
            <a:spAutoFit/>
          </a:bodyPr>
          <a:lstStyle/>
          <a:p>
            <a:pPr defTabSz="910314">
              <a:lnSpc>
                <a:spcPct val="130000"/>
              </a:lnSpc>
            </a:pPr>
            <a:r>
              <a:rPr lang="zh-CN" altLang="en-US" sz="1693" dirty="0">
                <a:solidFill>
                  <a:srgbClr val="FF0000"/>
                </a:solidFill>
                <a:latin typeface="微软雅黑" pitchFamily="34" charset="-122"/>
                <a:ea typeface="微软雅黑" pitchFamily="34" charset="-122"/>
              </a:rPr>
              <a:t>单击填加标题</a:t>
            </a:r>
            <a:endParaRPr lang="en-US" altLang="zh-CN" sz="1693" dirty="0">
              <a:solidFill>
                <a:srgbClr val="FF0000"/>
              </a:solidFill>
              <a:latin typeface="微软雅黑" pitchFamily="34" charset="-122"/>
              <a:ea typeface="微软雅黑" pitchFamily="34" charset="-122"/>
            </a:endParaRPr>
          </a:p>
          <a:p>
            <a:pPr defTabSz="910314">
              <a:lnSpc>
                <a:spcPct val="130000"/>
              </a:lnSpc>
            </a:pPr>
            <a:r>
              <a:rPr lang="zh-CN" altLang="en-US" sz="1129" dirty="0">
                <a:solidFill>
                  <a:prstClr val="black">
                    <a:lumMod val="85000"/>
                    <a:lumOff val="15000"/>
                  </a:prstClr>
                </a:solidFill>
                <a:latin typeface="微软雅黑" pitchFamily="34" charset="-122"/>
                <a:ea typeface="微软雅黑" pitchFamily="34" charset="-122"/>
              </a:rPr>
              <a:t>这里输入文字这里输入文字这里输入文字这里输入文字这里输入文字这里输入文字</a:t>
            </a:r>
          </a:p>
          <a:p>
            <a:pPr defTabSz="910314">
              <a:lnSpc>
                <a:spcPct val="130000"/>
              </a:lnSpc>
            </a:pPr>
            <a:endParaRPr lang="zh-CN" altLang="en-US" sz="1317" dirty="0">
              <a:solidFill>
                <a:prstClr val="black">
                  <a:lumMod val="85000"/>
                  <a:lumOff val="15000"/>
                </a:prstClr>
              </a:solidFill>
              <a:latin typeface="微软雅黑" pitchFamily="34" charset="-122"/>
              <a:ea typeface="微软雅黑" pitchFamily="34" charset="-122"/>
            </a:endParaRPr>
          </a:p>
        </p:txBody>
      </p:sp>
    </p:spTree>
    <p:extLst>
      <p:ext uri="{BB962C8B-B14F-4D97-AF65-F5344CB8AC3E}">
        <p14:creationId xmlns:p14="http://schemas.microsoft.com/office/powerpoint/2010/main" val="3953508474"/>
      </p:ext>
    </p:extLst>
  </p:cSld>
  <p:clrMapOvr>
    <a:masterClrMapping/>
  </p:clrMapOvr>
  <p:transition spd="med" advClick="0" advTm="4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strVal val="(6*min(max(#ppt_w*#ppt_h,.3),1)-7.4)/-.7*#ppt_w"/>
                                          </p:val>
                                        </p:tav>
                                        <p:tav tm="100000">
                                          <p:val>
                                            <p:strVal val="#ppt_w"/>
                                          </p:val>
                                        </p:tav>
                                      </p:tavLst>
                                    </p:anim>
                                    <p:anim calcmode="lin" valueType="num">
                                      <p:cBhvr>
                                        <p:cTn id="8" dur="500" fill="hold"/>
                                        <p:tgtEl>
                                          <p:spTgt spid="26"/>
                                        </p:tgtEl>
                                        <p:attrNameLst>
                                          <p:attrName>ppt_h</p:attrName>
                                        </p:attrNameLst>
                                      </p:cBhvr>
                                      <p:tavLst>
                                        <p:tav tm="0">
                                          <p:val>
                                            <p:strVal val="(6*min(max(#ppt_w*#ppt_h,.3),1)-7.4)/-.7*#ppt_h"/>
                                          </p:val>
                                        </p:tav>
                                        <p:tav tm="100000">
                                          <p:val>
                                            <p:strVal val="#ppt_h"/>
                                          </p:val>
                                        </p:tav>
                                      </p:tavLst>
                                    </p:anim>
                                    <p:anim calcmode="lin" valueType="num">
                                      <p:cBhvr>
                                        <p:cTn id="9" dur="500" fill="hold"/>
                                        <p:tgtEl>
                                          <p:spTgt spid="26"/>
                                        </p:tgtEl>
                                        <p:attrNameLst>
                                          <p:attrName>ppt_x</p:attrName>
                                        </p:attrNameLst>
                                      </p:cBhvr>
                                      <p:tavLst>
                                        <p:tav tm="0">
                                          <p:val>
                                            <p:fltVal val="0.5"/>
                                          </p:val>
                                        </p:tav>
                                        <p:tav tm="100000">
                                          <p:val>
                                            <p:strVal val="#ppt_x"/>
                                          </p:val>
                                        </p:tav>
                                      </p:tavLst>
                                    </p:anim>
                                    <p:anim calcmode="lin" valueType="num">
                                      <p:cBhvr>
                                        <p:cTn id="10"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500"/>
                            </p:stCondLst>
                            <p:childTnLst>
                              <p:par>
                                <p:cTn id="12" presetID="23" presetClass="entr" presetSubtype="36" fill="hold" nodeType="afterEffect">
                                  <p:stCondLst>
                                    <p:cond delay="0"/>
                                  </p:stCondLst>
                                  <p:childTnLst>
                                    <p:set>
                                      <p:cBhvr>
                                        <p:cTn id="13" dur="1" fill="hold">
                                          <p:stCondLst>
                                            <p:cond delay="0"/>
                                          </p:stCondLst>
                                        </p:cTn>
                                        <p:tgtEl>
                                          <p:spTgt spid="33"/>
                                        </p:tgtEl>
                                        <p:attrNameLst>
                                          <p:attrName>style.visibility</p:attrName>
                                        </p:attrNameLst>
                                      </p:cBhvr>
                                      <p:to>
                                        <p:strVal val="visible"/>
                                      </p:to>
                                    </p:set>
                                    <p:anim calcmode="lin" valueType="num">
                                      <p:cBhvr>
                                        <p:cTn id="14" dur="500" fill="hold"/>
                                        <p:tgtEl>
                                          <p:spTgt spid="33"/>
                                        </p:tgtEl>
                                        <p:attrNameLst>
                                          <p:attrName>ppt_w</p:attrName>
                                        </p:attrNameLst>
                                      </p:cBhvr>
                                      <p:tavLst>
                                        <p:tav tm="0">
                                          <p:val>
                                            <p:strVal val="(6*min(max(#ppt_w*#ppt_h,.3),1)-7.4)/-.7*#ppt_w"/>
                                          </p:val>
                                        </p:tav>
                                        <p:tav tm="100000">
                                          <p:val>
                                            <p:strVal val="#ppt_w"/>
                                          </p:val>
                                        </p:tav>
                                      </p:tavLst>
                                    </p:anim>
                                    <p:anim calcmode="lin" valueType="num">
                                      <p:cBhvr>
                                        <p:cTn id="15" dur="500" fill="hold"/>
                                        <p:tgtEl>
                                          <p:spTgt spid="33"/>
                                        </p:tgtEl>
                                        <p:attrNameLst>
                                          <p:attrName>ppt_h</p:attrName>
                                        </p:attrNameLst>
                                      </p:cBhvr>
                                      <p:tavLst>
                                        <p:tav tm="0">
                                          <p:val>
                                            <p:strVal val="(6*min(max(#ppt_w*#ppt_h,.3),1)-7.4)/-.7*#ppt_h"/>
                                          </p:val>
                                        </p:tav>
                                        <p:tav tm="100000">
                                          <p:val>
                                            <p:strVal val="#ppt_h"/>
                                          </p:val>
                                        </p:tav>
                                      </p:tavLst>
                                    </p:anim>
                                    <p:anim calcmode="lin" valueType="num">
                                      <p:cBhvr>
                                        <p:cTn id="16" dur="500" fill="hold"/>
                                        <p:tgtEl>
                                          <p:spTgt spid="33"/>
                                        </p:tgtEl>
                                        <p:attrNameLst>
                                          <p:attrName>ppt_x</p:attrName>
                                        </p:attrNameLst>
                                      </p:cBhvr>
                                      <p:tavLst>
                                        <p:tav tm="0">
                                          <p:val>
                                            <p:fltVal val="0.5"/>
                                          </p:val>
                                        </p:tav>
                                        <p:tav tm="100000">
                                          <p:val>
                                            <p:strVal val="#ppt_x"/>
                                          </p:val>
                                        </p:tav>
                                      </p:tavLst>
                                    </p:anim>
                                    <p:anim calcmode="lin" valueType="num">
                                      <p:cBhvr>
                                        <p:cTn id="1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8" fill="hold">
                            <p:stCondLst>
                              <p:cond delay="1000"/>
                            </p:stCondLst>
                            <p:childTnLst>
                              <p:par>
                                <p:cTn id="19" presetID="23" presetClass="entr" presetSubtype="36" fill="hold" nodeType="afterEffect">
                                  <p:stCondLst>
                                    <p:cond delay="0"/>
                                  </p:stCondLst>
                                  <p:childTnLst>
                                    <p:set>
                                      <p:cBhvr>
                                        <p:cTn id="20" dur="1" fill="hold">
                                          <p:stCondLst>
                                            <p:cond delay="0"/>
                                          </p:stCondLst>
                                        </p:cTn>
                                        <p:tgtEl>
                                          <p:spTgt spid="40"/>
                                        </p:tgtEl>
                                        <p:attrNameLst>
                                          <p:attrName>style.visibility</p:attrName>
                                        </p:attrNameLst>
                                      </p:cBhvr>
                                      <p:to>
                                        <p:strVal val="visible"/>
                                      </p:to>
                                    </p:set>
                                    <p:anim calcmode="lin" valueType="num">
                                      <p:cBhvr>
                                        <p:cTn id="21" dur="500" fill="hold"/>
                                        <p:tgtEl>
                                          <p:spTgt spid="40"/>
                                        </p:tgtEl>
                                        <p:attrNameLst>
                                          <p:attrName>ppt_w</p:attrName>
                                        </p:attrNameLst>
                                      </p:cBhvr>
                                      <p:tavLst>
                                        <p:tav tm="0">
                                          <p:val>
                                            <p:strVal val="(6*min(max(#ppt_w*#ppt_h,.3),1)-7.4)/-.7*#ppt_w"/>
                                          </p:val>
                                        </p:tav>
                                        <p:tav tm="100000">
                                          <p:val>
                                            <p:strVal val="#ppt_w"/>
                                          </p:val>
                                        </p:tav>
                                      </p:tavLst>
                                    </p:anim>
                                    <p:anim calcmode="lin" valueType="num">
                                      <p:cBhvr>
                                        <p:cTn id="22" dur="500" fill="hold"/>
                                        <p:tgtEl>
                                          <p:spTgt spid="40"/>
                                        </p:tgtEl>
                                        <p:attrNameLst>
                                          <p:attrName>ppt_h</p:attrName>
                                        </p:attrNameLst>
                                      </p:cBhvr>
                                      <p:tavLst>
                                        <p:tav tm="0">
                                          <p:val>
                                            <p:strVal val="(6*min(max(#ppt_w*#ppt_h,.3),1)-7.4)/-.7*#ppt_h"/>
                                          </p:val>
                                        </p:tav>
                                        <p:tav tm="100000">
                                          <p:val>
                                            <p:strVal val="#ppt_h"/>
                                          </p:val>
                                        </p:tav>
                                      </p:tavLst>
                                    </p:anim>
                                    <p:anim calcmode="lin" valueType="num">
                                      <p:cBhvr>
                                        <p:cTn id="23" dur="500" fill="hold"/>
                                        <p:tgtEl>
                                          <p:spTgt spid="40"/>
                                        </p:tgtEl>
                                        <p:attrNameLst>
                                          <p:attrName>ppt_x</p:attrName>
                                        </p:attrNameLst>
                                      </p:cBhvr>
                                      <p:tavLst>
                                        <p:tav tm="0">
                                          <p:val>
                                            <p:fltVal val="0.5"/>
                                          </p:val>
                                        </p:tav>
                                        <p:tav tm="100000">
                                          <p:val>
                                            <p:strVal val="#ppt_x"/>
                                          </p:val>
                                        </p:tav>
                                      </p:tavLst>
                                    </p:anim>
                                    <p:anim calcmode="lin" valueType="num">
                                      <p:cBhvr>
                                        <p:cTn id="24" dur="500" fill="hold"/>
                                        <p:tgtEl>
                                          <p:spTgt spid="40"/>
                                        </p:tgtEl>
                                        <p:attrNameLst>
                                          <p:attrName>ppt_y</p:attrName>
                                        </p:attrNameLst>
                                      </p:cBhvr>
                                      <p:tavLst>
                                        <p:tav tm="0">
                                          <p:val>
                                            <p:strVal val="1+(6*min(max(#ppt_w*#ppt_h,.3),1)-7.4)/-.7*#ppt_h/2"/>
                                          </p:val>
                                        </p:tav>
                                        <p:tav tm="100000">
                                          <p:val>
                                            <p:strVal val="#ppt_y"/>
                                          </p:val>
                                        </p:tav>
                                      </p:tavLst>
                                    </p:anim>
                                  </p:childTnLst>
                                </p:cTn>
                              </p:par>
                            </p:childTnLst>
                          </p:cTn>
                        </p:par>
                        <p:par>
                          <p:cTn id="25" fill="hold">
                            <p:stCondLst>
                              <p:cond delay="1500"/>
                            </p:stCondLst>
                            <p:childTnLst>
                              <p:par>
                                <p:cTn id="26" presetID="2" presetClass="entr" presetSubtype="6" decel="100000" fill="hold" grpId="0" nodeType="afterEffect">
                                  <p:stCondLst>
                                    <p:cond delay="0"/>
                                  </p:stCondLst>
                                  <p:childTnLst>
                                    <p:set>
                                      <p:cBhvr>
                                        <p:cTn id="27" dur="1" fill="hold">
                                          <p:stCondLst>
                                            <p:cond delay="0"/>
                                          </p:stCondLst>
                                        </p:cTn>
                                        <p:tgtEl>
                                          <p:spTgt spid="69"/>
                                        </p:tgtEl>
                                        <p:attrNameLst>
                                          <p:attrName>style.visibility</p:attrName>
                                        </p:attrNameLst>
                                      </p:cBhvr>
                                      <p:to>
                                        <p:strVal val="visible"/>
                                      </p:to>
                                    </p:set>
                                    <p:anim calcmode="lin" valueType="num">
                                      <p:cBhvr additive="base">
                                        <p:cTn id="28" dur="500" fill="hold"/>
                                        <p:tgtEl>
                                          <p:spTgt spid="69"/>
                                        </p:tgtEl>
                                        <p:attrNameLst>
                                          <p:attrName>ppt_x</p:attrName>
                                        </p:attrNameLst>
                                      </p:cBhvr>
                                      <p:tavLst>
                                        <p:tav tm="0">
                                          <p:val>
                                            <p:strVal val="1+#ppt_w/2"/>
                                          </p:val>
                                        </p:tav>
                                        <p:tav tm="100000">
                                          <p:val>
                                            <p:strVal val="#ppt_x"/>
                                          </p:val>
                                        </p:tav>
                                      </p:tavLst>
                                    </p:anim>
                                    <p:anim calcmode="lin" valueType="num">
                                      <p:cBhvr additive="base">
                                        <p:cTn id="29" dur="500" fill="hold"/>
                                        <p:tgtEl>
                                          <p:spTgt spid="69"/>
                                        </p:tgtEl>
                                        <p:attrNameLst>
                                          <p:attrName>ppt_y</p:attrName>
                                        </p:attrNameLst>
                                      </p:cBhvr>
                                      <p:tavLst>
                                        <p:tav tm="0">
                                          <p:val>
                                            <p:strVal val="1+#ppt_h/2"/>
                                          </p:val>
                                        </p:tav>
                                        <p:tav tm="100000">
                                          <p:val>
                                            <p:strVal val="#ppt_y"/>
                                          </p:val>
                                        </p:tav>
                                      </p:tavLst>
                                    </p:anim>
                                  </p:childTnLst>
                                </p:cTn>
                              </p:par>
                              <p:par>
                                <p:cTn id="30" presetID="2" presetClass="entr" presetSubtype="2" decel="100000" fill="hold" grpId="0" nodeType="withEffect">
                                  <p:stCondLst>
                                    <p:cond delay="0"/>
                                  </p:stCondLst>
                                  <p:childTnLst>
                                    <p:set>
                                      <p:cBhvr>
                                        <p:cTn id="31" dur="1" fill="hold">
                                          <p:stCondLst>
                                            <p:cond delay="0"/>
                                          </p:stCondLst>
                                        </p:cTn>
                                        <p:tgtEl>
                                          <p:spTgt spid="70"/>
                                        </p:tgtEl>
                                        <p:attrNameLst>
                                          <p:attrName>style.visibility</p:attrName>
                                        </p:attrNameLst>
                                      </p:cBhvr>
                                      <p:to>
                                        <p:strVal val="visible"/>
                                      </p:to>
                                    </p:set>
                                    <p:anim calcmode="lin" valueType="num">
                                      <p:cBhvr additive="base">
                                        <p:cTn id="32" dur="500" fill="hold"/>
                                        <p:tgtEl>
                                          <p:spTgt spid="70"/>
                                        </p:tgtEl>
                                        <p:attrNameLst>
                                          <p:attrName>ppt_x</p:attrName>
                                        </p:attrNameLst>
                                      </p:cBhvr>
                                      <p:tavLst>
                                        <p:tav tm="0">
                                          <p:val>
                                            <p:strVal val="1+#ppt_w/2"/>
                                          </p:val>
                                        </p:tav>
                                        <p:tav tm="100000">
                                          <p:val>
                                            <p:strVal val="#ppt_x"/>
                                          </p:val>
                                        </p:tav>
                                      </p:tavLst>
                                    </p:anim>
                                    <p:anim calcmode="lin" valueType="num">
                                      <p:cBhvr additive="base">
                                        <p:cTn id="33" dur="500" fill="hold"/>
                                        <p:tgtEl>
                                          <p:spTgt spid="70"/>
                                        </p:tgtEl>
                                        <p:attrNameLst>
                                          <p:attrName>ppt_y</p:attrName>
                                        </p:attrNameLst>
                                      </p:cBhvr>
                                      <p:tavLst>
                                        <p:tav tm="0">
                                          <p:val>
                                            <p:strVal val="#ppt_y"/>
                                          </p:val>
                                        </p:tav>
                                        <p:tav tm="100000">
                                          <p:val>
                                            <p:strVal val="#ppt_y"/>
                                          </p:val>
                                        </p:tav>
                                      </p:tavLst>
                                    </p:anim>
                                  </p:childTnLst>
                                </p:cTn>
                              </p:par>
                              <p:par>
                                <p:cTn id="34" presetID="2" presetClass="entr" presetSubtype="8" decel="100000" fill="hold" grpId="0" nodeType="withEffect">
                                  <p:stCondLst>
                                    <p:cond delay="0"/>
                                  </p:stCondLst>
                                  <p:childTnLst>
                                    <p:set>
                                      <p:cBhvr>
                                        <p:cTn id="35" dur="1" fill="hold">
                                          <p:stCondLst>
                                            <p:cond delay="0"/>
                                          </p:stCondLst>
                                        </p:cTn>
                                        <p:tgtEl>
                                          <p:spTgt spid="71"/>
                                        </p:tgtEl>
                                        <p:attrNameLst>
                                          <p:attrName>style.visibility</p:attrName>
                                        </p:attrNameLst>
                                      </p:cBhvr>
                                      <p:to>
                                        <p:strVal val="visible"/>
                                      </p:to>
                                    </p:set>
                                    <p:anim calcmode="lin" valueType="num">
                                      <p:cBhvr additive="base">
                                        <p:cTn id="36" dur="500" fill="hold"/>
                                        <p:tgtEl>
                                          <p:spTgt spid="71"/>
                                        </p:tgtEl>
                                        <p:attrNameLst>
                                          <p:attrName>ppt_x</p:attrName>
                                        </p:attrNameLst>
                                      </p:cBhvr>
                                      <p:tavLst>
                                        <p:tav tm="0">
                                          <p:val>
                                            <p:strVal val="0-#ppt_w/2"/>
                                          </p:val>
                                        </p:tav>
                                        <p:tav tm="100000">
                                          <p:val>
                                            <p:strVal val="#ppt_x"/>
                                          </p:val>
                                        </p:tav>
                                      </p:tavLst>
                                    </p:anim>
                                    <p:anim calcmode="lin" valueType="num">
                                      <p:cBhvr additive="base">
                                        <p:cTn id="37" dur="500" fill="hold"/>
                                        <p:tgtEl>
                                          <p:spTgt spid="7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1" grpId="0"/>
    </p:bldLst>
  </p:timing>
  <p:extLst mod="1">
    <p:ext uri="{E180D4A7-C9FB-4DFB-919C-405C955672EB}">
      <p14:showEvtLst xmlns:p14="http://schemas.microsoft.com/office/powerpoint/2010/main">
        <p14:playEvt time="0" objId="30"/>
      </p14:showEvtLst>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组合 38"/>
          <p:cNvGrpSpPr/>
          <p:nvPr/>
        </p:nvGrpSpPr>
        <p:grpSpPr>
          <a:xfrm>
            <a:off x="5818899" y="1366301"/>
            <a:ext cx="2410411" cy="2830920"/>
            <a:chOff x="5904234" y="1111767"/>
            <a:chExt cx="2562736" cy="3009818"/>
          </a:xfrm>
        </p:grpSpPr>
        <p:sp>
          <p:nvSpPr>
            <p:cNvPr id="40" name="Presentation Title Rectangle"/>
            <p:cNvSpPr txBox="1">
              <a:spLocks/>
            </p:cNvSpPr>
            <p:nvPr/>
          </p:nvSpPr>
          <p:spPr>
            <a:xfrm>
              <a:off x="5958567" y="3137573"/>
              <a:ext cx="2508403" cy="808922"/>
            </a:xfrm>
            <a:prstGeom prst="rect">
              <a:avLst/>
            </a:prstGeom>
            <a:solidFill>
              <a:srgbClr val="A9A9A9"/>
            </a:solidFill>
            <a:effectLst/>
          </p:spPr>
          <p:txBody>
            <a:bodyPr lIns="172010" rIns="129007" bIns="172010" anchor="t" anchorCtr="0">
              <a:noAutofit/>
            </a:bodyPr>
            <a:lstStyle>
              <a:defPPr>
                <a:defRPr lang="en-US"/>
              </a:defPPr>
              <a:lvl1pPr marR="0" lvl="0" indent="0" defTabSz="914400" fontAlgn="auto">
                <a:lnSpc>
                  <a:spcPct val="90000"/>
                </a:lnSpc>
                <a:spcBef>
                  <a:spcPct val="0"/>
                </a:spcBef>
                <a:spcAft>
                  <a:spcPts val="0"/>
                </a:spcAft>
                <a:buClrTx/>
                <a:buSzTx/>
                <a:buFontTx/>
                <a:buNone/>
                <a:tabLst/>
                <a:defRPr kumimoji="0" sz="2000" b="0" i="0" u="none" strike="noStrike" kern="0" cap="none" spc="0" normalizeH="0" baseline="0">
                  <a:ln w="3175">
                    <a:noFill/>
                  </a:ln>
                  <a:gradFill flip="none" rotWithShape="1">
                    <a:gsLst>
                      <a:gs pos="4583">
                        <a:srgbClr val="FFFFFF"/>
                      </a:gs>
                      <a:gs pos="100000">
                        <a:srgbClr val="FFFFFF"/>
                      </a:gs>
                    </a:gsLst>
                    <a:lin ang="5400000" scaled="0"/>
                    <a:tileRect/>
                  </a:gradFill>
                  <a:effectLst/>
                  <a:uLnTx/>
                  <a:uFillTx/>
                  <a:latin typeface="Segoe"/>
                  <a:cs typeface="Arial" charset="0"/>
                </a:defRPr>
              </a:lvl1pPr>
            </a:lstStyle>
            <a:p>
              <a:pPr defTabSz="860085">
                <a:defRPr/>
              </a:pPr>
              <a:endParaRPr lang="en-US" sz="1975" b="1" dirty="0">
                <a:latin typeface="Segoe UI Light" pitchFamily="34" charset="0"/>
                <a:ea typeface="微软雅黑"/>
                <a:cs typeface="Segoe UI" pitchFamily="34" charset="0"/>
              </a:endParaRPr>
            </a:p>
            <a:p>
              <a:pPr defTabSz="860085">
                <a:defRPr/>
              </a:pPr>
              <a:endParaRPr lang="en-US" sz="1975" b="1" dirty="0">
                <a:latin typeface="Segoe UI Light" pitchFamily="34" charset="0"/>
                <a:ea typeface="微软雅黑"/>
                <a:cs typeface="Segoe UI" pitchFamily="34" charset="0"/>
              </a:endParaRPr>
            </a:p>
            <a:p>
              <a:pPr defTabSz="860085">
                <a:defRPr/>
              </a:pPr>
              <a:endParaRPr lang="en-US" sz="1975" b="1" dirty="0">
                <a:latin typeface="Segoe UI Light" pitchFamily="34" charset="0"/>
                <a:ea typeface="微软雅黑"/>
                <a:cs typeface="Segoe UI" pitchFamily="34" charset="0"/>
              </a:endParaRPr>
            </a:p>
            <a:p>
              <a:pPr defTabSz="860085">
                <a:defRPr/>
              </a:pPr>
              <a:endParaRPr lang="en-US" sz="1975" b="1" dirty="0">
                <a:latin typeface="Segoe UI Light" pitchFamily="34" charset="0"/>
                <a:ea typeface="微软雅黑"/>
                <a:cs typeface="Segoe UI" pitchFamily="34" charset="0"/>
              </a:endParaRPr>
            </a:p>
            <a:p>
              <a:pPr defTabSz="860085">
                <a:defRPr/>
              </a:pPr>
              <a:endParaRPr lang="en-US" sz="1975" b="1" dirty="0">
                <a:latin typeface="Segoe UI Light" pitchFamily="34" charset="0"/>
                <a:ea typeface="微软雅黑"/>
                <a:cs typeface="Segoe UI" pitchFamily="34" charset="0"/>
              </a:endParaRPr>
            </a:p>
            <a:p>
              <a:pPr defTabSz="860085">
                <a:defRPr/>
              </a:pPr>
              <a:endParaRPr lang="en-US" sz="1975" b="1" dirty="0">
                <a:latin typeface="Segoe UI Light" pitchFamily="34" charset="0"/>
                <a:ea typeface="微软雅黑"/>
                <a:cs typeface="Segoe UI" pitchFamily="34" charset="0"/>
              </a:endParaRPr>
            </a:p>
            <a:p>
              <a:pPr defTabSz="860085">
                <a:defRPr/>
              </a:pPr>
              <a:endParaRPr lang="en-US" sz="1975" b="1" dirty="0">
                <a:latin typeface="Segoe UI Light" pitchFamily="34" charset="0"/>
                <a:ea typeface="微软雅黑"/>
                <a:cs typeface="Segoe UI" pitchFamily="34" charset="0"/>
              </a:endParaRPr>
            </a:p>
          </p:txBody>
        </p:sp>
        <p:sp>
          <p:nvSpPr>
            <p:cNvPr id="41" name="Presentation Title Rectangle"/>
            <p:cNvSpPr txBox="1">
              <a:spLocks/>
            </p:cNvSpPr>
            <p:nvPr/>
          </p:nvSpPr>
          <p:spPr>
            <a:xfrm>
              <a:off x="5904234" y="3164732"/>
              <a:ext cx="2508403" cy="956853"/>
            </a:xfrm>
            <a:prstGeom prst="rect">
              <a:avLst/>
            </a:prstGeom>
            <a:noFill/>
            <a:effectLst/>
          </p:spPr>
          <p:txBody>
            <a:bodyPr lIns="129007" tIns="43002" rIns="43002" bIns="43002" anchor="t" anchorCtr="0">
              <a:noAutofit/>
            </a:bodyPr>
            <a:lstStyle>
              <a:defPPr>
                <a:defRPr lang="en-US"/>
              </a:defPPr>
              <a:lvl1pPr marR="0" lvl="0" indent="0" defTabSz="914400" fontAlgn="auto">
                <a:lnSpc>
                  <a:spcPct val="90000"/>
                </a:lnSpc>
                <a:spcBef>
                  <a:spcPct val="0"/>
                </a:spcBef>
                <a:spcAft>
                  <a:spcPts val="0"/>
                </a:spcAft>
                <a:buClrTx/>
                <a:buSzTx/>
                <a:buFontTx/>
                <a:buNone/>
                <a:tabLst/>
                <a:defRPr kumimoji="0" sz="2000" b="0" i="0" u="none" strike="noStrike" kern="0" cap="none" spc="0" normalizeH="0" baseline="0">
                  <a:ln w="3175">
                    <a:noFill/>
                  </a:ln>
                  <a:gradFill flip="none" rotWithShape="1">
                    <a:gsLst>
                      <a:gs pos="4583">
                        <a:srgbClr val="FFFFFF"/>
                      </a:gs>
                      <a:gs pos="100000">
                        <a:srgbClr val="FFFFFF"/>
                      </a:gs>
                    </a:gsLst>
                    <a:lin ang="5400000" scaled="0"/>
                    <a:tileRect/>
                  </a:gradFill>
                  <a:effectLst/>
                  <a:uLnTx/>
                  <a:uFillTx/>
                  <a:latin typeface="Segoe"/>
                  <a:cs typeface="Arial" charset="0"/>
                </a:defRPr>
              </a:lvl1pPr>
            </a:lstStyle>
            <a:p>
              <a:pPr algn="ctr" defTabSz="860050">
                <a:lnSpc>
                  <a:spcPct val="110000"/>
                </a:lnSpc>
                <a:defRPr/>
              </a:pPr>
              <a:r>
                <a:rPr lang="zh-CN" altLang="en-US" sz="1129" dirty="0">
                  <a:solidFill>
                    <a:sysClr val="window" lastClr="FFFFFF"/>
                  </a:solidFill>
                  <a:latin typeface="微软雅黑"/>
                  <a:ea typeface="微软雅黑"/>
                  <a:cs typeface="Segoe UI" pitchFamily="34" charset="0"/>
                </a:rPr>
                <a:t>单击此处添加文本</a:t>
              </a:r>
              <a:endParaRPr lang="en-US" altLang="zh-CN" sz="1129" dirty="0">
                <a:solidFill>
                  <a:sysClr val="window" lastClr="FFFFFF"/>
                </a:solidFill>
                <a:latin typeface="微软雅黑"/>
                <a:ea typeface="微软雅黑"/>
                <a:cs typeface="Segoe UI" pitchFamily="34" charset="0"/>
              </a:endParaRPr>
            </a:p>
            <a:p>
              <a:pPr algn="ctr" defTabSz="860085">
                <a:lnSpc>
                  <a:spcPct val="110000"/>
                </a:lnSpc>
              </a:pPr>
              <a:r>
                <a:rPr lang="zh-CN" altLang="en-US" sz="1129" dirty="0">
                  <a:solidFill>
                    <a:sysClr val="window" lastClr="FFFFFF"/>
                  </a:solidFill>
                  <a:latin typeface="微软雅黑"/>
                  <a:ea typeface="微软雅黑"/>
                  <a:cs typeface="Segoe UI" pitchFamily="34" charset="0"/>
                </a:rPr>
                <a:t>单击此处添加文本</a:t>
              </a:r>
              <a:endParaRPr lang="en-US" altLang="zh-CN" sz="1129" dirty="0">
                <a:solidFill>
                  <a:sysClr val="window" lastClr="FFFFFF"/>
                </a:solidFill>
                <a:latin typeface="微软雅黑"/>
                <a:ea typeface="微软雅黑"/>
                <a:cs typeface="Segoe UI" pitchFamily="34" charset="0"/>
              </a:endParaRPr>
            </a:p>
            <a:p>
              <a:pPr algn="ctr" defTabSz="860085">
                <a:lnSpc>
                  <a:spcPct val="110000"/>
                </a:lnSpc>
              </a:pPr>
              <a:r>
                <a:rPr lang="zh-CN" altLang="en-US" sz="1129" dirty="0">
                  <a:solidFill>
                    <a:sysClr val="window" lastClr="FFFFFF"/>
                  </a:solidFill>
                  <a:latin typeface="微软雅黑"/>
                  <a:ea typeface="微软雅黑"/>
                  <a:cs typeface="Segoe UI" pitchFamily="34" charset="0"/>
                </a:rPr>
                <a:t>单击此处添加文本</a:t>
              </a:r>
              <a:endParaRPr lang="en-US" altLang="zh-CN" sz="1129" dirty="0">
                <a:solidFill>
                  <a:sysClr val="window" lastClr="FFFFFF"/>
                </a:solidFill>
                <a:latin typeface="微软雅黑"/>
                <a:ea typeface="微软雅黑"/>
                <a:cs typeface="Segoe UI" pitchFamily="34" charset="0"/>
              </a:endParaRPr>
            </a:p>
          </p:txBody>
        </p:sp>
        <p:sp>
          <p:nvSpPr>
            <p:cNvPr id="42" name="Presentation Title Rectangle"/>
            <p:cNvSpPr txBox="1">
              <a:spLocks/>
            </p:cNvSpPr>
            <p:nvPr/>
          </p:nvSpPr>
          <p:spPr>
            <a:xfrm>
              <a:off x="5958567" y="1111767"/>
              <a:ext cx="2508403" cy="1965593"/>
            </a:xfrm>
            <a:prstGeom prst="rect">
              <a:avLst/>
            </a:prstGeom>
            <a:solidFill>
              <a:schemeClr val="accent4"/>
            </a:solidFill>
            <a:effectLst/>
          </p:spPr>
          <p:txBody>
            <a:bodyPr lIns="172010" rIns="129007" bIns="172010" anchor="t" anchorCtr="0">
              <a:noAutofit/>
            </a:bodyPr>
            <a:lstStyle>
              <a:defPPr>
                <a:defRPr lang="en-US"/>
              </a:defPPr>
              <a:lvl1pPr marR="0" lvl="0" indent="0" defTabSz="914400" fontAlgn="auto">
                <a:lnSpc>
                  <a:spcPct val="90000"/>
                </a:lnSpc>
                <a:spcBef>
                  <a:spcPct val="0"/>
                </a:spcBef>
                <a:spcAft>
                  <a:spcPts val="0"/>
                </a:spcAft>
                <a:buClrTx/>
                <a:buSzTx/>
                <a:buFontTx/>
                <a:buNone/>
                <a:tabLst/>
                <a:defRPr kumimoji="0" sz="2000" b="0" i="0" u="none" strike="noStrike" kern="0" cap="none" spc="0" normalizeH="0" baseline="0">
                  <a:ln w="3175">
                    <a:noFill/>
                  </a:ln>
                  <a:gradFill flip="none" rotWithShape="1">
                    <a:gsLst>
                      <a:gs pos="4583">
                        <a:srgbClr val="FFFFFF"/>
                      </a:gs>
                      <a:gs pos="100000">
                        <a:srgbClr val="FFFFFF"/>
                      </a:gs>
                    </a:gsLst>
                    <a:lin ang="5400000" scaled="0"/>
                    <a:tileRect/>
                  </a:gradFill>
                  <a:effectLst/>
                  <a:uLnTx/>
                  <a:uFillTx/>
                  <a:latin typeface="Segoe"/>
                  <a:cs typeface="Arial" charset="0"/>
                </a:defRPr>
              </a:lvl1pPr>
            </a:lstStyle>
            <a:p>
              <a:pPr defTabSz="645149">
                <a:defRPr/>
              </a:pPr>
              <a:r>
                <a:rPr lang="zh-CN" altLang="en-US" sz="2257" b="1" dirty="0">
                  <a:latin typeface="Segoe UI Light" pitchFamily="34" charset="0"/>
                  <a:ea typeface="微软雅黑"/>
                  <a:cs typeface="Segoe UI" pitchFamily="34" charset="0"/>
                </a:rPr>
                <a:t>主题三</a:t>
              </a:r>
              <a:endParaRPr lang="en-US" altLang="zh-CN" sz="2257" b="1" dirty="0">
                <a:latin typeface="Segoe UI Light" pitchFamily="34" charset="0"/>
                <a:ea typeface="微软雅黑"/>
                <a:cs typeface="Segoe UI" pitchFamily="34" charset="0"/>
              </a:endParaRPr>
            </a:p>
          </p:txBody>
        </p:sp>
        <p:pic>
          <p:nvPicPr>
            <p:cNvPr id="43" name="Picture 6" descr="\\MAGNUM\Projects\Microsoft\Cloud Power FY12\Design\Icons\PNGs\Virtual_Network.png"/>
            <p:cNvPicPr>
              <a:picLocks noChangeAspect="1" noChangeArrowheads="1"/>
            </p:cNvPicPr>
            <p:nvPr/>
          </p:nvPicPr>
          <p:blipFill>
            <a:blip r:embed="rId3" cstate="screen">
              <a:lum bright="100000"/>
              <a:extLst>
                <a:ext uri="{28A0092B-C50C-407E-A947-70E740481C1C}">
                  <a14:useLocalDpi xmlns:a14="http://schemas.microsoft.com/office/drawing/2010/main"/>
                </a:ext>
              </a:extLst>
            </a:blip>
            <a:stretch>
              <a:fillRect/>
            </a:stretch>
          </p:blipFill>
          <p:spPr bwMode="auto">
            <a:xfrm>
              <a:off x="6561666" y="1582921"/>
              <a:ext cx="1302206" cy="1301867"/>
            </a:xfrm>
            <a:prstGeom prst="rect">
              <a:avLst/>
            </a:prstGeom>
            <a:noFill/>
          </p:spPr>
        </p:pic>
      </p:grpSp>
      <p:grpSp>
        <p:nvGrpSpPr>
          <p:cNvPr id="44" name="组合 43"/>
          <p:cNvGrpSpPr/>
          <p:nvPr/>
        </p:nvGrpSpPr>
        <p:grpSpPr>
          <a:xfrm>
            <a:off x="693610" y="1366301"/>
            <a:ext cx="2597823" cy="2830920"/>
            <a:chOff x="455055" y="1111767"/>
            <a:chExt cx="2761991" cy="3009818"/>
          </a:xfrm>
        </p:grpSpPr>
        <p:sp>
          <p:nvSpPr>
            <p:cNvPr id="45" name="Presentation Title Rectangle"/>
            <p:cNvSpPr txBox="1">
              <a:spLocks/>
            </p:cNvSpPr>
            <p:nvPr/>
          </p:nvSpPr>
          <p:spPr>
            <a:xfrm>
              <a:off x="677025" y="3137573"/>
              <a:ext cx="2507182" cy="808922"/>
            </a:xfrm>
            <a:prstGeom prst="rect">
              <a:avLst/>
            </a:prstGeom>
            <a:solidFill>
              <a:srgbClr val="A9A9A9"/>
            </a:solidFill>
            <a:effectLst/>
          </p:spPr>
          <p:txBody>
            <a:bodyPr lIns="172010" rIns="129007" bIns="172010" anchor="t" anchorCtr="0">
              <a:noAutofit/>
            </a:bodyPr>
            <a:lstStyle>
              <a:lvl1pPr algn="l" defTabSz="914363" rtl="0" eaLnBrk="1" latinLnBrk="0" hangingPunct="1">
                <a:lnSpc>
                  <a:spcPct val="90000"/>
                </a:lnSpc>
                <a:spcBef>
                  <a:spcPct val="0"/>
                </a:spcBef>
                <a:buNone/>
                <a:defRPr lang="en-US" sz="3600" b="1" i="0" kern="1200" cap="none" spc="-100" baseline="0">
                  <a:ln w="3175">
                    <a:noFill/>
                  </a:ln>
                  <a:gradFill flip="none" rotWithShape="1">
                    <a:gsLst>
                      <a:gs pos="4583">
                        <a:srgbClr val="FFFFFF"/>
                      </a:gs>
                      <a:gs pos="100000">
                        <a:srgbClr val="FFFFFF"/>
                      </a:gs>
                    </a:gsLst>
                    <a:lin ang="5400000" scaled="0"/>
                    <a:tileRect/>
                  </a:gradFill>
                  <a:effectLst/>
                  <a:latin typeface="+mj-lt"/>
                  <a:ea typeface="+mn-ea"/>
                  <a:cs typeface="Arial" charset="0"/>
                </a:defRPr>
              </a:lvl1pPr>
            </a:lstStyle>
            <a:p>
              <a:pPr defTabSz="645149">
                <a:defRPr/>
              </a:pPr>
              <a:endParaRPr lang="en-US" sz="1975" kern="0" spc="0" dirty="0">
                <a:latin typeface="Segoe UI Light" pitchFamily="34" charset="0"/>
                <a:ea typeface="微软雅黑"/>
                <a:cs typeface="Segoe UI" pitchFamily="34" charset="0"/>
              </a:endParaRPr>
            </a:p>
            <a:p>
              <a:pPr defTabSz="645149">
                <a:defRPr/>
              </a:pPr>
              <a:endParaRPr lang="en-US" sz="1975" kern="0" spc="0" dirty="0">
                <a:latin typeface="Segoe UI Light" pitchFamily="34" charset="0"/>
                <a:ea typeface="微软雅黑"/>
                <a:cs typeface="Segoe UI" pitchFamily="34" charset="0"/>
              </a:endParaRPr>
            </a:p>
            <a:p>
              <a:pPr defTabSz="645149">
                <a:defRPr/>
              </a:pPr>
              <a:endParaRPr lang="en-US" sz="1975" kern="0" spc="0" dirty="0">
                <a:latin typeface="Segoe UI Light" pitchFamily="34" charset="0"/>
                <a:ea typeface="微软雅黑"/>
                <a:cs typeface="Segoe UI" pitchFamily="34" charset="0"/>
              </a:endParaRPr>
            </a:p>
            <a:p>
              <a:pPr defTabSz="645149">
                <a:defRPr/>
              </a:pPr>
              <a:endParaRPr lang="en-US" sz="1975" kern="0" spc="0" dirty="0">
                <a:latin typeface="Segoe UI Light" pitchFamily="34" charset="0"/>
                <a:ea typeface="微软雅黑"/>
                <a:cs typeface="Segoe UI" pitchFamily="34" charset="0"/>
              </a:endParaRPr>
            </a:p>
            <a:p>
              <a:pPr defTabSz="645149">
                <a:defRPr/>
              </a:pPr>
              <a:endParaRPr lang="en-US" sz="1975" kern="0" spc="0" dirty="0">
                <a:latin typeface="Segoe UI Light" pitchFamily="34" charset="0"/>
                <a:ea typeface="微软雅黑"/>
                <a:cs typeface="Segoe UI" pitchFamily="34" charset="0"/>
              </a:endParaRPr>
            </a:p>
            <a:p>
              <a:pPr defTabSz="645149">
                <a:defRPr/>
              </a:pPr>
              <a:endParaRPr lang="en-US" sz="1975" kern="0" spc="0" dirty="0">
                <a:latin typeface="Segoe UI Light" pitchFamily="34" charset="0"/>
                <a:ea typeface="微软雅黑"/>
                <a:cs typeface="Segoe UI" pitchFamily="34" charset="0"/>
              </a:endParaRPr>
            </a:p>
            <a:p>
              <a:pPr defTabSz="645149">
                <a:defRPr/>
              </a:pPr>
              <a:endParaRPr lang="en-US" sz="1975" kern="0" spc="0" dirty="0">
                <a:latin typeface="Segoe UI Light" pitchFamily="34" charset="0"/>
                <a:ea typeface="微软雅黑"/>
                <a:cs typeface="Segoe UI" pitchFamily="34" charset="0"/>
              </a:endParaRPr>
            </a:p>
          </p:txBody>
        </p:sp>
        <p:sp>
          <p:nvSpPr>
            <p:cNvPr id="46" name="Presentation Title Rectangle"/>
            <p:cNvSpPr txBox="1">
              <a:spLocks/>
            </p:cNvSpPr>
            <p:nvPr/>
          </p:nvSpPr>
          <p:spPr>
            <a:xfrm>
              <a:off x="455055" y="3164732"/>
              <a:ext cx="2761991" cy="956853"/>
            </a:xfrm>
            <a:prstGeom prst="rect">
              <a:avLst/>
            </a:prstGeom>
            <a:noFill/>
            <a:effectLst/>
          </p:spPr>
          <p:txBody>
            <a:bodyPr lIns="129007" tIns="43002" rIns="43002" bIns="43002" anchor="t" anchorCtr="0">
              <a:noAutofit/>
            </a:bodyPr>
            <a:lstStyle>
              <a:lvl1pPr algn="l" defTabSz="914363" rtl="0" eaLnBrk="1" latinLnBrk="0" hangingPunct="1">
                <a:lnSpc>
                  <a:spcPct val="90000"/>
                </a:lnSpc>
                <a:spcBef>
                  <a:spcPct val="0"/>
                </a:spcBef>
                <a:buNone/>
                <a:defRPr lang="en-US" sz="3600" b="1" i="0" kern="1200" cap="none" spc="-100" baseline="0">
                  <a:ln w="3175">
                    <a:noFill/>
                  </a:ln>
                  <a:gradFill flip="none" rotWithShape="1">
                    <a:gsLst>
                      <a:gs pos="4583">
                        <a:srgbClr val="FFFFFF"/>
                      </a:gs>
                      <a:gs pos="100000">
                        <a:srgbClr val="FFFFFF"/>
                      </a:gs>
                    </a:gsLst>
                    <a:lin ang="5400000" scaled="0"/>
                    <a:tileRect/>
                  </a:gradFill>
                  <a:effectLst/>
                  <a:latin typeface="+mj-lt"/>
                  <a:ea typeface="+mn-ea"/>
                  <a:cs typeface="Arial" charset="0"/>
                </a:defRPr>
              </a:lvl1pPr>
            </a:lstStyle>
            <a:p>
              <a:pPr algn="ctr" defTabSz="860050">
                <a:lnSpc>
                  <a:spcPct val="110000"/>
                </a:lnSpc>
                <a:defRPr/>
              </a:pPr>
              <a:r>
                <a:rPr lang="zh-CN" altLang="en-US" sz="1129" b="0" kern="0" spc="0" dirty="0">
                  <a:solidFill>
                    <a:sysClr val="window" lastClr="FFFFFF"/>
                  </a:solidFill>
                  <a:latin typeface="微软雅黑"/>
                  <a:ea typeface="微软雅黑"/>
                  <a:cs typeface="Segoe UI" pitchFamily="34" charset="0"/>
                </a:rPr>
                <a:t>单击此处添加文本</a:t>
              </a:r>
              <a:endParaRPr lang="en-US" altLang="zh-CN" sz="1129" b="0" kern="0" spc="0" dirty="0">
                <a:solidFill>
                  <a:sysClr val="window" lastClr="FFFFFF"/>
                </a:solidFill>
                <a:latin typeface="微软雅黑"/>
                <a:ea typeface="微软雅黑"/>
                <a:cs typeface="Segoe UI" pitchFamily="34" charset="0"/>
              </a:endParaRPr>
            </a:p>
            <a:p>
              <a:pPr algn="ctr" defTabSz="860050">
                <a:lnSpc>
                  <a:spcPct val="110000"/>
                </a:lnSpc>
              </a:pPr>
              <a:r>
                <a:rPr lang="zh-CN" altLang="en-US" sz="1129" b="0" kern="0" spc="0" dirty="0">
                  <a:solidFill>
                    <a:sysClr val="window" lastClr="FFFFFF"/>
                  </a:solidFill>
                  <a:latin typeface="微软雅黑"/>
                  <a:ea typeface="微软雅黑"/>
                  <a:cs typeface="Segoe UI" pitchFamily="34" charset="0"/>
                </a:rPr>
                <a:t>单击此处添加文本</a:t>
              </a:r>
              <a:endParaRPr lang="en-US" altLang="zh-CN" sz="1129" b="0" kern="0" spc="0" dirty="0">
                <a:solidFill>
                  <a:sysClr val="window" lastClr="FFFFFF"/>
                </a:solidFill>
                <a:latin typeface="微软雅黑"/>
                <a:ea typeface="微软雅黑"/>
                <a:cs typeface="Segoe UI" pitchFamily="34" charset="0"/>
              </a:endParaRPr>
            </a:p>
            <a:p>
              <a:pPr algn="ctr" defTabSz="860050">
                <a:lnSpc>
                  <a:spcPct val="110000"/>
                </a:lnSpc>
              </a:pPr>
              <a:r>
                <a:rPr lang="zh-CN" altLang="en-US" sz="1129" b="0" kern="0" spc="0" dirty="0">
                  <a:solidFill>
                    <a:sysClr val="window" lastClr="FFFFFF"/>
                  </a:solidFill>
                  <a:latin typeface="微软雅黑"/>
                  <a:ea typeface="微软雅黑"/>
                  <a:cs typeface="Segoe UI" pitchFamily="34" charset="0"/>
                </a:rPr>
                <a:t>单击此处添加文本</a:t>
              </a:r>
              <a:endParaRPr lang="en-US" altLang="zh-CN" sz="1129" b="0" kern="0" spc="0" dirty="0">
                <a:solidFill>
                  <a:sysClr val="window" lastClr="FFFFFF"/>
                </a:solidFill>
                <a:latin typeface="微软雅黑"/>
                <a:ea typeface="微软雅黑"/>
                <a:cs typeface="Segoe UI" pitchFamily="34" charset="0"/>
              </a:endParaRPr>
            </a:p>
          </p:txBody>
        </p:sp>
        <p:sp>
          <p:nvSpPr>
            <p:cNvPr id="47" name="Presentation Title Rectangle"/>
            <p:cNvSpPr txBox="1">
              <a:spLocks/>
            </p:cNvSpPr>
            <p:nvPr/>
          </p:nvSpPr>
          <p:spPr>
            <a:xfrm>
              <a:off x="677025" y="1111767"/>
              <a:ext cx="2507182" cy="1965593"/>
            </a:xfrm>
            <a:prstGeom prst="rect">
              <a:avLst/>
            </a:prstGeom>
            <a:solidFill>
              <a:schemeClr val="accent1"/>
            </a:solidFill>
            <a:effectLst/>
          </p:spPr>
          <p:txBody>
            <a:bodyPr lIns="172010" rIns="129007" bIns="172010" anchor="t" anchorCtr="0">
              <a:noAutofit/>
            </a:bodyPr>
            <a:lstStyle>
              <a:lvl1pPr algn="l" defTabSz="914363" rtl="0" eaLnBrk="1" latinLnBrk="0" hangingPunct="1">
                <a:lnSpc>
                  <a:spcPct val="90000"/>
                </a:lnSpc>
                <a:spcBef>
                  <a:spcPct val="0"/>
                </a:spcBef>
                <a:buNone/>
                <a:defRPr lang="en-US" sz="3600" b="1" i="0" kern="1200" cap="none" spc="-100" baseline="0">
                  <a:ln w="3175">
                    <a:noFill/>
                  </a:ln>
                  <a:gradFill flip="none" rotWithShape="1">
                    <a:gsLst>
                      <a:gs pos="4583">
                        <a:srgbClr val="FFFFFF"/>
                      </a:gs>
                      <a:gs pos="100000">
                        <a:srgbClr val="FFFFFF"/>
                      </a:gs>
                    </a:gsLst>
                    <a:lin ang="5400000" scaled="0"/>
                    <a:tileRect/>
                  </a:gradFill>
                  <a:effectLst/>
                  <a:latin typeface="+mj-lt"/>
                  <a:ea typeface="+mn-ea"/>
                  <a:cs typeface="Arial" charset="0"/>
                </a:defRPr>
              </a:lvl1pPr>
            </a:lstStyle>
            <a:p>
              <a:pPr defTabSz="645149">
                <a:defRPr/>
              </a:pPr>
              <a:r>
                <a:rPr lang="zh-CN" altLang="en-US" sz="2257" kern="0" spc="0" dirty="0">
                  <a:latin typeface="Segoe UI Light" pitchFamily="34" charset="0"/>
                  <a:ea typeface="微软雅黑"/>
                  <a:cs typeface="Segoe UI" pitchFamily="34" charset="0"/>
                </a:rPr>
                <a:t>主题一</a:t>
              </a:r>
              <a:endParaRPr lang="en-US" sz="2257" kern="0" spc="0" dirty="0">
                <a:latin typeface="Segoe UI Light" pitchFamily="34" charset="0"/>
                <a:ea typeface="微软雅黑"/>
                <a:cs typeface="Segoe UI" pitchFamily="34" charset="0"/>
              </a:endParaRPr>
            </a:p>
          </p:txBody>
        </p:sp>
        <p:pic>
          <p:nvPicPr>
            <p:cNvPr id="48" name="Picture 2" descr="\\MAGNUM\Projects\Microsoft\Cloud Power FY12\Design\Icons\PNGs\Cloud_on_your_terms.png"/>
            <p:cNvPicPr>
              <a:picLocks noChangeAspect="1" noChangeArrowheads="1"/>
            </p:cNvPicPr>
            <p:nvPr/>
          </p:nvPicPr>
          <p:blipFill>
            <a:blip r:embed="rId4" cstate="print">
              <a:lum bright="100000"/>
            </a:blip>
            <a:stretch>
              <a:fillRect/>
            </a:stretch>
          </p:blipFill>
          <p:spPr bwMode="auto">
            <a:xfrm>
              <a:off x="854415" y="1111768"/>
              <a:ext cx="2105242" cy="2203748"/>
            </a:xfrm>
            <a:prstGeom prst="rect">
              <a:avLst/>
            </a:prstGeom>
            <a:noFill/>
            <a:ln>
              <a:noFill/>
            </a:ln>
          </p:spPr>
        </p:pic>
      </p:grpSp>
      <p:grpSp>
        <p:nvGrpSpPr>
          <p:cNvPr id="49" name="组合 48"/>
          <p:cNvGrpSpPr/>
          <p:nvPr/>
        </p:nvGrpSpPr>
        <p:grpSpPr>
          <a:xfrm>
            <a:off x="3335093" y="1366301"/>
            <a:ext cx="2410409" cy="2830920"/>
            <a:chOff x="3263465" y="1111767"/>
            <a:chExt cx="2562733" cy="3009818"/>
          </a:xfrm>
        </p:grpSpPr>
        <p:sp>
          <p:nvSpPr>
            <p:cNvPr id="50" name="Presentation Title Rectangle"/>
            <p:cNvSpPr txBox="1">
              <a:spLocks/>
            </p:cNvSpPr>
            <p:nvPr/>
          </p:nvSpPr>
          <p:spPr>
            <a:xfrm>
              <a:off x="3317797" y="3137573"/>
              <a:ext cx="2508401" cy="808922"/>
            </a:xfrm>
            <a:prstGeom prst="rect">
              <a:avLst/>
            </a:prstGeom>
            <a:solidFill>
              <a:srgbClr val="A9A9A9"/>
            </a:solidFill>
            <a:effectLst/>
          </p:spPr>
          <p:txBody>
            <a:bodyPr lIns="172010" rIns="129007" bIns="172010" anchor="t" anchorCtr="0">
              <a:noAutofit/>
            </a:bodyPr>
            <a:lstStyle>
              <a:defPPr>
                <a:defRPr lang="en-US"/>
              </a:defPPr>
              <a:lvl1pPr>
                <a:lnSpc>
                  <a:spcPct val="90000"/>
                </a:lnSpc>
                <a:spcBef>
                  <a:spcPct val="0"/>
                </a:spcBef>
                <a:buNone/>
                <a:defRPr sz="1700" b="1" i="0" cap="none" spc="0" baseline="0">
                  <a:ln w="3175">
                    <a:noFill/>
                  </a:ln>
                  <a:gradFill flip="none" rotWithShape="1">
                    <a:gsLst>
                      <a:gs pos="4583">
                        <a:srgbClr val="FFFFFF"/>
                      </a:gs>
                      <a:gs pos="100000">
                        <a:srgbClr val="FFFFFF"/>
                      </a:gs>
                    </a:gsLst>
                    <a:lin ang="5400000" scaled="0"/>
                    <a:tileRect/>
                  </a:gradFill>
                  <a:effectLst/>
                  <a:latin typeface="+mj-lt"/>
                  <a:cs typeface="Arial" charset="0"/>
                </a:defRPr>
              </a:lvl1pPr>
            </a:lstStyle>
            <a:p>
              <a:pPr defTabSz="645149">
                <a:defRPr/>
              </a:pPr>
              <a:endParaRPr lang="en-US" sz="1975" kern="0" dirty="0">
                <a:latin typeface="Segoe UI Light" pitchFamily="34" charset="0"/>
                <a:ea typeface="微软雅黑"/>
                <a:cs typeface="Segoe UI" pitchFamily="34" charset="0"/>
              </a:endParaRPr>
            </a:p>
            <a:p>
              <a:pPr defTabSz="645149">
                <a:defRPr/>
              </a:pPr>
              <a:endParaRPr lang="en-US" sz="1975" kern="0" dirty="0">
                <a:latin typeface="Segoe UI Light" pitchFamily="34" charset="0"/>
                <a:ea typeface="微软雅黑"/>
                <a:cs typeface="Segoe UI" pitchFamily="34" charset="0"/>
              </a:endParaRPr>
            </a:p>
            <a:p>
              <a:pPr defTabSz="645149">
                <a:defRPr/>
              </a:pPr>
              <a:endParaRPr lang="en-US" sz="1975" kern="0" dirty="0">
                <a:latin typeface="Segoe UI Light" pitchFamily="34" charset="0"/>
                <a:ea typeface="微软雅黑"/>
                <a:cs typeface="Segoe UI" pitchFamily="34" charset="0"/>
              </a:endParaRPr>
            </a:p>
            <a:p>
              <a:pPr defTabSz="645149">
                <a:defRPr/>
              </a:pPr>
              <a:endParaRPr lang="en-US" sz="1975" kern="0" dirty="0">
                <a:latin typeface="Segoe UI Light" pitchFamily="34" charset="0"/>
                <a:ea typeface="微软雅黑"/>
                <a:cs typeface="Segoe UI" pitchFamily="34" charset="0"/>
              </a:endParaRPr>
            </a:p>
            <a:p>
              <a:pPr defTabSz="645149">
                <a:defRPr/>
              </a:pPr>
              <a:endParaRPr lang="en-US" sz="1975" kern="0" dirty="0">
                <a:latin typeface="Segoe UI Light" pitchFamily="34" charset="0"/>
                <a:ea typeface="微软雅黑"/>
                <a:cs typeface="Segoe UI" pitchFamily="34" charset="0"/>
              </a:endParaRPr>
            </a:p>
            <a:p>
              <a:pPr defTabSz="645149">
                <a:defRPr/>
              </a:pPr>
              <a:endParaRPr lang="en-US" sz="1975" kern="0" dirty="0">
                <a:latin typeface="Segoe UI Light" pitchFamily="34" charset="0"/>
                <a:ea typeface="微软雅黑"/>
                <a:cs typeface="Segoe UI" pitchFamily="34" charset="0"/>
              </a:endParaRPr>
            </a:p>
            <a:p>
              <a:pPr defTabSz="645149">
                <a:defRPr/>
              </a:pPr>
              <a:endParaRPr lang="en-US" sz="1975" kern="0" dirty="0">
                <a:latin typeface="Segoe UI Light" pitchFamily="34" charset="0"/>
                <a:ea typeface="微软雅黑"/>
                <a:cs typeface="Segoe UI" pitchFamily="34" charset="0"/>
              </a:endParaRPr>
            </a:p>
          </p:txBody>
        </p:sp>
        <p:sp>
          <p:nvSpPr>
            <p:cNvPr id="51" name="Presentation Title Rectangle"/>
            <p:cNvSpPr txBox="1">
              <a:spLocks/>
            </p:cNvSpPr>
            <p:nvPr/>
          </p:nvSpPr>
          <p:spPr>
            <a:xfrm>
              <a:off x="3263465" y="3164732"/>
              <a:ext cx="2508401" cy="956853"/>
            </a:xfrm>
            <a:prstGeom prst="rect">
              <a:avLst/>
            </a:prstGeom>
            <a:noFill/>
            <a:effectLst/>
          </p:spPr>
          <p:txBody>
            <a:bodyPr lIns="129007" tIns="43002" rIns="43002" bIns="43002" anchor="t" anchorCtr="0">
              <a:noAutofit/>
            </a:bodyPr>
            <a:lstStyle>
              <a:defPPr>
                <a:defRPr lang="en-US"/>
              </a:defPPr>
              <a:lvl1pPr>
                <a:lnSpc>
                  <a:spcPct val="90000"/>
                </a:lnSpc>
                <a:spcBef>
                  <a:spcPct val="0"/>
                </a:spcBef>
                <a:buNone/>
                <a:defRPr sz="1700" b="1" i="0" cap="none" spc="0" baseline="0">
                  <a:ln w="3175">
                    <a:noFill/>
                  </a:ln>
                  <a:gradFill flip="none" rotWithShape="1">
                    <a:gsLst>
                      <a:gs pos="4583">
                        <a:srgbClr val="FFFFFF"/>
                      </a:gs>
                      <a:gs pos="100000">
                        <a:srgbClr val="FFFFFF"/>
                      </a:gs>
                    </a:gsLst>
                    <a:lin ang="5400000" scaled="0"/>
                    <a:tileRect/>
                  </a:gradFill>
                  <a:effectLst/>
                  <a:latin typeface="+mj-lt"/>
                  <a:cs typeface="Arial" charset="0"/>
                </a:defRPr>
              </a:lvl1pPr>
            </a:lstStyle>
            <a:p>
              <a:pPr algn="ctr" defTabSz="860050">
                <a:lnSpc>
                  <a:spcPct val="110000"/>
                </a:lnSpc>
                <a:defRPr/>
              </a:pPr>
              <a:r>
                <a:rPr lang="zh-CN" altLang="en-US" sz="1129" b="0" kern="0" dirty="0">
                  <a:solidFill>
                    <a:sysClr val="window" lastClr="FFFFFF"/>
                  </a:solidFill>
                  <a:latin typeface="微软雅黑"/>
                  <a:ea typeface="微软雅黑"/>
                  <a:cs typeface="Segoe UI" pitchFamily="34" charset="0"/>
                </a:rPr>
                <a:t>单击此处添加文本</a:t>
              </a:r>
              <a:endParaRPr lang="en-US" altLang="zh-CN" sz="1129" b="0" kern="0" dirty="0">
                <a:solidFill>
                  <a:sysClr val="window" lastClr="FFFFFF"/>
                </a:solidFill>
                <a:latin typeface="微软雅黑"/>
                <a:ea typeface="微软雅黑"/>
                <a:cs typeface="Segoe UI" pitchFamily="34" charset="0"/>
              </a:endParaRPr>
            </a:p>
            <a:p>
              <a:pPr algn="ctr" defTabSz="910314">
                <a:lnSpc>
                  <a:spcPct val="110000"/>
                </a:lnSpc>
              </a:pPr>
              <a:r>
                <a:rPr lang="zh-CN" altLang="en-US" sz="1129" b="0" kern="0" dirty="0">
                  <a:solidFill>
                    <a:sysClr val="window" lastClr="FFFFFF"/>
                  </a:solidFill>
                  <a:latin typeface="微软雅黑"/>
                  <a:ea typeface="微软雅黑"/>
                  <a:cs typeface="Segoe UI" pitchFamily="34" charset="0"/>
                </a:rPr>
                <a:t>单击此处添加文本</a:t>
              </a:r>
              <a:endParaRPr lang="en-US" altLang="zh-CN" sz="1129" b="0" kern="0" dirty="0">
                <a:solidFill>
                  <a:sysClr val="window" lastClr="FFFFFF"/>
                </a:solidFill>
                <a:latin typeface="微软雅黑"/>
                <a:ea typeface="微软雅黑"/>
                <a:cs typeface="Segoe UI" pitchFamily="34" charset="0"/>
              </a:endParaRPr>
            </a:p>
            <a:p>
              <a:pPr algn="ctr" defTabSz="910314">
                <a:lnSpc>
                  <a:spcPct val="110000"/>
                </a:lnSpc>
              </a:pPr>
              <a:r>
                <a:rPr lang="zh-CN" altLang="en-US" sz="1129" b="0" kern="0" dirty="0">
                  <a:solidFill>
                    <a:sysClr val="window" lastClr="FFFFFF"/>
                  </a:solidFill>
                  <a:latin typeface="微软雅黑"/>
                  <a:ea typeface="微软雅黑"/>
                  <a:cs typeface="Segoe UI" pitchFamily="34" charset="0"/>
                </a:rPr>
                <a:t>单击此处添加文本</a:t>
              </a:r>
              <a:endParaRPr lang="en-US" altLang="zh-CN" sz="1129" b="0" kern="0" dirty="0">
                <a:solidFill>
                  <a:sysClr val="window" lastClr="FFFFFF"/>
                </a:solidFill>
                <a:latin typeface="微软雅黑"/>
                <a:ea typeface="微软雅黑"/>
                <a:cs typeface="Segoe UI" pitchFamily="34" charset="0"/>
              </a:endParaRPr>
            </a:p>
          </p:txBody>
        </p:sp>
        <p:sp>
          <p:nvSpPr>
            <p:cNvPr id="52" name="Presentation Title Rectangle"/>
            <p:cNvSpPr txBox="1">
              <a:spLocks/>
            </p:cNvSpPr>
            <p:nvPr/>
          </p:nvSpPr>
          <p:spPr>
            <a:xfrm>
              <a:off x="3317797" y="1111767"/>
              <a:ext cx="2508401" cy="1965593"/>
            </a:xfrm>
            <a:prstGeom prst="rect">
              <a:avLst/>
            </a:prstGeom>
            <a:solidFill>
              <a:schemeClr val="accent3"/>
            </a:solidFill>
            <a:effectLst/>
          </p:spPr>
          <p:txBody>
            <a:bodyPr lIns="172010" rIns="129007" bIns="172010" anchor="t" anchorCtr="0">
              <a:noAutofit/>
            </a:bodyPr>
            <a:lstStyle>
              <a:defPPr>
                <a:defRPr lang="en-US"/>
              </a:defPPr>
              <a:lvl1pPr>
                <a:lnSpc>
                  <a:spcPct val="90000"/>
                </a:lnSpc>
                <a:spcBef>
                  <a:spcPct val="0"/>
                </a:spcBef>
                <a:buNone/>
                <a:defRPr sz="1700" b="1" i="0" cap="none" spc="0" baseline="0">
                  <a:ln w="3175">
                    <a:noFill/>
                  </a:ln>
                  <a:gradFill flip="none" rotWithShape="1">
                    <a:gsLst>
                      <a:gs pos="4583">
                        <a:srgbClr val="FFFFFF"/>
                      </a:gs>
                      <a:gs pos="100000">
                        <a:srgbClr val="FFFFFF"/>
                      </a:gs>
                    </a:gsLst>
                    <a:lin ang="5400000" scaled="0"/>
                    <a:tileRect/>
                  </a:gradFill>
                  <a:effectLst/>
                  <a:latin typeface="+mj-lt"/>
                  <a:cs typeface="Arial" charset="0"/>
                </a:defRPr>
              </a:lvl1pPr>
            </a:lstStyle>
            <a:p>
              <a:pPr defTabSz="645149">
                <a:defRPr/>
              </a:pPr>
              <a:r>
                <a:rPr lang="zh-CN" altLang="en-US" sz="2257" kern="0" dirty="0">
                  <a:latin typeface="Segoe UI Light" pitchFamily="34" charset="0"/>
                  <a:ea typeface="微软雅黑"/>
                  <a:cs typeface="Segoe UI" pitchFamily="34" charset="0"/>
                </a:rPr>
                <a:t>主题二</a:t>
              </a:r>
              <a:endParaRPr lang="en-US" altLang="zh-CN" sz="2257" kern="0" dirty="0">
                <a:latin typeface="Segoe UI Light" pitchFamily="34" charset="0"/>
                <a:ea typeface="微软雅黑"/>
                <a:cs typeface="Segoe UI" pitchFamily="34" charset="0"/>
              </a:endParaRPr>
            </a:p>
          </p:txBody>
        </p:sp>
        <p:sp>
          <p:nvSpPr>
            <p:cNvPr id="53" name="Freeform 15"/>
            <p:cNvSpPr>
              <a:spLocks noEditPoints="1"/>
            </p:cNvSpPr>
            <p:nvPr/>
          </p:nvSpPr>
          <p:spPr bwMode="black">
            <a:xfrm>
              <a:off x="4101967" y="1763407"/>
              <a:ext cx="940061" cy="940897"/>
            </a:xfrm>
            <a:custGeom>
              <a:avLst/>
              <a:gdLst>
                <a:gd name="T0" fmla="*/ 455 w 708"/>
                <a:gd name="T1" fmla="*/ 121 h 709"/>
                <a:gd name="T2" fmla="*/ 392 w 708"/>
                <a:gd name="T3" fmla="*/ 121 h 709"/>
                <a:gd name="T4" fmla="*/ 392 w 708"/>
                <a:gd name="T5" fmla="*/ 206 h 709"/>
                <a:gd name="T6" fmla="*/ 316 w 708"/>
                <a:gd name="T7" fmla="*/ 206 h 709"/>
                <a:gd name="T8" fmla="*/ 316 w 708"/>
                <a:gd name="T9" fmla="*/ 121 h 709"/>
                <a:gd name="T10" fmla="*/ 250 w 708"/>
                <a:gd name="T11" fmla="*/ 121 h 709"/>
                <a:gd name="T12" fmla="*/ 354 w 708"/>
                <a:gd name="T13" fmla="*/ 0 h 709"/>
                <a:gd name="T14" fmla="*/ 455 w 708"/>
                <a:gd name="T15" fmla="*/ 121 h 709"/>
                <a:gd name="T16" fmla="*/ 205 w 708"/>
                <a:gd name="T17" fmla="*/ 371 h 709"/>
                <a:gd name="T18" fmla="*/ 139 w 708"/>
                <a:gd name="T19" fmla="*/ 371 h 709"/>
                <a:gd name="T20" fmla="*/ 139 w 708"/>
                <a:gd name="T21" fmla="*/ 456 h 709"/>
                <a:gd name="T22" fmla="*/ 63 w 708"/>
                <a:gd name="T23" fmla="*/ 456 h 709"/>
                <a:gd name="T24" fmla="*/ 63 w 708"/>
                <a:gd name="T25" fmla="*/ 371 h 709"/>
                <a:gd name="T26" fmla="*/ 0 w 708"/>
                <a:gd name="T27" fmla="*/ 371 h 709"/>
                <a:gd name="T28" fmla="*/ 101 w 708"/>
                <a:gd name="T29" fmla="*/ 251 h 709"/>
                <a:gd name="T30" fmla="*/ 205 w 708"/>
                <a:gd name="T31" fmla="*/ 371 h 709"/>
                <a:gd name="T32" fmla="*/ 205 w 708"/>
                <a:gd name="T33" fmla="*/ 503 h 709"/>
                <a:gd name="T34" fmla="*/ 0 w 708"/>
                <a:gd name="T35" fmla="*/ 503 h 709"/>
                <a:gd name="T36" fmla="*/ 0 w 708"/>
                <a:gd name="T37" fmla="*/ 709 h 709"/>
                <a:gd name="T38" fmla="*/ 205 w 708"/>
                <a:gd name="T39" fmla="*/ 709 h 709"/>
                <a:gd name="T40" fmla="*/ 205 w 708"/>
                <a:gd name="T41" fmla="*/ 503 h 709"/>
                <a:gd name="T42" fmla="*/ 708 w 708"/>
                <a:gd name="T43" fmla="*/ 503 h 709"/>
                <a:gd name="T44" fmla="*/ 503 w 708"/>
                <a:gd name="T45" fmla="*/ 503 h 709"/>
                <a:gd name="T46" fmla="*/ 503 w 708"/>
                <a:gd name="T47" fmla="*/ 709 h 709"/>
                <a:gd name="T48" fmla="*/ 708 w 708"/>
                <a:gd name="T49" fmla="*/ 709 h 709"/>
                <a:gd name="T50" fmla="*/ 708 w 708"/>
                <a:gd name="T51" fmla="*/ 503 h 709"/>
                <a:gd name="T52" fmla="*/ 708 w 708"/>
                <a:gd name="T53" fmla="*/ 0 h 709"/>
                <a:gd name="T54" fmla="*/ 503 w 708"/>
                <a:gd name="T55" fmla="*/ 0 h 709"/>
                <a:gd name="T56" fmla="*/ 503 w 708"/>
                <a:gd name="T57" fmla="*/ 206 h 709"/>
                <a:gd name="T58" fmla="*/ 708 w 708"/>
                <a:gd name="T59" fmla="*/ 206 h 709"/>
                <a:gd name="T60" fmla="*/ 708 w 708"/>
                <a:gd name="T61" fmla="*/ 0 h 709"/>
                <a:gd name="T62" fmla="*/ 708 w 708"/>
                <a:gd name="T63" fmla="*/ 251 h 709"/>
                <a:gd name="T64" fmla="*/ 503 w 708"/>
                <a:gd name="T65" fmla="*/ 251 h 709"/>
                <a:gd name="T66" fmla="*/ 503 w 708"/>
                <a:gd name="T67" fmla="*/ 456 h 709"/>
                <a:gd name="T68" fmla="*/ 708 w 708"/>
                <a:gd name="T69" fmla="*/ 456 h 709"/>
                <a:gd name="T70" fmla="*/ 708 w 708"/>
                <a:gd name="T71" fmla="*/ 251 h 709"/>
                <a:gd name="T72" fmla="*/ 455 w 708"/>
                <a:gd name="T73" fmla="*/ 251 h 709"/>
                <a:gd name="T74" fmla="*/ 250 w 708"/>
                <a:gd name="T75" fmla="*/ 251 h 709"/>
                <a:gd name="T76" fmla="*/ 250 w 708"/>
                <a:gd name="T77" fmla="*/ 456 h 709"/>
                <a:gd name="T78" fmla="*/ 455 w 708"/>
                <a:gd name="T79" fmla="*/ 456 h 709"/>
                <a:gd name="T80" fmla="*/ 455 w 708"/>
                <a:gd name="T81" fmla="*/ 251 h 709"/>
                <a:gd name="T82" fmla="*/ 455 w 708"/>
                <a:gd name="T83" fmla="*/ 503 h 709"/>
                <a:gd name="T84" fmla="*/ 250 w 708"/>
                <a:gd name="T85" fmla="*/ 503 h 709"/>
                <a:gd name="T86" fmla="*/ 250 w 708"/>
                <a:gd name="T87" fmla="*/ 709 h 709"/>
                <a:gd name="T88" fmla="*/ 455 w 708"/>
                <a:gd name="T89" fmla="*/ 709 h 709"/>
                <a:gd name="T90" fmla="*/ 455 w 708"/>
                <a:gd name="T91" fmla="*/ 503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08" h="709">
                  <a:moveTo>
                    <a:pt x="455" y="121"/>
                  </a:moveTo>
                  <a:lnTo>
                    <a:pt x="392" y="121"/>
                  </a:lnTo>
                  <a:lnTo>
                    <a:pt x="392" y="206"/>
                  </a:lnTo>
                  <a:lnTo>
                    <a:pt x="316" y="206"/>
                  </a:lnTo>
                  <a:lnTo>
                    <a:pt x="316" y="121"/>
                  </a:lnTo>
                  <a:lnTo>
                    <a:pt x="250" y="121"/>
                  </a:lnTo>
                  <a:lnTo>
                    <a:pt x="354" y="0"/>
                  </a:lnTo>
                  <a:lnTo>
                    <a:pt x="455" y="121"/>
                  </a:lnTo>
                  <a:close/>
                  <a:moveTo>
                    <a:pt x="205" y="371"/>
                  </a:moveTo>
                  <a:lnTo>
                    <a:pt x="139" y="371"/>
                  </a:lnTo>
                  <a:lnTo>
                    <a:pt x="139" y="456"/>
                  </a:lnTo>
                  <a:lnTo>
                    <a:pt x="63" y="456"/>
                  </a:lnTo>
                  <a:lnTo>
                    <a:pt x="63" y="371"/>
                  </a:lnTo>
                  <a:lnTo>
                    <a:pt x="0" y="371"/>
                  </a:lnTo>
                  <a:lnTo>
                    <a:pt x="101" y="251"/>
                  </a:lnTo>
                  <a:lnTo>
                    <a:pt x="205" y="371"/>
                  </a:lnTo>
                  <a:close/>
                  <a:moveTo>
                    <a:pt x="205" y="503"/>
                  </a:moveTo>
                  <a:lnTo>
                    <a:pt x="0" y="503"/>
                  </a:lnTo>
                  <a:lnTo>
                    <a:pt x="0" y="709"/>
                  </a:lnTo>
                  <a:lnTo>
                    <a:pt x="205" y="709"/>
                  </a:lnTo>
                  <a:lnTo>
                    <a:pt x="205" y="503"/>
                  </a:lnTo>
                  <a:close/>
                  <a:moveTo>
                    <a:pt x="708" y="503"/>
                  </a:moveTo>
                  <a:lnTo>
                    <a:pt x="503" y="503"/>
                  </a:lnTo>
                  <a:lnTo>
                    <a:pt x="503" y="709"/>
                  </a:lnTo>
                  <a:lnTo>
                    <a:pt x="708" y="709"/>
                  </a:lnTo>
                  <a:lnTo>
                    <a:pt x="708" y="503"/>
                  </a:lnTo>
                  <a:close/>
                  <a:moveTo>
                    <a:pt x="708" y="0"/>
                  </a:moveTo>
                  <a:lnTo>
                    <a:pt x="503" y="0"/>
                  </a:lnTo>
                  <a:lnTo>
                    <a:pt x="503" y="206"/>
                  </a:lnTo>
                  <a:lnTo>
                    <a:pt x="708" y="206"/>
                  </a:lnTo>
                  <a:lnTo>
                    <a:pt x="708" y="0"/>
                  </a:lnTo>
                  <a:close/>
                  <a:moveTo>
                    <a:pt x="708" y="251"/>
                  </a:moveTo>
                  <a:lnTo>
                    <a:pt x="503" y="251"/>
                  </a:lnTo>
                  <a:lnTo>
                    <a:pt x="503" y="456"/>
                  </a:lnTo>
                  <a:lnTo>
                    <a:pt x="708" y="456"/>
                  </a:lnTo>
                  <a:lnTo>
                    <a:pt x="708" y="251"/>
                  </a:lnTo>
                  <a:close/>
                  <a:moveTo>
                    <a:pt x="455" y="251"/>
                  </a:moveTo>
                  <a:lnTo>
                    <a:pt x="250" y="251"/>
                  </a:lnTo>
                  <a:lnTo>
                    <a:pt x="250" y="456"/>
                  </a:lnTo>
                  <a:lnTo>
                    <a:pt x="455" y="456"/>
                  </a:lnTo>
                  <a:lnTo>
                    <a:pt x="455" y="251"/>
                  </a:lnTo>
                  <a:close/>
                  <a:moveTo>
                    <a:pt x="455" y="503"/>
                  </a:moveTo>
                  <a:lnTo>
                    <a:pt x="250" y="503"/>
                  </a:lnTo>
                  <a:lnTo>
                    <a:pt x="250" y="709"/>
                  </a:lnTo>
                  <a:lnTo>
                    <a:pt x="455" y="709"/>
                  </a:lnTo>
                  <a:lnTo>
                    <a:pt x="455" y="503"/>
                  </a:lnTo>
                  <a:close/>
                </a:path>
              </a:pathLst>
            </a:custGeom>
            <a:solidFill>
              <a:srgbClr val="FFFFFF"/>
            </a:solidFill>
            <a:ln>
              <a:noFill/>
            </a:ln>
          </p:spPr>
          <p:txBody>
            <a:bodyPr vert="horz" wrap="square" lIns="77413" tIns="38707" rIns="77413" bIns="38707" numCol="1" anchor="t" anchorCtr="0" compatLnSpc="1">
              <a:prstTxWarp prst="textNoShape">
                <a:avLst/>
              </a:prstTxWarp>
            </a:bodyPr>
            <a:lstStyle/>
            <a:p>
              <a:pPr defTabSz="860085">
                <a:defRPr/>
              </a:pPr>
              <a:endParaRPr lang="en-US" sz="1129" kern="0" dirty="0">
                <a:solidFill>
                  <a:sysClr val="windowText" lastClr="000000"/>
                </a:solidFill>
                <a:latin typeface="Arial"/>
                <a:ea typeface="微软雅黑"/>
              </a:endParaRPr>
            </a:p>
          </p:txBody>
        </p:sp>
      </p:grpSp>
    </p:spTree>
    <p:extLst>
      <p:ext uri="{BB962C8B-B14F-4D97-AF65-F5344CB8AC3E}">
        <p14:creationId xmlns:p14="http://schemas.microsoft.com/office/powerpoint/2010/main" val="232885119"/>
      </p:ext>
    </p:extLst>
  </p:cSld>
  <p:clrMapOvr>
    <a:masterClrMapping/>
  </p:clrMapOvr>
  <p:transition spd="med" advClick="0" advTm="4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p:tgtEl>
                                          <p:spTgt spid="44"/>
                                        </p:tgtEl>
                                        <p:attrNameLst>
                                          <p:attrName>ppt_y</p:attrName>
                                        </p:attrNameLst>
                                      </p:cBhvr>
                                      <p:tavLst>
                                        <p:tav tm="0">
                                          <p:val>
                                            <p:strVal val="#ppt_y+#ppt_h*1.125000"/>
                                          </p:val>
                                        </p:tav>
                                        <p:tav tm="100000">
                                          <p:val>
                                            <p:strVal val="#ppt_y"/>
                                          </p:val>
                                        </p:tav>
                                      </p:tavLst>
                                    </p:anim>
                                    <p:animEffect transition="in" filter="wipe(up)">
                                      <p:cBhvr>
                                        <p:cTn id="8" dur="500"/>
                                        <p:tgtEl>
                                          <p:spTgt spid="44"/>
                                        </p:tgtEl>
                                      </p:cBhvr>
                                    </p:animEffect>
                                  </p:childTnLst>
                                </p:cTn>
                              </p:par>
                              <p:par>
                                <p:cTn id="9" presetID="12" presetClass="entr" presetSubtype="1" fill="hold" nodeType="withEffect">
                                  <p:stCondLst>
                                    <p:cond delay="30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p:tgtEl>
                                          <p:spTgt spid="49"/>
                                        </p:tgtEl>
                                        <p:attrNameLst>
                                          <p:attrName>ppt_y</p:attrName>
                                        </p:attrNameLst>
                                      </p:cBhvr>
                                      <p:tavLst>
                                        <p:tav tm="0">
                                          <p:val>
                                            <p:strVal val="#ppt_y-#ppt_h*1.125000"/>
                                          </p:val>
                                        </p:tav>
                                        <p:tav tm="100000">
                                          <p:val>
                                            <p:strVal val="#ppt_y"/>
                                          </p:val>
                                        </p:tav>
                                      </p:tavLst>
                                    </p:anim>
                                    <p:animEffect transition="in" filter="wipe(down)">
                                      <p:cBhvr>
                                        <p:cTn id="12" dur="500"/>
                                        <p:tgtEl>
                                          <p:spTgt spid="49"/>
                                        </p:tgtEl>
                                      </p:cBhvr>
                                    </p:animEffect>
                                  </p:childTnLst>
                                </p:cTn>
                              </p:par>
                              <p:par>
                                <p:cTn id="13" presetID="12" presetClass="entr" presetSubtype="4" fill="hold" nodeType="withEffect">
                                  <p:stCondLst>
                                    <p:cond delay="500"/>
                                  </p:stCondLst>
                                  <p:childTnLst>
                                    <p:set>
                                      <p:cBhvr>
                                        <p:cTn id="14" dur="1" fill="hold">
                                          <p:stCondLst>
                                            <p:cond delay="0"/>
                                          </p:stCondLst>
                                        </p:cTn>
                                        <p:tgtEl>
                                          <p:spTgt spid="39"/>
                                        </p:tgtEl>
                                        <p:attrNameLst>
                                          <p:attrName>style.visibility</p:attrName>
                                        </p:attrNameLst>
                                      </p:cBhvr>
                                      <p:to>
                                        <p:strVal val="visible"/>
                                      </p:to>
                                    </p:set>
                                    <p:anim calcmode="lin" valueType="num">
                                      <p:cBhvr additive="base">
                                        <p:cTn id="15" dur="500"/>
                                        <p:tgtEl>
                                          <p:spTgt spid="39"/>
                                        </p:tgtEl>
                                        <p:attrNameLst>
                                          <p:attrName>ppt_y</p:attrName>
                                        </p:attrNameLst>
                                      </p:cBhvr>
                                      <p:tavLst>
                                        <p:tav tm="0">
                                          <p:val>
                                            <p:strVal val="#ppt_y+#ppt_h*1.125000"/>
                                          </p:val>
                                        </p:tav>
                                        <p:tav tm="100000">
                                          <p:val>
                                            <p:strVal val="#ppt_y"/>
                                          </p:val>
                                        </p:tav>
                                      </p:tavLst>
                                    </p:anim>
                                    <p:animEffect transition="in" filter="wipe(up)">
                                      <p:cBhvr>
                                        <p:cTn id="16"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mod="1">
    <p:ext uri="{E180D4A7-C9FB-4DFB-919C-405C955672EB}">
      <p14:showEvtLst xmlns:p14="http://schemas.microsoft.com/office/powerpoint/2010/main">
        <p14:playEvt time="0" objId="30"/>
      </p14:showEvtLst>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430"/>
            <a:ext cx="9131301" cy="5138642"/>
          </a:xfrm>
          <a:prstGeom prst="rect">
            <a:avLst/>
          </a:prstGeom>
        </p:spPr>
      </p:pic>
      <p:pic>
        <p:nvPicPr>
          <p:cNvPr id="10" name="图片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8551" y="150000"/>
            <a:ext cx="1946449" cy="1313532"/>
          </a:xfrm>
          <a:prstGeom prst="rect">
            <a:avLst/>
          </a:prstGeom>
        </p:spPr>
      </p:pic>
      <p:pic>
        <p:nvPicPr>
          <p:cNvPr id="11" name="图片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59931" y="150000"/>
            <a:ext cx="2285357" cy="1476614"/>
          </a:xfrm>
          <a:prstGeom prst="rect">
            <a:avLst/>
          </a:prstGeom>
        </p:spPr>
      </p:pic>
      <p:sp>
        <p:nvSpPr>
          <p:cNvPr id="17" name="文本框 16"/>
          <p:cNvSpPr txBox="1"/>
          <p:nvPr/>
        </p:nvSpPr>
        <p:spPr>
          <a:xfrm>
            <a:off x="2102184" y="641125"/>
            <a:ext cx="4583298" cy="1244440"/>
          </a:xfrm>
          <a:custGeom>
            <a:avLst/>
            <a:gdLst>
              <a:gd name="connsiteX0" fmla="*/ 0 w 3581730"/>
              <a:gd name="connsiteY0" fmla="*/ 0 h 1155700"/>
              <a:gd name="connsiteX1" fmla="*/ 3581730 w 3581730"/>
              <a:gd name="connsiteY1" fmla="*/ 0 h 1155700"/>
              <a:gd name="connsiteX2" fmla="*/ 3581730 w 3581730"/>
              <a:gd name="connsiteY2" fmla="*/ 1155700 h 1155700"/>
              <a:gd name="connsiteX3" fmla="*/ 0 w 3581730"/>
              <a:gd name="connsiteY3" fmla="*/ 1155700 h 1155700"/>
              <a:gd name="connsiteX4" fmla="*/ 0 w 3581730"/>
              <a:gd name="connsiteY4" fmla="*/ 0 h 1155700"/>
              <a:gd name="connsiteX0" fmla="*/ 529786 w 4111516"/>
              <a:gd name="connsiteY0" fmla="*/ 0 h 1244440"/>
              <a:gd name="connsiteX1" fmla="*/ 4111516 w 4111516"/>
              <a:gd name="connsiteY1" fmla="*/ 0 h 1244440"/>
              <a:gd name="connsiteX2" fmla="*/ 4111516 w 4111516"/>
              <a:gd name="connsiteY2" fmla="*/ 1155700 h 1244440"/>
              <a:gd name="connsiteX3" fmla="*/ 0 w 4111516"/>
              <a:gd name="connsiteY3" fmla="*/ 1244440 h 1244440"/>
              <a:gd name="connsiteX4" fmla="*/ 529786 w 4111516"/>
              <a:gd name="connsiteY4" fmla="*/ 0 h 1244440"/>
              <a:gd name="connsiteX0" fmla="*/ 529786 w 4583298"/>
              <a:gd name="connsiteY0" fmla="*/ 0 h 1244440"/>
              <a:gd name="connsiteX1" fmla="*/ 4111516 w 4583298"/>
              <a:gd name="connsiteY1" fmla="*/ 0 h 1244440"/>
              <a:gd name="connsiteX2" fmla="*/ 4583298 w 4583298"/>
              <a:gd name="connsiteY2" fmla="*/ 1184145 h 1244440"/>
              <a:gd name="connsiteX3" fmla="*/ 0 w 4583298"/>
              <a:gd name="connsiteY3" fmla="*/ 1244440 h 1244440"/>
              <a:gd name="connsiteX4" fmla="*/ 529786 w 4583298"/>
              <a:gd name="connsiteY4" fmla="*/ 0 h 1244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83298" h="1244440">
                <a:moveTo>
                  <a:pt x="529786" y="0"/>
                </a:moveTo>
                <a:lnTo>
                  <a:pt x="4111516" y="0"/>
                </a:lnTo>
                <a:lnTo>
                  <a:pt x="4583298" y="1184145"/>
                </a:lnTo>
                <a:lnTo>
                  <a:pt x="0" y="1244440"/>
                </a:lnTo>
                <a:lnTo>
                  <a:pt x="529786" y="0"/>
                </a:lnTo>
                <a:close/>
              </a:path>
            </a:pathLst>
          </a:custGeom>
          <a:noFill/>
        </p:spPr>
        <p:txBody>
          <a:bodyPr wrap="none" rtlCol="0">
            <a:prstTxWarp prst="textArchUp">
              <a:avLst>
                <a:gd name="adj" fmla="val 11097669"/>
              </a:avLst>
            </a:prstTxWarp>
            <a:spAutoFit/>
          </a:bodyPr>
          <a:lstStyle/>
          <a:p>
            <a:r>
              <a:rPr lang="zh-CN" altLang="en-US" sz="7200" dirty="0" smtClean="0"/>
              <a:t>湖南省某某机关幼儿园</a:t>
            </a:r>
            <a:endParaRPr lang="zh-CN" altLang="en-US" sz="7200" dirty="0"/>
          </a:p>
        </p:txBody>
      </p:sp>
      <p:sp>
        <p:nvSpPr>
          <p:cNvPr id="8" name="文本框 7"/>
          <p:cNvSpPr txBox="1"/>
          <p:nvPr/>
        </p:nvSpPr>
        <p:spPr>
          <a:xfrm>
            <a:off x="2454840" y="3421304"/>
            <a:ext cx="3877985" cy="769441"/>
          </a:xfrm>
          <a:prstGeom prst="rect">
            <a:avLst/>
          </a:prstGeom>
          <a:noFill/>
        </p:spPr>
        <p:txBody>
          <a:bodyPr wrap="none" rtlCol="0">
            <a:spAutoFit/>
          </a:bodyPr>
          <a:lstStyle/>
          <a:p>
            <a:pPr algn="ctr"/>
            <a:r>
              <a:rPr lang="zh-CN" altLang="en-US" sz="3200" b="1" dirty="0"/>
              <a:t>单击此处添加文字</a:t>
            </a:r>
            <a:endParaRPr lang="en-US" altLang="zh-CN" sz="1200" b="1" dirty="0"/>
          </a:p>
          <a:p>
            <a:pPr algn="ctr"/>
            <a:r>
              <a:rPr lang="zh-CN" altLang="en-US" sz="1200" dirty="0"/>
              <a:t>单击此处添加</a:t>
            </a:r>
            <a:r>
              <a:rPr lang="zh-CN" altLang="en-US" sz="1200" dirty="0" smtClean="0"/>
              <a:t>文字单击</a:t>
            </a:r>
            <a:r>
              <a:rPr lang="zh-CN" altLang="en-US" sz="1200" dirty="0"/>
              <a:t>此处添加</a:t>
            </a:r>
            <a:r>
              <a:rPr lang="zh-CN" altLang="en-US" sz="1200" dirty="0" smtClean="0"/>
              <a:t>文字单击</a:t>
            </a:r>
            <a:r>
              <a:rPr lang="zh-CN" altLang="en-US" sz="1200" dirty="0"/>
              <a:t>此处添加</a:t>
            </a:r>
            <a:r>
              <a:rPr lang="zh-CN" altLang="en-US" sz="1200" dirty="0" smtClean="0"/>
              <a:t>文字</a:t>
            </a:r>
            <a:endParaRPr lang="zh-CN" altLang="en-US" sz="1200" dirty="0"/>
          </a:p>
        </p:txBody>
      </p:sp>
      <p:grpSp>
        <p:nvGrpSpPr>
          <p:cNvPr id="13" name="组合 12"/>
          <p:cNvGrpSpPr/>
          <p:nvPr/>
        </p:nvGrpSpPr>
        <p:grpSpPr>
          <a:xfrm>
            <a:off x="3483251" y="1626614"/>
            <a:ext cx="1613805" cy="1613805"/>
            <a:chOff x="4257951" y="1954657"/>
            <a:chExt cx="1613805" cy="1613805"/>
          </a:xfrm>
        </p:grpSpPr>
        <p:sp>
          <p:nvSpPr>
            <p:cNvPr id="15" name="任意多边形 14"/>
            <p:cNvSpPr/>
            <p:nvPr/>
          </p:nvSpPr>
          <p:spPr>
            <a:xfrm>
              <a:off x="4257951" y="1954657"/>
              <a:ext cx="1613805" cy="1613805"/>
            </a:xfrm>
            <a:custGeom>
              <a:avLst/>
              <a:gdLst>
                <a:gd name="connsiteX0" fmla="*/ 0 w 2388565"/>
                <a:gd name="connsiteY0" fmla="*/ 1194283 h 2388565"/>
                <a:gd name="connsiteX1" fmla="*/ 1194283 w 2388565"/>
                <a:gd name="connsiteY1" fmla="*/ 0 h 2388565"/>
                <a:gd name="connsiteX2" fmla="*/ 2388566 w 2388565"/>
                <a:gd name="connsiteY2" fmla="*/ 1194283 h 2388565"/>
                <a:gd name="connsiteX3" fmla="*/ 1194283 w 2388565"/>
                <a:gd name="connsiteY3" fmla="*/ 2388566 h 2388565"/>
                <a:gd name="connsiteX4" fmla="*/ 0 w 2388565"/>
                <a:gd name="connsiteY4" fmla="*/ 1194283 h 23885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8565" h="2388565">
                  <a:moveTo>
                    <a:pt x="0" y="1194283"/>
                  </a:moveTo>
                  <a:cubicBezTo>
                    <a:pt x="0" y="534699"/>
                    <a:pt x="534699" y="0"/>
                    <a:pt x="1194283" y="0"/>
                  </a:cubicBezTo>
                  <a:cubicBezTo>
                    <a:pt x="1853867" y="0"/>
                    <a:pt x="2388566" y="534699"/>
                    <a:pt x="2388566" y="1194283"/>
                  </a:cubicBezTo>
                  <a:cubicBezTo>
                    <a:pt x="2388566" y="1853867"/>
                    <a:pt x="1853867" y="2388566"/>
                    <a:pt x="1194283" y="2388566"/>
                  </a:cubicBezTo>
                  <a:cubicBezTo>
                    <a:pt x="534699" y="2388566"/>
                    <a:pt x="0" y="1853867"/>
                    <a:pt x="0" y="1194283"/>
                  </a:cubicBezTo>
                  <a:close/>
                </a:path>
              </a:pathLst>
            </a:custGeom>
            <a:solidFill>
              <a:srgbClr val="1C8EE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pl-PL" sz="2000" b="1" dirty="0">
                  <a:solidFill>
                    <a:schemeClr val="lt1"/>
                  </a:solidFill>
                  <a:latin typeface="Arial" panose="020B0604020202020204" pitchFamily="34" charset="0"/>
                  <a:ea typeface="微软雅黑" panose="020B0503020204020204" pitchFamily="34" charset="-122"/>
                  <a:sym typeface="Arial" panose="020B0604020202020204" pitchFamily="34" charset="0"/>
                </a:rPr>
                <a:t> </a:t>
              </a:r>
            </a:p>
          </p:txBody>
        </p:sp>
        <p:sp>
          <p:nvSpPr>
            <p:cNvPr id="16" name="Freeform 10"/>
            <p:cNvSpPr>
              <a:spLocks noEditPoints="1"/>
            </p:cNvSpPr>
            <p:nvPr/>
          </p:nvSpPr>
          <p:spPr bwMode="auto">
            <a:xfrm>
              <a:off x="4918287" y="2203790"/>
              <a:ext cx="328455" cy="215328"/>
            </a:xfrm>
            <a:custGeom>
              <a:avLst/>
              <a:gdLst>
                <a:gd name="T0" fmla="*/ 254 w 290"/>
                <a:gd name="T1" fmla="*/ 0 h 190"/>
                <a:gd name="T2" fmla="*/ 36 w 290"/>
                <a:gd name="T3" fmla="*/ 0 h 190"/>
                <a:gd name="T4" fmla="*/ 0 w 290"/>
                <a:gd name="T5" fmla="*/ 36 h 190"/>
                <a:gd name="T6" fmla="*/ 0 w 290"/>
                <a:gd name="T7" fmla="*/ 154 h 190"/>
                <a:gd name="T8" fmla="*/ 36 w 290"/>
                <a:gd name="T9" fmla="*/ 190 h 190"/>
                <a:gd name="T10" fmla="*/ 254 w 290"/>
                <a:gd name="T11" fmla="*/ 190 h 190"/>
                <a:gd name="T12" fmla="*/ 290 w 290"/>
                <a:gd name="T13" fmla="*/ 154 h 190"/>
                <a:gd name="T14" fmla="*/ 290 w 290"/>
                <a:gd name="T15" fmla="*/ 36 h 190"/>
                <a:gd name="T16" fmla="*/ 254 w 290"/>
                <a:gd name="T17" fmla="*/ 0 h 190"/>
                <a:gd name="T18" fmla="*/ 18 w 290"/>
                <a:gd name="T19" fmla="*/ 47 h 190"/>
                <a:gd name="T20" fmla="*/ 81 w 290"/>
                <a:gd name="T21" fmla="*/ 95 h 190"/>
                <a:gd name="T22" fmla="*/ 18 w 290"/>
                <a:gd name="T23" fmla="*/ 143 h 190"/>
                <a:gd name="T24" fmla="*/ 18 w 290"/>
                <a:gd name="T25" fmla="*/ 47 h 190"/>
                <a:gd name="T26" fmla="*/ 272 w 290"/>
                <a:gd name="T27" fmla="*/ 154 h 190"/>
                <a:gd name="T28" fmla="*/ 254 w 290"/>
                <a:gd name="T29" fmla="*/ 172 h 190"/>
                <a:gd name="T30" fmla="*/ 36 w 290"/>
                <a:gd name="T31" fmla="*/ 172 h 190"/>
                <a:gd name="T32" fmla="*/ 18 w 290"/>
                <a:gd name="T33" fmla="*/ 154 h 190"/>
                <a:gd name="T34" fmla="*/ 89 w 290"/>
                <a:gd name="T35" fmla="*/ 101 h 190"/>
                <a:gd name="T36" fmla="*/ 129 w 290"/>
                <a:gd name="T37" fmla="*/ 131 h 190"/>
                <a:gd name="T38" fmla="*/ 145 w 290"/>
                <a:gd name="T39" fmla="*/ 136 h 190"/>
                <a:gd name="T40" fmla="*/ 161 w 290"/>
                <a:gd name="T41" fmla="*/ 131 h 190"/>
                <a:gd name="T42" fmla="*/ 201 w 290"/>
                <a:gd name="T43" fmla="*/ 101 h 190"/>
                <a:gd name="T44" fmla="*/ 272 w 290"/>
                <a:gd name="T45" fmla="*/ 154 h 190"/>
                <a:gd name="T46" fmla="*/ 272 w 290"/>
                <a:gd name="T47" fmla="*/ 143 h 190"/>
                <a:gd name="T48" fmla="*/ 209 w 290"/>
                <a:gd name="T49" fmla="*/ 95 h 190"/>
                <a:gd name="T50" fmla="*/ 272 w 290"/>
                <a:gd name="T51" fmla="*/ 47 h 190"/>
                <a:gd name="T52" fmla="*/ 272 w 290"/>
                <a:gd name="T53" fmla="*/ 143 h 190"/>
                <a:gd name="T54" fmla="*/ 156 w 290"/>
                <a:gd name="T55" fmla="*/ 123 h 190"/>
                <a:gd name="T56" fmla="*/ 145 w 290"/>
                <a:gd name="T57" fmla="*/ 127 h 190"/>
                <a:gd name="T58" fmla="*/ 134 w 290"/>
                <a:gd name="T59" fmla="*/ 123 h 190"/>
                <a:gd name="T60" fmla="*/ 97 w 290"/>
                <a:gd name="T61" fmla="*/ 95 h 190"/>
                <a:gd name="T62" fmla="*/ 89 w 290"/>
                <a:gd name="T63" fmla="*/ 89 h 190"/>
                <a:gd name="T64" fmla="*/ 18 w 290"/>
                <a:gd name="T65" fmla="*/ 36 h 190"/>
                <a:gd name="T66" fmla="*/ 18 w 290"/>
                <a:gd name="T67" fmla="*/ 36 h 190"/>
                <a:gd name="T68" fmla="*/ 36 w 290"/>
                <a:gd name="T69" fmla="*/ 18 h 190"/>
                <a:gd name="T70" fmla="*/ 254 w 290"/>
                <a:gd name="T71" fmla="*/ 18 h 190"/>
                <a:gd name="T72" fmla="*/ 272 w 290"/>
                <a:gd name="T73" fmla="*/ 36 h 190"/>
                <a:gd name="T74" fmla="*/ 156 w 290"/>
                <a:gd name="T75" fmla="*/ 123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90" h="190">
                  <a:moveTo>
                    <a:pt x="254" y="0"/>
                  </a:moveTo>
                  <a:cubicBezTo>
                    <a:pt x="36" y="0"/>
                    <a:pt x="36" y="0"/>
                    <a:pt x="36" y="0"/>
                  </a:cubicBezTo>
                  <a:cubicBezTo>
                    <a:pt x="16" y="0"/>
                    <a:pt x="0" y="16"/>
                    <a:pt x="0" y="36"/>
                  </a:cubicBezTo>
                  <a:cubicBezTo>
                    <a:pt x="0" y="154"/>
                    <a:pt x="0" y="154"/>
                    <a:pt x="0" y="154"/>
                  </a:cubicBezTo>
                  <a:cubicBezTo>
                    <a:pt x="0" y="174"/>
                    <a:pt x="16" y="190"/>
                    <a:pt x="36" y="190"/>
                  </a:cubicBezTo>
                  <a:cubicBezTo>
                    <a:pt x="254" y="190"/>
                    <a:pt x="254" y="190"/>
                    <a:pt x="254" y="190"/>
                  </a:cubicBezTo>
                  <a:cubicBezTo>
                    <a:pt x="274" y="190"/>
                    <a:pt x="290" y="174"/>
                    <a:pt x="290" y="154"/>
                  </a:cubicBezTo>
                  <a:cubicBezTo>
                    <a:pt x="290" y="36"/>
                    <a:pt x="290" y="36"/>
                    <a:pt x="290" y="36"/>
                  </a:cubicBezTo>
                  <a:cubicBezTo>
                    <a:pt x="290" y="16"/>
                    <a:pt x="274" y="0"/>
                    <a:pt x="254" y="0"/>
                  </a:cubicBezTo>
                  <a:close/>
                  <a:moveTo>
                    <a:pt x="18" y="47"/>
                  </a:moveTo>
                  <a:cubicBezTo>
                    <a:pt x="81" y="95"/>
                    <a:pt x="81" y="95"/>
                    <a:pt x="81" y="95"/>
                  </a:cubicBezTo>
                  <a:cubicBezTo>
                    <a:pt x="18" y="143"/>
                    <a:pt x="18" y="143"/>
                    <a:pt x="18" y="143"/>
                  </a:cubicBezTo>
                  <a:lnTo>
                    <a:pt x="18" y="47"/>
                  </a:lnTo>
                  <a:close/>
                  <a:moveTo>
                    <a:pt x="272" y="154"/>
                  </a:moveTo>
                  <a:cubicBezTo>
                    <a:pt x="272" y="164"/>
                    <a:pt x="264" y="172"/>
                    <a:pt x="254" y="172"/>
                  </a:cubicBezTo>
                  <a:cubicBezTo>
                    <a:pt x="36" y="172"/>
                    <a:pt x="36" y="172"/>
                    <a:pt x="36" y="172"/>
                  </a:cubicBezTo>
                  <a:cubicBezTo>
                    <a:pt x="26" y="172"/>
                    <a:pt x="18" y="164"/>
                    <a:pt x="18" y="154"/>
                  </a:cubicBezTo>
                  <a:cubicBezTo>
                    <a:pt x="89" y="101"/>
                    <a:pt x="89" y="101"/>
                    <a:pt x="89" y="101"/>
                  </a:cubicBezTo>
                  <a:cubicBezTo>
                    <a:pt x="129" y="131"/>
                    <a:pt x="129" y="131"/>
                    <a:pt x="129" y="131"/>
                  </a:cubicBezTo>
                  <a:cubicBezTo>
                    <a:pt x="134" y="134"/>
                    <a:pt x="139" y="136"/>
                    <a:pt x="145" y="136"/>
                  </a:cubicBezTo>
                  <a:cubicBezTo>
                    <a:pt x="151" y="136"/>
                    <a:pt x="157" y="134"/>
                    <a:pt x="161" y="131"/>
                  </a:cubicBezTo>
                  <a:cubicBezTo>
                    <a:pt x="201" y="101"/>
                    <a:pt x="201" y="101"/>
                    <a:pt x="201" y="101"/>
                  </a:cubicBezTo>
                  <a:cubicBezTo>
                    <a:pt x="272" y="154"/>
                    <a:pt x="272" y="154"/>
                    <a:pt x="272" y="154"/>
                  </a:cubicBezTo>
                  <a:close/>
                  <a:moveTo>
                    <a:pt x="272" y="143"/>
                  </a:moveTo>
                  <a:cubicBezTo>
                    <a:pt x="209" y="95"/>
                    <a:pt x="209" y="95"/>
                    <a:pt x="209" y="95"/>
                  </a:cubicBezTo>
                  <a:cubicBezTo>
                    <a:pt x="272" y="47"/>
                    <a:pt x="272" y="47"/>
                    <a:pt x="272" y="47"/>
                  </a:cubicBezTo>
                  <a:lnTo>
                    <a:pt x="272" y="143"/>
                  </a:lnTo>
                  <a:close/>
                  <a:moveTo>
                    <a:pt x="156" y="123"/>
                  </a:moveTo>
                  <a:cubicBezTo>
                    <a:pt x="153" y="126"/>
                    <a:pt x="149" y="127"/>
                    <a:pt x="145" y="127"/>
                  </a:cubicBezTo>
                  <a:cubicBezTo>
                    <a:pt x="141" y="127"/>
                    <a:pt x="137" y="126"/>
                    <a:pt x="134" y="123"/>
                  </a:cubicBezTo>
                  <a:cubicBezTo>
                    <a:pt x="97" y="95"/>
                    <a:pt x="97" y="95"/>
                    <a:pt x="97" y="95"/>
                  </a:cubicBezTo>
                  <a:cubicBezTo>
                    <a:pt x="89" y="89"/>
                    <a:pt x="89" y="89"/>
                    <a:pt x="89" y="89"/>
                  </a:cubicBezTo>
                  <a:cubicBezTo>
                    <a:pt x="18" y="36"/>
                    <a:pt x="18" y="36"/>
                    <a:pt x="18" y="36"/>
                  </a:cubicBezTo>
                  <a:cubicBezTo>
                    <a:pt x="18" y="36"/>
                    <a:pt x="18" y="36"/>
                    <a:pt x="18" y="36"/>
                  </a:cubicBezTo>
                  <a:cubicBezTo>
                    <a:pt x="18" y="26"/>
                    <a:pt x="26" y="18"/>
                    <a:pt x="36" y="18"/>
                  </a:cubicBezTo>
                  <a:cubicBezTo>
                    <a:pt x="254" y="18"/>
                    <a:pt x="254" y="18"/>
                    <a:pt x="254" y="18"/>
                  </a:cubicBezTo>
                  <a:cubicBezTo>
                    <a:pt x="264" y="18"/>
                    <a:pt x="272" y="26"/>
                    <a:pt x="272" y="36"/>
                  </a:cubicBezTo>
                  <a:lnTo>
                    <a:pt x="156" y="123"/>
                  </a:lnTo>
                  <a:close/>
                </a:path>
              </a:pathLst>
            </a:custGeom>
            <a:solidFill>
              <a:schemeClr val="bg1"/>
            </a:solidFill>
            <a:ln>
              <a:noFill/>
            </a:ln>
          </p:spPr>
          <p:txBody>
            <a:bodyPr vert="horz" wrap="square" lIns="121888" tIns="60944" rIns="121888" bIns="60944" numCol="1" anchor="t" anchorCtr="0" compatLnSpc="1">
              <a:prstTxWarp prst="textNoShape">
                <a:avLst/>
              </a:prstTxWarp>
            </a:bodyPr>
            <a:lstStyle/>
            <a:p>
              <a:endParaRPr lang="pl-PL" sz="1800">
                <a:latin typeface="Arial" panose="020B0604020202020204" pitchFamily="34" charset="0"/>
                <a:ea typeface="微软雅黑" panose="020B0503020204020204" pitchFamily="34" charset="-122"/>
                <a:sym typeface="Arial" panose="020B0604020202020204" pitchFamily="34" charset="0"/>
              </a:endParaRPr>
            </a:p>
          </p:txBody>
        </p:sp>
        <p:sp>
          <p:nvSpPr>
            <p:cNvPr id="18" name="文本框 17"/>
            <p:cNvSpPr txBox="1"/>
            <p:nvPr/>
          </p:nvSpPr>
          <p:spPr>
            <a:xfrm>
              <a:off x="4770282" y="2573814"/>
              <a:ext cx="685651" cy="523220"/>
            </a:xfrm>
            <a:prstGeom prst="rect">
              <a:avLst/>
            </a:prstGeom>
            <a:noFill/>
          </p:spPr>
          <p:txBody>
            <a:bodyPr wrap="square" rtlCol="0">
              <a:spAutoFit/>
            </a:bodyPr>
            <a:lstStyle/>
            <a:p>
              <a:r>
                <a:rPr lang="en-US" altLang="zh-CN" sz="2800" b="1"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03</a:t>
              </a:r>
              <a:endParaRPr lang="zh-CN" altLang="en-US" sz="1600" b="1" dirty="0" smtClean="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矩形 18"/>
            <p:cNvSpPr/>
            <p:nvPr/>
          </p:nvSpPr>
          <p:spPr>
            <a:xfrm>
              <a:off x="4706544" y="3002771"/>
              <a:ext cx="991105" cy="253916"/>
            </a:xfrm>
            <a:prstGeom prst="rect">
              <a:avLst/>
            </a:prstGeom>
          </p:spPr>
          <p:txBody>
            <a:bodyPr wrap="square">
              <a:spAutoFit/>
            </a:bodyPr>
            <a:lstStyle/>
            <a:p>
              <a:endParaRPr lang="zh-CN" altLang="en-US" sz="105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文本框 19"/>
            <p:cNvSpPr txBox="1"/>
            <p:nvPr/>
          </p:nvSpPr>
          <p:spPr>
            <a:xfrm>
              <a:off x="4632043" y="3097034"/>
              <a:ext cx="877163" cy="300082"/>
            </a:xfrm>
            <a:prstGeom prst="rect">
              <a:avLst/>
            </a:prstGeom>
            <a:noFill/>
          </p:spPr>
          <p:txBody>
            <a:bodyPr wrap="none" rtlCol="0">
              <a:spAutoFit/>
            </a:bodyPr>
            <a:lstStyle/>
            <a:p>
              <a:r>
                <a:rPr lang="zh-CN" altLang="en-US" b="1" dirty="0" smtClean="0">
                  <a:solidFill>
                    <a:schemeClr val="bg1"/>
                  </a:solidFill>
                </a:rPr>
                <a:t>第三部分</a:t>
              </a:r>
              <a:endParaRPr lang="zh-CN" altLang="en-US" b="1" dirty="0">
                <a:solidFill>
                  <a:schemeClr val="bg1"/>
                </a:solidFill>
              </a:endParaRPr>
            </a:p>
          </p:txBody>
        </p:sp>
      </p:grpSp>
    </p:spTree>
    <p:extLst>
      <p:ext uri="{BB962C8B-B14F-4D97-AF65-F5344CB8AC3E}">
        <p14:creationId xmlns:p14="http://schemas.microsoft.com/office/powerpoint/2010/main" val="790953205"/>
      </p:ext>
    </p:extLst>
  </p:cSld>
  <p:clrMapOvr>
    <a:masterClrMapping/>
  </p:clrMapOvr>
  <p:transition spd="med" advClick="0" advTm="4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19"/>
          <p:cNvSpPr/>
          <p:nvPr/>
        </p:nvSpPr>
        <p:spPr bwMode="auto">
          <a:xfrm>
            <a:off x="6701779" y="1319770"/>
            <a:ext cx="1461150" cy="2857850"/>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947" tIns="34947" rIns="34947" bIns="34947" numCol="1" spcCol="0" rtlCol="0" fromWordArt="0" anchor="b" anchorCtr="0" forceAA="0" compatLnSpc="1">
            <a:prstTxWarp prst="textNoShape">
              <a:avLst/>
            </a:prstTxWarp>
            <a:noAutofit/>
          </a:bodyPr>
          <a:lstStyle/>
          <a:p>
            <a:pPr defTabSz="698716" fontAlgn="base">
              <a:lnSpc>
                <a:spcPct val="80000"/>
              </a:lnSpc>
              <a:spcBef>
                <a:spcPct val="0"/>
              </a:spcBef>
              <a:spcAft>
                <a:spcPct val="0"/>
              </a:spcAft>
            </a:pPr>
            <a:r>
              <a:rPr lang="zh-CN" altLang="en-US" sz="1787" spc="-39" dirty="0">
                <a:gradFill>
                  <a:gsLst>
                    <a:gs pos="0">
                      <a:srgbClr val="FFFFFF"/>
                    </a:gs>
                    <a:gs pos="100000">
                      <a:srgbClr val="FFFFFF"/>
                    </a:gs>
                  </a:gsLst>
                  <a:lin ang="5400000" scaled="0"/>
                </a:gradFill>
                <a:latin typeface="微软雅黑" pitchFamily="34" charset="-122"/>
                <a:ea typeface="微软雅黑" pitchFamily="34" charset="-122"/>
                <a:cs typeface="Segoe UI" pitchFamily="34" charset="0"/>
              </a:rPr>
              <a:t>填加文字</a:t>
            </a:r>
            <a:endParaRPr lang="en-US" sz="1787" spc="-39" dirty="0">
              <a:gradFill>
                <a:gsLst>
                  <a:gs pos="0">
                    <a:srgbClr val="FFFFFF"/>
                  </a:gs>
                  <a:gs pos="100000">
                    <a:srgbClr val="FFFFFF"/>
                  </a:gs>
                </a:gsLst>
                <a:lin ang="5400000" scaled="0"/>
              </a:gradFill>
              <a:latin typeface="微软雅黑" pitchFamily="34" charset="-122"/>
              <a:ea typeface="微软雅黑" pitchFamily="34" charset="-122"/>
              <a:cs typeface="Segoe UI" pitchFamily="34" charset="0"/>
            </a:endParaRPr>
          </a:p>
        </p:txBody>
      </p:sp>
      <p:sp>
        <p:nvSpPr>
          <p:cNvPr id="46" name="Rectangle 68"/>
          <p:cNvSpPr/>
          <p:nvPr/>
        </p:nvSpPr>
        <p:spPr bwMode="auto">
          <a:xfrm>
            <a:off x="5156554" y="1319771"/>
            <a:ext cx="1461150" cy="1391298"/>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947" tIns="34947" rIns="34947" bIns="34947" numCol="1" spcCol="0" rtlCol="0" fromWordArt="0" anchor="b" anchorCtr="0" forceAA="0" compatLnSpc="1">
            <a:prstTxWarp prst="textNoShape">
              <a:avLst/>
            </a:prstTxWarp>
            <a:noAutofit/>
          </a:bodyPr>
          <a:lstStyle/>
          <a:p>
            <a:pPr defTabSz="698716" fontAlgn="base">
              <a:lnSpc>
                <a:spcPct val="80000"/>
              </a:lnSpc>
              <a:spcBef>
                <a:spcPct val="0"/>
              </a:spcBef>
              <a:spcAft>
                <a:spcPct val="0"/>
              </a:spcAft>
            </a:pPr>
            <a:r>
              <a:rPr lang="zh-CN" altLang="en-US" sz="1787" spc="-39" dirty="0">
                <a:gradFill>
                  <a:gsLst>
                    <a:gs pos="0">
                      <a:srgbClr val="FFFFFF"/>
                    </a:gs>
                    <a:gs pos="100000">
                      <a:srgbClr val="FFFFFF"/>
                    </a:gs>
                  </a:gsLst>
                  <a:lin ang="5400000" scaled="0"/>
                </a:gradFill>
                <a:latin typeface="微软雅黑" pitchFamily="34" charset="-122"/>
                <a:ea typeface="微软雅黑" pitchFamily="34" charset="-122"/>
                <a:cs typeface="Segoe UI" pitchFamily="34" charset="0"/>
              </a:rPr>
              <a:t>单击填加文字</a:t>
            </a:r>
            <a:endParaRPr lang="en-US" sz="1787" spc="-39" dirty="0">
              <a:gradFill>
                <a:gsLst>
                  <a:gs pos="0">
                    <a:srgbClr val="FFFFFF"/>
                  </a:gs>
                  <a:gs pos="100000">
                    <a:srgbClr val="FFFFFF"/>
                  </a:gs>
                </a:gsLst>
                <a:lin ang="5400000" scaled="0"/>
              </a:gradFill>
              <a:latin typeface="微软雅黑" pitchFamily="34" charset="-122"/>
              <a:ea typeface="微软雅黑" pitchFamily="34" charset="-122"/>
              <a:cs typeface="Segoe UI" pitchFamily="34" charset="0"/>
            </a:endParaRPr>
          </a:p>
        </p:txBody>
      </p:sp>
      <p:sp>
        <p:nvSpPr>
          <p:cNvPr id="47" name="Rectangle 69"/>
          <p:cNvSpPr/>
          <p:nvPr/>
        </p:nvSpPr>
        <p:spPr bwMode="auto">
          <a:xfrm>
            <a:off x="5156554" y="2786323"/>
            <a:ext cx="1461150" cy="1391298"/>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947" tIns="34947" rIns="34947" bIns="34947" numCol="1" spcCol="0" rtlCol="0" fromWordArt="0" anchor="b" anchorCtr="0" forceAA="0" compatLnSpc="1">
            <a:prstTxWarp prst="textNoShape">
              <a:avLst/>
            </a:prstTxWarp>
            <a:noAutofit/>
          </a:bodyPr>
          <a:lstStyle/>
          <a:p>
            <a:pPr defTabSz="698716" fontAlgn="base">
              <a:lnSpc>
                <a:spcPct val="80000"/>
              </a:lnSpc>
              <a:spcBef>
                <a:spcPct val="0"/>
              </a:spcBef>
              <a:spcAft>
                <a:spcPct val="0"/>
              </a:spcAft>
            </a:pPr>
            <a:r>
              <a:rPr lang="zh-CN" altLang="en-US" sz="1787" spc="-39" dirty="0">
                <a:gradFill>
                  <a:gsLst>
                    <a:gs pos="0">
                      <a:srgbClr val="FFFFFF"/>
                    </a:gs>
                    <a:gs pos="100000">
                      <a:srgbClr val="FFFFFF"/>
                    </a:gs>
                  </a:gsLst>
                  <a:lin ang="5400000" scaled="0"/>
                </a:gradFill>
                <a:latin typeface="微软雅黑" pitchFamily="34" charset="-122"/>
                <a:ea typeface="微软雅黑" pitchFamily="34" charset="-122"/>
                <a:cs typeface="Segoe UI" pitchFamily="34" charset="0"/>
              </a:rPr>
              <a:t>填加文字</a:t>
            </a:r>
            <a:endParaRPr lang="en-US" sz="1787" spc="-39" dirty="0">
              <a:gradFill>
                <a:gsLst>
                  <a:gs pos="0">
                    <a:srgbClr val="FFFFFF"/>
                  </a:gs>
                  <a:gs pos="100000">
                    <a:srgbClr val="FFFFFF"/>
                  </a:gs>
                </a:gsLst>
                <a:lin ang="5400000" scaled="0"/>
              </a:gradFill>
              <a:latin typeface="微软雅黑" pitchFamily="34" charset="-122"/>
              <a:ea typeface="微软雅黑" pitchFamily="34" charset="-122"/>
              <a:cs typeface="Segoe UI" pitchFamily="34" charset="0"/>
            </a:endParaRPr>
          </a:p>
        </p:txBody>
      </p:sp>
      <p:sp>
        <p:nvSpPr>
          <p:cNvPr id="48" name="Right Arrow 74"/>
          <p:cNvSpPr/>
          <p:nvPr/>
        </p:nvSpPr>
        <p:spPr bwMode="auto">
          <a:xfrm rot="16200000" flipV="1">
            <a:off x="6557198" y="2562860"/>
            <a:ext cx="2594142" cy="632931"/>
          </a:xfrm>
          <a:prstGeom prst="rightArrow">
            <a:avLst/>
          </a:prstGeom>
          <a:solidFill>
            <a:srgbClr val="FBFBFB"/>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9888" tIns="34946" rIns="69888" bIns="34946" numCol="1" rtlCol="0" anchor="ctr" anchorCtr="0" compatLnSpc="1">
            <a:prstTxWarp prst="textNoShape">
              <a:avLst/>
            </a:prstTxWarp>
          </a:bodyPr>
          <a:lstStyle/>
          <a:p>
            <a:pPr algn="ctr" defTabSz="698716" fontAlgn="base">
              <a:spcBef>
                <a:spcPct val="0"/>
              </a:spcBef>
              <a:spcAft>
                <a:spcPct val="0"/>
              </a:spcAft>
            </a:pPr>
            <a:endParaRPr lang="en-US" sz="1693" dirty="0">
              <a:gradFill>
                <a:gsLst>
                  <a:gs pos="0">
                    <a:srgbClr val="FFFFFF"/>
                  </a:gs>
                  <a:gs pos="100000">
                    <a:srgbClr val="FFFFFF"/>
                  </a:gs>
                </a:gsLst>
                <a:lin ang="5400000" scaled="0"/>
              </a:gradFill>
              <a:latin typeface="微软雅黑" pitchFamily="34" charset="-122"/>
              <a:ea typeface="微软雅黑" pitchFamily="34" charset="-122"/>
            </a:endParaRPr>
          </a:p>
        </p:txBody>
      </p:sp>
      <p:sp>
        <p:nvSpPr>
          <p:cNvPr id="65" name="TextBox 64"/>
          <p:cNvSpPr txBox="1"/>
          <p:nvPr/>
        </p:nvSpPr>
        <p:spPr>
          <a:xfrm>
            <a:off x="6726343" y="2359811"/>
            <a:ext cx="1079729" cy="521040"/>
          </a:xfrm>
          <a:prstGeom prst="rect">
            <a:avLst/>
          </a:prstGeom>
          <a:noFill/>
        </p:spPr>
        <p:txBody>
          <a:bodyPr wrap="square" lIns="0" tIns="0" rIns="0" bIns="0" rtlCol="0">
            <a:spAutoFit/>
          </a:bodyPr>
          <a:lstStyle/>
          <a:p>
            <a:pPr defTabSz="910314"/>
            <a:r>
              <a:rPr lang="en-US" sz="1975" spc="-230" dirty="0">
                <a:gradFill>
                  <a:gsLst>
                    <a:gs pos="0">
                      <a:srgbClr val="FFFFFF"/>
                    </a:gs>
                    <a:gs pos="86000">
                      <a:srgbClr val="FFFFFF"/>
                    </a:gs>
                  </a:gsLst>
                  <a:lin ang="5400000" scaled="0"/>
                </a:gradFill>
                <a:latin typeface="微软雅黑" pitchFamily="34" charset="-122"/>
                <a:ea typeface="微软雅黑" pitchFamily="34" charset="-122"/>
              </a:rPr>
              <a:t>+</a:t>
            </a:r>
            <a:r>
              <a:rPr lang="en-US" sz="3386" spc="-230" dirty="0">
                <a:gradFill>
                  <a:gsLst>
                    <a:gs pos="0">
                      <a:srgbClr val="FFFFFF"/>
                    </a:gs>
                    <a:gs pos="86000">
                      <a:srgbClr val="FFFFFF"/>
                    </a:gs>
                  </a:gsLst>
                  <a:lin ang="5400000" scaled="0"/>
                </a:gradFill>
                <a:latin typeface="微软雅黑" pitchFamily="34" charset="-122"/>
                <a:ea typeface="微软雅黑" pitchFamily="34" charset="-122"/>
              </a:rPr>
              <a:t>80%</a:t>
            </a:r>
          </a:p>
        </p:txBody>
      </p:sp>
      <p:sp>
        <p:nvSpPr>
          <p:cNvPr id="66" name="Right Arrow 76"/>
          <p:cNvSpPr/>
          <p:nvPr/>
        </p:nvSpPr>
        <p:spPr bwMode="auto">
          <a:xfrm rot="5400000" flipV="1">
            <a:off x="5875466" y="1447414"/>
            <a:ext cx="840818" cy="632931"/>
          </a:xfrm>
          <a:prstGeom prst="rightArrow">
            <a:avLst/>
          </a:prstGeom>
          <a:solidFill>
            <a:srgbClr val="FBFBFB"/>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9888" tIns="34946" rIns="69888" bIns="34946" numCol="1" rtlCol="0" anchor="ctr" anchorCtr="0" compatLnSpc="1">
            <a:prstTxWarp prst="textNoShape">
              <a:avLst/>
            </a:prstTxWarp>
          </a:bodyPr>
          <a:lstStyle/>
          <a:p>
            <a:pPr algn="ctr" defTabSz="698716" fontAlgn="base">
              <a:spcBef>
                <a:spcPct val="0"/>
              </a:spcBef>
              <a:spcAft>
                <a:spcPct val="0"/>
              </a:spcAft>
            </a:pPr>
            <a:endParaRPr lang="en-US" sz="1693" dirty="0">
              <a:gradFill>
                <a:gsLst>
                  <a:gs pos="0">
                    <a:srgbClr val="FFFFFF"/>
                  </a:gs>
                  <a:gs pos="100000">
                    <a:srgbClr val="FFFFFF"/>
                  </a:gs>
                </a:gsLst>
                <a:lin ang="5400000" scaled="0"/>
              </a:gradFill>
              <a:latin typeface="微软雅黑" pitchFamily="34" charset="-122"/>
              <a:ea typeface="微软雅黑" pitchFamily="34" charset="-122"/>
            </a:endParaRPr>
          </a:p>
        </p:txBody>
      </p:sp>
      <p:sp>
        <p:nvSpPr>
          <p:cNvPr id="67" name="TextBox 66"/>
          <p:cNvSpPr txBox="1"/>
          <p:nvPr/>
        </p:nvSpPr>
        <p:spPr>
          <a:xfrm>
            <a:off x="5175988" y="2737834"/>
            <a:ext cx="1436351" cy="521040"/>
          </a:xfrm>
          <a:prstGeom prst="rect">
            <a:avLst/>
          </a:prstGeom>
          <a:noFill/>
        </p:spPr>
        <p:txBody>
          <a:bodyPr wrap="square" lIns="0" tIns="0" rIns="0" bIns="0" rtlCol="0">
            <a:spAutoFit/>
          </a:bodyPr>
          <a:lstStyle/>
          <a:p>
            <a:pPr defTabSz="910314"/>
            <a:r>
              <a:rPr lang="en-US" sz="1975" spc="-230" dirty="0">
                <a:gradFill>
                  <a:gsLst>
                    <a:gs pos="0">
                      <a:srgbClr val="FFFFFF"/>
                    </a:gs>
                    <a:gs pos="86000">
                      <a:srgbClr val="FFFFFF"/>
                    </a:gs>
                  </a:gsLst>
                  <a:lin ang="5400000" scaled="0"/>
                </a:gradFill>
                <a:latin typeface="微软雅黑" pitchFamily="34" charset="-122"/>
                <a:ea typeface="微软雅黑" pitchFamily="34" charset="-122"/>
              </a:rPr>
              <a:t>+</a:t>
            </a:r>
            <a:r>
              <a:rPr lang="en-US" sz="3386" spc="-230" dirty="0">
                <a:gradFill>
                  <a:gsLst>
                    <a:gs pos="0">
                      <a:srgbClr val="FFFFFF"/>
                    </a:gs>
                    <a:gs pos="86000">
                      <a:srgbClr val="FFFFFF"/>
                    </a:gs>
                  </a:gsLst>
                  <a:lin ang="5400000" scaled="0"/>
                </a:gradFill>
                <a:latin typeface="微软雅黑" pitchFamily="34" charset="-122"/>
                <a:ea typeface="微软雅黑" pitchFamily="34" charset="-122"/>
              </a:rPr>
              <a:t>50%</a:t>
            </a:r>
          </a:p>
        </p:txBody>
      </p:sp>
      <p:sp>
        <p:nvSpPr>
          <p:cNvPr id="68" name="Right Arrow 78"/>
          <p:cNvSpPr/>
          <p:nvPr/>
        </p:nvSpPr>
        <p:spPr bwMode="auto">
          <a:xfrm rot="16200000">
            <a:off x="5789373" y="3352636"/>
            <a:ext cx="1013009" cy="632931"/>
          </a:xfrm>
          <a:prstGeom prst="rightArrow">
            <a:avLst/>
          </a:prstGeom>
          <a:solidFill>
            <a:srgbClr val="FBFBFB"/>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9888" tIns="34946" rIns="69888" bIns="34946" numCol="1" rtlCol="0" anchor="ctr" anchorCtr="0" compatLnSpc="1">
            <a:prstTxWarp prst="textNoShape">
              <a:avLst/>
            </a:prstTxWarp>
          </a:bodyPr>
          <a:lstStyle/>
          <a:p>
            <a:pPr algn="ctr" defTabSz="698716" fontAlgn="base">
              <a:spcBef>
                <a:spcPct val="0"/>
              </a:spcBef>
              <a:spcAft>
                <a:spcPct val="0"/>
              </a:spcAft>
            </a:pPr>
            <a:endParaRPr lang="en-US" sz="1693" dirty="0">
              <a:gradFill>
                <a:gsLst>
                  <a:gs pos="0">
                    <a:srgbClr val="FFFFFF"/>
                  </a:gs>
                  <a:gs pos="100000">
                    <a:srgbClr val="FFFFFF"/>
                  </a:gs>
                </a:gsLst>
                <a:lin ang="5400000" scaled="0"/>
              </a:gradFill>
              <a:latin typeface="微软雅黑" pitchFamily="34" charset="-122"/>
              <a:ea typeface="微软雅黑" pitchFamily="34" charset="-122"/>
            </a:endParaRPr>
          </a:p>
        </p:txBody>
      </p:sp>
      <p:sp>
        <p:nvSpPr>
          <p:cNvPr id="69" name="TextBox 68"/>
          <p:cNvSpPr txBox="1"/>
          <p:nvPr/>
        </p:nvSpPr>
        <p:spPr>
          <a:xfrm>
            <a:off x="5175991" y="1306489"/>
            <a:ext cx="1441713" cy="521040"/>
          </a:xfrm>
          <a:prstGeom prst="rect">
            <a:avLst/>
          </a:prstGeom>
          <a:noFill/>
        </p:spPr>
        <p:txBody>
          <a:bodyPr wrap="square" lIns="0" tIns="0" rIns="0" bIns="0" rtlCol="0">
            <a:spAutoFit/>
          </a:bodyPr>
          <a:lstStyle/>
          <a:p>
            <a:pPr defTabSz="910314"/>
            <a:r>
              <a:rPr lang="en-US" sz="2446" spc="-230" dirty="0">
                <a:gradFill>
                  <a:gsLst>
                    <a:gs pos="0">
                      <a:srgbClr val="FFFFFF"/>
                    </a:gs>
                    <a:gs pos="86000">
                      <a:srgbClr val="FFFFFF"/>
                    </a:gs>
                  </a:gsLst>
                  <a:lin ang="5400000" scaled="0"/>
                </a:gradFill>
                <a:latin typeface="微软雅黑" pitchFamily="34" charset="-122"/>
                <a:ea typeface="微软雅黑" pitchFamily="34" charset="-122"/>
              </a:rPr>
              <a:t>-</a:t>
            </a:r>
            <a:r>
              <a:rPr lang="en-US" sz="3386" spc="-230" dirty="0">
                <a:gradFill>
                  <a:gsLst>
                    <a:gs pos="0">
                      <a:srgbClr val="FFFFFF"/>
                    </a:gs>
                    <a:gs pos="86000">
                      <a:srgbClr val="FFFFFF"/>
                    </a:gs>
                  </a:gsLst>
                  <a:lin ang="5400000" scaled="0"/>
                </a:gradFill>
                <a:latin typeface="微软雅黑" pitchFamily="34" charset="-122"/>
                <a:ea typeface="微软雅黑" pitchFamily="34" charset="-122"/>
              </a:rPr>
              <a:t>30%</a:t>
            </a:r>
          </a:p>
        </p:txBody>
      </p:sp>
      <p:graphicFrame>
        <p:nvGraphicFramePr>
          <p:cNvPr id="70" name="Chart 2"/>
          <p:cNvGraphicFramePr/>
          <p:nvPr>
            <p:extLst/>
          </p:nvPr>
        </p:nvGraphicFramePr>
        <p:xfrm>
          <a:off x="440594" y="878551"/>
          <a:ext cx="4582311" cy="342763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09570794"/>
      </p:ext>
    </p:extLst>
  </p:cSld>
  <p:clrMapOvr>
    <a:masterClrMapping/>
  </p:clrMapOvr>
  <p:transition spd="med" advClick="0" advTm="4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fade">
                                      <p:cBhvr>
                                        <p:cTn id="7" dur="1000"/>
                                        <p:tgtEl>
                                          <p:spTgt spid="70"/>
                                        </p:tgtEl>
                                      </p:cBhvr>
                                    </p:animEffect>
                                    <p:anim calcmode="lin" valueType="num">
                                      <p:cBhvr>
                                        <p:cTn id="8" dur="1000" fill="hold"/>
                                        <p:tgtEl>
                                          <p:spTgt spid="70"/>
                                        </p:tgtEl>
                                        <p:attrNameLst>
                                          <p:attrName>ppt_x</p:attrName>
                                        </p:attrNameLst>
                                      </p:cBhvr>
                                      <p:tavLst>
                                        <p:tav tm="0">
                                          <p:val>
                                            <p:strVal val="#ppt_x"/>
                                          </p:val>
                                        </p:tav>
                                        <p:tav tm="100000">
                                          <p:val>
                                            <p:strVal val="#ppt_x"/>
                                          </p:val>
                                        </p:tav>
                                      </p:tavLst>
                                    </p:anim>
                                    <p:anim calcmode="lin" valueType="num">
                                      <p:cBhvr>
                                        <p:cTn id="9" dur="1000" fill="hold"/>
                                        <p:tgtEl>
                                          <p:spTgt spid="7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fade">
                                      <p:cBhvr>
                                        <p:cTn id="13" dur="500"/>
                                        <p:tgtEl>
                                          <p:spTgt spid="46"/>
                                        </p:tgtEl>
                                      </p:cBhvr>
                                    </p:animEffect>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69"/>
                                        </p:tgtEl>
                                        <p:attrNameLst>
                                          <p:attrName>style.visibility</p:attrName>
                                        </p:attrNameLst>
                                      </p:cBhvr>
                                      <p:to>
                                        <p:strVal val="visible"/>
                                      </p:to>
                                    </p:set>
                                    <p:animEffect transition="in" filter="fade">
                                      <p:cBhvr>
                                        <p:cTn id="17" dur="500"/>
                                        <p:tgtEl>
                                          <p:spTgt spid="69"/>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66"/>
                                        </p:tgtEl>
                                        <p:attrNameLst>
                                          <p:attrName>style.visibility</p:attrName>
                                        </p:attrNameLst>
                                      </p:cBhvr>
                                      <p:to>
                                        <p:strVal val="visible"/>
                                      </p:to>
                                    </p:set>
                                    <p:animEffect transition="in" filter="wipe(up)">
                                      <p:cBhvr>
                                        <p:cTn id="21" dur="500"/>
                                        <p:tgtEl>
                                          <p:spTgt spid="66"/>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fade">
                                      <p:cBhvr>
                                        <p:cTn id="25" dur="500"/>
                                        <p:tgtEl>
                                          <p:spTgt spid="47"/>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68"/>
                                        </p:tgtEl>
                                        <p:attrNameLst>
                                          <p:attrName>style.visibility</p:attrName>
                                        </p:attrNameLst>
                                      </p:cBhvr>
                                      <p:to>
                                        <p:strVal val="visible"/>
                                      </p:to>
                                    </p:set>
                                    <p:animEffect transition="in" filter="wipe(down)">
                                      <p:cBhvr>
                                        <p:cTn id="29" dur="500"/>
                                        <p:tgtEl>
                                          <p:spTgt spid="68"/>
                                        </p:tgtEl>
                                      </p:cBhvr>
                                    </p:animEffect>
                                  </p:childTnLst>
                                </p:cTn>
                              </p:par>
                            </p:childTnLst>
                          </p:cTn>
                        </p:par>
                        <p:par>
                          <p:cTn id="30" fill="hold">
                            <p:stCondLst>
                              <p:cond delay="3500"/>
                            </p:stCondLst>
                            <p:childTnLst>
                              <p:par>
                                <p:cTn id="31" presetID="10" presetClass="entr" presetSubtype="0" fill="hold" grpId="0" nodeType="after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500"/>
                                        <p:tgtEl>
                                          <p:spTgt spid="67"/>
                                        </p:tgtEl>
                                      </p:cBhvr>
                                    </p:animEffect>
                                  </p:childTnLst>
                                </p:cTn>
                              </p:par>
                            </p:childTnLst>
                          </p:cTn>
                        </p:par>
                        <p:par>
                          <p:cTn id="34" fill="hold">
                            <p:stCondLst>
                              <p:cond delay="4000"/>
                            </p:stCondLst>
                            <p:childTnLst>
                              <p:par>
                                <p:cTn id="35" presetID="10" presetClass="entr" presetSubtype="0"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fade">
                                      <p:cBhvr>
                                        <p:cTn id="37" dur="500"/>
                                        <p:tgtEl>
                                          <p:spTgt spid="45"/>
                                        </p:tgtEl>
                                      </p:cBhvr>
                                    </p:animEffect>
                                  </p:childTnLst>
                                </p:cTn>
                              </p:par>
                            </p:childTnLst>
                          </p:cTn>
                        </p:par>
                        <p:par>
                          <p:cTn id="38" fill="hold">
                            <p:stCondLst>
                              <p:cond delay="4500"/>
                            </p:stCondLst>
                            <p:childTnLst>
                              <p:par>
                                <p:cTn id="39" presetID="22" presetClass="entr" presetSubtype="4" fill="hold" grpId="0" nodeType="afterEffect">
                                  <p:stCondLst>
                                    <p:cond delay="0"/>
                                  </p:stCondLst>
                                  <p:childTnLst>
                                    <p:set>
                                      <p:cBhvr>
                                        <p:cTn id="40" dur="1" fill="hold">
                                          <p:stCondLst>
                                            <p:cond delay="0"/>
                                          </p:stCondLst>
                                        </p:cTn>
                                        <p:tgtEl>
                                          <p:spTgt spid="48"/>
                                        </p:tgtEl>
                                        <p:attrNameLst>
                                          <p:attrName>style.visibility</p:attrName>
                                        </p:attrNameLst>
                                      </p:cBhvr>
                                      <p:to>
                                        <p:strVal val="visible"/>
                                      </p:to>
                                    </p:set>
                                    <p:animEffect transition="in" filter="wipe(down)">
                                      <p:cBhvr>
                                        <p:cTn id="41" dur="500"/>
                                        <p:tgtEl>
                                          <p:spTgt spid="48"/>
                                        </p:tgtEl>
                                      </p:cBhvr>
                                    </p:animEffect>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65"/>
                                        </p:tgtEl>
                                        <p:attrNameLst>
                                          <p:attrName>style.visibility</p:attrName>
                                        </p:attrNameLst>
                                      </p:cBhvr>
                                      <p:to>
                                        <p:strVal val="visible"/>
                                      </p:to>
                                    </p:set>
                                    <p:animEffect transition="in" filter="fade">
                                      <p:cBhvr>
                                        <p:cTn id="4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47" grpId="0" animBg="1"/>
      <p:bldP spid="48" grpId="0" animBg="1"/>
      <p:bldP spid="65" grpId="0"/>
      <p:bldP spid="66" grpId="0" animBg="1"/>
      <p:bldP spid="67" grpId="0"/>
      <p:bldP spid="68" grpId="0" animBg="1"/>
      <p:bldP spid="69" grpId="0"/>
      <p:bldGraphic spid="70" grpId="0">
        <p:bldAsOne/>
      </p:bldGraphic>
    </p:bldLst>
  </p:timing>
  <p:extLst mod="1">
    <p:ext uri="{E180D4A7-C9FB-4DFB-919C-405C955672EB}">
      <p14:showEvtLst xmlns:p14="http://schemas.microsoft.com/office/powerpoint/2010/main">
        <p14:playEvt time="0" objId="30"/>
      </p14:showEvtLst>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4"/>
          <p:cNvSpPr txBox="1">
            <a:spLocks noChangeArrowheads="1"/>
          </p:cNvSpPr>
          <p:nvPr/>
        </p:nvSpPr>
        <p:spPr bwMode="auto">
          <a:xfrm>
            <a:off x="969169" y="285750"/>
            <a:ext cx="328612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100" dirty="0">
                <a:solidFill>
                  <a:srgbClr val="60DAF6"/>
                </a:solidFill>
                <a:latin typeface="华康海报体W12(P)" panose="040B0C00000000000000" pitchFamily="82" charset="-122"/>
                <a:ea typeface="华康海报体W12(P)" panose="040B0C00000000000000" pitchFamily="82" charset="-122"/>
              </a:rPr>
              <a:t>单击此处添加标题</a:t>
            </a:r>
          </a:p>
        </p:txBody>
      </p:sp>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475829">
            <a:off x="546853" y="335690"/>
            <a:ext cx="372377" cy="372377"/>
          </a:xfrm>
          <a:prstGeom prst="rect">
            <a:avLst/>
          </a:prstGeom>
        </p:spPr>
      </p:pic>
      <p:pic>
        <p:nvPicPr>
          <p:cNvPr id="6" name="图片 5"/>
          <p:cNvPicPr>
            <a:picLocks noChangeAspect="1"/>
          </p:cNvPicPr>
          <p:nvPr/>
        </p:nvPicPr>
        <p:blipFill rotWithShape="1">
          <a:blip r:embed="rId4" cstate="print">
            <a:extLst>
              <a:ext uri="{28A0092B-C50C-407E-A947-70E740481C1C}">
                <a14:useLocalDpi xmlns:a14="http://schemas.microsoft.com/office/drawing/2010/main" val="0"/>
              </a:ext>
            </a:extLst>
          </a:blip>
          <a:srcRect b="33464"/>
          <a:stretch/>
        </p:blipFill>
        <p:spPr>
          <a:xfrm>
            <a:off x="7793474" y="3505116"/>
            <a:ext cx="2158146" cy="1813168"/>
          </a:xfrm>
          <a:prstGeom prst="rect">
            <a:avLst/>
          </a:prstGeom>
        </p:spPr>
      </p:pic>
      <p:sp>
        <p:nvSpPr>
          <p:cNvPr id="7" name="Freeform 25"/>
          <p:cNvSpPr>
            <a:spLocks/>
          </p:cNvSpPr>
          <p:nvPr/>
        </p:nvSpPr>
        <p:spPr bwMode="auto">
          <a:xfrm>
            <a:off x="1479210" y="2648543"/>
            <a:ext cx="632053" cy="1118697"/>
          </a:xfrm>
          <a:custGeom>
            <a:avLst/>
            <a:gdLst/>
            <a:ahLst/>
            <a:cxnLst>
              <a:cxn ang="0">
                <a:pos x="766" y="0"/>
              </a:cxn>
              <a:cxn ang="0">
                <a:pos x="704" y="60"/>
              </a:cxn>
              <a:cxn ang="0">
                <a:pos x="616" y="162"/>
              </a:cxn>
              <a:cxn ang="0">
                <a:pos x="566" y="228"/>
              </a:cxn>
              <a:cxn ang="0">
                <a:pos x="516" y="306"/>
              </a:cxn>
              <a:cxn ang="0">
                <a:pos x="468" y="392"/>
              </a:cxn>
              <a:cxn ang="0">
                <a:pos x="426" y="488"/>
              </a:cxn>
              <a:cxn ang="0">
                <a:pos x="392" y="592"/>
              </a:cxn>
              <a:cxn ang="0">
                <a:pos x="370" y="704"/>
              </a:cxn>
              <a:cxn ang="0">
                <a:pos x="360" y="822"/>
              </a:cxn>
              <a:cxn ang="0">
                <a:pos x="366" y="948"/>
              </a:cxn>
              <a:cxn ang="0">
                <a:pos x="382" y="1044"/>
              </a:cxn>
              <a:cxn ang="0">
                <a:pos x="400" y="1112"/>
              </a:cxn>
              <a:cxn ang="0">
                <a:pos x="422" y="1180"/>
              </a:cxn>
              <a:cxn ang="0">
                <a:pos x="452" y="1250"/>
              </a:cxn>
              <a:cxn ang="0">
                <a:pos x="486" y="1320"/>
              </a:cxn>
              <a:cxn ang="0">
                <a:pos x="116" y="1288"/>
              </a:cxn>
              <a:cxn ang="0">
                <a:pos x="110" y="1286"/>
              </a:cxn>
              <a:cxn ang="0">
                <a:pos x="76" y="1252"/>
              </a:cxn>
              <a:cxn ang="0">
                <a:pos x="52" y="1220"/>
              </a:cxn>
              <a:cxn ang="0">
                <a:pos x="30" y="1176"/>
              </a:cxn>
              <a:cxn ang="0">
                <a:pos x="12" y="1118"/>
              </a:cxn>
              <a:cxn ang="0">
                <a:pos x="0" y="1046"/>
              </a:cxn>
              <a:cxn ang="0">
                <a:pos x="2" y="956"/>
              </a:cxn>
              <a:cxn ang="0">
                <a:pos x="6" y="904"/>
              </a:cxn>
              <a:cxn ang="0">
                <a:pos x="22" y="804"/>
              </a:cxn>
              <a:cxn ang="0">
                <a:pos x="48" y="710"/>
              </a:cxn>
              <a:cxn ang="0">
                <a:pos x="80" y="624"/>
              </a:cxn>
              <a:cxn ang="0">
                <a:pos x="118" y="544"/>
              </a:cxn>
              <a:cxn ang="0">
                <a:pos x="162" y="470"/>
              </a:cxn>
              <a:cxn ang="0">
                <a:pos x="212" y="402"/>
              </a:cxn>
              <a:cxn ang="0">
                <a:pos x="264" y="338"/>
              </a:cxn>
              <a:cxn ang="0">
                <a:pos x="292" y="308"/>
              </a:cxn>
              <a:cxn ang="0">
                <a:pos x="354" y="250"/>
              </a:cxn>
              <a:cxn ang="0">
                <a:pos x="426" y="194"/>
              </a:cxn>
              <a:cxn ang="0">
                <a:pos x="502" y="142"/>
              </a:cxn>
              <a:cxn ang="0">
                <a:pos x="646" y="60"/>
              </a:cxn>
              <a:cxn ang="0">
                <a:pos x="766" y="0"/>
              </a:cxn>
            </a:cxnLst>
            <a:rect l="0" t="0" r="r" b="b"/>
            <a:pathLst>
              <a:path w="766" h="1356">
                <a:moveTo>
                  <a:pt x="766" y="0"/>
                </a:moveTo>
                <a:lnTo>
                  <a:pt x="766" y="0"/>
                </a:lnTo>
                <a:lnTo>
                  <a:pt x="736" y="28"/>
                </a:lnTo>
                <a:lnTo>
                  <a:pt x="704" y="60"/>
                </a:lnTo>
                <a:lnTo>
                  <a:pt x="662" y="106"/>
                </a:lnTo>
                <a:lnTo>
                  <a:pt x="616" y="162"/>
                </a:lnTo>
                <a:lnTo>
                  <a:pt x="590" y="194"/>
                </a:lnTo>
                <a:lnTo>
                  <a:pt x="566" y="228"/>
                </a:lnTo>
                <a:lnTo>
                  <a:pt x="540" y="266"/>
                </a:lnTo>
                <a:lnTo>
                  <a:pt x="516" y="306"/>
                </a:lnTo>
                <a:lnTo>
                  <a:pt x="492" y="348"/>
                </a:lnTo>
                <a:lnTo>
                  <a:pt x="468" y="392"/>
                </a:lnTo>
                <a:lnTo>
                  <a:pt x="446" y="438"/>
                </a:lnTo>
                <a:lnTo>
                  <a:pt x="426" y="488"/>
                </a:lnTo>
                <a:lnTo>
                  <a:pt x="408" y="538"/>
                </a:lnTo>
                <a:lnTo>
                  <a:pt x="392" y="592"/>
                </a:lnTo>
                <a:lnTo>
                  <a:pt x="380" y="646"/>
                </a:lnTo>
                <a:lnTo>
                  <a:pt x="370" y="704"/>
                </a:lnTo>
                <a:lnTo>
                  <a:pt x="362" y="762"/>
                </a:lnTo>
                <a:lnTo>
                  <a:pt x="360" y="822"/>
                </a:lnTo>
                <a:lnTo>
                  <a:pt x="360" y="884"/>
                </a:lnTo>
                <a:lnTo>
                  <a:pt x="366" y="948"/>
                </a:lnTo>
                <a:lnTo>
                  <a:pt x="376" y="1012"/>
                </a:lnTo>
                <a:lnTo>
                  <a:pt x="382" y="1044"/>
                </a:lnTo>
                <a:lnTo>
                  <a:pt x="390" y="1078"/>
                </a:lnTo>
                <a:lnTo>
                  <a:pt x="400" y="1112"/>
                </a:lnTo>
                <a:lnTo>
                  <a:pt x="410" y="1146"/>
                </a:lnTo>
                <a:lnTo>
                  <a:pt x="422" y="1180"/>
                </a:lnTo>
                <a:lnTo>
                  <a:pt x="436" y="1214"/>
                </a:lnTo>
                <a:lnTo>
                  <a:pt x="452" y="1250"/>
                </a:lnTo>
                <a:lnTo>
                  <a:pt x="468" y="1284"/>
                </a:lnTo>
                <a:lnTo>
                  <a:pt x="486" y="1320"/>
                </a:lnTo>
                <a:lnTo>
                  <a:pt x="508" y="1356"/>
                </a:lnTo>
                <a:lnTo>
                  <a:pt x="116" y="1288"/>
                </a:lnTo>
                <a:lnTo>
                  <a:pt x="116" y="1288"/>
                </a:lnTo>
                <a:lnTo>
                  <a:pt x="110" y="1286"/>
                </a:lnTo>
                <a:lnTo>
                  <a:pt x="96" y="1274"/>
                </a:lnTo>
                <a:lnTo>
                  <a:pt x="76" y="1252"/>
                </a:lnTo>
                <a:lnTo>
                  <a:pt x="64" y="1238"/>
                </a:lnTo>
                <a:lnTo>
                  <a:pt x="52" y="1220"/>
                </a:lnTo>
                <a:lnTo>
                  <a:pt x="40" y="1200"/>
                </a:lnTo>
                <a:lnTo>
                  <a:pt x="30" y="1176"/>
                </a:lnTo>
                <a:lnTo>
                  <a:pt x="20" y="1148"/>
                </a:lnTo>
                <a:lnTo>
                  <a:pt x="12" y="1118"/>
                </a:lnTo>
                <a:lnTo>
                  <a:pt x="6" y="1084"/>
                </a:lnTo>
                <a:lnTo>
                  <a:pt x="0" y="1046"/>
                </a:lnTo>
                <a:lnTo>
                  <a:pt x="0" y="1002"/>
                </a:lnTo>
                <a:lnTo>
                  <a:pt x="2" y="956"/>
                </a:lnTo>
                <a:lnTo>
                  <a:pt x="2" y="956"/>
                </a:lnTo>
                <a:lnTo>
                  <a:pt x="6" y="904"/>
                </a:lnTo>
                <a:lnTo>
                  <a:pt x="14" y="852"/>
                </a:lnTo>
                <a:lnTo>
                  <a:pt x="22" y="804"/>
                </a:lnTo>
                <a:lnTo>
                  <a:pt x="34" y="756"/>
                </a:lnTo>
                <a:lnTo>
                  <a:pt x="48" y="710"/>
                </a:lnTo>
                <a:lnTo>
                  <a:pt x="62" y="666"/>
                </a:lnTo>
                <a:lnTo>
                  <a:pt x="80" y="624"/>
                </a:lnTo>
                <a:lnTo>
                  <a:pt x="98" y="584"/>
                </a:lnTo>
                <a:lnTo>
                  <a:pt x="118" y="544"/>
                </a:lnTo>
                <a:lnTo>
                  <a:pt x="140" y="508"/>
                </a:lnTo>
                <a:lnTo>
                  <a:pt x="162" y="470"/>
                </a:lnTo>
                <a:lnTo>
                  <a:pt x="186" y="436"/>
                </a:lnTo>
                <a:lnTo>
                  <a:pt x="212" y="402"/>
                </a:lnTo>
                <a:lnTo>
                  <a:pt x="238" y="370"/>
                </a:lnTo>
                <a:lnTo>
                  <a:pt x="264" y="338"/>
                </a:lnTo>
                <a:lnTo>
                  <a:pt x="292" y="308"/>
                </a:lnTo>
                <a:lnTo>
                  <a:pt x="292" y="308"/>
                </a:lnTo>
                <a:lnTo>
                  <a:pt x="322" y="278"/>
                </a:lnTo>
                <a:lnTo>
                  <a:pt x="354" y="250"/>
                </a:lnTo>
                <a:lnTo>
                  <a:pt x="390" y="220"/>
                </a:lnTo>
                <a:lnTo>
                  <a:pt x="426" y="194"/>
                </a:lnTo>
                <a:lnTo>
                  <a:pt x="464" y="168"/>
                </a:lnTo>
                <a:lnTo>
                  <a:pt x="502" y="142"/>
                </a:lnTo>
                <a:lnTo>
                  <a:pt x="578" y="98"/>
                </a:lnTo>
                <a:lnTo>
                  <a:pt x="646" y="60"/>
                </a:lnTo>
                <a:lnTo>
                  <a:pt x="704" y="30"/>
                </a:lnTo>
                <a:lnTo>
                  <a:pt x="766" y="0"/>
                </a:lnTo>
                <a:lnTo>
                  <a:pt x="766" y="0"/>
                </a:lnTo>
                <a:close/>
              </a:path>
            </a:pathLst>
          </a:custGeom>
          <a:solidFill>
            <a:srgbClr val="146BAC"/>
          </a:solidFill>
          <a:ln w="19050">
            <a:noFill/>
            <a:headEnd type="oval"/>
            <a:tailEnd type="oval"/>
          </a:ln>
          <a:effectLst/>
          <a:extLst/>
        </p:spPr>
        <p:style>
          <a:lnRef idx="1">
            <a:schemeClr val="accent1"/>
          </a:lnRef>
          <a:fillRef idx="0">
            <a:schemeClr val="accent1"/>
          </a:fillRef>
          <a:effectRef idx="0">
            <a:schemeClr val="accent1"/>
          </a:effectRef>
          <a:fontRef idx="minor">
            <a:schemeClr val="tx1"/>
          </a:fontRef>
        </p:style>
        <p:txBody>
          <a:bodyPr anchor="ctr"/>
          <a:lstStyle>
            <a:lvl1pPr>
              <a:defRPr>
                <a:solidFill>
                  <a:schemeClr val="tx1"/>
                </a:solidFill>
                <a:latin typeface="Malgun Gothic" panose="020B0503020000020004" pitchFamily="34" charset="-127"/>
                <a:ea typeface="Malgun Gothic" panose="020B0503020000020004" pitchFamily="34" charset="-127"/>
              </a:defRPr>
            </a:lvl1pPr>
            <a:lvl2pPr marL="742950" indent="-285750">
              <a:defRPr>
                <a:solidFill>
                  <a:schemeClr val="tx1"/>
                </a:solidFill>
                <a:latin typeface="Malgun Gothic" panose="020B0503020000020004" pitchFamily="34" charset="-127"/>
                <a:ea typeface="Malgun Gothic" panose="020B0503020000020004" pitchFamily="34" charset="-127"/>
              </a:defRPr>
            </a:lvl2pPr>
            <a:lvl3pPr marL="1143000" indent="-228600">
              <a:defRPr>
                <a:solidFill>
                  <a:schemeClr val="tx1"/>
                </a:solidFill>
                <a:latin typeface="Malgun Gothic" panose="020B0503020000020004" pitchFamily="34" charset="-127"/>
                <a:ea typeface="Malgun Gothic" panose="020B0503020000020004" pitchFamily="34" charset="-127"/>
              </a:defRPr>
            </a:lvl3pPr>
            <a:lvl4pPr marL="1600200" indent="-228600">
              <a:defRPr>
                <a:solidFill>
                  <a:schemeClr val="tx1"/>
                </a:solidFill>
                <a:latin typeface="Malgun Gothic" panose="020B0503020000020004" pitchFamily="34" charset="-127"/>
                <a:ea typeface="Malgun Gothic" panose="020B0503020000020004" pitchFamily="34" charset="-127"/>
              </a:defRPr>
            </a:lvl4pPr>
            <a:lvl5pPr marL="2057400" indent="-228600">
              <a:defRPr>
                <a:solidFill>
                  <a:schemeClr val="tx1"/>
                </a:solidFill>
                <a:latin typeface="Malgun Gothic" panose="020B0503020000020004" pitchFamily="34" charset="-127"/>
                <a:ea typeface="Malgun Gothic" panose="020B0503020000020004" pitchFamily="34" charset="-127"/>
              </a:defRPr>
            </a:lvl5pPr>
            <a:lvl6pPr marL="2514600" indent="-228600" fontAlgn="base" latinLnBrk="1">
              <a:spcBef>
                <a:spcPct val="0"/>
              </a:spcBef>
              <a:spcAft>
                <a:spcPct val="0"/>
              </a:spcAft>
              <a:defRPr>
                <a:solidFill>
                  <a:schemeClr val="tx1"/>
                </a:solidFill>
                <a:latin typeface="Malgun Gothic" panose="020B0503020000020004" pitchFamily="34" charset="-127"/>
                <a:ea typeface="Malgun Gothic" panose="020B0503020000020004" pitchFamily="34" charset="-127"/>
              </a:defRPr>
            </a:lvl6pPr>
            <a:lvl7pPr marL="2971800" indent="-228600" fontAlgn="base" latinLnBrk="1">
              <a:spcBef>
                <a:spcPct val="0"/>
              </a:spcBef>
              <a:spcAft>
                <a:spcPct val="0"/>
              </a:spcAft>
              <a:defRPr>
                <a:solidFill>
                  <a:schemeClr val="tx1"/>
                </a:solidFill>
                <a:latin typeface="Malgun Gothic" panose="020B0503020000020004" pitchFamily="34" charset="-127"/>
                <a:ea typeface="Malgun Gothic" panose="020B0503020000020004" pitchFamily="34" charset="-127"/>
              </a:defRPr>
            </a:lvl7pPr>
            <a:lvl8pPr marL="3429000" indent="-228600" fontAlgn="base" latinLnBrk="1">
              <a:spcBef>
                <a:spcPct val="0"/>
              </a:spcBef>
              <a:spcAft>
                <a:spcPct val="0"/>
              </a:spcAft>
              <a:defRPr>
                <a:solidFill>
                  <a:schemeClr val="tx1"/>
                </a:solidFill>
                <a:latin typeface="Malgun Gothic" panose="020B0503020000020004" pitchFamily="34" charset="-127"/>
                <a:ea typeface="Malgun Gothic" panose="020B0503020000020004" pitchFamily="34" charset="-127"/>
              </a:defRPr>
            </a:lvl8pPr>
            <a:lvl9pPr marL="3886200" indent="-228600" fontAlgn="base" latinLnBrk="1">
              <a:spcBef>
                <a:spcPct val="0"/>
              </a:spcBef>
              <a:spcAft>
                <a:spcPct val="0"/>
              </a:spcAft>
              <a:defRPr>
                <a:solidFill>
                  <a:schemeClr val="tx1"/>
                </a:solidFill>
                <a:latin typeface="Malgun Gothic" panose="020B0503020000020004" pitchFamily="34" charset="-127"/>
                <a:ea typeface="Malgun Gothic" panose="020B0503020000020004" pitchFamily="34" charset="-127"/>
              </a:defRPr>
            </a:lvl9pPr>
          </a:lstStyle>
          <a:p>
            <a:pPr algn="ctr"/>
            <a:endParaRPr lang="ko-KR" altLang="en-US" sz="1013">
              <a:solidFill>
                <a:prstClr val="black"/>
              </a:solidFill>
              <a:latin typeface="Arial" panose="020B0604020202020204" pitchFamily="34" charset="0"/>
              <a:ea typeface="+mn-ea"/>
              <a:cs typeface="+mn-ea"/>
              <a:sym typeface="Arial" panose="020B0604020202020204" pitchFamily="34" charset="0"/>
            </a:endParaRPr>
          </a:p>
        </p:txBody>
      </p:sp>
      <p:sp>
        <p:nvSpPr>
          <p:cNvPr id="8" name="Freeform 25"/>
          <p:cNvSpPr>
            <a:spLocks/>
          </p:cNvSpPr>
          <p:nvPr/>
        </p:nvSpPr>
        <p:spPr bwMode="auto">
          <a:xfrm rot="14549685">
            <a:off x="3281670" y="3394942"/>
            <a:ext cx="631948" cy="1118882"/>
          </a:xfrm>
          <a:custGeom>
            <a:avLst/>
            <a:gdLst/>
            <a:ahLst/>
            <a:cxnLst>
              <a:cxn ang="0">
                <a:pos x="766" y="0"/>
              </a:cxn>
              <a:cxn ang="0">
                <a:pos x="704" y="60"/>
              </a:cxn>
              <a:cxn ang="0">
                <a:pos x="616" y="162"/>
              </a:cxn>
              <a:cxn ang="0">
                <a:pos x="566" y="228"/>
              </a:cxn>
              <a:cxn ang="0">
                <a:pos x="516" y="306"/>
              </a:cxn>
              <a:cxn ang="0">
                <a:pos x="468" y="392"/>
              </a:cxn>
              <a:cxn ang="0">
                <a:pos x="426" y="488"/>
              </a:cxn>
              <a:cxn ang="0">
                <a:pos x="392" y="592"/>
              </a:cxn>
              <a:cxn ang="0">
                <a:pos x="370" y="704"/>
              </a:cxn>
              <a:cxn ang="0">
                <a:pos x="360" y="822"/>
              </a:cxn>
              <a:cxn ang="0">
                <a:pos x="366" y="948"/>
              </a:cxn>
              <a:cxn ang="0">
                <a:pos x="382" y="1044"/>
              </a:cxn>
              <a:cxn ang="0">
                <a:pos x="400" y="1112"/>
              </a:cxn>
              <a:cxn ang="0">
                <a:pos x="422" y="1180"/>
              </a:cxn>
              <a:cxn ang="0">
                <a:pos x="452" y="1250"/>
              </a:cxn>
              <a:cxn ang="0">
                <a:pos x="486" y="1320"/>
              </a:cxn>
              <a:cxn ang="0">
                <a:pos x="116" y="1288"/>
              </a:cxn>
              <a:cxn ang="0">
                <a:pos x="110" y="1286"/>
              </a:cxn>
              <a:cxn ang="0">
                <a:pos x="76" y="1252"/>
              </a:cxn>
              <a:cxn ang="0">
                <a:pos x="52" y="1220"/>
              </a:cxn>
              <a:cxn ang="0">
                <a:pos x="30" y="1176"/>
              </a:cxn>
              <a:cxn ang="0">
                <a:pos x="12" y="1118"/>
              </a:cxn>
              <a:cxn ang="0">
                <a:pos x="0" y="1046"/>
              </a:cxn>
              <a:cxn ang="0">
                <a:pos x="2" y="956"/>
              </a:cxn>
              <a:cxn ang="0">
                <a:pos x="6" y="904"/>
              </a:cxn>
              <a:cxn ang="0">
                <a:pos x="22" y="804"/>
              </a:cxn>
              <a:cxn ang="0">
                <a:pos x="48" y="710"/>
              </a:cxn>
              <a:cxn ang="0">
                <a:pos x="80" y="624"/>
              </a:cxn>
              <a:cxn ang="0">
                <a:pos x="118" y="544"/>
              </a:cxn>
              <a:cxn ang="0">
                <a:pos x="162" y="470"/>
              </a:cxn>
              <a:cxn ang="0">
                <a:pos x="212" y="402"/>
              </a:cxn>
              <a:cxn ang="0">
                <a:pos x="264" y="338"/>
              </a:cxn>
              <a:cxn ang="0">
                <a:pos x="292" y="308"/>
              </a:cxn>
              <a:cxn ang="0">
                <a:pos x="354" y="250"/>
              </a:cxn>
              <a:cxn ang="0">
                <a:pos x="426" y="194"/>
              </a:cxn>
              <a:cxn ang="0">
                <a:pos x="502" y="142"/>
              </a:cxn>
              <a:cxn ang="0">
                <a:pos x="646" y="60"/>
              </a:cxn>
              <a:cxn ang="0">
                <a:pos x="766" y="0"/>
              </a:cxn>
            </a:cxnLst>
            <a:rect l="0" t="0" r="r" b="b"/>
            <a:pathLst>
              <a:path w="766" h="1356">
                <a:moveTo>
                  <a:pt x="766" y="0"/>
                </a:moveTo>
                <a:lnTo>
                  <a:pt x="766" y="0"/>
                </a:lnTo>
                <a:lnTo>
                  <a:pt x="736" y="28"/>
                </a:lnTo>
                <a:lnTo>
                  <a:pt x="704" y="60"/>
                </a:lnTo>
                <a:lnTo>
                  <a:pt x="662" y="106"/>
                </a:lnTo>
                <a:lnTo>
                  <a:pt x="616" y="162"/>
                </a:lnTo>
                <a:lnTo>
                  <a:pt x="590" y="194"/>
                </a:lnTo>
                <a:lnTo>
                  <a:pt x="566" y="228"/>
                </a:lnTo>
                <a:lnTo>
                  <a:pt x="540" y="266"/>
                </a:lnTo>
                <a:lnTo>
                  <a:pt x="516" y="306"/>
                </a:lnTo>
                <a:lnTo>
                  <a:pt x="492" y="348"/>
                </a:lnTo>
                <a:lnTo>
                  <a:pt x="468" y="392"/>
                </a:lnTo>
                <a:lnTo>
                  <a:pt x="446" y="438"/>
                </a:lnTo>
                <a:lnTo>
                  <a:pt x="426" y="488"/>
                </a:lnTo>
                <a:lnTo>
                  <a:pt x="408" y="538"/>
                </a:lnTo>
                <a:lnTo>
                  <a:pt x="392" y="592"/>
                </a:lnTo>
                <a:lnTo>
                  <a:pt x="380" y="646"/>
                </a:lnTo>
                <a:lnTo>
                  <a:pt x="370" y="704"/>
                </a:lnTo>
                <a:lnTo>
                  <a:pt x="362" y="762"/>
                </a:lnTo>
                <a:lnTo>
                  <a:pt x="360" y="822"/>
                </a:lnTo>
                <a:lnTo>
                  <a:pt x="360" y="884"/>
                </a:lnTo>
                <a:lnTo>
                  <a:pt x="366" y="948"/>
                </a:lnTo>
                <a:lnTo>
                  <a:pt x="376" y="1012"/>
                </a:lnTo>
                <a:lnTo>
                  <a:pt x="382" y="1044"/>
                </a:lnTo>
                <a:lnTo>
                  <a:pt x="390" y="1078"/>
                </a:lnTo>
                <a:lnTo>
                  <a:pt x="400" y="1112"/>
                </a:lnTo>
                <a:lnTo>
                  <a:pt x="410" y="1146"/>
                </a:lnTo>
                <a:lnTo>
                  <a:pt x="422" y="1180"/>
                </a:lnTo>
                <a:lnTo>
                  <a:pt x="436" y="1214"/>
                </a:lnTo>
                <a:lnTo>
                  <a:pt x="452" y="1250"/>
                </a:lnTo>
                <a:lnTo>
                  <a:pt x="468" y="1284"/>
                </a:lnTo>
                <a:lnTo>
                  <a:pt x="486" y="1320"/>
                </a:lnTo>
                <a:lnTo>
                  <a:pt x="508" y="1356"/>
                </a:lnTo>
                <a:lnTo>
                  <a:pt x="116" y="1288"/>
                </a:lnTo>
                <a:lnTo>
                  <a:pt x="116" y="1288"/>
                </a:lnTo>
                <a:lnTo>
                  <a:pt x="110" y="1286"/>
                </a:lnTo>
                <a:lnTo>
                  <a:pt x="96" y="1274"/>
                </a:lnTo>
                <a:lnTo>
                  <a:pt x="76" y="1252"/>
                </a:lnTo>
                <a:lnTo>
                  <a:pt x="64" y="1238"/>
                </a:lnTo>
                <a:lnTo>
                  <a:pt x="52" y="1220"/>
                </a:lnTo>
                <a:lnTo>
                  <a:pt x="40" y="1200"/>
                </a:lnTo>
                <a:lnTo>
                  <a:pt x="30" y="1176"/>
                </a:lnTo>
                <a:lnTo>
                  <a:pt x="20" y="1148"/>
                </a:lnTo>
                <a:lnTo>
                  <a:pt x="12" y="1118"/>
                </a:lnTo>
                <a:lnTo>
                  <a:pt x="6" y="1084"/>
                </a:lnTo>
                <a:lnTo>
                  <a:pt x="0" y="1046"/>
                </a:lnTo>
                <a:lnTo>
                  <a:pt x="0" y="1002"/>
                </a:lnTo>
                <a:lnTo>
                  <a:pt x="2" y="956"/>
                </a:lnTo>
                <a:lnTo>
                  <a:pt x="2" y="956"/>
                </a:lnTo>
                <a:lnTo>
                  <a:pt x="6" y="904"/>
                </a:lnTo>
                <a:lnTo>
                  <a:pt x="14" y="852"/>
                </a:lnTo>
                <a:lnTo>
                  <a:pt x="22" y="804"/>
                </a:lnTo>
                <a:lnTo>
                  <a:pt x="34" y="756"/>
                </a:lnTo>
                <a:lnTo>
                  <a:pt x="48" y="710"/>
                </a:lnTo>
                <a:lnTo>
                  <a:pt x="62" y="666"/>
                </a:lnTo>
                <a:lnTo>
                  <a:pt x="80" y="624"/>
                </a:lnTo>
                <a:lnTo>
                  <a:pt x="98" y="584"/>
                </a:lnTo>
                <a:lnTo>
                  <a:pt x="118" y="544"/>
                </a:lnTo>
                <a:lnTo>
                  <a:pt x="140" y="508"/>
                </a:lnTo>
                <a:lnTo>
                  <a:pt x="162" y="470"/>
                </a:lnTo>
                <a:lnTo>
                  <a:pt x="186" y="436"/>
                </a:lnTo>
                <a:lnTo>
                  <a:pt x="212" y="402"/>
                </a:lnTo>
                <a:lnTo>
                  <a:pt x="238" y="370"/>
                </a:lnTo>
                <a:lnTo>
                  <a:pt x="264" y="338"/>
                </a:lnTo>
                <a:lnTo>
                  <a:pt x="292" y="308"/>
                </a:lnTo>
                <a:lnTo>
                  <a:pt x="292" y="308"/>
                </a:lnTo>
                <a:lnTo>
                  <a:pt x="322" y="278"/>
                </a:lnTo>
                <a:lnTo>
                  <a:pt x="354" y="250"/>
                </a:lnTo>
                <a:lnTo>
                  <a:pt x="390" y="220"/>
                </a:lnTo>
                <a:lnTo>
                  <a:pt x="426" y="194"/>
                </a:lnTo>
                <a:lnTo>
                  <a:pt x="464" y="168"/>
                </a:lnTo>
                <a:lnTo>
                  <a:pt x="502" y="142"/>
                </a:lnTo>
                <a:lnTo>
                  <a:pt x="578" y="98"/>
                </a:lnTo>
                <a:lnTo>
                  <a:pt x="646" y="60"/>
                </a:lnTo>
                <a:lnTo>
                  <a:pt x="704" y="30"/>
                </a:lnTo>
                <a:lnTo>
                  <a:pt x="766" y="0"/>
                </a:lnTo>
                <a:lnTo>
                  <a:pt x="766" y="0"/>
                </a:lnTo>
                <a:close/>
              </a:path>
            </a:pathLst>
          </a:custGeom>
          <a:solidFill>
            <a:srgbClr val="D6A203"/>
          </a:solidFill>
          <a:ln w="19050">
            <a:noFill/>
            <a:headEnd type="oval"/>
            <a:tailEnd type="oval"/>
          </a:ln>
          <a:effectLst/>
          <a:extLst/>
        </p:spPr>
        <p:style>
          <a:lnRef idx="1">
            <a:schemeClr val="accent1"/>
          </a:lnRef>
          <a:fillRef idx="0">
            <a:schemeClr val="accent1"/>
          </a:fillRef>
          <a:effectRef idx="0">
            <a:schemeClr val="accent1"/>
          </a:effectRef>
          <a:fontRef idx="minor">
            <a:schemeClr val="tx1"/>
          </a:fontRef>
        </p:style>
        <p:txBody>
          <a:bodyPr anchor="ctr"/>
          <a:lstStyle>
            <a:lvl1pPr>
              <a:defRPr>
                <a:solidFill>
                  <a:schemeClr val="tx1"/>
                </a:solidFill>
                <a:latin typeface="Malgun Gothic" panose="020B0503020000020004" pitchFamily="34" charset="-127"/>
                <a:ea typeface="Malgun Gothic" panose="020B0503020000020004" pitchFamily="34" charset="-127"/>
              </a:defRPr>
            </a:lvl1pPr>
            <a:lvl2pPr marL="742950" indent="-285750">
              <a:defRPr>
                <a:solidFill>
                  <a:schemeClr val="tx1"/>
                </a:solidFill>
                <a:latin typeface="Malgun Gothic" panose="020B0503020000020004" pitchFamily="34" charset="-127"/>
                <a:ea typeface="Malgun Gothic" panose="020B0503020000020004" pitchFamily="34" charset="-127"/>
              </a:defRPr>
            </a:lvl2pPr>
            <a:lvl3pPr marL="1143000" indent="-228600">
              <a:defRPr>
                <a:solidFill>
                  <a:schemeClr val="tx1"/>
                </a:solidFill>
                <a:latin typeface="Malgun Gothic" panose="020B0503020000020004" pitchFamily="34" charset="-127"/>
                <a:ea typeface="Malgun Gothic" panose="020B0503020000020004" pitchFamily="34" charset="-127"/>
              </a:defRPr>
            </a:lvl3pPr>
            <a:lvl4pPr marL="1600200" indent="-228600">
              <a:defRPr>
                <a:solidFill>
                  <a:schemeClr val="tx1"/>
                </a:solidFill>
                <a:latin typeface="Malgun Gothic" panose="020B0503020000020004" pitchFamily="34" charset="-127"/>
                <a:ea typeface="Malgun Gothic" panose="020B0503020000020004" pitchFamily="34" charset="-127"/>
              </a:defRPr>
            </a:lvl4pPr>
            <a:lvl5pPr marL="2057400" indent="-228600">
              <a:defRPr>
                <a:solidFill>
                  <a:schemeClr val="tx1"/>
                </a:solidFill>
                <a:latin typeface="Malgun Gothic" panose="020B0503020000020004" pitchFamily="34" charset="-127"/>
                <a:ea typeface="Malgun Gothic" panose="020B0503020000020004" pitchFamily="34" charset="-127"/>
              </a:defRPr>
            </a:lvl5pPr>
            <a:lvl6pPr marL="2514600" indent="-228600" fontAlgn="base" latinLnBrk="1">
              <a:spcBef>
                <a:spcPct val="0"/>
              </a:spcBef>
              <a:spcAft>
                <a:spcPct val="0"/>
              </a:spcAft>
              <a:defRPr>
                <a:solidFill>
                  <a:schemeClr val="tx1"/>
                </a:solidFill>
                <a:latin typeface="Malgun Gothic" panose="020B0503020000020004" pitchFamily="34" charset="-127"/>
                <a:ea typeface="Malgun Gothic" panose="020B0503020000020004" pitchFamily="34" charset="-127"/>
              </a:defRPr>
            </a:lvl6pPr>
            <a:lvl7pPr marL="2971800" indent="-228600" fontAlgn="base" latinLnBrk="1">
              <a:spcBef>
                <a:spcPct val="0"/>
              </a:spcBef>
              <a:spcAft>
                <a:spcPct val="0"/>
              </a:spcAft>
              <a:defRPr>
                <a:solidFill>
                  <a:schemeClr val="tx1"/>
                </a:solidFill>
                <a:latin typeface="Malgun Gothic" panose="020B0503020000020004" pitchFamily="34" charset="-127"/>
                <a:ea typeface="Malgun Gothic" panose="020B0503020000020004" pitchFamily="34" charset="-127"/>
              </a:defRPr>
            </a:lvl7pPr>
            <a:lvl8pPr marL="3429000" indent="-228600" fontAlgn="base" latinLnBrk="1">
              <a:spcBef>
                <a:spcPct val="0"/>
              </a:spcBef>
              <a:spcAft>
                <a:spcPct val="0"/>
              </a:spcAft>
              <a:defRPr>
                <a:solidFill>
                  <a:schemeClr val="tx1"/>
                </a:solidFill>
                <a:latin typeface="Malgun Gothic" panose="020B0503020000020004" pitchFamily="34" charset="-127"/>
                <a:ea typeface="Malgun Gothic" panose="020B0503020000020004" pitchFamily="34" charset="-127"/>
              </a:defRPr>
            </a:lvl8pPr>
            <a:lvl9pPr marL="3886200" indent="-228600" fontAlgn="base" latinLnBrk="1">
              <a:spcBef>
                <a:spcPct val="0"/>
              </a:spcBef>
              <a:spcAft>
                <a:spcPct val="0"/>
              </a:spcAft>
              <a:defRPr>
                <a:solidFill>
                  <a:schemeClr val="tx1"/>
                </a:solidFill>
                <a:latin typeface="Malgun Gothic" panose="020B0503020000020004" pitchFamily="34" charset="-127"/>
                <a:ea typeface="Malgun Gothic" panose="020B0503020000020004" pitchFamily="34" charset="-127"/>
              </a:defRPr>
            </a:lvl9pPr>
          </a:lstStyle>
          <a:p>
            <a:pPr algn="ctr"/>
            <a:endParaRPr lang="ko-KR" altLang="en-US" sz="1013">
              <a:solidFill>
                <a:prstClr val="black"/>
              </a:solidFill>
              <a:latin typeface="Arial" panose="020B0604020202020204" pitchFamily="34" charset="0"/>
              <a:ea typeface="+mn-ea"/>
              <a:cs typeface="+mn-ea"/>
              <a:sym typeface="Arial" panose="020B0604020202020204" pitchFamily="34" charset="0"/>
            </a:endParaRPr>
          </a:p>
        </p:txBody>
      </p:sp>
      <p:sp>
        <p:nvSpPr>
          <p:cNvPr id="9" name="Freeform 25"/>
          <p:cNvSpPr>
            <a:spLocks/>
          </p:cNvSpPr>
          <p:nvPr/>
        </p:nvSpPr>
        <p:spPr bwMode="auto">
          <a:xfrm rot="7202387">
            <a:off x="3055203" y="1409574"/>
            <a:ext cx="631948" cy="1118882"/>
          </a:xfrm>
          <a:custGeom>
            <a:avLst/>
            <a:gdLst/>
            <a:ahLst/>
            <a:cxnLst>
              <a:cxn ang="0">
                <a:pos x="766" y="0"/>
              </a:cxn>
              <a:cxn ang="0">
                <a:pos x="704" y="60"/>
              </a:cxn>
              <a:cxn ang="0">
                <a:pos x="616" y="162"/>
              </a:cxn>
              <a:cxn ang="0">
                <a:pos x="566" y="228"/>
              </a:cxn>
              <a:cxn ang="0">
                <a:pos x="516" y="306"/>
              </a:cxn>
              <a:cxn ang="0">
                <a:pos x="468" y="392"/>
              </a:cxn>
              <a:cxn ang="0">
                <a:pos x="426" y="488"/>
              </a:cxn>
              <a:cxn ang="0">
                <a:pos x="392" y="592"/>
              </a:cxn>
              <a:cxn ang="0">
                <a:pos x="370" y="704"/>
              </a:cxn>
              <a:cxn ang="0">
                <a:pos x="360" y="822"/>
              </a:cxn>
              <a:cxn ang="0">
                <a:pos x="366" y="948"/>
              </a:cxn>
              <a:cxn ang="0">
                <a:pos x="382" y="1044"/>
              </a:cxn>
              <a:cxn ang="0">
                <a:pos x="400" y="1112"/>
              </a:cxn>
              <a:cxn ang="0">
                <a:pos x="422" y="1180"/>
              </a:cxn>
              <a:cxn ang="0">
                <a:pos x="452" y="1250"/>
              </a:cxn>
              <a:cxn ang="0">
                <a:pos x="486" y="1320"/>
              </a:cxn>
              <a:cxn ang="0">
                <a:pos x="116" y="1288"/>
              </a:cxn>
              <a:cxn ang="0">
                <a:pos x="110" y="1286"/>
              </a:cxn>
              <a:cxn ang="0">
                <a:pos x="76" y="1252"/>
              </a:cxn>
              <a:cxn ang="0">
                <a:pos x="52" y="1220"/>
              </a:cxn>
              <a:cxn ang="0">
                <a:pos x="30" y="1176"/>
              </a:cxn>
              <a:cxn ang="0">
                <a:pos x="12" y="1118"/>
              </a:cxn>
              <a:cxn ang="0">
                <a:pos x="0" y="1046"/>
              </a:cxn>
              <a:cxn ang="0">
                <a:pos x="2" y="956"/>
              </a:cxn>
              <a:cxn ang="0">
                <a:pos x="6" y="904"/>
              </a:cxn>
              <a:cxn ang="0">
                <a:pos x="22" y="804"/>
              </a:cxn>
              <a:cxn ang="0">
                <a:pos x="48" y="710"/>
              </a:cxn>
              <a:cxn ang="0">
                <a:pos x="80" y="624"/>
              </a:cxn>
              <a:cxn ang="0">
                <a:pos x="118" y="544"/>
              </a:cxn>
              <a:cxn ang="0">
                <a:pos x="162" y="470"/>
              </a:cxn>
              <a:cxn ang="0">
                <a:pos x="212" y="402"/>
              </a:cxn>
              <a:cxn ang="0">
                <a:pos x="264" y="338"/>
              </a:cxn>
              <a:cxn ang="0">
                <a:pos x="292" y="308"/>
              </a:cxn>
              <a:cxn ang="0">
                <a:pos x="354" y="250"/>
              </a:cxn>
              <a:cxn ang="0">
                <a:pos x="426" y="194"/>
              </a:cxn>
              <a:cxn ang="0">
                <a:pos x="502" y="142"/>
              </a:cxn>
              <a:cxn ang="0">
                <a:pos x="646" y="60"/>
              </a:cxn>
              <a:cxn ang="0">
                <a:pos x="766" y="0"/>
              </a:cxn>
            </a:cxnLst>
            <a:rect l="0" t="0" r="r" b="b"/>
            <a:pathLst>
              <a:path w="766" h="1356">
                <a:moveTo>
                  <a:pt x="766" y="0"/>
                </a:moveTo>
                <a:lnTo>
                  <a:pt x="766" y="0"/>
                </a:lnTo>
                <a:lnTo>
                  <a:pt x="736" y="28"/>
                </a:lnTo>
                <a:lnTo>
                  <a:pt x="704" y="60"/>
                </a:lnTo>
                <a:lnTo>
                  <a:pt x="662" y="106"/>
                </a:lnTo>
                <a:lnTo>
                  <a:pt x="616" y="162"/>
                </a:lnTo>
                <a:lnTo>
                  <a:pt x="590" y="194"/>
                </a:lnTo>
                <a:lnTo>
                  <a:pt x="566" y="228"/>
                </a:lnTo>
                <a:lnTo>
                  <a:pt x="540" y="266"/>
                </a:lnTo>
                <a:lnTo>
                  <a:pt x="516" y="306"/>
                </a:lnTo>
                <a:lnTo>
                  <a:pt x="492" y="348"/>
                </a:lnTo>
                <a:lnTo>
                  <a:pt x="468" y="392"/>
                </a:lnTo>
                <a:lnTo>
                  <a:pt x="446" y="438"/>
                </a:lnTo>
                <a:lnTo>
                  <a:pt x="426" y="488"/>
                </a:lnTo>
                <a:lnTo>
                  <a:pt x="408" y="538"/>
                </a:lnTo>
                <a:lnTo>
                  <a:pt x="392" y="592"/>
                </a:lnTo>
                <a:lnTo>
                  <a:pt x="380" y="646"/>
                </a:lnTo>
                <a:lnTo>
                  <a:pt x="370" y="704"/>
                </a:lnTo>
                <a:lnTo>
                  <a:pt x="362" y="762"/>
                </a:lnTo>
                <a:lnTo>
                  <a:pt x="360" y="822"/>
                </a:lnTo>
                <a:lnTo>
                  <a:pt x="360" y="884"/>
                </a:lnTo>
                <a:lnTo>
                  <a:pt x="366" y="948"/>
                </a:lnTo>
                <a:lnTo>
                  <a:pt x="376" y="1012"/>
                </a:lnTo>
                <a:lnTo>
                  <a:pt x="382" y="1044"/>
                </a:lnTo>
                <a:lnTo>
                  <a:pt x="390" y="1078"/>
                </a:lnTo>
                <a:lnTo>
                  <a:pt x="400" y="1112"/>
                </a:lnTo>
                <a:lnTo>
                  <a:pt x="410" y="1146"/>
                </a:lnTo>
                <a:lnTo>
                  <a:pt x="422" y="1180"/>
                </a:lnTo>
                <a:lnTo>
                  <a:pt x="436" y="1214"/>
                </a:lnTo>
                <a:lnTo>
                  <a:pt x="452" y="1250"/>
                </a:lnTo>
                <a:lnTo>
                  <a:pt x="468" y="1284"/>
                </a:lnTo>
                <a:lnTo>
                  <a:pt x="486" y="1320"/>
                </a:lnTo>
                <a:lnTo>
                  <a:pt x="508" y="1356"/>
                </a:lnTo>
                <a:lnTo>
                  <a:pt x="116" y="1288"/>
                </a:lnTo>
                <a:lnTo>
                  <a:pt x="116" y="1288"/>
                </a:lnTo>
                <a:lnTo>
                  <a:pt x="110" y="1286"/>
                </a:lnTo>
                <a:lnTo>
                  <a:pt x="96" y="1274"/>
                </a:lnTo>
                <a:lnTo>
                  <a:pt x="76" y="1252"/>
                </a:lnTo>
                <a:lnTo>
                  <a:pt x="64" y="1238"/>
                </a:lnTo>
                <a:lnTo>
                  <a:pt x="52" y="1220"/>
                </a:lnTo>
                <a:lnTo>
                  <a:pt x="40" y="1200"/>
                </a:lnTo>
                <a:lnTo>
                  <a:pt x="30" y="1176"/>
                </a:lnTo>
                <a:lnTo>
                  <a:pt x="20" y="1148"/>
                </a:lnTo>
                <a:lnTo>
                  <a:pt x="12" y="1118"/>
                </a:lnTo>
                <a:lnTo>
                  <a:pt x="6" y="1084"/>
                </a:lnTo>
                <a:lnTo>
                  <a:pt x="0" y="1046"/>
                </a:lnTo>
                <a:lnTo>
                  <a:pt x="0" y="1002"/>
                </a:lnTo>
                <a:lnTo>
                  <a:pt x="2" y="956"/>
                </a:lnTo>
                <a:lnTo>
                  <a:pt x="2" y="956"/>
                </a:lnTo>
                <a:lnTo>
                  <a:pt x="6" y="904"/>
                </a:lnTo>
                <a:lnTo>
                  <a:pt x="14" y="852"/>
                </a:lnTo>
                <a:lnTo>
                  <a:pt x="22" y="804"/>
                </a:lnTo>
                <a:lnTo>
                  <a:pt x="34" y="756"/>
                </a:lnTo>
                <a:lnTo>
                  <a:pt x="48" y="710"/>
                </a:lnTo>
                <a:lnTo>
                  <a:pt x="62" y="666"/>
                </a:lnTo>
                <a:lnTo>
                  <a:pt x="80" y="624"/>
                </a:lnTo>
                <a:lnTo>
                  <a:pt x="98" y="584"/>
                </a:lnTo>
                <a:lnTo>
                  <a:pt x="118" y="544"/>
                </a:lnTo>
                <a:lnTo>
                  <a:pt x="140" y="508"/>
                </a:lnTo>
                <a:lnTo>
                  <a:pt x="162" y="470"/>
                </a:lnTo>
                <a:lnTo>
                  <a:pt x="186" y="436"/>
                </a:lnTo>
                <a:lnTo>
                  <a:pt x="212" y="402"/>
                </a:lnTo>
                <a:lnTo>
                  <a:pt x="238" y="370"/>
                </a:lnTo>
                <a:lnTo>
                  <a:pt x="264" y="338"/>
                </a:lnTo>
                <a:lnTo>
                  <a:pt x="292" y="308"/>
                </a:lnTo>
                <a:lnTo>
                  <a:pt x="292" y="308"/>
                </a:lnTo>
                <a:lnTo>
                  <a:pt x="322" y="278"/>
                </a:lnTo>
                <a:lnTo>
                  <a:pt x="354" y="250"/>
                </a:lnTo>
                <a:lnTo>
                  <a:pt x="390" y="220"/>
                </a:lnTo>
                <a:lnTo>
                  <a:pt x="426" y="194"/>
                </a:lnTo>
                <a:lnTo>
                  <a:pt x="464" y="168"/>
                </a:lnTo>
                <a:lnTo>
                  <a:pt x="502" y="142"/>
                </a:lnTo>
                <a:lnTo>
                  <a:pt x="578" y="98"/>
                </a:lnTo>
                <a:lnTo>
                  <a:pt x="646" y="60"/>
                </a:lnTo>
                <a:lnTo>
                  <a:pt x="704" y="30"/>
                </a:lnTo>
                <a:lnTo>
                  <a:pt x="766" y="0"/>
                </a:lnTo>
                <a:lnTo>
                  <a:pt x="766" y="0"/>
                </a:lnTo>
                <a:close/>
              </a:path>
            </a:pathLst>
          </a:custGeom>
          <a:solidFill>
            <a:srgbClr val="B1132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1013">
              <a:latin typeface="Arial" panose="020B0604020202020204" pitchFamily="34" charset="0"/>
              <a:cs typeface="+mn-ea"/>
              <a:sym typeface="Arial" panose="020B0604020202020204" pitchFamily="34" charset="0"/>
            </a:endParaRPr>
          </a:p>
        </p:txBody>
      </p:sp>
      <p:sp>
        <p:nvSpPr>
          <p:cNvPr id="10" name="아래쪽 화살표 461"/>
          <p:cNvSpPr/>
          <p:nvPr/>
        </p:nvSpPr>
        <p:spPr>
          <a:xfrm>
            <a:off x="6530766" y="3358650"/>
            <a:ext cx="400050" cy="242888"/>
          </a:xfrm>
          <a:prstGeom prst="downArrow">
            <a:avLst/>
          </a:prstGeom>
          <a:solidFill>
            <a:srgbClr val="C1C7D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1013">
              <a:latin typeface="Arial" panose="020B0604020202020204" pitchFamily="34" charset="0"/>
              <a:cs typeface="+mn-ea"/>
              <a:sym typeface="Arial" panose="020B0604020202020204" pitchFamily="34" charset="0"/>
            </a:endParaRPr>
          </a:p>
        </p:txBody>
      </p:sp>
      <p:sp>
        <p:nvSpPr>
          <p:cNvPr id="11" name="아래쪽 화살표 462"/>
          <p:cNvSpPr/>
          <p:nvPr/>
        </p:nvSpPr>
        <p:spPr>
          <a:xfrm>
            <a:off x="6530766" y="2155917"/>
            <a:ext cx="400050" cy="242888"/>
          </a:xfrm>
          <a:prstGeom prst="downArrow">
            <a:avLst/>
          </a:prstGeom>
          <a:solidFill>
            <a:srgbClr val="C1C7D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1013">
              <a:latin typeface="Arial" panose="020B0604020202020204" pitchFamily="34" charset="0"/>
              <a:cs typeface="+mn-ea"/>
              <a:sym typeface="Arial" panose="020B0604020202020204" pitchFamily="34" charset="0"/>
            </a:endParaRPr>
          </a:p>
        </p:txBody>
      </p:sp>
      <p:sp>
        <p:nvSpPr>
          <p:cNvPr id="12" name="모서리가 둥근 직사각형 236"/>
          <p:cNvSpPr/>
          <p:nvPr/>
        </p:nvSpPr>
        <p:spPr bwMode="auto">
          <a:xfrm>
            <a:off x="1748160" y="1752600"/>
            <a:ext cx="2308609" cy="2277080"/>
          </a:xfrm>
          <a:prstGeom prst="roundRect">
            <a:avLst>
              <a:gd name="adj" fmla="val 5110"/>
            </a:avLst>
          </a:prstGeom>
          <a:solidFill>
            <a:srgbClr val="44546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1013">
              <a:solidFill>
                <a:prstClr val="white"/>
              </a:solidFill>
              <a:latin typeface="Arial" panose="020B0604020202020204" pitchFamily="34" charset="0"/>
              <a:cs typeface="+mn-ea"/>
              <a:sym typeface="Arial" panose="020B0604020202020204" pitchFamily="34" charset="0"/>
            </a:endParaRPr>
          </a:p>
        </p:txBody>
      </p:sp>
      <p:sp>
        <p:nvSpPr>
          <p:cNvPr id="13" name="모서리가 둥근 직사각형 445"/>
          <p:cNvSpPr/>
          <p:nvPr/>
        </p:nvSpPr>
        <p:spPr bwMode="auto">
          <a:xfrm>
            <a:off x="5706853" y="2520237"/>
            <a:ext cx="2113172" cy="690671"/>
          </a:xfrm>
          <a:prstGeom prst="roundRect">
            <a:avLst>
              <a:gd name="adj" fmla="val 4658"/>
            </a:avLst>
          </a:prstGeom>
          <a:solidFill>
            <a:srgbClr val="FCC72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1013">
              <a:latin typeface="Arial" panose="020B0604020202020204" pitchFamily="34" charset="0"/>
              <a:cs typeface="+mn-ea"/>
              <a:sym typeface="Arial" panose="020B0604020202020204" pitchFamily="34" charset="0"/>
            </a:endParaRPr>
          </a:p>
        </p:txBody>
      </p:sp>
      <p:sp>
        <p:nvSpPr>
          <p:cNvPr id="14" name="모서리가 둥근 직사각형 450"/>
          <p:cNvSpPr/>
          <p:nvPr/>
        </p:nvSpPr>
        <p:spPr bwMode="auto">
          <a:xfrm>
            <a:off x="5706853" y="3729052"/>
            <a:ext cx="2113172" cy="690671"/>
          </a:xfrm>
          <a:prstGeom prst="roundRect">
            <a:avLst>
              <a:gd name="adj" fmla="val 4658"/>
            </a:avLst>
          </a:prstGeom>
          <a:solidFill>
            <a:srgbClr val="1C8EE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1013">
              <a:latin typeface="Arial" panose="020B0604020202020204" pitchFamily="34" charset="0"/>
              <a:cs typeface="+mn-ea"/>
              <a:sym typeface="Arial" panose="020B0604020202020204" pitchFamily="34" charset="0"/>
            </a:endParaRPr>
          </a:p>
        </p:txBody>
      </p:sp>
      <p:sp>
        <p:nvSpPr>
          <p:cNvPr id="15" name="모서리가 둥근 직사각형 438"/>
          <p:cNvSpPr/>
          <p:nvPr/>
        </p:nvSpPr>
        <p:spPr bwMode="auto">
          <a:xfrm>
            <a:off x="5706853" y="1301896"/>
            <a:ext cx="2113172" cy="690671"/>
          </a:xfrm>
          <a:prstGeom prst="roundRect">
            <a:avLst>
              <a:gd name="adj" fmla="val 4658"/>
            </a:avLst>
          </a:prstGeom>
          <a:solidFill>
            <a:srgbClr val="E71F3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1013">
              <a:latin typeface="Arial" panose="020B0604020202020204" pitchFamily="34" charset="0"/>
              <a:cs typeface="+mn-ea"/>
              <a:sym typeface="Arial" panose="020B0604020202020204" pitchFamily="34" charset="0"/>
            </a:endParaRPr>
          </a:p>
        </p:txBody>
      </p:sp>
      <p:sp>
        <p:nvSpPr>
          <p:cNvPr id="16" name="Freeform 49"/>
          <p:cNvSpPr>
            <a:spLocks/>
          </p:cNvSpPr>
          <p:nvPr/>
        </p:nvSpPr>
        <p:spPr bwMode="auto">
          <a:xfrm rot="7202387">
            <a:off x="1901095" y="1564770"/>
            <a:ext cx="1389296" cy="790479"/>
          </a:xfrm>
          <a:custGeom>
            <a:avLst/>
            <a:gdLst/>
            <a:ahLst/>
            <a:cxnLst>
              <a:cxn ang="0">
                <a:pos x="1440" y="656"/>
              </a:cxn>
              <a:cxn ang="0">
                <a:pos x="1416" y="558"/>
              </a:cxn>
              <a:cxn ang="0">
                <a:pos x="1370" y="444"/>
              </a:cxn>
              <a:cxn ang="0">
                <a:pos x="1326" y="374"/>
              </a:cxn>
              <a:cxn ang="0">
                <a:pos x="1266" y="306"/>
              </a:cxn>
              <a:cxn ang="0">
                <a:pos x="1192" y="246"/>
              </a:cxn>
              <a:cxn ang="0">
                <a:pos x="1098" y="200"/>
              </a:cxn>
              <a:cxn ang="0">
                <a:pos x="982" y="174"/>
              </a:cxn>
              <a:cxn ang="0">
                <a:pos x="894" y="168"/>
              </a:cxn>
              <a:cxn ang="0">
                <a:pos x="432" y="230"/>
              </a:cxn>
              <a:cxn ang="0">
                <a:pos x="386" y="236"/>
              </a:cxn>
              <a:cxn ang="0">
                <a:pos x="276" y="238"/>
              </a:cxn>
              <a:cxn ang="0">
                <a:pos x="178" y="220"/>
              </a:cxn>
              <a:cxn ang="0">
                <a:pos x="82" y="174"/>
              </a:cxn>
              <a:cxn ang="0">
                <a:pos x="42" y="136"/>
              </a:cxn>
              <a:cxn ang="0">
                <a:pos x="24" y="116"/>
              </a:cxn>
              <a:cxn ang="0">
                <a:pos x="10" y="80"/>
              </a:cxn>
              <a:cxn ang="0">
                <a:pos x="0" y="0"/>
              </a:cxn>
              <a:cxn ang="0">
                <a:pos x="2" y="42"/>
              </a:cxn>
              <a:cxn ang="0">
                <a:pos x="22" y="152"/>
              </a:cxn>
              <a:cxn ang="0">
                <a:pos x="74" y="284"/>
              </a:cxn>
              <a:cxn ang="0">
                <a:pos x="126" y="378"/>
              </a:cxn>
              <a:cxn ang="0">
                <a:pos x="198" y="478"/>
              </a:cxn>
              <a:cxn ang="0">
                <a:pos x="294" y="586"/>
              </a:cxn>
              <a:cxn ang="0">
                <a:pos x="418" y="696"/>
              </a:cxn>
              <a:cxn ang="0">
                <a:pos x="570" y="806"/>
              </a:cxn>
              <a:cxn ang="0">
                <a:pos x="614" y="834"/>
              </a:cxn>
              <a:cxn ang="0">
                <a:pos x="732" y="892"/>
              </a:cxn>
              <a:cxn ang="0">
                <a:pos x="854" y="934"/>
              </a:cxn>
              <a:cxn ang="0">
                <a:pos x="990" y="958"/>
              </a:cxn>
              <a:cxn ang="0">
                <a:pos x="1086" y="954"/>
              </a:cxn>
              <a:cxn ang="0">
                <a:pos x="1152" y="936"/>
              </a:cxn>
              <a:cxn ang="0">
                <a:pos x="1252" y="892"/>
              </a:cxn>
              <a:cxn ang="0">
                <a:pos x="1340" y="836"/>
              </a:cxn>
              <a:cxn ang="0">
                <a:pos x="1430" y="754"/>
              </a:cxn>
              <a:cxn ang="0">
                <a:pos x="1444" y="744"/>
              </a:cxn>
              <a:cxn ang="0">
                <a:pos x="1488" y="734"/>
              </a:cxn>
              <a:cxn ang="0">
                <a:pos x="1562" y="734"/>
              </a:cxn>
              <a:cxn ang="0">
                <a:pos x="1630" y="736"/>
              </a:cxn>
              <a:cxn ang="0">
                <a:pos x="1664" y="742"/>
              </a:cxn>
              <a:cxn ang="0">
                <a:pos x="1680" y="732"/>
              </a:cxn>
              <a:cxn ang="0">
                <a:pos x="1684" y="700"/>
              </a:cxn>
              <a:cxn ang="0">
                <a:pos x="1680" y="684"/>
              </a:cxn>
              <a:cxn ang="0">
                <a:pos x="1668" y="670"/>
              </a:cxn>
              <a:cxn ang="0">
                <a:pos x="1654" y="668"/>
              </a:cxn>
              <a:cxn ang="0">
                <a:pos x="1624" y="688"/>
              </a:cxn>
              <a:cxn ang="0">
                <a:pos x="1600" y="696"/>
              </a:cxn>
              <a:cxn ang="0">
                <a:pos x="1544" y="696"/>
              </a:cxn>
              <a:cxn ang="0">
                <a:pos x="1506" y="694"/>
              </a:cxn>
              <a:cxn ang="0">
                <a:pos x="1458" y="688"/>
              </a:cxn>
              <a:cxn ang="0">
                <a:pos x="1444" y="678"/>
              </a:cxn>
            </a:cxnLst>
            <a:rect l="0" t="0" r="r" b="b"/>
            <a:pathLst>
              <a:path w="1684" h="958">
                <a:moveTo>
                  <a:pt x="1444" y="678"/>
                </a:moveTo>
                <a:lnTo>
                  <a:pt x="1444" y="678"/>
                </a:lnTo>
                <a:lnTo>
                  <a:pt x="1440" y="656"/>
                </a:lnTo>
                <a:lnTo>
                  <a:pt x="1436" y="630"/>
                </a:lnTo>
                <a:lnTo>
                  <a:pt x="1428" y="598"/>
                </a:lnTo>
                <a:lnTo>
                  <a:pt x="1416" y="558"/>
                </a:lnTo>
                <a:lnTo>
                  <a:pt x="1402" y="514"/>
                </a:lnTo>
                <a:lnTo>
                  <a:pt x="1382" y="468"/>
                </a:lnTo>
                <a:lnTo>
                  <a:pt x="1370" y="444"/>
                </a:lnTo>
                <a:lnTo>
                  <a:pt x="1356" y="420"/>
                </a:lnTo>
                <a:lnTo>
                  <a:pt x="1342" y="396"/>
                </a:lnTo>
                <a:lnTo>
                  <a:pt x="1326" y="374"/>
                </a:lnTo>
                <a:lnTo>
                  <a:pt x="1308" y="350"/>
                </a:lnTo>
                <a:lnTo>
                  <a:pt x="1288" y="328"/>
                </a:lnTo>
                <a:lnTo>
                  <a:pt x="1266" y="306"/>
                </a:lnTo>
                <a:lnTo>
                  <a:pt x="1244" y="284"/>
                </a:lnTo>
                <a:lnTo>
                  <a:pt x="1218" y="264"/>
                </a:lnTo>
                <a:lnTo>
                  <a:pt x="1192" y="246"/>
                </a:lnTo>
                <a:lnTo>
                  <a:pt x="1162" y="228"/>
                </a:lnTo>
                <a:lnTo>
                  <a:pt x="1130" y="214"/>
                </a:lnTo>
                <a:lnTo>
                  <a:pt x="1098" y="200"/>
                </a:lnTo>
                <a:lnTo>
                  <a:pt x="1062" y="190"/>
                </a:lnTo>
                <a:lnTo>
                  <a:pt x="1024" y="180"/>
                </a:lnTo>
                <a:lnTo>
                  <a:pt x="982" y="174"/>
                </a:lnTo>
                <a:lnTo>
                  <a:pt x="940" y="170"/>
                </a:lnTo>
                <a:lnTo>
                  <a:pt x="894" y="168"/>
                </a:lnTo>
                <a:lnTo>
                  <a:pt x="894" y="168"/>
                </a:lnTo>
                <a:lnTo>
                  <a:pt x="730" y="188"/>
                </a:lnTo>
                <a:lnTo>
                  <a:pt x="580" y="208"/>
                </a:lnTo>
                <a:lnTo>
                  <a:pt x="432" y="230"/>
                </a:lnTo>
                <a:lnTo>
                  <a:pt x="432" y="230"/>
                </a:lnTo>
                <a:lnTo>
                  <a:pt x="420" y="232"/>
                </a:lnTo>
                <a:lnTo>
                  <a:pt x="386" y="236"/>
                </a:lnTo>
                <a:lnTo>
                  <a:pt x="336" y="238"/>
                </a:lnTo>
                <a:lnTo>
                  <a:pt x="308" y="238"/>
                </a:lnTo>
                <a:lnTo>
                  <a:pt x="276" y="238"/>
                </a:lnTo>
                <a:lnTo>
                  <a:pt x="244" y="234"/>
                </a:lnTo>
                <a:lnTo>
                  <a:pt x="212" y="228"/>
                </a:lnTo>
                <a:lnTo>
                  <a:pt x="178" y="220"/>
                </a:lnTo>
                <a:lnTo>
                  <a:pt x="144" y="208"/>
                </a:lnTo>
                <a:lnTo>
                  <a:pt x="112" y="194"/>
                </a:lnTo>
                <a:lnTo>
                  <a:pt x="82" y="174"/>
                </a:lnTo>
                <a:lnTo>
                  <a:pt x="68" y="162"/>
                </a:lnTo>
                <a:lnTo>
                  <a:pt x="54" y="150"/>
                </a:lnTo>
                <a:lnTo>
                  <a:pt x="42" y="136"/>
                </a:lnTo>
                <a:lnTo>
                  <a:pt x="30" y="122"/>
                </a:lnTo>
                <a:lnTo>
                  <a:pt x="30" y="122"/>
                </a:lnTo>
                <a:lnTo>
                  <a:pt x="24" y="116"/>
                </a:lnTo>
                <a:lnTo>
                  <a:pt x="20" y="108"/>
                </a:lnTo>
                <a:lnTo>
                  <a:pt x="14" y="96"/>
                </a:lnTo>
                <a:lnTo>
                  <a:pt x="10" y="80"/>
                </a:lnTo>
                <a:lnTo>
                  <a:pt x="4" y="58"/>
                </a:lnTo>
                <a:lnTo>
                  <a:pt x="2" y="32"/>
                </a:lnTo>
                <a:lnTo>
                  <a:pt x="0" y="0"/>
                </a:lnTo>
                <a:lnTo>
                  <a:pt x="0" y="0"/>
                </a:lnTo>
                <a:lnTo>
                  <a:pt x="0" y="20"/>
                </a:lnTo>
                <a:lnTo>
                  <a:pt x="2" y="42"/>
                </a:lnTo>
                <a:lnTo>
                  <a:pt x="4" y="72"/>
                </a:lnTo>
                <a:lnTo>
                  <a:pt x="12" y="108"/>
                </a:lnTo>
                <a:lnTo>
                  <a:pt x="22" y="152"/>
                </a:lnTo>
                <a:lnTo>
                  <a:pt x="38" y="200"/>
                </a:lnTo>
                <a:lnTo>
                  <a:pt x="60" y="256"/>
                </a:lnTo>
                <a:lnTo>
                  <a:pt x="74" y="284"/>
                </a:lnTo>
                <a:lnTo>
                  <a:pt x="90" y="314"/>
                </a:lnTo>
                <a:lnTo>
                  <a:pt x="106" y="346"/>
                </a:lnTo>
                <a:lnTo>
                  <a:pt x="126" y="378"/>
                </a:lnTo>
                <a:lnTo>
                  <a:pt x="148" y="410"/>
                </a:lnTo>
                <a:lnTo>
                  <a:pt x="172" y="444"/>
                </a:lnTo>
                <a:lnTo>
                  <a:pt x="198" y="478"/>
                </a:lnTo>
                <a:lnTo>
                  <a:pt x="228" y="514"/>
                </a:lnTo>
                <a:lnTo>
                  <a:pt x="260" y="550"/>
                </a:lnTo>
                <a:lnTo>
                  <a:pt x="294" y="586"/>
                </a:lnTo>
                <a:lnTo>
                  <a:pt x="332" y="622"/>
                </a:lnTo>
                <a:lnTo>
                  <a:pt x="374" y="658"/>
                </a:lnTo>
                <a:lnTo>
                  <a:pt x="418" y="696"/>
                </a:lnTo>
                <a:lnTo>
                  <a:pt x="464" y="732"/>
                </a:lnTo>
                <a:lnTo>
                  <a:pt x="516" y="770"/>
                </a:lnTo>
                <a:lnTo>
                  <a:pt x="570" y="806"/>
                </a:lnTo>
                <a:lnTo>
                  <a:pt x="570" y="806"/>
                </a:lnTo>
                <a:lnTo>
                  <a:pt x="582" y="814"/>
                </a:lnTo>
                <a:lnTo>
                  <a:pt x="614" y="834"/>
                </a:lnTo>
                <a:lnTo>
                  <a:pt x="666" y="862"/>
                </a:lnTo>
                <a:lnTo>
                  <a:pt x="698" y="876"/>
                </a:lnTo>
                <a:lnTo>
                  <a:pt x="732" y="892"/>
                </a:lnTo>
                <a:lnTo>
                  <a:pt x="770" y="908"/>
                </a:lnTo>
                <a:lnTo>
                  <a:pt x="810" y="922"/>
                </a:lnTo>
                <a:lnTo>
                  <a:pt x="854" y="934"/>
                </a:lnTo>
                <a:lnTo>
                  <a:pt x="898" y="944"/>
                </a:lnTo>
                <a:lnTo>
                  <a:pt x="944" y="952"/>
                </a:lnTo>
                <a:lnTo>
                  <a:pt x="990" y="958"/>
                </a:lnTo>
                <a:lnTo>
                  <a:pt x="1038" y="958"/>
                </a:lnTo>
                <a:lnTo>
                  <a:pt x="1086" y="954"/>
                </a:lnTo>
                <a:lnTo>
                  <a:pt x="1086" y="954"/>
                </a:lnTo>
                <a:lnTo>
                  <a:pt x="1094" y="952"/>
                </a:lnTo>
                <a:lnTo>
                  <a:pt x="1116" y="948"/>
                </a:lnTo>
                <a:lnTo>
                  <a:pt x="1152" y="936"/>
                </a:lnTo>
                <a:lnTo>
                  <a:pt x="1198" y="918"/>
                </a:lnTo>
                <a:lnTo>
                  <a:pt x="1224" y="906"/>
                </a:lnTo>
                <a:lnTo>
                  <a:pt x="1252" y="892"/>
                </a:lnTo>
                <a:lnTo>
                  <a:pt x="1280" y="876"/>
                </a:lnTo>
                <a:lnTo>
                  <a:pt x="1310" y="856"/>
                </a:lnTo>
                <a:lnTo>
                  <a:pt x="1340" y="836"/>
                </a:lnTo>
                <a:lnTo>
                  <a:pt x="1370" y="810"/>
                </a:lnTo>
                <a:lnTo>
                  <a:pt x="1400" y="784"/>
                </a:lnTo>
                <a:lnTo>
                  <a:pt x="1430" y="754"/>
                </a:lnTo>
                <a:lnTo>
                  <a:pt x="1430" y="754"/>
                </a:lnTo>
                <a:lnTo>
                  <a:pt x="1434" y="750"/>
                </a:lnTo>
                <a:lnTo>
                  <a:pt x="1444" y="744"/>
                </a:lnTo>
                <a:lnTo>
                  <a:pt x="1462" y="738"/>
                </a:lnTo>
                <a:lnTo>
                  <a:pt x="1474" y="736"/>
                </a:lnTo>
                <a:lnTo>
                  <a:pt x="1488" y="734"/>
                </a:lnTo>
                <a:lnTo>
                  <a:pt x="1488" y="734"/>
                </a:lnTo>
                <a:lnTo>
                  <a:pt x="1518" y="734"/>
                </a:lnTo>
                <a:lnTo>
                  <a:pt x="1562" y="734"/>
                </a:lnTo>
                <a:lnTo>
                  <a:pt x="1604" y="734"/>
                </a:lnTo>
                <a:lnTo>
                  <a:pt x="1630" y="736"/>
                </a:lnTo>
                <a:lnTo>
                  <a:pt x="1630" y="736"/>
                </a:lnTo>
                <a:lnTo>
                  <a:pt x="1646" y="742"/>
                </a:lnTo>
                <a:lnTo>
                  <a:pt x="1658" y="744"/>
                </a:lnTo>
                <a:lnTo>
                  <a:pt x="1664" y="742"/>
                </a:lnTo>
                <a:lnTo>
                  <a:pt x="1668" y="740"/>
                </a:lnTo>
                <a:lnTo>
                  <a:pt x="1680" y="732"/>
                </a:lnTo>
                <a:lnTo>
                  <a:pt x="1680" y="732"/>
                </a:lnTo>
                <a:lnTo>
                  <a:pt x="1684" y="728"/>
                </a:lnTo>
                <a:lnTo>
                  <a:pt x="1684" y="722"/>
                </a:lnTo>
                <a:lnTo>
                  <a:pt x="1684" y="700"/>
                </a:lnTo>
                <a:lnTo>
                  <a:pt x="1684" y="700"/>
                </a:lnTo>
                <a:lnTo>
                  <a:pt x="1684" y="690"/>
                </a:lnTo>
                <a:lnTo>
                  <a:pt x="1680" y="684"/>
                </a:lnTo>
                <a:lnTo>
                  <a:pt x="1676" y="678"/>
                </a:lnTo>
                <a:lnTo>
                  <a:pt x="1672" y="672"/>
                </a:lnTo>
                <a:lnTo>
                  <a:pt x="1668" y="670"/>
                </a:lnTo>
                <a:lnTo>
                  <a:pt x="1662" y="668"/>
                </a:lnTo>
                <a:lnTo>
                  <a:pt x="1658" y="666"/>
                </a:lnTo>
                <a:lnTo>
                  <a:pt x="1654" y="668"/>
                </a:lnTo>
                <a:lnTo>
                  <a:pt x="1654" y="668"/>
                </a:lnTo>
                <a:lnTo>
                  <a:pt x="1636" y="680"/>
                </a:lnTo>
                <a:lnTo>
                  <a:pt x="1624" y="688"/>
                </a:lnTo>
                <a:lnTo>
                  <a:pt x="1624" y="688"/>
                </a:lnTo>
                <a:lnTo>
                  <a:pt x="1618" y="690"/>
                </a:lnTo>
                <a:lnTo>
                  <a:pt x="1600" y="696"/>
                </a:lnTo>
                <a:lnTo>
                  <a:pt x="1586" y="696"/>
                </a:lnTo>
                <a:lnTo>
                  <a:pt x="1568" y="698"/>
                </a:lnTo>
                <a:lnTo>
                  <a:pt x="1544" y="696"/>
                </a:lnTo>
                <a:lnTo>
                  <a:pt x="1516" y="694"/>
                </a:lnTo>
                <a:lnTo>
                  <a:pt x="1516" y="694"/>
                </a:lnTo>
                <a:lnTo>
                  <a:pt x="1506" y="694"/>
                </a:lnTo>
                <a:lnTo>
                  <a:pt x="1484" y="692"/>
                </a:lnTo>
                <a:lnTo>
                  <a:pt x="1470" y="690"/>
                </a:lnTo>
                <a:lnTo>
                  <a:pt x="1458" y="688"/>
                </a:lnTo>
                <a:lnTo>
                  <a:pt x="1448" y="684"/>
                </a:lnTo>
                <a:lnTo>
                  <a:pt x="1444" y="678"/>
                </a:lnTo>
                <a:lnTo>
                  <a:pt x="1444" y="678"/>
                </a:lnTo>
                <a:close/>
              </a:path>
            </a:pathLst>
          </a:custGeom>
          <a:solidFill>
            <a:srgbClr val="E71F3C"/>
          </a:solidFill>
          <a:ln w="19050">
            <a:noFill/>
            <a:headEnd type="oval"/>
            <a:tailEnd type="oval"/>
          </a:ln>
          <a:effectLst/>
          <a:extLst/>
        </p:spPr>
        <p:style>
          <a:lnRef idx="1">
            <a:schemeClr val="accent1"/>
          </a:lnRef>
          <a:fillRef idx="0">
            <a:schemeClr val="accent1"/>
          </a:fillRef>
          <a:effectRef idx="0">
            <a:schemeClr val="accent1"/>
          </a:effectRef>
          <a:fontRef idx="minor">
            <a:schemeClr val="tx1"/>
          </a:fontRef>
        </p:style>
        <p:txBody>
          <a:bodyPr anchor="ctr"/>
          <a:lstStyle>
            <a:lvl1pPr>
              <a:defRPr>
                <a:solidFill>
                  <a:schemeClr val="tx1"/>
                </a:solidFill>
                <a:latin typeface="Malgun Gothic" panose="020B0503020000020004" pitchFamily="34" charset="-127"/>
                <a:ea typeface="Malgun Gothic" panose="020B0503020000020004" pitchFamily="34" charset="-127"/>
              </a:defRPr>
            </a:lvl1pPr>
            <a:lvl2pPr marL="742950" indent="-285750">
              <a:defRPr>
                <a:solidFill>
                  <a:schemeClr val="tx1"/>
                </a:solidFill>
                <a:latin typeface="Malgun Gothic" panose="020B0503020000020004" pitchFamily="34" charset="-127"/>
                <a:ea typeface="Malgun Gothic" panose="020B0503020000020004" pitchFamily="34" charset="-127"/>
              </a:defRPr>
            </a:lvl2pPr>
            <a:lvl3pPr marL="1143000" indent="-228600">
              <a:defRPr>
                <a:solidFill>
                  <a:schemeClr val="tx1"/>
                </a:solidFill>
                <a:latin typeface="Malgun Gothic" panose="020B0503020000020004" pitchFamily="34" charset="-127"/>
                <a:ea typeface="Malgun Gothic" panose="020B0503020000020004" pitchFamily="34" charset="-127"/>
              </a:defRPr>
            </a:lvl3pPr>
            <a:lvl4pPr marL="1600200" indent="-228600">
              <a:defRPr>
                <a:solidFill>
                  <a:schemeClr val="tx1"/>
                </a:solidFill>
                <a:latin typeface="Malgun Gothic" panose="020B0503020000020004" pitchFamily="34" charset="-127"/>
                <a:ea typeface="Malgun Gothic" panose="020B0503020000020004" pitchFamily="34" charset="-127"/>
              </a:defRPr>
            </a:lvl4pPr>
            <a:lvl5pPr marL="2057400" indent="-228600">
              <a:defRPr>
                <a:solidFill>
                  <a:schemeClr val="tx1"/>
                </a:solidFill>
                <a:latin typeface="Malgun Gothic" panose="020B0503020000020004" pitchFamily="34" charset="-127"/>
                <a:ea typeface="Malgun Gothic" panose="020B0503020000020004" pitchFamily="34" charset="-127"/>
              </a:defRPr>
            </a:lvl5pPr>
            <a:lvl6pPr marL="2514600" indent="-228600" fontAlgn="base" latinLnBrk="1">
              <a:spcBef>
                <a:spcPct val="0"/>
              </a:spcBef>
              <a:spcAft>
                <a:spcPct val="0"/>
              </a:spcAft>
              <a:defRPr>
                <a:solidFill>
                  <a:schemeClr val="tx1"/>
                </a:solidFill>
                <a:latin typeface="Malgun Gothic" panose="020B0503020000020004" pitchFamily="34" charset="-127"/>
                <a:ea typeface="Malgun Gothic" panose="020B0503020000020004" pitchFamily="34" charset="-127"/>
              </a:defRPr>
            </a:lvl6pPr>
            <a:lvl7pPr marL="2971800" indent="-228600" fontAlgn="base" latinLnBrk="1">
              <a:spcBef>
                <a:spcPct val="0"/>
              </a:spcBef>
              <a:spcAft>
                <a:spcPct val="0"/>
              </a:spcAft>
              <a:defRPr>
                <a:solidFill>
                  <a:schemeClr val="tx1"/>
                </a:solidFill>
                <a:latin typeface="Malgun Gothic" panose="020B0503020000020004" pitchFamily="34" charset="-127"/>
                <a:ea typeface="Malgun Gothic" panose="020B0503020000020004" pitchFamily="34" charset="-127"/>
              </a:defRPr>
            </a:lvl7pPr>
            <a:lvl8pPr marL="3429000" indent="-228600" fontAlgn="base" latinLnBrk="1">
              <a:spcBef>
                <a:spcPct val="0"/>
              </a:spcBef>
              <a:spcAft>
                <a:spcPct val="0"/>
              </a:spcAft>
              <a:defRPr>
                <a:solidFill>
                  <a:schemeClr val="tx1"/>
                </a:solidFill>
                <a:latin typeface="Malgun Gothic" panose="020B0503020000020004" pitchFamily="34" charset="-127"/>
                <a:ea typeface="Malgun Gothic" panose="020B0503020000020004" pitchFamily="34" charset="-127"/>
              </a:defRPr>
            </a:lvl8pPr>
            <a:lvl9pPr marL="3886200" indent="-228600" fontAlgn="base" latinLnBrk="1">
              <a:spcBef>
                <a:spcPct val="0"/>
              </a:spcBef>
              <a:spcAft>
                <a:spcPct val="0"/>
              </a:spcAft>
              <a:defRPr>
                <a:solidFill>
                  <a:schemeClr val="tx1"/>
                </a:solidFill>
                <a:latin typeface="Malgun Gothic" panose="020B0503020000020004" pitchFamily="34" charset="-127"/>
                <a:ea typeface="Malgun Gothic" panose="020B0503020000020004" pitchFamily="34" charset="-127"/>
              </a:defRPr>
            </a:lvl9pPr>
          </a:lstStyle>
          <a:p>
            <a:pPr algn="ctr"/>
            <a:endParaRPr lang="ko-KR" altLang="en-US" sz="1013">
              <a:solidFill>
                <a:prstClr val="black"/>
              </a:solidFill>
              <a:latin typeface="Arial" panose="020B0604020202020204" pitchFamily="34" charset="0"/>
              <a:ea typeface="+mn-ea"/>
              <a:cs typeface="+mn-ea"/>
              <a:sym typeface="Arial" panose="020B0604020202020204" pitchFamily="34" charset="0"/>
            </a:endParaRPr>
          </a:p>
        </p:txBody>
      </p:sp>
      <p:sp>
        <p:nvSpPr>
          <p:cNvPr id="17" name="Freeform 49"/>
          <p:cNvSpPr>
            <a:spLocks/>
          </p:cNvSpPr>
          <p:nvPr/>
        </p:nvSpPr>
        <p:spPr bwMode="auto">
          <a:xfrm rot="14549685">
            <a:off x="3326464" y="2910210"/>
            <a:ext cx="1389460" cy="790575"/>
          </a:xfrm>
          <a:custGeom>
            <a:avLst/>
            <a:gdLst/>
            <a:ahLst/>
            <a:cxnLst>
              <a:cxn ang="0">
                <a:pos x="1440" y="656"/>
              </a:cxn>
              <a:cxn ang="0">
                <a:pos x="1416" y="558"/>
              </a:cxn>
              <a:cxn ang="0">
                <a:pos x="1370" y="444"/>
              </a:cxn>
              <a:cxn ang="0">
                <a:pos x="1326" y="374"/>
              </a:cxn>
              <a:cxn ang="0">
                <a:pos x="1266" y="306"/>
              </a:cxn>
              <a:cxn ang="0">
                <a:pos x="1192" y="246"/>
              </a:cxn>
              <a:cxn ang="0">
                <a:pos x="1098" y="200"/>
              </a:cxn>
              <a:cxn ang="0">
                <a:pos x="982" y="174"/>
              </a:cxn>
              <a:cxn ang="0">
                <a:pos x="894" y="168"/>
              </a:cxn>
              <a:cxn ang="0">
                <a:pos x="432" y="230"/>
              </a:cxn>
              <a:cxn ang="0">
                <a:pos x="386" y="236"/>
              </a:cxn>
              <a:cxn ang="0">
                <a:pos x="276" y="238"/>
              </a:cxn>
              <a:cxn ang="0">
                <a:pos x="178" y="220"/>
              </a:cxn>
              <a:cxn ang="0">
                <a:pos x="82" y="174"/>
              </a:cxn>
              <a:cxn ang="0">
                <a:pos x="42" y="136"/>
              </a:cxn>
              <a:cxn ang="0">
                <a:pos x="24" y="116"/>
              </a:cxn>
              <a:cxn ang="0">
                <a:pos x="10" y="80"/>
              </a:cxn>
              <a:cxn ang="0">
                <a:pos x="0" y="0"/>
              </a:cxn>
              <a:cxn ang="0">
                <a:pos x="2" y="42"/>
              </a:cxn>
              <a:cxn ang="0">
                <a:pos x="22" y="152"/>
              </a:cxn>
              <a:cxn ang="0">
                <a:pos x="74" y="284"/>
              </a:cxn>
              <a:cxn ang="0">
                <a:pos x="126" y="378"/>
              </a:cxn>
              <a:cxn ang="0">
                <a:pos x="198" y="478"/>
              </a:cxn>
              <a:cxn ang="0">
                <a:pos x="294" y="586"/>
              </a:cxn>
              <a:cxn ang="0">
                <a:pos x="418" y="696"/>
              </a:cxn>
              <a:cxn ang="0">
                <a:pos x="570" y="806"/>
              </a:cxn>
              <a:cxn ang="0">
                <a:pos x="614" y="834"/>
              </a:cxn>
              <a:cxn ang="0">
                <a:pos x="732" y="892"/>
              </a:cxn>
              <a:cxn ang="0">
                <a:pos x="854" y="934"/>
              </a:cxn>
              <a:cxn ang="0">
                <a:pos x="990" y="958"/>
              </a:cxn>
              <a:cxn ang="0">
                <a:pos x="1086" y="954"/>
              </a:cxn>
              <a:cxn ang="0">
                <a:pos x="1152" y="936"/>
              </a:cxn>
              <a:cxn ang="0">
                <a:pos x="1252" y="892"/>
              </a:cxn>
              <a:cxn ang="0">
                <a:pos x="1340" y="836"/>
              </a:cxn>
              <a:cxn ang="0">
                <a:pos x="1430" y="754"/>
              </a:cxn>
              <a:cxn ang="0">
                <a:pos x="1444" y="744"/>
              </a:cxn>
              <a:cxn ang="0">
                <a:pos x="1488" y="734"/>
              </a:cxn>
              <a:cxn ang="0">
                <a:pos x="1562" y="734"/>
              </a:cxn>
              <a:cxn ang="0">
                <a:pos x="1630" y="736"/>
              </a:cxn>
              <a:cxn ang="0">
                <a:pos x="1664" y="742"/>
              </a:cxn>
              <a:cxn ang="0">
                <a:pos x="1680" y="732"/>
              </a:cxn>
              <a:cxn ang="0">
                <a:pos x="1684" y="700"/>
              </a:cxn>
              <a:cxn ang="0">
                <a:pos x="1680" y="684"/>
              </a:cxn>
              <a:cxn ang="0">
                <a:pos x="1668" y="670"/>
              </a:cxn>
              <a:cxn ang="0">
                <a:pos x="1654" y="668"/>
              </a:cxn>
              <a:cxn ang="0">
                <a:pos x="1624" y="688"/>
              </a:cxn>
              <a:cxn ang="0">
                <a:pos x="1600" y="696"/>
              </a:cxn>
              <a:cxn ang="0">
                <a:pos x="1544" y="696"/>
              </a:cxn>
              <a:cxn ang="0">
                <a:pos x="1506" y="694"/>
              </a:cxn>
              <a:cxn ang="0">
                <a:pos x="1458" y="688"/>
              </a:cxn>
              <a:cxn ang="0">
                <a:pos x="1444" y="678"/>
              </a:cxn>
            </a:cxnLst>
            <a:rect l="0" t="0" r="r" b="b"/>
            <a:pathLst>
              <a:path w="1684" h="958">
                <a:moveTo>
                  <a:pt x="1444" y="678"/>
                </a:moveTo>
                <a:lnTo>
                  <a:pt x="1444" y="678"/>
                </a:lnTo>
                <a:lnTo>
                  <a:pt x="1440" y="656"/>
                </a:lnTo>
                <a:lnTo>
                  <a:pt x="1436" y="630"/>
                </a:lnTo>
                <a:lnTo>
                  <a:pt x="1428" y="598"/>
                </a:lnTo>
                <a:lnTo>
                  <a:pt x="1416" y="558"/>
                </a:lnTo>
                <a:lnTo>
                  <a:pt x="1402" y="514"/>
                </a:lnTo>
                <a:lnTo>
                  <a:pt x="1382" y="468"/>
                </a:lnTo>
                <a:lnTo>
                  <a:pt x="1370" y="444"/>
                </a:lnTo>
                <a:lnTo>
                  <a:pt x="1356" y="420"/>
                </a:lnTo>
                <a:lnTo>
                  <a:pt x="1342" y="396"/>
                </a:lnTo>
                <a:lnTo>
                  <a:pt x="1326" y="374"/>
                </a:lnTo>
                <a:lnTo>
                  <a:pt x="1308" y="350"/>
                </a:lnTo>
                <a:lnTo>
                  <a:pt x="1288" y="328"/>
                </a:lnTo>
                <a:lnTo>
                  <a:pt x="1266" y="306"/>
                </a:lnTo>
                <a:lnTo>
                  <a:pt x="1244" y="284"/>
                </a:lnTo>
                <a:lnTo>
                  <a:pt x="1218" y="264"/>
                </a:lnTo>
                <a:lnTo>
                  <a:pt x="1192" y="246"/>
                </a:lnTo>
                <a:lnTo>
                  <a:pt x="1162" y="228"/>
                </a:lnTo>
                <a:lnTo>
                  <a:pt x="1130" y="214"/>
                </a:lnTo>
                <a:lnTo>
                  <a:pt x="1098" y="200"/>
                </a:lnTo>
                <a:lnTo>
                  <a:pt x="1062" y="190"/>
                </a:lnTo>
                <a:lnTo>
                  <a:pt x="1024" y="180"/>
                </a:lnTo>
                <a:lnTo>
                  <a:pt x="982" y="174"/>
                </a:lnTo>
                <a:lnTo>
                  <a:pt x="940" y="170"/>
                </a:lnTo>
                <a:lnTo>
                  <a:pt x="894" y="168"/>
                </a:lnTo>
                <a:lnTo>
                  <a:pt x="894" y="168"/>
                </a:lnTo>
                <a:lnTo>
                  <a:pt x="730" y="188"/>
                </a:lnTo>
                <a:lnTo>
                  <a:pt x="580" y="208"/>
                </a:lnTo>
                <a:lnTo>
                  <a:pt x="432" y="230"/>
                </a:lnTo>
                <a:lnTo>
                  <a:pt x="432" y="230"/>
                </a:lnTo>
                <a:lnTo>
                  <a:pt x="420" y="232"/>
                </a:lnTo>
                <a:lnTo>
                  <a:pt x="386" y="236"/>
                </a:lnTo>
                <a:lnTo>
                  <a:pt x="336" y="238"/>
                </a:lnTo>
                <a:lnTo>
                  <a:pt x="308" y="238"/>
                </a:lnTo>
                <a:lnTo>
                  <a:pt x="276" y="238"/>
                </a:lnTo>
                <a:lnTo>
                  <a:pt x="244" y="234"/>
                </a:lnTo>
                <a:lnTo>
                  <a:pt x="212" y="228"/>
                </a:lnTo>
                <a:lnTo>
                  <a:pt x="178" y="220"/>
                </a:lnTo>
                <a:lnTo>
                  <a:pt x="144" y="208"/>
                </a:lnTo>
                <a:lnTo>
                  <a:pt x="112" y="194"/>
                </a:lnTo>
                <a:lnTo>
                  <a:pt x="82" y="174"/>
                </a:lnTo>
                <a:lnTo>
                  <a:pt x="68" y="162"/>
                </a:lnTo>
                <a:lnTo>
                  <a:pt x="54" y="150"/>
                </a:lnTo>
                <a:lnTo>
                  <a:pt x="42" y="136"/>
                </a:lnTo>
                <a:lnTo>
                  <a:pt x="30" y="122"/>
                </a:lnTo>
                <a:lnTo>
                  <a:pt x="30" y="122"/>
                </a:lnTo>
                <a:lnTo>
                  <a:pt x="24" y="116"/>
                </a:lnTo>
                <a:lnTo>
                  <a:pt x="20" y="108"/>
                </a:lnTo>
                <a:lnTo>
                  <a:pt x="14" y="96"/>
                </a:lnTo>
                <a:lnTo>
                  <a:pt x="10" y="80"/>
                </a:lnTo>
                <a:lnTo>
                  <a:pt x="4" y="58"/>
                </a:lnTo>
                <a:lnTo>
                  <a:pt x="2" y="32"/>
                </a:lnTo>
                <a:lnTo>
                  <a:pt x="0" y="0"/>
                </a:lnTo>
                <a:lnTo>
                  <a:pt x="0" y="0"/>
                </a:lnTo>
                <a:lnTo>
                  <a:pt x="0" y="20"/>
                </a:lnTo>
                <a:lnTo>
                  <a:pt x="2" y="42"/>
                </a:lnTo>
                <a:lnTo>
                  <a:pt x="4" y="72"/>
                </a:lnTo>
                <a:lnTo>
                  <a:pt x="12" y="108"/>
                </a:lnTo>
                <a:lnTo>
                  <a:pt x="22" y="152"/>
                </a:lnTo>
                <a:lnTo>
                  <a:pt x="38" y="200"/>
                </a:lnTo>
                <a:lnTo>
                  <a:pt x="60" y="256"/>
                </a:lnTo>
                <a:lnTo>
                  <a:pt x="74" y="284"/>
                </a:lnTo>
                <a:lnTo>
                  <a:pt x="90" y="314"/>
                </a:lnTo>
                <a:lnTo>
                  <a:pt x="106" y="346"/>
                </a:lnTo>
                <a:lnTo>
                  <a:pt x="126" y="378"/>
                </a:lnTo>
                <a:lnTo>
                  <a:pt x="148" y="410"/>
                </a:lnTo>
                <a:lnTo>
                  <a:pt x="172" y="444"/>
                </a:lnTo>
                <a:lnTo>
                  <a:pt x="198" y="478"/>
                </a:lnTo>
                <a:lnTo>
                  <a:pt x="228" y="514"/>
                </a:lnTo>
                <a:lnTo>
                  <a:pt x="260" y="550"/>
                </a:lnTo>
                <a:lnTo>
                  <a:pt x="294" y="586"/>
                </a:lnTo>
                <a:lnTo>
                  <a:pt x="332" y="622"/>
                </a:lnTo>
                <a:lnTo>
                  <a:pt x="374" y="658"/>
                </a:lnTo>
                <a:lnTo>
                  <a:pt x="418" y="696"/>
                </a:lnTo>
                <a:lnTo>
                  <a:pt x="464" y="732"/>
                </a:lnTo>
                <a:lnTo>
                  <a:pt x="516" y="770"/>
                </a:lnTo>
                <a:lnTo>
                  <a:pt x="570" y="806"/>
                </a:lnTo>
                <a:lnTo>
                  <a:pt x="570" y="806"/>
                </a:lnTo>
                <a:lnTo>
                  <a:pt x="582" y="814"/>
                </a:lnTo>
                <a:lnTo>
                  <a:pt x="614" y="834"/>
                </a:lnTo>
                <a:lnTo>
                  <a:pt x="666" y="862"/>
                </a:lnTo>
                <a:lnTo>
                  <a:pt x="698" y="876"/>
                </a:lnTo>
                <a:lnTo>
                  <a:pt x="732" y="892"/>
                </a:lnTo>
                <a:lnTo>
                  <a:pt x="770" y="908"/>
                </a:lnTo>
                <a:lnTo>
                  <a:pt x="810" y="922"/>
                </a:lnTo>
                <a:lnTo>
                  <a:pt x="854" y="934"/>
                </a:lnTo>
                <a:lnTo>
                  <a:pt x="898" y="944"/>
                </a:lnTo>
                <a:lnTo>
                  <a:pt x="944" y="952"/>
                </a:lnTo>
                <a:lnTo>
                  <a:pt x="990" y="958"/>
                </a:lnTo>
                <a:lnTo>
                  <a:pt x="1038" y="958"/>
                </a:lnTo>
                <a:lnTo>
                  <a:pt x="1086" y="954"/>
                </a:lnTo>
                <a:lnTo>
                  <a:pt x="1086" y="954"/>
                </a:lnTo>
                <a:lnTo>
                  <a:pt x="1094" y="952"/>
                </a:lnTo>
                <a:lnTo>
                  <a:pt x="1116" y="948"/>
                </a:lnTo>
                <a:lnTo>
                  <a:pt x="1152" y="936"/>
                </a:lnTo>
                <a:lnTo>
                  <a:pt x="1198" y="918"/>
                </a:lnTo>
                <a:lnTo>
                  <a:pt x="1224" y="906"/>
                </a:lnTo>
                <a:lnTo>
                  <a:pt x="1252" y="892"/>
                </a:lnTo>
                <a:lnTo>
                  <a:pt x="1280" y="876"/>
                </a:lnTo>
                <a:lnTo>
                  <a:pt x="1310" y="856"/>
                </a:lnTo>
                <a:lnTo>
                  <a:pt x="1340" y="836"/>
                </a:lnTo>
                <a:lnTo>
                  <a:pt x="1370" y="810"/>
                </a:lnTo>
                <a:lnTo>
                  <a:pt x="1400" y="784"/>
                </a:lnTo>
                <a:lnTo>
                  <a:pt x="1430" y="754"/>
                </a:lnTo>
                <a:lnTo>
                  <a:pt x="1430" y="754"/>
                </a:lnTo>
                <a:lnTo>
                  <a:pt x="1434" y="750"/>
                </a:lnTo>
                <a:lnTo>
                  <a:pt x="1444" y="744"/>
                </a:lnTo>
                <a:lnTo>
                  <a:pt x="1462" y="738"/>
                </a:lnTo>
                <a:lnTo>
                  <a:pt x="1474" y="736"/>
                </a:lnTo>
                <a:lnTo>
                  <a:pt x="1488" y="734"/>
                </a:lnTo>
                <a:lnTo>
                  <a:pt x="1488" y="734"/>
                </a:lnTo>
                <a:lnTo>
                  <a:pt x="1518" y="734"/>
                </a:lnTo>
                <a:lnTo>
                  <a:pt x="1562" y="734"/>
                </a:lnTo>
                <a:lnTo>
                  <a:pt x="1604" y="734"/>
                </a:lnTo>
                <a:lnTo>
                  <a:pt x="1630" y="736"/>
                </a:lnTo>
                <a:lnTo>
                  <a:pt x="1630" y="736"/>
                </a:lnTo>
                <a:lnTo>
                  <a:pt x="1646" y="742"/>
                </a:lnTo>
                <a:lnTo>
                  <a:pt x="1658" y="744"/>
                </a:lnTo>
                <a:lnTo>
                  <a:pt x="1664" y="742"/>
                </a:lnTo>
                <a:lnTo>
                  <a:pt x="1668" y="740"/>
                </a:lnTo>
                <a:lnTo>
                  <a:pt x="1680" y="732"/>
                </a:lnTo>
                <a:lnTo>
                  <a:pt x="1680" y="732"/>
                </a:lnTo>
                <a:lnTo>
                  <a:pt x="1684" y="728"/>
                </a:lnTo>
                <a:lnTo>
                  <a:pt x="1684" y="722"/>
                </a:lnTo>
                <a:lnTo>
                  <a:pt x="1684" y="700"/>
                </a:lnTo>
                <a:lnTo>
                  <a:pt x="1684" y="700"/>
                </a:lnTo>
                <a:lnTo>
                  <a:pt x="1684" y="690"/>
                </a:lnTo>
                <a:lnTo>
                  <a:pt x="1680" y="684"/>
                </a:lnTo>
                <a:lnTo>
                  <a:pt x="1676" y="678"/>
                </a:lnTo>
                <a:lnTo>
                  <a:pt x="1672" y="672"/>
                </a:lnTo>
                <a:lnTo>
                  <a:pt x="1668" y="670"/>
                </a:lnTo>
                <a:lnTo>
                  <a:pt x="1662" y="668"/>
                </a:lnTo>
                <a:lnTo>
                  <a:pt x="1658" y="666"/>
                </a:lnTo>
                <a:lnTo>
                  <a:pt x="1654" y="668"/>
                </a:lnTo>
                <a:lnTo>
                  <a:pt x="1654" y="668"/>
                </a:lnTo>
                <a:lnTo>
                  <a:pt x="1636" y="680"/>
                </a:lnTo>
                <a:lnTo>
                  <a:pt x="1624" y="688"/>
                </a:lnTo>
                <a:lnTo>
                  <a:pt x="1624" y="688"/>
                </a:lnTo>
                <a:lnTo>
                  <a:pt x="1618" y="690"/>
                </a:lnTo>
                <a:lnTo>
                  <a:pt x="1600" y="696"/>
                </a:lnTo>
                <a:lnTo>
                  <a:pt x="1586" y="696"/>
                </a:lnTo>
                <a:lnTo>
                  <a:pt x="1568" y="698"/>
                </a:lnTo>
                <a:lnTo>
                  <a:pt x="1544" y="696"/>
                </a:lnTo>
                <a:lnTo>
                  <a:pt x="1516" y="694"/>
                </a:lnTo>
                <a:lnTo>
                  <a:pt x="1516" y="694"/>
                </a:lnTo>
                <a:lnTo>
                  <a:pt x="1506" y="694"/>
                </a:lnTo>
                <a:lnTo>
                  <a:pt x="1484" y="692"/>
                </a:lnTo>
                <a:lnTo>
                  <a:pt x="1470" y="690"/>
                </a:lnTo>
                <a:lnTo>
                  <a:pt x="1458" y="688"/>
                </a:lnTo>
                <a:lnTo>
                  <a:pt x="1448" y="684"/>
                </a:lnTo>
                <a:lnTo>
                  <a:pt x="1444" y="678"/>
                </a:lnTo>
                <a:lnTo>
                  <a:pt x="1444" y="678"/>
                </a:lnTo>
                <a:close/>
              </a:path>
            </a:pathLst>
          </a:custGeom>
          <a:solidFill>
            <a:srgbClr val="FCC725"/>
          </a:solidFill>
          <a:ln w="19050">
            <a:noFill/>
            <a:headEnd type="oval"/>
            <a:tailEnd type="oval"/>
          </a:ln>
          <a:effectLst/>
          <a:extLst/>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ko-KR" altLang="en-US" sz="1013">
              <a:solidFill>
                <a:prstClr val="black"/>
              </a:solidFill>
              <a:latin typeface="Arial" panose="020B0604020202020204" pitchFamily="34" charset="0"/>
              <a:cs typeface="+mn-ea"/>
              <a:sym typeface="Arial" panose="020B0604020202020204" pitchFamily="34" charset="0"/>
            </a:endParaRPr>
          </a:p>
        </p:txBody>
      </p:sp>
      <p:sp>
        <p:nvSpPr>
          <p:cNvPr id="18" name="Freeform 49"/>
          <p:cNvSpPr>
            <a:spLocks/>
          </p:cNvSpPr>
          <p:nvPr/>
        </p:nvSpPr>
        <p:spPr bwMode="auto">
          <a:xfrm>
            <a:off x="1480400" y="3487862"/>
            <a:ext cx="1389460" cy="790575"/>
          </a:xfrm>
          <a:custGeom>
            <a:avLst/>
            <a:gdLst/>
            <a:ahLst/>
            <a:cxnLst>
              <a:cxn ang="0">
                <a:pos x="1440" y="656"/>
              </a:cxn>
              <a:cxn ang="0">
                <a:pos x="1416" y="558"/>
              </a:cxn>
              <a:cxn ang="0">
                <a:pos x="1370" y="444"/>
              </a:cxn>
              <a:cxn ang="0">
                <a:pos x="1326" y="374"/>
              </a:cxn>
              <a:cxn ang="0">
                <a:pos x="1266" y="306"/>
              </a:cxn>
              <a:cxn ang="0">
                <a:pos x="1192" y="246"/>
              </a:cxn>
              <a:cxn ang="0">
                <a:pos x="1098" y="200"/>
              </a:cxn>
              <a:cxn ang="0">
                <a:pos x="982" y="174"/>
              </a:cxn>
              <a:cxn ang="0">
                <a:pos x="894" y="168"/>
              </a:cxn>
              <a:cxn ang="0">
                <a:pos x="432" y="230"/>
              </a:cxn>
              <a:cxn ang="0">
                <a:pos x="386" y="236"/>
              </a:cxn>
              <a:cxn ang="0">
                <a:pos x="276" y="238"/>
              </a:cxn>
              <a:cxn ang="0">
                <a:pos x="178" y="220"/>
              </a:cxn>
              <a:cxn ang="0">
                <a:pos x="82" y="174"/>
              </a:cxn>
              <a:cxn ang="0">
                <a:pos x="42" y="136"/>
              </a:cxn>
              <a:cxn ang="0">
                <a:pos x="24" y="116"/>
              </a:cxn>
              <a:cxn ang="0">
                <a:pos x="10" y="80"/>
              </a:cxn>
              <a:cxn ang="0">
                <a:pos x="0" y="0"/>
              </a:cxn>
              <a:cxn ang="0">
                <a:pos x="2" y="42"/>
              </a:cxn>
              <a:cxn ang="0">
                <a:pos x="22" y="152"/>
              </a:cxn>
              <a:cxn ang="0">
                <a:pos x="74" y="284"/>
              </a:cxn>
              <a:cxn ang="0">
                <a:pos x="126" y="378"/>
              </a:cxn>
              <a:cxn ang="0">
                <a:pos x="198" y="478"/>
              </a:cxn>
              <a:cxn ang="0">
                <a:pos x="294" y="586"/>
              </a:cxn>
              <a:cxn ang="0">
                <a:pos x="418" y="696"/>
              </a:cxn>
              <a:cxn ang="0">
                <a:pos x="570" y="806"/>
              </a:cxn>
              <a:cxn ang="0">
                <a:pos x="614" y="834"/>
              </a:cxn>
              <a:cxn ang="0">
                <a:pos x="732" y="892"/>
              </a:cxn>
              <a:cxn ang="0">
                <a:pos x="854" y="934"/>
              </a:cxn>
              <a:cxn ang="0">
                <a:pos x="990" y="958"/>
              </a:cxn>
              <a:cxn ang="0">
                <a:pos x="1086" y="954"/>
              </a:cxn>
              <a:cxn ang="0">
                <a:pos x="1152" y="936"/>
              </a:cxn>
              <a:cxn ang="0">
                <a:pos x="1252" y="892"/>
              </a:cxn>
              <a:cxn ang="0">
                <a:pos x="1340" y="836"/>
              </a:cxn>
              <a:cxn ang="0">
                <a:pos x="1430" y="754"/>
              </a:cxn>
              <a:cxn ang="0">
                <a:pos x="1444" y="744"/>
              </a:cxn>
              <a:cxn ang="0">
                <a:pos x="1488" y="734"/>
              </a:cxn>
              <a:cxn ang="0">
                <a:pos x="1562" y="734"/>
              </a:cxn>
              <a:cxn ang="0">
                <a:pos x="1630" y="736"/>
              </a:cxn>
              <a:cxn ang="0">
                <a:pos x="1664" y="742"/>
              </a:cxn>
              <a:cxn ang="0">
                <a:pos x="1680" y="732"/>
              </a:cxn>
              <a:cxn ang="0">
                <a:pos x="1684" y="700"/>
              </a:cxn>
              <a:cxn ang="0">
                <a:pos x="1680" y="684"/>
              </a:cxn>
              <a:cxn ang="0">
                <a:pos x="1668" y="670"/>
              </a:cxn>
              <a:cxn ang="0">
                <a:pos x="1654" y="668"/>
              </a:cxn>
              <a:cxn ang="0">
                <a:pos x="1624" y="688"/>
              </a:cxn>
              <a:cxn ang="0">
                <a:pos x="1600" y="696"/>
              </a:cxn>
              <a:cxn ang="0">
                <a:pos x="1544" y="696"/>
              </a:cxn>
              <a:cxn ang="0">
                <a:pos x="1506" y="694"/>
              </a:cxn>
              <a:cxn ang="0">
                <a:pos x="1458" y="688"/>
              </a:cxn>
              <a:cxn ang="0">
                <a:pos x="1444" y="678"/>
              </a:cxn>
            </a:cxnLst>
            <a:rect l="0" t="0" r="r" b="b"/>
            <a:pathLst>
              <a:path w="1684" h="958">
                <a:moveTo>
                  <a:pt x="1444" y="678"/>
                </a:moveTo>
                <a:lnTo>
                  <a:pt x="1444" y="678"/>
                </a:lnTo>
                <a:lnTo>
                  <a:pt x="1440" y="656"/>
                </a:lnTo>
                <a:lnTo>
                  <a:pt x="1436" y="630"/>
                </a:lnTo>
                <a:lnTo>
                  <a:pt x="1428" y="598"/>
                </a:lnTo>
                <a:lnTo>
                  <a:pt x="1416" y="558"/>
                </a:lnTo>
                <a:lnTo>
                  <a:pt x="1402" y="514"/>
                </a:lnTo>
                <a:lnTo>
                  <a:pt x="1382" y="468"/>
                </a:lnTo>
                <a:lnTo>
                  <a:pt x="1370" y="444"/>
                </a:lnTo>
                <a:lnTo>
                  <a:pt x="1356" y="420"/>
                </a:lnTo>
                <a:lnTo>
                  <a:pt x="1342" y="396"/>
                </a:lnTo>
                <a:lnTo>
                  <a:pt x="1326" y="374"/>
                </a:lnTo>
                <a:lnTo>
                  <a:pt x="1308" y="350"/>
                </a:lnTo>
                <a:lnTo>
                  <a:pt x="1288" y="328"/>
                </a:lnTo>
                <a:lnTo>
                  <a:pt x="1266" y="306"/>
                </a:lnTo>
                <a:lnTo>
                  <a:pt x="1244" y="284"/>
                </a:lnTo>
                <a:lnTo>
                  <a:pt x="1218" y="264"/>
                </a:lnTo>
                <a:lnTo>
                  <a:pt x="1192" y="246"/>
                </a:lnTo>
                <a:lnTo>
                  <a:pt x="1162" y="228"/>
                </a:lnTo>
                <a:lnTo>
                  <a:pt x="1130" y="214"/>
                </a:lnTo>
                <a:lnTo>
                  <a:pt x="1098" y="200"/>
                </a:lnTo>
                <a:lnTo>
                  <a:pt x="1062" y="190"/>
                </a:lnTo>
                <a:lnTo>
                  <a:pt x="1024" y="180"/>
                </a:lnTo>
                <a:lnTo>
                  <a:pt x="982" y="174"/>
                </a:lnTo>
                <a:lnTo>
                  <a:pt x="940" y="170"/>
                </a:lnTo>
                <a:lnTo>
                  <a:pt x="894" y="168"/>
                </a:lnTo>
                <a:lnTo>
                  <a:pt x="894" y="168"/>
                </a:lnTo>
                <a:lnTo>
                  <a:pt x="730" y="188"/>
                </a:lnTo>
                <a:lnTo>
                  <a:pt x="580" y="208"/>
                </a:lnTo>
                <a:lnTo>
                  <a:pt x="432" y="230"/>
                </a:lnTo>
                <a:lnTo>
                  <a:pt x="432" y="230"/>
                </a:lnTo>
                <a:lnTo>
                  <a:pt x="420" y="232"/>
                </a:lnTo>
                <a:lnTo>
                  <a:pt x="386" y="236"/>
                </a:lnTo>
                <a:lnTo>
                  <a:pt x="336" y="238"/>
                </a:lnTo>
                <a:lnTo>
                  <a:pt x="308" y="238"/>
                </a:lnTo>
                <a:lnTo>
                  <a:pt x="276" y="238"/>
                </a:lnTo>
                <a:lnTo>
                  <a:pt x="244" y="234"/>
                </a:lnTo>
                <a:lnTo>
                  <a:pt x="212" y="228"/>
                </a:lnTo>
                <a:lnTo>
                  <a:pt x="178" y="220"/>
                </a:lnTo>
                <a:lnTo>
                  <a:pt x="144" y="208"/>
                </a:lnTo>
                <a:lnTo>
                  <a:pt x="112" y="194"/>
                </a:lnTo>
                <a:lnTo>
                  <a:pt x="82" y="174"/>
                </a:lnTo>
                <a:lnTo>
                  <a:pt x="68" y="162"/>
                </a:lnTo>
                <a:lnTo>
                  <a:pt x="54" y="150"/>
                </a:lnTo>
                <a:lnTo>
                  <a:pt x="42" y="136"/>
                </a:lnTo>
                <a:lnTo>
                  <a:pt x="30" y="122"/>
                </a:lnTo>
                <a:lnTo>
                  <a:pt x="30" y="122"/>
                </a:lnTo>
                <a:lnTo>
                  <a:pt x="24" y="116"/>
                </a:lnTo>
                <a:lnTo>
                  <a:pt x="20" y="108"/>
                </a:lnTo>
                <a:lnTo>
                  <a:pt x="14" y="96"/>
                </a:lnTo>
                <a:lnTo>
                  <a:pt x="10" y="80"/>
                </a:lnTo>
                <a:lnTo>
                  <a:pt x="4" y="58"/>
                </a:lnTo>
                <a:lnTo>
                  <a:pt x="2" y="32"/>
                </a:lnTo>
                <a:lnTo>
                  <a:pt x="0" y="0"/>
                </a:lnTo>
                <a:lnTo>
                  <a:pt x="0" y="0"/>
                </a:lnTo>
                <a:lnTo>
                  <a:pt x="0" y="20"/>
                </a:lnTo>
                <a:lnTo>
                  <a:pt x="2" y="42"/>
                </a:lnTo>
                <a:lnTo>
                  <a:pt x="4" y="72"/>
                </a:lnTo>
                <a:lnTo>
                  <a:pt x="12" y="108"/>
                </a:lnTo>
                <a:lnTo>
                  <a:pt x="22" y="152"/>
                </a:lnTo>
                <a:lnTo>
                  <a:pt x="38" y="200"/>
                </a:lnTo>
                <a:lnTo>
                  <a:pt x="60" y="256"/>
                </a:lnTo>
                <a:lnTo>
                  <a:pt x="74" y="284"/>
                </a:lnTo>
                <a:lnTo>
                  <a:pt x="90" y="314"/>
                </a:lnTo>
                <a:lnTo>
                  <a:pt x="106" y="346"/>
                </a:lnTo>
                <a:lnTo>
                  <a:pt x="126" y="378"/>
                </a:lnTo>
                <a:lnTo>
                  <a:pt x="148" y="410"/>
                </a:lnTo>
                <a:lnTo>
                  <a:pt x="172" y="444"/>
                </a:lnTo>
                <a:lnTo>
                  <a:pt x="198" y="478"/>
                </a:lnTo>
                <a:lnTo>
                  <a:pt x="228" y="514"/>
                </a:lnTo>
                <a:lnTo>
                  <a:pt x="260" y="550"/>
                </a:lnTo>
                <a:lnTo>
                  <a:pt x="294" y="586"/>
                </a:lnTo>
                <a:lnTo>
                  <a:pt x="332" y="622"/>
                </a:lnTo>
                <a:lnTo>
                  <a:pt x="374" y="658"/>
                </a:lnTo>
                <a:lnTo>
                  <a:pt x="418" y="696"/>
                </a:lnTo>
                <a:lnTo>
                  <a:pt x="464" y="732"/>
                </a:lnTo>
                <a:lnTo>
                  <a:pt x="516" y="770"/>
                </a:lnTo>
                <a:lnTo>
                  <a:pt x="570" y="806"/>
                </a:lnTo>
                <a:lnTo>
                  <a:pt x="570" y="806"/>
                </a:lnTo>
                <a:lnTo>
                  <a:pt x="582" y="814"/>
                </a:lnTo>
                <a:lnTo>
                  <a:pt x="614" y="834"/>
                </a:lnTo>
                <a:lnTo>
                  <a:pt x="666" y="862"/>
                </a:lnTo>
                <a:lnTo>
                  <a:pt x="698" y="876"/>
                </a:lnTo>
                <a:lnTo>
                  <a:pt x="732" y="892"/>
                </a:lnTo>
                <a:lnTo>
                  <a:pt x="770" y="908"/>
                </a:lnTo>
                <a:lnTo>
                  <a:pt x="810" y="922"/>
                </a:lnTo>
                <a:lnTo>
                  <a:pt x="854" y="934"/>
                </a:lnTo>
                <a:lnTo>
                  <a:pt x="898" y="944"/>
                </a:lnTo>
                <a:lnTo>
                  <a:pt x="944" y="952"/>
                </a:lnTo>
                <a:lnTo>
                  <a:pt x="990" y="958"/>
                </a:lnTo>
                <a:lnTo>
                  <a:pt x="1038" y="958"/>
                </a:lnTo>
                <a:lnTo>
                  <a:pt x="1086" y="954"/>
                </a:lnTo>
                <a:lnTo>
                  <a:pt x="1086" y="954"/>
                </a:lnTo>
                <a:lnTo>
                  <a:pt x="1094" y="952"/>
                </a:lnTo>
                <a:lnTo>
                  <a:pt x="1116" y="948"/>
                </a:lnTo>
                <a:lnTo>
                  <a:pt x="1152" y="936"/>
                </a:lnTo>
                <a:lnTo>
                  <a:pt x="1198" y="918"/>
                </a:lnTo>
                <a:lnTo>
                  <a:pt x="1224" y="906"/>
                </a:lnTo>
                <a:lnTo>
                  <a:pt x="1252" y="892"/>
                </a:lnTo>
                <a:lnTo>
                  <a:pt x="1280" y="876"/>
                </a:lnTo>
                <a:lnTo>
                  <a:pt x="1310" y="856"/>
                </a:lnTo>
                <a:lnTo>
                  <a:pt x="1340" y="836"/>
                </a:lnTo>
                <a:lnTo>
                  <a:pt x="1370" y="810"/>
                </a:lnTo>
                <a:lnTo>
                  <a:pt x="1400" y="784"/>
                </a:lnTo>
                <a:lnTo>
                  <a:pt x="1430" y="754"/>
                </a:lnTo>
                <a:lnTo>
                  <a:pt x="1430" y="754"/>
                </a:lnTo>
                <a:lnTo>
                  <a:pt x="1434" y="750"/>
                </a:lnTo>
                <a:lnTo>
                  <a:pt x="1444" y="744"/>
                </a:lnTo>
                <a:lnTo>
                  <a:pt x="1462" y="738"/>
                </a:lnTo>
                <a:lnTo>
                  <a:pt x="1474" y="736"/>
                </a:lnTo>
                <a:lnTo>
                  <a:pt x="1488" y="734"/>
                </a:lnTo>
                <a:lnTo>
                  <a:pt x="1488" y="734"/>
                </a:lnTo>
                <a:lnTo>
                  <a:pt x="1518" y="734"/>
                </a:lnTo>
                <a:lnTo>
                  <a:pt x="1562" y="734"/>
                </a:lnTo>
                <a:lnTo>
                  <a:pt x="1604" y="734"/>
                </a:lnTo>
                <a:lnTo>
                  <a:pt x="1630" y="736"/>
                </a:lnTo>
                <a:lnTo>
                  <a:pt x="1630" y="736"/>
                </a:lnTo>
                <a:lnTo>
                  <a:pt x="1646" y="742"/>
                </a:lnTo>
                <a:lnTo>
                  <a:pt x="1658" y="744"/>
                </a:lnTo>
                <a:lnTo>
                  <a:pt x="1664" y="742"/>
                </a:lnTo>
                <a:lnTo>
                  <a:pt x="1668" y="740"/>
                </a:lnTo>
                <a:lnTo>
                  <a:pt x="1680" y="732"/>
                </a:lnTo>
                <a:lnTo>
                  <a:pt x="1680" y="732"/>
                </a:lnTo>
                <a:lnTo>
                  <a:pt x="1684" y="728"/>
                </a:lnTo>
                <a:lnTo>
                  <a:pt x="1684" y="722"/>
                </a:lnTo>
                <a:lnTo>
                  <a:pt x="1684" y="700"/>
                </a:lnTo>
                <a:lnTo>
                  <a:pt x="1684" y="700"/>
                </a:lnTo>
                <a:lnTo>
                  <a:pt x="1684" y="690"/>
                </a:lnTo>
                <a:lnTo>
                  <a:pt x="1680" y="684"/>
                </a:lnTo>
                <a:lnTo>
                  <a:pt x="1676" y="678"/>
                </a:lnTo>
                <a:lnTo>
                  <a:pt x="1672" y="672"/>
                </a:lnTo>
                <a:lnTo>
                  <a:pt x="1668" y="670"/>
                </a:lnTo>
                <a:lnTo>
                  <a:pt x="1662" y="668"/>
                </a:lnTo>
                <a:lnTo>
                  <a:pt x="1658" y="666"/>
                </a:lnTo>
                <a:lnTo>
                  <a:pt x="1654" y="668"/>
                </a:lnTo>
                <a:lnTo>
                  <a:pt x="1654" y="668"/>
                </a:lnTo>
                <a:lnTo>
                  <a:pt x="1636" y="680"/>
                </a:lnTo>
                <a:lnTo>
                  <a:pt x="1624" y="688"/>
                </a:lnTo>
                <a:lnTo>
                  <a:pt x="1624" y="688"/>
                </a:lnTo>
                <a:lnTo>
                  <a:pt x="1618" y="690"/>
                </a:lnTo>
                <a:lnTo>
                  <a:pt x="1600" y="696"/>
                </a:lnTo>
                <a:lnTo>
                  <a:pt x="1586" y="696"/>
                </a:lnTo>
                <a:lnTo>
                  <a:pt x="1568" y="698"/>
                </a:lnTo>
                <a:lnTo>
                  <a:pt x="1544" y="696"/>
                </a:lnTo>
                <a:lnTo>
                  <a:pt x="1516" y="694"/>
                </a:lnTo>
                <a:lnTo>
                  <a:pt x="1516" y="694"/>
                </a:lnTo>
                <a:lnTo>
                  <a:pt x="1506" y="694"/>
                </a:lnTo>
                <a:lnTo>
                  <a:pt x="1484" y="692"/>
                </a:lnTo>
                <a:lnTo>
                  <a:pt x="1470" y="690"/>
                </a:lnTo>
                <a:lnTo>
                  <a:pt x="1458" y="688"/>
                </a:lnTo>
                <a:lnTo>
                  <a:pt x="1448" y="684"/>
                </a:lnTo>
                <a:lnTo>
                  <a:pt x="1444" y="678"/>
                </a:lnTo>
                <a:lnTo>
                  <a:pt x="1444" y="678"/>
                </a:lnTo>
                <a:close/>
              </a:path>
            </a:pathLst>
          </a:custGeom>
          <a:solidFill>
            <a:srgbClr val="1C8EE4"/>
          </a:solidFill>
          <a:ln w="19050">
            <a:noFill/>
            <a:headEnd type="oval"/>
            <a:tailEnd type="oval"/>
          </a:ln>
          <a:effectLst/>
          <a:extLst/>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ko-KR" altLang="en-US" sz="1013">
              <a:solidFill>
                <a:prstClr val="black"/>
              </a:solidFill>
              <a:latin typeface="Arial" panose="020B0604020202020204" pitchFamily="34" charset="0"/>
              <a:cs typeface="+mn-ea"/>
              <a:sym typeface="Arial" panose="020B0604020202020204" pitchFamily="34" charset="0"/>
            </a:endParaRPr>
          </a:p>
        </p:txBody>
      </p:sp>
      <p:sp>
        <p:nvSpPr>
          <p:cNvPr id="19" name="직사각형 401"/>
          <p:cNvSpPr/>
          <p:nvPr/>
        </p:nvSpPr>
        <p:spPr bwMode="auto">
          <a:xfrm>
            <a:off x="2336118" y="1946565"/>
            <a:ext cx="333426" cy="155877"/>
          </a:xfrm>
          <a:prstGeom prst="rect">
            <a:avLst/>
          </a:prstGeom>
        </p:spPr>
        <p:txBody>
          <a:bodyPr wrap="none" lIns="0" tIns="0" rIns="0" bIns="0" anchor="ctr">
            <a:spAutoFit/>
          </a:bodyPr>
          <a:lstStyle/>
          <a:p>
            <a:pPr algn="ctr">
              <a:defRPr/>
            </a:pPr>
            <a:r>
              <a:rPr lang="en-US" altLang="ko-KR" sz="1013" dirty="0">
                <a:ln>
                  <a:solidFill>
                    <a:prstClr val="white"/>
                  </a:solidFill>
                </a:ln>
                <a:solidFill>
                  <a:prstClr val="white"/>
                </a:solidFill>
                <a:latin typeface="Arial" panose="020B0604020202020204" pitchFamily="34" charset="0"/>
                <a:ea typeface="微软雅黑" panose="020B0503020204020204" pitchFamily="34" charset="-122"/>
                <a:cs typeface="+mn-ea"/>
                <a:sym typeface="Arial" panose="020B0604020202020204" pitchFamily="34" charset="0"/>
              </a:rPr>
              <a:t>TEXT</a:t>
            </a:r>
          </a:p>
        </p:txBody>
      </p:sp>
      <p:sp>
        <p:nvSpPr>
          <p:cNvPr id="20" name="직사각형 402"/>
          <p:cNvSpPr/>
          <p:nvPr/>
        </p:nvSpPr>
        <p:spPr bwMode="auto">
          <a:xfrm>
            <a:off x="2030877" y="3841644"/>
            <a:ext cx="333426" cy="155877"/>
          </a:xfrm>
          <a:prstGeom prst="rect">
            <a:avLst/>
          </a:prstGeom>
        </p:spPr>
        <p:txBody>
          <a:bodyPr wrap="none" lIns="0" tIns="0" rIns="0" bIns="0" anchor="ctr">
            <a:spAutoFit/>
          </a:bodyPr>
          <a:lstStyle/>
          <a:p>
            <a:pPr algn="ctr">
              <a:defRPr/>
            </a:pPr>
            <a:r>
              <a:rPr lang="en-US" altLang="ko-KR" sz="1013" dirty="0">
                <a:ln>
                  <a:solidFill>
                    <a:prstClr val="white"/>
                  </a:solidFill>
                </a:ln>
                <a:solidFill>
                  <a:prstClr val="white"/>
                </a:solidFill>
                <a:latin typeface="Arial" panose="020B0604020202020204" pitchFamily="34" charset="0"/>
                <a:ea typeface="微软雅黑" panose="020B0503020204020204" pitchFamily="34" charset="-122"/>
                <a:cs typeface="+mn-ea"/>
                <a:sym typeface="Arial" panose="020B0604020202020204" pitchFamily="34" charset="0"/>
              </a:rPr>
              <a:t>TEXT</a:t>
            </a:r>
          </a:p>
        </p:txBody>
      </p:sp>
      <p:sp>
        <p:nvSpPr>
          <p:cNvPr id="21" name="직사각형 403"/>
          <p:cNvSpPr/>
          <p:nvPr/>
        </p:nvSpPr>
        <p:spPr bwMode="auto">
          <a:xfrm>
            <a:off x="3889620" y="3155172"/>
            <a:ext cx="333426" cy="155877"/>
          </a:xfrm>
          <a:prstGeom prst="rect">
            <a:avLst/>
          </a:prstGeom>
        </p:spPr>
        <p:txBody>
          <a:bodyPr wrap="none" lIns="0" tIns="0" rIns="0" bIns="0" anchor="ctr">
            <a:spAutoFit/>
          </a:bodyPr>
          <a:lstStyle/>
          <a:p>
            <a:pPr algn="ctr">
              <a:defRPr/>
            </a:pPr>
            <a:r>
              <a:rPr lang="en-US" altLang="ko-KR" sz="1013" dirty="0">
                <a:ln>
                  <a:solidFill>
                    <a:prstClr val="white"/>
                  </a:solidFill>
                </a:ln>
                <a:solidFill>
                  <a:prstClr val="white"/>
                </a:solidFill>
                <a:latin typeface="Arial" panose="020B0604020202020204" pitchFamily="34" charset="0"/>
                <a:ea typeface="微软雅黑" panose="020B0503020204020204" pitchFamily="34" charset="-122"/>
                <a:cs typeface="+mn-ea"/>
                <a:sym typeface="Arial" panose="020B0604020202020204" pitchFamily="34" charset="0"/>
              </a:rPr>
              <a:t>TEXT</a:t>
            </a:r>
          </a:p>
        </p:txBody>
      </p:sp>
      <p:sp>
        <p:nvSpPr>
          <p:cNvPr id="22" name="직사각형 399"/>
          <p:cNvSpPr/>
          <p:nvPr/>
        </p:nvSpPr>
        <p:spPr bwMode="auto">
          <a:xfrm>
            <a:off x="2364380" y="2498290"/>
            <a:ext cx="1107996" cy="276999"/>
          </a:xfrm>
          <a:prstGeom prst="rect">
            <a:avLst/>
          </a:prstGeom>
        </p:spPr>
        <p:txBody>
          <a:bodyPr wrap="none">
            <a:spAutoFit/>
          </a:bodyPr>
          <a:lstStyle/>
          <a:p>
            <a:pPr defTabSz="912613">
              <a:spcBef>
                <a:spcPct val="20000"/>
              </a:spcBef>
              <a:defRPr/>
            </a:pPr>
            <a:r>
              <a:rPr lang="zh-CN" altLang="en-US" sz="1200" b="1" dirty="0">
                <a:solidFill>
                  <a:prstClr val="white"/>
                </a:solidFill>
                <a:latin typeface="Arial" panose="020B0604020202020204" pitchFamily="34" charset="0"/>
                <a:ea typeface="微软雅黑" panose="020B0503020204020204" pitchFamily="34" charset="-122"/>
                <a:cs typeface="+mn-ea"/>
                <a:sym typeface="Arial" panose="020B0604020202020204" pitchFamily="34" charset="0"/>
              </a:rPr>
              <a:t>单击编辑标题</a:t>
            </a:r>
            <a:endParaRPr lang="ko-KR" altLang="en-US" sz="1200" b="1" dirty="0">
              <a:solidFill>
                <a:prstClr val="white"/>
              </a:solidFill>
              <a:latin typeface="Arial" panose="020B0604020202020204" pitchFamily="34" charset="0"/>
              <a:cs typeface="+mn-ea"/>
              <a:sym typeface="Arial" panose="020B0604020202020204" pitchFamily="34" charset="0"/>
            </a:endParaRPr>
          </a:p>
        </p:txBody>
      </p:sp>
      <p:sp>
        <p:nvSpPr>
          <p:cNvPr id="23" name="직사각형 400"/>
          <p:cNvSpPr/>
          <p:nvPr/>
        </p:nvSpPr>
        <p:spPr bwMode="auto">
          <a:xfrm>
            <a:off x="2136780" y="2853387"/>
            <a:ext cx="1518047" cy="415498"/>
          </a:xfrm>
          <a:prstGeom prst="rect">
            <a:avLst/>
          </a:prstGeom>
        </p:spPr>
        <p:txBody>
          <a:bodyPr lIns="0" tIns="0" rIns="0" bIns="0" anchor="ctr">
            <a:spAutoFit/>
          </a:bodyPr>
          <a:lstStyle/>
          <a:p>
            <a:pPr algn="just"/>
            <a:r>
              <a:rPr lang="zh-CN" altLang="en-US" sz="900" dirty="0">
                <a:solidFill>
                  <a:prstClr val="white"/>
                </a:solidFill>
                <a:latin typeface="Arial" panose="020B0604020202020204" pitchFamily="34" charset="0"/>
                <a:ea typeface="微软雅黑" panose="020B0503020204020204" pitchFamily="34" charset="-122"/>
                <a:cs typeface="+mn-ea"/>
                <a:sym typeface="Arial" panose="020B0604020202020204" pitchFamily="34" charset="0"/>
              </a:rPr>
              <a:t>向天歌是集PPT模板开发、PPT设计定制、PPT培训于一体的专业PPT服务提供商。</a:t>
            </a:r>
          </a:p>
        </p:txBody>
      </p:sp>
      <p:sp>
        <p:nvSpPr>
          <p:cNvPr id="24" name="TextBox 13"/>
          <p:cNvSpPr txBox="1"/>
          <p:nvPr/>
        </p:nvSpPr>
        <p:spPr>
          <a:xfrm>
            <a:off x="6196743" y="1462566"/>
            <a:ext cx="1032674" cy="184666"/>
          </a:xfrm>
          <a:prstGeom prst="rect">
            <a:avLst/>
          </a:prstGeom>
          <a:noFill/>
        </p:spPr>
        <p:txBody>
          <a:bodyPr wrap="square" lIns="0" tIns="0" rIns="0" bIns="0" rtlCol="0" anchor="t" anchorCtr="0">
            <a:spAutoFit/>
          </a:bodyPr>
          <a:lstStyle/>
          <a:p>
            <a:pPr algn="ctr" defTabSz="912613">
              <a:spcBef>
                <a:spcPct val="20000"/>
              </a:spcBef>
              <a:defRPr/>
            </a:pPr>
            <a:r>
              <a:rPr lang="zh-CN" altLang="en-US" sz="1200" b="1">
                <a:solidFill>
                  <a:srgbClr val="FFFFFF"/>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200" b="1"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TextBox 13"/>
          <p:cNvSpPr txBox="1"/>
          <p:nvPr/>
        </p:nvSpPr>
        <p:spPr>
          <a:xfrm>
            <a:off x="6199804" y="1676995"/>
            <a:ext cx="1036121" cy="138499"/>
          </a:xfrm>
          <a:prstGeom prst="rect">
            <a:avLst/>
          </a:prstGeom>
          <a:noFill/>
        </p:spPr>
        <p:txBody>
          <a:bodyPr wrap="square" lIns="0" tIns="0" rIns="0" bIns="0" rtlCol="0" anchor="t" anchorCtr="0">
            <a:spAutoFit/>
          </a:bodyPr>
          <a:lstStyle/>
          <a:p>
            <a:pPr defTabSz="912613">
              <a:spcBef>
                <a:spcPct val="20000"/>
              </a:spcBef>
              <a:defRPr/>
            </a:pPr>
            <a:r>
              <a:rPr lang="zh-CN" altLang="en-US" sz="900">
                <a:solidFill>
                  <a:srgbClr val="FFFFFF"/>
                </a:solidFill>
                <a:latin typeface="Arial" panose="020B0604020202020204" pitchFamily="34" charset="0"/>
                <a:ea typeface="微软雅黑" panose="020B0503020204020204" pitchFamily="34" charset="-122"/>
                <a:sym typeface="Arial" panose="020B0604020202020204" pitchFamily="34" charset="0"/>
              </a:rPr>
              <a:t>单击此处可编辑内容</a:t>
            </a:r>
            <a:endParaRPr lang="en-US" altLang="zh-CN" sz="9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TextBox 13"/>
          <p:cNvSpPr txBox="1"/>
          <p:nvPr/>
        </p:nvSpPr>
        <p:spPr>
          <a:xfrm>
            <a:off x="6196743" y="2665261"/>
            <a:ext cx="1032674" cy="184666"/>
          </a:xfrm>
          <a:prstGeom prst="rect">
            <a:avLst/>
          </a:prstGeom>
          <a:noFill/>
        </p:spPr>
        <p:txBody>
          <a:bodyPr wrap="square" lIns="0" tIns="0" rIns="0" bIns="0" rtlCol="0" anchor="t" anchorCtr="0">
            <a:spAutoFit/>
          </a:bodyPr>
          <a:lstStyle/>
          <a:p>
            <a:pPr algn="ctr" defTabSz="912613">
              <a:spcBef>
                <a:spcPct val="20000"/>
              </a:spcBef>
              <a:defRPr/>
            </a:pPr>
            <a:r>
              <a:rPr lang="zh-CN" altLang="en-US" sz="1200" b="1">
                <a:solidFill>
                  <a:srgbClr val="FFFFFF"/>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200" b="1"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TextBox 13"/>
          <p:cNvSpPr txBox="1"/>
          <p:nvPr/>
        </p:nvSpPr>
        <p:spPr>
          <a:xfrm>
            <a:off x="6199804" y="2879691"/>
            <a:ext cx="1036121" cy="138499"/>
          </a:xfrm>
          <a:prstGeom prst="rect">
            <a:avLst/>
          </a:prstGeom>
          <a:noFill/>
        </p:spPr>
        <p:txBody>
          <a:bodyPr wrap="square" lIns="0" tIns="0" rIns="0" bIns="0" rtlCol="0" anchor="t" anchorCtr="0">
            <a:spAutoFit/>
          </a:bodyPr>
          <a:lstStyle/>
          <a:p>
            <a:pPr defTabSz="912613">
              <a:spcBef>
                <a:spcPct val="20000"/>
              </a:spcBef>
              <a:defRPr/>
            </a:pPr>
            <a:r>
              <a:rPr lang="zh-CN" altLang="en-US" sz="900">
                <a:solidFill>
                  <a:srgbClr val="FFFFFF"/>
                </a:solidFill>
                <a:latin typeface="Arial" panose="020B0604020202020204" pitchFamily="34" charset="0"/>
                <a:ea typeface="微软雅黑" panose="020B0503020204020204" pitchFamily="34" charset="-122"/>
                <a:sym typeface="Arial" panose="020B0604020202020204" pitchFamily="34" charset="0"/>
              </a:rPr>
              <a:t>单击此处可编辑内容</a:t>
            </a:r>
            <a:endParaRPr lang="en-US" altLang="zh-CN" sz="9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TextBox 13"/>
          <p:cNvSpPr txBox="1"/>
          <p:nvPr/>
        </p:nvSpPr>
        <p:spPr>
          <a:xfrm>
            <a:off x="6196743" y="3897188"/>
            <a:ext cx="1032674" cy="184666"/>
          </a:xfrm>
          <a:prstGeom prst="rect">
            <a:avLst/>
          </a:prstGeom>
          <a:noFill/>
        </p:spPr>
        <p:txBody>
          <a:bodyPr wrap="square" lIns="0" tIns="0" rIns="0" bIns="0" rtlCol="0" anchor="t" anchorCtr="0">
            <a:spAutoFit/>
          </a:bodyPr>
          <a:lstStyle/>
          <a:p>
            <a:pPr algn="ctr" defTabSz="912613">
              <a:spcBef>
                <a:spcPct val="20000"/>
              </a:spcBef>
              <a:defRPr/>
            </a:pPr>
            <a:r>
              <a:rPr lang="zh-CN" altLang="en-US" sz="1200" b="1">
                <a:solidFill>
                  <a:srgbClr val="FFFFFF"/>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200" b="1"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TextBox 13"/>
          <p:cNvSpPr txBox="1"/>
          <p:nvPr/>
        </p:nvSpPr>
        <p:spPr>
          <a:xfrm>
            <a:off x="6199804" y="4111618"/>
            <a:ext cx="1036121" cy="138499"/>
          </a:xfrm>
          <a:prstGeom prst="rect">
            <a:avLst/>
          </a:prstGeom>
          <a:noFill/>
        </p:spPr>
        <p:txBody>
          <a:bodyPr wrap="square" lIns="0" tIns="0" rIns="0" bIns="0" rtlCol="0" anchor="t" anchorCtr="0">
            <a:spAutoFit/>
          </a:bodyPr>
          <a:lstStyle/>
          <a:p>
            <a:pPr defTabSz="912613">
              <a:spcBef>
                <a:spcPct val="20000"/>
              </a:spcBef>
              <a:defRPr/>
            </a:pPr>
            <a:r>
              <a:rPr lang="zh-CN" altLang="en-US" sz="900">
                <a:solidFill>
                  <a:srgbClr val="FFFFFF"/>
                </a:solidFill>
                <a:latin typeface="Arial" panose="020B0604020202020204" pitchFamily="34" charset="0"/>
                <a:ea typeface="微软雅黑" panose="020B0503020204020204" pitchFamily="34" charset="-122"/>
                <a:sym typeface="Arial" panose="020B0604020202020204" pitchFamily="34" charset="0"/>
              </a:rPr>
              <a:t>单击此处可编辑内容</a:t>
            </a:r>
            <a:endParaRPr lang="en-US" altLang="zh-CN" sz="9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2925364855"/>
      </p:ext>
    </p:extLst>
  </p:cSld>
  <p:clrMapOvr>
    <a:masterClrMapping/>
  </p:clrMapOvr>
  <p:transition spd="med" advClick="0" advTm="4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500"/>
                                        <p:tgtEl>
                                          <p:spTgt spid="25"/>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wipe(left)">
                                      <p:cBhvr>
                                        <p:cTn id="15" dur="500"/>
                                        <p:tgtEl>
                                          <p:spTgt spid="2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wipe(left)">
                                      <p:cBhvr>
                                        <p:cTn id="19" dur="500"/>
                                        <p:tgtEl>
                                          <p:spTgt spid="27"/>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wipe(left)">
                                      <p:cBhvr>
                                        <p:cTn id="23" dur="500"/>
                                        <p:tgtEl>
                                          <p:spTgt spid="28"/>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15210" y="734141"/>
            <a:ext cx="1849990" cy="11925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62" t="-103" r="388" b="4995"/>
          <a:stretch/>
        </p:blipFill>
        <p:spPr bwMode="auto">
          <a:xfrm>
            <a:off x="453602" y="734141"/>
            <a:ext cx="1862039" cy="1192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 descr="C:\Users\Administrator\Desktop\218.png"/>
          <p:cNvPicPr>
            <a:picLocks noChangeAspect="1" noChangeArrowheads="1"/>
          </p:cNvPicPr>
          <p:nvPr/>
        </p:nvPicPr>
        <p:blipFill rotWithShape="1">
          <a:blip r:embed="rId5" cstate="screen">
            <a:extLst>
              <a:ext uri="{BEBA8EAE-BF5A-486C-A8C5-ECC9F3942E4B}">
                <a14:imgProps xmlns:a14="http://schemas.microsoft.com/office/drawing/2010/main">
                  <a14:imgLayer r:embed="rId6">
                    <a14:imgEffect>
                      <a14:backgroundRemoval t="0" b="99412" l="0" r="90000">
                        <a14:foregroundMark x1="14182" y1="94118" x2="14182" y2="94118"/>
                        <a14:foregroundMark x1="8909" y1="10588" x2="8909" y2="10588"/>
                        <a14:foregroundMark x1="3455" y1="10588" x2="3455" y2="10588"/>
                        <a14:backgroundMark x1="1091" y1="2353" x2="1091" y2="2353"/>
                        <a14:backgroundMark x1="1818" y1="1176" x2="1818" y2="1176"/>
                      </a14:backgroundRemoval>
                    </a14:imgEffect>
                  </a14:imgLayer>
                </a14:imgProps>
              </a:ext>
              <a:ext uri="{28A0092B-C50C-407E-A947-70E740481C1C}">
                <a14:useLocalDpi xmlns:a14="http://schemas.microsoft.com/office/drawing/2010/main"/>
              </a:ext>
            </a:extLst>
          </a:blip>
          <a:srcRect l="8641" r="45448"/>
          <a:stretch/>
        </p:blipFill>
        <p:spPr bwMode="auto">
          <a:xfrm flipH="1">
            <a:off x="6265199" y="31917"/>
            <a:ext cx="2878801" cy="511349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7" descr="E:\图片素材库\jpg\商务\图片包\631.jpg"/>
          <p:cNvPicPr>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02853" y="2042156"/>
            <a:ext cx="1890024" cy="1206874"/>
          </a:xfrm>
          <a:prstGeom prst="rect">
            <a:avLst/>
          </a:prstGeom>
          <a:noFill/>
          <a:ln w="28575">
            <a:noFill/>
          </a:ln>
          <a:extLst>
            <a:ext uri="{909E8E84-426E-40DD-AFC4-6F175D3DCCD1}">
              <a14:hiddenFill xmlns:a14="http://schemas.microsoft.com/office/drawing/2010/main">
                <a:solidFill>
                  <a:srgbClr val="FFFFFF"/>
                </a:solidFill>
              </a14:hiddenFill>
            </a:ext>
          </a:extLst>
        </p:spPr>
      </p:pic>
      <p:grpSp>
        <p:nvGrpSpPr>
          <p:cNvPr id="17" name="组合 16"/>
          <p:cNvGrpSpPr/>
          <p:nvPr/>
        </p:nvGrpSpPr>
        <p:grpSpPr>
          <a:xfrm>
            <a:off x="4415209" y="2042156"/>
            <a:ext cx="1841778" cy="1206874"/>
            <a:chOff x="3946913" y="1827911"/>
            <a:chExt cx="1958168" cy="1283142"/>
          </a:xfrm>
        </p:grpSpPr>
        <p:sp>
          <p:nvSpPr>
            <p:cNvPr id="18" name="矩形 17"/>
            <p:cNvSpPr/>
            <p:nvPr/>
          </p:nvSpPr>
          <p:spPr>
            <a:xfrm>
              <a:off x="3946913" y="1827911"/>
              <a:ext cx="1958168" cy="1283142"/>
            </a:xfrm>
            <a:prstGeom prst="rect">
              <a:avLst/>
            </a:prstGeom>
            <a:solidFill>
              <a:schemeClr val="accent3"/>
            </a:solidFill>
            <a:ln w="25400" cap="flat" cmpd="sng" algn="ctr">
              <a:noFill/>
              <a:prstDash val="solid"/>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860085">
                <a:defRPr/>
              </a:pPr>
              <a:endParaRPr lang="zh-CN" altLang="en-US" sz="1317">
                <a:solidFill>
                  <a:sysClr val="window" lastClr="FFFFFF"/>
                </a:solidFill>
                <a:latin typeface="+mj-ea"/>
                <a:ea typeface="+mj-ea"/>
              </a:endParaRPr>
            </a:p>
          </p:txBody>
        </p:sp>
        <p:sp>
          <p:nvSpPr>
            <p:cNvPr id="19" name="TextBox 17"/>
            <p:cNvSpPr txBox="1">
              <a:spLocks noChangeArrowheads="1"/>
            </p:cNvSpPr>
            <p:nvPr/>
          </p:nvSpPr>
          <p:spPr bwMode="auto">
            <a:xfrm flipH="1">
              <a:off x="4287375" y="2207582"/>
              <a:ext cx="1335298" cy="529152"/>
            </a:xfrm>
            <a:prstGeom prst="rect">
              <a:avLst/>
            </a:prstGeom>
            <a:noFill/>
            <a:ln>
              <a:noFill/>
            </a:ln>
            <a:ex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60085">
                <a:defRPr/>
              </a:pPr>
              <a:r>
                <a:rPr lang="zh-CN" altLang="en-US" sz="1317" kern="0" dirty="0">
                  <a:solidFill>
                    <a:sysClr val="window" lastClr="FFFFFF">
                      <a:lumMod val="95000"/>
                    </a:sysClr>
                  </a:solidFill>
                  <a:latin typeface="+mj-ea"/>
                  <a:ea typeface="+mj-ea"/>
                </a:rPr>
                <a:t>点击添加文本    </a:t>
              </a:r>
              <a:endParaRPr lang="en-US" altLang="zh-CN" sz="1317" kern="0" dirty="0">
                <a:solidFill>
                  <a:sysClr val="window" lastClr="FFFFFF">
                    <a:lumMod val="95000"/>
                  </a:sysClr>
                </a:solidFill>
                <a:latin typeface="+mj-ea"/>
                <a:ea typeface="+mj-ea"/>
              </a:endParaRPr>
            </a:p>
            <a:p>
              <a:pPr defTabSz="860085">
                <a:defRPr/>
              </a:pPr>
              <a:r>
                <a:rPr lang="zh-CN" altLang="en-US" sz="1317" kern="0" dirty="0">
                  <a:solidFill>
                    <a:sysClr val="window" lastClr="FFFFFF">
                      <a:lumMod val="95000"/>
                    </a:sysClr>
                  </a:solidFill>
                  <a:latin typeface="+mj-ea"/>
                  <a:ea typeface="+mj-ea"/>
                </a:rPr>
                <a:t>点击添加文本</a:t>
              </a:r>
              <a:endParaRPr lang="en-US" altLang="zh-CN" sz="1317" kern="0" dirty="0">
                <a:solidFill>
                  <a:sysClr val="window" lastClr="FFFFFF">
                    <a:lumMod val="95000"/>
                  </a:sysClr>
                </a:solidFill>
                <a:latin typeface="+mj-ea"/>
                <a:ea typeface="+mj-ea"/>
              </a:endParaRPr>
            </a:p>
          </p:txBody>
        </p:sp>
      </p:grpSp>
      <p:grpSp>
        <p:nvGrpSpPr>
          <p:cNvPr id="20" name="组合 19"/>
          <p:cNvGrpSpPr/>
          <p:nvPr/>
        </p:nvGrpSpPr>
        <p:grpSpPr>
          <a:xfrm>
            <a:off x="453602" y="2042156"/>
            <a:ext cx="1862040" cy="1206874"/>
            <a:chOff x="0" y="2095862"/>
            <a:chExt cx="1979711" cy="1283142"/>
          </a:xfrm>
        </p:grpSpPr>
        <p:sp>
          <p:nvSpPr>
            <p:cNvPr id="21" name="矩形 20"/>
            <p:cNvSpPr/>
            <p:nvPr/>
          </p:nvSpPr>
          <p:spPr>
            <a:xfrm>
              <a:off x="0" y="2095862"/>
              <a:ext cx="1979711" cy="12831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70">
                <a:latin typeface="+mj-ea"/>
                <a:ea typeface="+mj-ea"/>
              </a:endParaRPr>
            </a:p>
          </p:txBody>
        </p:sp>
        <p:sp>
          <p:nvSpPr>
            <p:cNvPr id="22" name="TextBox 18"/>
            <p:cNvSpPr txBox="1">
              <a:spLocks noChangeArrowheads="1"/>
            </p:cNvSpPr>
            <p:nvPr/>
          </p:nvSpPr>
          <p:spPr bwMode="auto">
            <a:xfrm flipH="1">
              <a:off x="322206" y="2432019"/>
              <a:ext cx="1335298" cy="529152"/>
            </a:xfrm>
            <a:prstGeom prst="rect">
              <a:avLst/>
            </a:prstGeom>
            <a:noFill/>
            <a:ln>
              <a:noFill/>
            </a:ln>
            <a:ex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60085">
                <a:defRPr/>
              </a:pPr>
              <a:r>
                <a:rPr lang="zh-CN" altLang="en-US" sz="1317" kern="0" dirty="0">
                  <a:solidFill>
                    <a:sysClr val="window" lastClr="FFFFFF">
                      <a:lumMod val="95000"/>
                    </a:sysClr>
                  </a:solidFill>
                  <a:latin typeface="+mj-ea"/>
                  <a:ea typeface="+mj-ea"/>
                </a:rPr>
                <a:t>点击添加文本    </a:t>
              </a:r>
              <a:endParaRPr lang="en-US" altLang="zh-CN" sz="1317" kern="0" dirty="0">
                <a:solidFill>
                  <a:sysClr val="window" lastClr="FFFFFF">
                    <a:lumMod val="95000"/>
                  </a:sysClr>
                </a:solidFill>
                <a:latin typeface="+mj-ea"/>
                <a:ea typeface="+mj-ea"/>
              </a:endParaRPr>
            </a:p>
            <a:p>
              <a:pPr defTabSz="860085">
                <a:defRPr/>
              </a:pPr>
              <a:r>
                <a:rPr lang="zh-CN" altLang="en-US" sz="1317" kern="0" dirty="0">
                  <a:solidFill>
                    <a:sysClr val="window" lastClr="FFFFFF">
                      <a:lumMod val="95000"/>
                    </a:sysClr>
                  </a:solidFill>
                  <a:latin typeface="+mj-ea"/>
                  <a:ea typeface="+mj-ea"/>
                </a:rPr>
                <a:t>点击添加文本</a:t>
              </a:r>
              <a:endParaRPr lang="en-US" altLang="zh-CN" sz="1317" kern="0" dirty="0">
                <a:solidFill>
                  <a:sysClr val="window" lastClr="FFFFFF">
                    <a:lumMod val="95000"/>
                  </a:sysClr>
                </a:solidFill>
                <a:latin typeface="+mj-ea"/>
                <a:ea typeface="+mj-ea"/>
              </a:endParaRPr>
            </a:p>
          </p:txBody>
        </p:sp>
      </p:grpSp>
      <p:grpSp>
        <p:nvGrpSpPr>
          <p:cNvPr id="23" name="组合 22"/>
          <p:cNvGrpSpPr/>
          <p:nvPr/>
        </p:nvGrpSpPr>
        <p:grpSpPr>
          <a:xfrm>
            <a:off x="2402853" y="734141"/>
            <a:ext cx="1890024" cy="1192542"/>
            <a:chOff x="2072433" y="511758"/>
            <a:chExt cx="2009463" cy="1267904"/>
          </a:xfrm>
        </p:grpSpPr>
        <p:sp>
          <p:nvSpPr>
            <p:cNvPr id="24" name="矩形 23"/>
            <p:cNvSpPr/>
            <p:nvPr/>
          </p:nvSpPr>
          <p:spPr>
            <a:xfrm>
              <a:off x="2072433" y="511758"/>
              <a:ext cx="2009463" cy="1267904"/>
            </a:xfrm>
            <a:prstGeom prst="rect">
              <a:avLst/>
            </a:prstGeom>
            <a:solidFill>
              <a:schemeClr val="accent1"/>
            </a:solidFill>
            <a:ln w="25400" cap="flat" cmpd="sng" algn="ctr">
              <a:noFill/>
              <a:prstDash val="solid"/>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860085">
                <a:defRPr/>
              </a:pPr>
              <a:endParaRPr lang="zh-CN" altLang="en-US" sz="1317">
                <a:solidFill>
                  <a:sysClr val="window" lastClr="FFFFFF"/>
                </a:solidFill>
                <a:latin typeface="+mj-ea"/>
                <a:ea typeface="+mj-ea"/>
              </a:endParaRPr>
            </a:p>
          </p:txBody>
        </p:sp>
        <p:sp>
          <p:nvSpPr>
            <p:cNvPr id="25" name="TextBox 18"/>
            <p:cNvSpPr txBox="1">
              <a:spLocks noChangeArrowheads="1"/>
            </p:cNvSpPr>
            <p:nvPr/>
          </p:nvSpPr>
          <p:spPr bwMode="auto">
            <a:xfrm flipH="1">
              <a:off x="2409515" y="866643"/>
              <a:ext cx="1335298" cy="529152"/>
            </a:xfrm>
            <a:prstGeom prst="rect">
              <a:avLst/>
            </a:prstGeom>
            <a:noFill/>
            <a:ln>
              <a:noFill/>
            </a:ln>
            <a:ex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60085">
                <a:defRPr/>
              </a:pPr>
              <a:r>
                <a:rPr lang="zh-CN" altLang="en-US" sz="1317" kern="0" dirty="0">
                  <a:solidFill>
                    <a:sysClr val="window" lastClr="FFFFFF">
                      <a:lumMod val="95000"/>
                    </a:sysClr>
                  </a:solidFill>
                  <a:latin typeface="+mj-ea"/>
                  <a:ea typeface="+mj-ea"/>
                </a:rPr>
                <a:t>点击添加文本    </a:t>
              </a:r>
              <a:endParaRPr lang="en-US" altLang="zh-CN" sz="1317" kern="0" dirty="0">
                <a:solidFill>
                  <a:sysClr val="window" lastClr="FFFFFF">
                    <a:lumMod val="95000"/>
                  </a:sysClr>
                </a:solidFill>
                <a:latin typeface="+mj-ea"/>
                <a:ea typeface="+mj-ea"/>
              </a:endParaRPr>
            </a:p>
            <a:p>
              <a:pPr defTabSz="860085">
                <a:defRPr/>
              </a:pPr>
              <a:r>
                <a:rPr lang="zh-CN" altLang="en-US" sz="1317" kern="0" dirty="0">
                  <a:solidFill>
                    <a:sysClr val="window" lastClr="FFFFFF">
                      <a:lumMod val="95000"/>
                    </a:sysClr>
                  </a:solidFill>
                  <a:latin typeface="+mj-ea"/>
                  <a:ea typeface="+mj-ea"/>
                </a:rPr>
                <a:t>点击添加文本</a:t>
              </a:r>
              <a:endParaRPr lang="en-US" altLang="zh-CN" sz="1317" kern="0" dirty="0">
                <a:solidFill>
                  <a:sysClr val="window" lastClr="FFFFFF">
                    <a:lumMod val="95000"/>
                  </a:sysClr>
                </a:solidFill>
                <a:latin typeface="+mj-ea"/>
                <a:ea typeface="+mj-ea"/>
              </a:endParaRPr>
            </a:p>
          </p:txBody>
        </p:sp>
      </p:grpSp>
      <p:sp>
        <p:nvSpPr>
          <p:cNvPr id="26" name="TextBox 25"/>
          <p:cNvSpPr txBox="1"/>
          <p:nvPr/>
        </p:nvSpPr>
        <p:spPr>
          <a:xfrm>
            <a:off x="535133" y="3441561"/>
            <a:ext cx="5865523" cy="1047851"/>
          </a:xfrm>
          <a:prstGeom prst="rect">
            <a:avLst/>
          </a:prstGeom>
          <a:noFill/>
        </p:spPr>
        <p:txBody>
          <a:bodyPr wrap="square" rtlCol="0">
            <a:spAutoFit/>
          </a:bodyPr>
          <a:lstStyle/>
          <a:p>
            <a:pPr>
              <a:lnSpc>
                <a:spcPct val="150000"/>
              </a:lnSpc>
            </a:pPr>
            <a:r>
              <a:rPr lang="zh-CN" altLang="en-US" sz="1505" b="1" dirty="0">
                <a:solidFill>
                  <a:schemeClr val="accent1"/>
                </a:solidFill>
                <a:latin typeface="+mn-ea"/>
              </a:rPr>
              <a:t>解决方案</a:t>
            </a:r>
            <a:endParaRPr lang="en-US" altLang="zh-CN" sz="1505" b="1" dirty="0">
              <a:solidFill>
                <a:schemeClr val="accent1"/>
              </a:solidFill>
              <a:latin typeface="+mn-ea"/>
            </a:endParaRPr>
          </a:p>
          <a:p>
            <a:pPr>
              <a:lnSpc>
                <a:spcPct val="150000"/>
              </a:lnSpc>
            </a:pPr>
            <a:r>
              <a:rPr lang="zh-CN" altLang="en-US" sz="1317" dirty="0">
                <a:solidFill>
                  <a:schemeClr val="tx1">
                    <a:lumMod val="65000"/>
                    <a:lumOff val="35000"/>
                  </a:schemeClr>
                </a:solidFill>
                <a:latin typeface="+mn-ea"/>
              </a:rPr>
              <a:t>单击此处添加文本单击此处添加文本 单击此处添加文本单击此处添加文本</a:t>
            </a:r>
            <a:endParaRPr lang="en-US" altLang="zh-CN" sz="1317" dirty="0">
              <a:solidFill>
                <a:schemeClr val="tx1">
                  <a:lumMod val="65000"/>
                  <a:lumOff val="35000"/>
                </a:schemeClr>
              </a:solidFill>
              <a:latin typeface="+mn-ea"/>
            </a:endParaRPr>
          </a:p>
          <a:p>
            <a:pPr>
              <a:lnSpc>
                <a:spcPct val="150000"/>
              </a:lnSpc>
            </a:pPr>
            <a:r>
              <a:rPr lang="zh-CN" altLang="en-US" sz="1317" dirty="0">
                <a:solidFill>
                  <a:schemeClr val="tx1">
                    <a:lumMod val="65000"/>
                    <a:lumOff val="35000"/>
                  </a:schemeClr>
                </a:solidFill>
                <a:latin typeface="+mn-ea"/>
              </a:rPr>
              <a:t>单击此处添加文本单击此处添加文本 单击此处添加文本单击此处添加文本</a:t>
            </a:r>
            <a:endParaRPr lang="en-US" altLang="zh-CN" sz="1317" dirty="0">
              <a:solidFill>
                <a:schemeClr val="tx1">
                  <a:lumMod val="65000"/>
                  <a:lumOff val="35000"/>
                </a:schemeClr>
              </a:solidFill>
              <a:latin typeface="+mn-ea"/>
            </a:endParaRPr>
          </a:p>
        </p:txBody>
      </p:sp>
    </p:spTree>
    <p:extLst>
      <p:ext uri="{BB962C8B-B14F-4D97-AF65-F5344CB8AC3E}">
        <p14:creationId xmlns:p14="http://schemas.microsoft.com/office/powerpoint/2010/main" val="2806157314"/>
      </p:ext>
    </p:extLst>
  </p:cSld>
  <p:clrMapOvr>
    <a:masterClrMapping/>
  </p:clrMapOvr>
  <p:transition spd="med" advClick="0" advTm="4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1+#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3" presetClass="entr" presetSubtype="528" fill="hold"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par>
                                <p:cTn id="16" presetID="23" presetClass="entr" presetSubtype="528" fill="hold" nodeType="withEffect">
                                  <p:stCondLst>
                                    <p:cond delay="25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 calcmode="lin" valueType="num">
                                      <p:cBhvr>
                                        <p:cTn id="20" dur="500" fill="hold"/>
                                        <p:tgtEl>
                                          <p:spTgt spid="20"/>
                                        </p:tgtEl>
                                        <p:attrNameLst>
                                          <p:attrName>ppt_x</p:attrName>
                                        </p:attrNameLst>
                                      </p:cBhvr>
                                      <p:tavLst>
                                        <p:tav tm="0">
                                          <p:val>
                                            <p:fltVal val="0.5"/>
                                          </p:val>
                                        </p:tav>
                                        <p:tav tm="100000">
                                          <p:val>
                                            <p:strVal val="#ppt_x"/>
                                          </p:val>
                                        </p:tav>
                                      </p:tavLst>
                                    </p:anim>
                                    <p:anim calcmode="lin" valueType="num">
                                      <p:cBhvr>
                                        <p:cTn id="21" dur="500" fill="hold"/>
                                        <p:tgtEl>
                                          <p:spTgt spid="20"/>
                                        </p:tgtEl>
                                        <p:attrNameLst>
                                          <p:attrName>ppt_y</p:attrName>
                                        </p:attrNameLst>
                                      </p:cBhvr>
                                      <p:tavLst>
                                        <p:tav tm="0">
                                          <p:val>
                                            <p:fltVal val="0.5"/>
                                          </p:val>
                                        </p:tav>
                                        <p:tav tm="100000">
                                          <p:val>
                                            <p:strVal val="#ppt_y"/>
                                          </p:val>
                                        </p:tav>
                                      </p:tavLst>
                                    </p:anim>
                                  </p:childTnLst>
                                </p:cTn>
                              </p:par>
                              <p:par>
                                <p:cTn id="22" presetID="23" presetClass="entr" presetSubtype="528" fill="hold" nodeType="withEffect">
                                  <p:stCondLst>
                                    <p:cond delay="50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 calcmode="lin" valueType="num">
                                      <p:cBhvr>
                                        <p:cTn id="26" dur="500" fill="hold"/>
                                        <p:tgtEl>
                                          <p:spTgt spid="16"/>
                                        </p:tgtEl>
                                        <p:attrNameLst>
                                          <p:attrName>ppt_x</p:attrName>
                                        </p:attrNameLst>
                                      </p:cBhvr>
                                      <p:tavLst>
                                        <p:tav tm="0">
                                          <p:val>
                                            <p:fltVal val="0.5"/>
                                          </p:val>
                                        </p:tav>
                                        <p:tav tm="100000">
                                          <p:val>
                                            <p:strVal val="#ppt_x"/>
                                          </p:val>
                                        </p:tav>
                                      </p:tavLst>
                                    </p:anim>
                                    <p:anim calcmode="lin" valueType="num">
                                      <p:cBhvr>
                                        <p:cTn id="27" dur="500" fill="hold"/>
                                        <p:tgtEl>
                                          <p:spTgt spid="16"/>
                                        </p:tgtEl>
                                        <p:attrNameLst>
                                          <p:attrName>ppt_y</p:attrName>
                                        </p:attrNameLst>
                                      </p:cBhvr>
                                      <p:tavLst>
                                        <p:tav tm="0">
                                          <p:val>
                                            <p:fltVal val="0.5"/>
                                          </p:val>
                                        </p:tav>
                                        <p:tav tm="100000">
                                          <p:val>
                                            <p:strVal val="#ppt_y"/>
                                          </p:val>
                                        </p:tav>
                                      </p:tavLst>
                                    </p:anim>
                                  </p:childTnLst>
                                </p:cTn>
                              </p:par>
                              <p:par>
                                <p:cTn id="28" presetID="23" presetClass="entr" presetSubtype="528" fill="hold" nodeType="withEffect">
                                  <p:stCondLst>
                                    <p:cond delay="30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anim calcmode="lin" valueType="num">
                                      <p:cBhvr>
                                        <p:cTn id="32" dur="500" fill="hold"/>
                                        <p:tgtEl>
                                          <p:spTgt spid="23"/>
                                        </p:tgtEl>
                                        <p:attrNameLst>
                                          <p:attrName>ppt_x</p:attrName>
                                        </p:attrNameLst>
                                      </p:cBhvr>
                                      <p:tavLst>
                                        <p:tav tm="0">
                                          <p:val>
                                            <p:fltVal val="0.5"/>
                                          </p:val>
                                        </p:tav>
                                        <p:tav tm="100000">
                                          <p:val>
                                            <p:strVal val="#ppt_x"/>
                                          </p:val>
                                        </p:tav>
                                      </p:tavLst>
                                    </p:anim>
                                    <p:anim calcmode="lin" valueType="num">
                                      <p:cBhvr>
                                        <p:cTn id="33" dur="500" fill="hold"/>
                                        <p:tgtEl>
                                          <p:spTgt spid="23"/>
                                        </p:tgtEl>
                                        <p:attrNameLst>
                                          <p:attrName>ppt_y</p:attrName>
                                        </p:attrNameLst>
                                      </p:cBhvr>
                                      <p:tavLst>
                                        <p:tav tm="0">
                                          <p:val>
                                            <p:fltVal val="0.5"/>
                                          </p:val>
                                        </p:tav>
                                        <p:tav tm="100000">
                                          <p:val>
                                            <p:strVal val="#ppt_y"/>
                                          </p:val>
                                        </p:tav>
                                      </p:tavLst>
                                    </p:anim>
                                  </p:childTnLst>
                                </p:cTn>
                              </p:par>
                              <p:par>
                                <p:cTn id="34" presetID="23" presetClass="entr" presetSubtype="528" fill="hold" nodeType="withEffect">
                                  <p:stCondLst>
                                    <p:cond delay="75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fltVal val="0"/>
                                          </p:val>
                                        </p:tav>
                                        <p:tav tm="100000">
                                          <p:val>
                                            <p:strVal val="#ppt_w"/>
                                          </p:val>
                                        </p:tav>
                                      </p:tavLst>
                                    </p:anim>
                                    <p:anim calcmode="lin" valueType="num">
                                      <p:cBhvr>
                                        <p:cTn id="37" dur="500" fill="hold"/>
                                        <p:tgtEl>
                                          <p:spTgt spid="13"/>
                                        </p:tgtEl>
                                        <p:attrNameLst>
                                          <p:attrName>ppt_h</p:attrName>
                                        </p:attrNameLst>
                                      </p:cBhvr>
                                      <p:tavLst>
                                        <p:tav tm="0">
                                          <p:val>
                                            <p:fltVal val="0"/>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fltVal val="0.5"/>
                                          </p:val>
                                        </p:tav>
                                        <p:tav tm="100000">
                                          <p:val>
                                            <p:strVal val="#ppt_y"/>
                                          </p:val>
                                        </p:tav>
                                      </p:tavLst>
                                    </p:anim>
                                  </p:childTnLst>
                                </p:cTn>
                              </p:par>
                              <p:par>
                                <p:cTn id="40" presetID="23" presetClass="entr" presetSubtype="528" fill="hold" nodeType="withEffect">
                                  <p:stCondLst>
                                    <p:cond delay="100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20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75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extLst mod="1">
    <p:ext uri="{E180D4A7-C9FB-4DFB-919C-405C955672EB}">
      <p14:showEvtLst xmlns:p14="http://schemas.microsoft.com/office/powerpoint/2010/main">
        <p14:playEvt time="0" objId="30"/>
      </p14:showEvtLst>
    </p:ext>
  </p:extLs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Freeform 6"/>
          <p:cNvSpPr>
            <a:spLocks/>
          </p:cNvSpPr>
          <p:nvPr/>
        </p:nvSpPr>
        <p:spPr bwMode="auto">
          <a:xfrm>
            <a:off x="2112052" y="4301392"/>
            <a:ext cx="953319" cy="640837"/>
          </a:xfrm>
          <a:custGeom>
            <a:avLst/>
            <a:gdLst>
              <a:gd name="T0" fmla="*/ 0 w 1113"/>
              <a:gd name="T1" fmla="*/ 0 h 757"/>
              <a:gd name="T2" fmla="*/ 1113 w 1113"/>
              <a:gd name="T3" fmla="*/ 0 h 757"/>
              <a:gd name="T4" fmla="*/ 1113 w 1113"/>
              <a:gd name="T5" fmla="*/ 685 h 757"/>
              <a:gd name="T6" fmla="*/ 249 w 1113"/>
              <a:gd name="T7" fmla="*/ 685 h 757"/>
              <a:gd name="T8" fmla="*/ 177 w 1113"/>
              <a:gd name="T9" fmla="*/ 757 h 757"/>
              <a:gd name="T10" fmla="*/ 105 w 1113"/>
              <a:gd name="T11" fmla="*/ 685 h 757"/>
              <a:gd name="T12" fmla="*/ 0 w 1113"/>
              <a:gd name="T13" fmla="*/ 685 h 757"/>
              <a:gd name="T14" fmla="*/ 0 w 1113"/>
              <a:gd name="T15" fmla="*/ 0 h 7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3" h="757">
                <a:moveTo>
                  <a:pt x="0" y="0"/>
                </a:moveTo>
                <a:lnTo>
                  <a:pt x="1113" y="0"/>
                </a:lnTo>
                <a:lnTo>
                  <a:pt x="1113" y="685"/>
                </a:lnTo>
                <a:lnTo>
                  <a:pt x="249" y="685"/>
                </a:lnTo>
                <a:lnTo>
                  <a:pt x="177" y="757"/>
                </a:lnTo>
                <a:lnTo>
                  <a:pt x="105" y="685"/>
                </a:lnTo>
                <a:lnTo>
                  <a:pt x="0" y="685"/>
                </a:lnTo>
                <a:lnTo>
                  <a:pt x="0" y="0"/>
                </a:lnTo>
                <a:close/>
              </a:path>
            </a:pathLst>
          </a:custGeom>
          <a:solidFill>
            <a:schemeClr val="accent3"/>
          </a:solidFill>
          <a:ln w="57150">
            <a:solidFill>
              <a:schemeClr val="bg1"/>
            </a:solidFill>
          </a:ln>
          <a:effectLst>
            <a:innerShdw blurRad="63500" dist="50800" dir="13500000">
              <a:prstClr val="black">
                <a:alpha val="50000"/>
              </a:prstClr>
            </a:innerShdw>
          </a:effectLst>
          <a:extLst/>
        </p:spPr>
        <p:txBody>
          <a:bodyPr vert="horz" wrap="square" lIns="68243" tIns="34121" rIns="68243" bIns="34121" numCol="1" anchor="t" anchorCtr="0" compatLnSpc="1">
            <a:prstTxWarp prst="textNoShape">
              <a:avLst/>
            </a:prstTxWarp>
          </a:bodyPr>
          <a:lstStyle/>
          <a:p>
            <a:pPr defTabSz="910314"/>
            <a:endParaRPr lang="zh-CN" altLang="en-US" sz="1505">
              <a:solidFill>
                <a:prstClr val="black"/>
              </a:solidFill>
              <a:latin typeface="Arial"/>
              <a:ea typeface="微软雅黑"/>
            </a:endParaRPr>
          </a:p>
        </p:txBody>
      </p:sp>
      <p:sp>
        <p:nvSpPr>
          <p:cNvPr id="38" name="Freeform 8"/>
          <p:cNvSpPr>
            <a:spLocks/>
          </p:cNvSpPr>
          <p:nvPr/>
        </p:nvSpPr>
        <p:spPr bwMode="auto">
          <a:xfrm>
            <a:off x="1158733" y="810823"/>
            <a:ext cx="2898040" cy="3388797"/>
          </a:xfrm>
          <a:custGeom>
            <a:avLst/>
            <a:gdLst>
              <a:gd name="T0" fmla="*/ 133 w 3381"/>
              <a:gd name="T1" fmla="*/ 2348 h 3999"/>
              <a:gd name="T2" fmla="*/ 0 w 3381"/>
              <a:gd name="T3" fmla="*/ 1703 h 3999"/>
              <a:gd name="T4" fmla="*/ 282 w 3381"/>
              <a:gd name="T5" fmla="*/ 767 h 3999"/>
              <a:gd name="T6" fmla="*/ 1039 w 3381"/>
              <a:gd name="T7" fmla="*/ 133 h 3999"/>
              <a:gd name="T8" fmla="*/ 1689 w 3381"/>
              <a:gd name="T9" fmla="*/ 0 h 3999"/>
              <a:gd name="T10" fmla="*/ 2885 w 3381"/>
              <a:gd name="T11" fmla="*/ 495 h 3999"/>
              <a:gd name="T12" fmla="*/ 3381 w 3381"/>
              <a:gd name="T13" fmla="*/ 1691 h 3999"/>
              <a:gd name="T14" fmla="*/ 3097 w 3381"/>
              <a:gd name="T15" fmla="*/ 2624 h 3999"/>
              <a:gd name="T16" fmla="*/ 2346 w 3381"/>
              <a:gd name="T17" fmla="*/ 3248 h 3999"/>
              <a:gd name="T18" fmla="*/ 2281 w 3381"/>
              <a:gd name="T19" fmla="*/ 3304 h 3999"/>
              <a:gd name="T20" fmla="*/ 2256 w 3381"/>
              <a:gd name="T21" fmla="*/ 3388 h 3999"/>
              <a:gd name="T22" fmla="*/ 2256 w 3381"/>
              <a:gd name="T23" fmla="*/ 3718 h 3999"/>
              <a:gd name="T24" fmla="*/ 1699 w 3381"/>
              <a:gd name="T25" fmla="*/ 3999 h 3999"/>
              <a:gd name="T26" fmla="*/ 1142 w 3381"/>
              <a:gd name="T27" fmla="*/ 3718 h 3999"/>
              <a:gd name="T28" fmla="*/ 1142 w 3381"/>
              <a:gd name="T29" fmla="*/ 3388 h 3999"/>
              <a:gd name="T30" fmla="*/ 1354 w 3381"/>
              <a:gd name="T31" fmla="*/ 2691 h 3999"/>
              <a:gd name="T32" fmla="*/ 1916 w 3381"/>
              <a:gd name="T33" fmla="*/ 2226 h 3999"/>
              <a:gd name="T34" fmla="*/ 2171 w 3381"/>
              <a:gd name="T35" fmla="*/ 2011 h 3999"/>
              <a:gd name="T36" fmla="*/ 2267 w 3381"/>
              <a:gd name="T37" fmla="*/ 1691 h 3999"/>
              <a:gd name="T38" fmla="*/ 2098 w 3381"/>
              <a:gd name="T39" fmla="*/ 1283 h 3999"/>
              <a:gd name="T40" fmla="*/ 1689 w 3381"/>
              <a:gd name="T41" fmla="*/ 1113 h 3999"/>
              <a:gd name="T42" fmla="*/ 1469 w 3381"/>
              <a:gd name="T43" fmla="*/ 1155 h 3999"/>
              <a:gd name="T44" fmla="*/ 1212 w 3381"/>
              <a:gd name="T45" fmla="*/ 1375 h 3999"/>
              <a:gd name="T46" fmla="*/ 1113 w 3381"/>
              <a:gd name="T47" fmla="*/ 1703 h 3999"/>
              <a:gd name="T48" fmla="*/ 1155 w 3381"/>
              <a:gd name="T49" fmla="*/ 1918 h 3999"/>
              <a:gd name="T50" fmla="*/ 133 w 3381"/>
              <a:gd name="T51" fmla="*/ 2348 h 3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381" h="3999">
                <a:moveTo>
                  <a:pt x="133" y="2348"/>
                </a:moveTo>
                <a:cubicBezTo>
                  <a:pt x="42" y="2134"/>
                  <a:pt x="0" y="1915"/>
                  <a:pt x="0" y="1703"/>
                </a:cubicBezTo>
                <a:cubicBezTo>
                  <a:pt x="0" y="1368"/>
                  <a:pt x="102" y="1042"/>
                  <a:pt x="282" y="767"/>
                </a:cubicBezTo>
                <a:cubicBezTo>
                  <a:pt x="461" y="492"/>
                  <a:pt x="721" y="267"/>
                  <a:pt x="1039" y="133"/>
                </a:cubicBezTo>
                <a:cubicBezTo>
                  <a:pt x="1240" y="48"/>
                  <a:pt x="1459" y="0"/>
                  <a:pt x="1689" y="0"/>
                </a:cubicBezTo>
                <a:cubicBezTo>
                  <a:pt x="2156" y="0"/>
                  <a:pt x="2579" y="189"/>
                  <a:pt x="2885" y="495"/>
                </a:cubicBezTo>
                <a:cubicBezTo>
                  <a:pt x="3191" y="802"/>
                  <a:pt x="3381" y="1224"/>
                  <a:pt x="3381" y="1691"/>
                </a:cubicBezTo>
                <a:cubicBezTo>
                  <a:pt x="3381" y="2028"/>
                  <a:pt x="3278" y="2352"/>
                  <a:pt x="3097" y="2624"/>
                </a:cubicBezTo>
                <a:cubicBezTo>
                  <a:pt x="2918" y="2895"/>
                  <a:pt x="2659" y="3115"/>
                  <a:pt x="2346" y="3248"/>
                </a:cubicBezTo>
                <a:cubicBezTo>
                  <a:pt x="2320" y="3259"/>
                  <a:pt x="2298" y="3279"/>
                  <a:pt x="2281" y="3304"/>
                </a:cubicBezTo>
                <a:cubicBezTo>
                  <a:pt x="2265" y="3328"/>
                  <a:pt x="2256" y="3357"/>
                  <a:pt x="2256" y="3388"/>
                </a:cubicBezTo>
                <a:lnTo>
                  <a:pt x="2256" y="3718"/>
                </a:lnTo>
                <a:lnTo>
                  <a:pt x="1699" y="3999"/>
                </a:lnTo>
                <a:lnTo>
                  <a:pt x="1142" y="3718"/>
                </a:lnTo>
                <a:lnTo>
                  <a:pt x="1142" y="3388"/>
                </a:lnTo>
                <a:cubicBezTo>
                  <a:pt x="1142" y="3137"/>
                  <a:pt x="1219" y="2895"/>
                  <a:pt x="1354" y="2691"/>
                </a:cubicBezTo>
                <a:cubicBezTo>
                  <a:pt x="1488" y="2489"/>
                  <a:pt x="1681" y="2325"/>
                  <a:pt x="1916" y="2226"/>
                </a:cubicBezTo>
                <a:cubicBezTo>
                  <a:pt x="2020" y="2181"/>
                  <a:pt x="2108" y="2106"/>
                  <a:pt x="2171" y="2011"/>
                </a:cubicBezTo>
                <a:cubicBezTo>
                  <a:pt x="2232" y="1918"/>
                  <a:pt x="2267" y="1808"/>
                  <a:pt x="2267" y="1691"/>
                </a:cubicBezTo>
                <a:cubicBezTo>
                  <a:pt x="2267" y="1532"/>
                  <a:pt x="2203" y="1387"/>
                  <a:pt x="2098" y="1283"/>
                </a:cubicBezTo>
                <a:cubicBezTo>
                  <a:pt x="1993" y="1178"/>
                  <a:pt x="1849" y="1113"/>
                  <a:pt x="1689" y="1113"/>
                </a:cubicBezTo>
                <a:cubicBezTo>
                  <a:pt x="1606" y="1113"/>
                  <a:pt x="1532" y="1128"/>
                  <a:pt x="1469" y="1155"/>
                </a:cubicBezTo>
                <a:cubicBezTo>
                  <a:pt x="1365" y="1199"/>
                  <a:pt x="1276" y="1278"/>
                  <a:pt x="1212" y="1375"/>
                </a:cubicBezTo>
                <a:cubicBezTo>
                  <a:pt x="1149" y="1472"/>
                  <a:pt x="1113" y="1586"/>
                  <a:pt x="1113" y="1703"/>
                </a:cubicBezTo>
                <a:cubicBezTo>
                  <a:pt x="1113" y="1777"/>
                  <a:pt x="1127" y="1850"/>
                  <a:pt x="1155" y="1918"/>
                </a:cubicBezTo>
                <a:lnTo>
                  <a:pt x="133" y="2348"/>
                </a:lnTo>
                <a:close/>
              </a:path>
            </a:pathLst>
          </a:custGeom>
          <a:solidFill>
            <a:schemeClr val="accent4"/>
          </a:solidFill>
          <a:ln w="57150">
            <a:solidFill>
              <a:schemeClr val="bg1"/>
            </a:solidFill>
          </a:ln>
          <a:effectLst>
            <a:innerShdw blurRad="63500" dist="50800" dir="13500000">
              <a:prstClr val="black">
                <a:alpha val="50000"/>
              </a:prstClr>
            </a:innerShdw>
          </a:effectLst>
          <a:extLst/>
        </p:spPr>
        <p:txBody>
          <a:bodyPr vert="horz" wrap="square" lIns="68243" tIns="34121" rIns="68243" bIns="34121" numCol="1" anchor="t" anchorCtr="0" compatLnSpc="1">
            <a:prstTxWarp prst="textNoShape">
              <a:avLst/>
            </a:prstTxWarp>
          </a:bodyPr>
          <a:lstStyle/>
          <a:p>
            <a:pPr defTabSz="910314"/>
            <a:endParaRPr lang="zh-CN" altLang="en-US" sz="1505">
              <a:solidFill>
                <a:prstClr val="black"/>
              </a:solidFill>
              <a:latin typeface="Arial"/>
              <a:ea typeface="微软雅黑"/>
            </a:endParaRPr>
          </a:p>
        </p:txBody>
      </p:sp>
      <p:sp>
        <p:nvSpPr>
          <p:cNvPr id="39" name="Freeform 9"/>
          <p:cNvSpPr>
            <a:spLocks/>
          </p:cNvSpPr>
          <p:nvPr/>
        </p:nvSpPr>
        <p:spPr bwMode="auto">
          <a:xfrm>
            <a:off x="1895444" y="810824"/>
            <a:ext cx="1982807" cy="1224058"/>
          </a:xfrm>
          <a:custGeom>
            <a:avLst/>
            <a:gdLst>
              <a:gd name="T0" fmla="*/ 0 w 2313"/>
              <a:gd name="T1" fmla="*/ 221 h 1445"/>
              <a:gd name="T2" fmla="*/ 179 w 2313"/>
              <a:gd name="T3" fmla="*/ 133 h 1445"/>
              <a:gd name="T4" fmla="*/ 829 w 2313"/>
              <a:gd name="T5" fmla="*/ 0 h 1445"/>
              <a:gd name="T6" fmla="*/ 2025 w 2313"/>
              <a:gd name="T7" fmla="*/ 495 h 1445"/>
              <a:gd name="T8" fmla="*/ 2313 w 2313"/>
              <a:gd name="T9" fmla="*/ 879 h 1445"/>
              <a:gd name="T10" fmla="*/ 1353 w 2313"/>
              <a:gd name="T11" fmla="*/ 1445 h 1445"/>
              <a:gd name="T12" fmla="*/ 1238 w 2313"/>
              <a:gd name="T13" fmla="*/ 1283 h 1445"/>
              <a:gd name="T14" fmla="*/ 829 w 2313"/>
              <a:gd name="T15" fmla="*/ 1113 h 1445"/>
              <a:gd name="T16" fmla="*/ 609 w 2313"/>
              <a:gd name="T17" fmla="*/ 1155 h 1445"/>
              <a:gd name="T18" fmla="*/ 552 w 2313"/>
              <a:gd name="T19" fmla="*/ 1184 h 1445"/>
              <a:gd name="T20" fmla="*/ 0 w 2313"/>
              <a:gd name="T21" fmla="*/ 221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13" h="1445">
                <a:moveTo>
                  <a:pt x="0" y="221"/>
                </a:moveTo>
                <a:cubicBezTo>
                  <a:pt x="57" y="189"/>
                  <a:pt x="117" y="159"/>
                  <a:pt x="179" y="133"/>
                </a:cubicBezTo>
                <a:cubicBezTo>
                  <a:pt x="380" y="48"/>
                  <a:pt x="599" y="0"/>
                  <a:pt x="829" y="0"/>
                </a:cubicBezTo>
                <a:cubicBezTo>
                  <a:pt x="1296" y="0"/>
                  <a:pt x="1719" y="189"/>
                  <a:pt x="2025" y="495"/>
                </a:cubicBezTo>
                <a:cubicBezTo>
                  <a:pt x="2138" y="609"/>
                  <a:pt x="2236" y="738"/>
                  <a:pt x="2313" y="879"/>
                </a:cubicBezTo>
                <a:lnTo>
                  <a:pt x="1353" y="1445"/>
                </a:lnTo>
                <a:cubicBezTo>
                  <a:pt x="1324" y="1385"/>
                  <a:pt x="1285" y="1330"/>
                  <a:pt x="1238" y="1283"/>
                </a:cubicBezTo>
                <a:cubicBezTo>
                  <a:pt x="1133" y="1178"/>
                  <a:pt x="989" y="1113"/>
                  <a:pt x="829" y="1113"/>
                </a:cubicBezTo>
                <a:cubicBezTo>
                  <a:pt x="746" y="1113"/>
                  <a:pt x="672" y="1128"/>
                  <a:pt x="609" y="1155"/>
                </a:cubicBezTo>
                <a:cubicBezTo>
                  <a:pt x="590" y="1163"/>
                  <a:pt x="570" y="1173"/>
                  <a:pt x="552" y="1184"/>
                </a:cubicBezTo>
                <a:lnTo>
                  <a:pt x="0" y="221"/>
                </a:lnTo>
                <a:close/>
              </a:path>
            </a:pathLst>
          </a:custGeom>
          <a:solidFill>
            <a:schemeClr val="accent1"/>
          </a:solidFill>
          <a:ln w="57150">
            <a:solidFill>
              <a:schemeClr val="bg1"/>
            </a:solidFill>
          </a:ln>
          <a:effectLst>
            <a:innerShdw blurRad="63500" dist="50800" dir="13500000">
              <a:prstClr val="black">
                <a:alpha val="50000"/>
              </a:prstClr>
            </a:innerShdw>
          </a:effectLst>
          <a:extLst/>
        </p:spPr>
        <p:txBody>
          <a:bodyPr vert="horz" wrap="square" lIns="68243" tIns="34121" rIns="68243" bIns="34121" numCol="1" anchor="t" anchorCtr="0" compatLnSpc="1">
            <a:prstTxWarp prst="textNoShape">
              <a:avLst/>
            </a:prstTxWarp>
          </a:bodyPr>
          <a:lstStyle/>
          <a:p>
            <a:pPr defTabSz="910314"/>
            <a:endParaRPr lang="zh-CN" altLang="en-US" sz="1505">
              <a:solidFill>
                <a:prstClr val="black"/>
              </a:solidFill>
              <a:latin typeface="Arial"/>
              <a:ea typeface="微软雅黑"/>
            </a:endParaRPr>
          </a:p>
        </p:txBody>
      </p:sp>
      <p:sp>
        <p:nvSpPr>
          <p:cNvPr id="40" name="Freeform 10"/>
          <p:cNvSpPr>
            <a:spLocks/>
          </p:cNvSpPr>
          <p:nvPr/>
        </p:nvSpPr>
        <p:spPr bwMode="auto">
          <a:xfrm>
            <a:off x="2940404" y="1504573"/>
            <a:ext cx="1116371" cy="1768477"/>
          </a:xfrm>
          <a:custGeom>
            <a:avLst/>
            <a:gdLst>
              <a:gd name="T0" fmla="*/ 1061 w 1303"/>
              <a:gd name="T1" fmla="*/ 0 h 2087"/>
              <a:gd name="T2" fmla="*/ 1303 w 1303"/>
              <a:gd name="T3" fmla="*/ 872 h 2087"/>
              <a:gd name="T4" fmla="*/ 1019 w 1303"/>
              <a:gd name="T5" fmla="*/ 1805 h 2087"/>
              <a:gd name="T6" fmla="*/ 785 w 1303"/>
              <a:gd name="T7" fmla="*/ 2087 h 2087"/>
              <a:gd name="T8" fmla="*/ 0 w 1303"/>
              <a:gd name="T9" fmla="*/ 1301 h 2087"/>
              <a:gd name="T10" fmla="*/ 93 w 1303"/>
              <a:gd name="T11" fmla="*/ 1192 h 2087"/>
              <a:gd name="T12" fmla="*/ 189 w 1303"/>
              <a:gd name="T13" fmla="*/ 872 h 2087"/>
              <a:gd name="T14" fmla="*/ 101 w 1303"/>
              <a:gd name="T15" fmla="*/ 566 h 2087"/>
              <a:gd name="T16" fmla="*/ 1061 w 1303"/>
              <a:gd name="T17" fmla="*/ 0 h 2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3" h="2087">
                <a:moveTo>
                  <a:pt x="1061" y="0"/>
                </a:moveTo>
                <a:cubicBezTo>
                  <a:pt x="1214" y="255"/>
                  <a:pt x="1303" y="553"/>
                  <a:pt x="1303" y="872"/>
                </a:cubicBezTo>
                <a:cubicBezTo>
                  <a:pt x="1303" y="1209"/>
                  <a:pt x="1200" y="1533"/>
                  <a:pt x="1019" y="1805"/>
                </a:cubicBezTo>
                <a:cubicBezTo>
                  <a:pt x="952" y="1907"/>
                  <a:pt x="874" y="2001"/>
                  <a:pt x="785" y="2087"/>
                </a:cubicBezTo>
                <a:lnTo>
                  <a:pt x="0" y="1301"/>
                </a:lnTo>
                <a:cubicBezTo>
                  <a:pt x="35" y="1269"/>
                  <a:pt x="66" y="1232"/>
                  <a:pt x="93" y="1192"/>
                </a:cubicBezTo>
                <a:cubicBezTo>
                  <a:pt x="154" y="1099"/>
                  <a:pt x="189" y="989"/>
                  <a:pt x="189" y="872"/>
                </a:cubicBezTo>
                <a:cubicBezTo>
                  <a:pt x="189" y="760"/>
                  <a:pt x="157" y="655"/>
                  <a:pt x="101" y="566"/>
                </a:cubicBezTo>
                <a:lnTo>
                  <a:pt x="1061" y="0"/>
                </a:lnTo>
                <a:close/>
              </a:path>
            </a:pathLst>
          </a:custGeom>
          <a:solidFill>
            <a:schemeClr val="accent2"/>
          </a:solidFill>
          <a:ln w="57150">
            <a:solidFill>
              <a:schemeClr val="bg1"/>
            </a:solidFill>
          </a:ln>
          <a:effectLst>
            <a:innerShdw blurRad="63500" dist="50800" dir="13500000">
              <a:prstClr val="black">
                <a:alpha val="50000"/>
              </a:prstClr>
            </a:innerShdw>
          </a:effectLst>
          <a:extLst/>
        </p:spPr>
        <p:txBody>
          <a:bodyPr vert="horz" wrap="square" lIns="68243" tIns="34121" rIns="68243" bIns="34121" numCol="1" anchor="t" anchorCtr="0" compatLnSpc="1">
            <a:prstTxWarp prst="textNoShape">
              <a:avLst/>
            </a:prstTxWarp>
          </a:bodyPr>
          <a:lstStyle/>
          <a:p>
            <a:pPr defTabSz="910314"/>
            <a:endParaRPr lang="zh-CN" altLang="en-US" sz="1505">
              <a:solidFill>
                <a:prstClr val="black"/>
              </a:solidFill>
              <a:latin typeface="Arial"/>
              <a:ea typeface="微软雅黑"/>
            </a:endParaRPr>
          </a:p>
        </p:txBody>
      </p:sp>
      <p:sp>
        <p:nvSpPr>
          <p:cNvPr id="41" name="Freeform 11"/>
          <p:cNvSpPr>
            <a:spLocks/>
          </p:cNvSpPr>
          <p:nvPr/>
        </p:nvSpPr>
        <p:spPr bwMode="auto">
          <a:xfrm>
            <a:off x="1144450" y="996606"/>
            <a:ext cx="1224675" cy="1803753"/>
          </a:xfrm>
          <a:custGeom>
            <a:avLst/>
            <a:gdLst>
              <a:gd name="T0" fmla="*/ 149 w 1428"/>
              <a:gd name="T1" fmla="*/ 2129 h 2129"/>
              <a:gd name="T2" fmla="*/ 25 w 1428"/>
              <a:gd name="T3" fmla="*/ 1325 h 2129"/>
              <a:gd name="T4" fmla="*/ 296 w 1428"/>
              <a:gd name="T5" fmla="*/ 552 h 2129"/>
              <a:gd name="T6" fmla="*/ 554 w 1428"/>
              <a:gd name="T7" fmla="*/ 242 h 2129"/>
              <a:gd name="T8" fmla="*/ 880 w 1428"/>
              <a:gd name="T9" fmla="*/ 0 h 2129"/>
              <a:gd name="T10" fmla="*/ 1428 w 1428"/>
              <a:gd name="T11" fmla="*/ 965 h 2129"/>
              <a:gd name="T12" fmla="*/ 1319 w 1428"/>
              <a:gd name="T13" fmla="*/ 1046 h 2129"/>
              <a:gd name="T14" fmla="*/ 1227 w 1428"/>
              <a:gd name="T15" fmla="*/ 1157 h 2129"/>
              <a:gd name="T16" fmla="*/ 1130 w 1428"/>
              <a:gd name="T17" fmla="*/ 1429 h 2129"/>
              <a:gd name="T18" fmla="*/ 1171 w 1428"/>
              <a:gd name="T19" fmla="*/ 1699 h 2129"/>
              <a:gd name="T20" fmla="*/ 149 w 1428"/>
              <a:gd name="T21" fmla="*/ 2129 h 2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28" h="2129">
                <a:moveTo>
                  <a:pt x="149" y="2129"/>
                </a:moveTo>
                <a:cubicBezTo>
                  <a:pt x="37" y="1865"/>
                  <a:pt x="0" y="1590"/>
                  <a:pt x="25" y="1325"/>
                </a:cubicBezTo>
                <a:cubicBezTo>
                  <a:pt x="52" y="1048"/>
                  <a:pt x="147" y="782"/>
                  <a:pt x="296" y="552"/>
                </a:cubicBezTo>
                <a:cubicBezTo>
                  <a:pt x="370" y="438"/>
                  <a:pt x="457" y="334"/>
                  <a:pt x="554" y="242"/>
                </a:cubicBezTo>
                <a:cubicBezTo>
                  <a:pt x="651" y="149"/>
                  <a:pt x="761" y="68"/>
                  <a:pt x="880" y="0"/>
                </a:cubicBezTo>
                <a:lnTo>
                  <a:pt x="1428" y="965"/>
                </a:lnTo>
                <a:cubicBezTo>
                  <a:pt x="1389" y="987"/>
                  <a:pt x="1353" y="1015"/>
                  <a:pt x="1319" y="1046"/>
                </a:cubicBezTo>
                <a:cubicBezTo>
                  <a:pt x="1283" y="1080"/>
                  <a:pt x="1252" y="1117"/>
                  <a:pt x="1227" y="1157"/>
                </a:cubicBezTo>
                <a:cubicBezTo>
                  <a:pt x="1173" y="1239"/>
                  <a:pt x="1139" y="1333"/>
                  <a:pt x="1130" y="1429"/>
                </a:cubicBezTo>
                <a:cubicBezTo>
                  <a:pt x="1122" y="1519"/>
                  <a:pt x="1134" y="1611"/>
                  <a:pt x="1171" y="1699"/>
                </a:cubicBezTo>
                <a:lnTo>
                  <a:pt x="149" y="2129"/>
                </a:lnTo>
                <a:close/>
              </a:path>
            </a:pathLst>
          </a:custGeom>
          <a:solidFill>
            <a:schemeClr val="bg2"/>
          </a:solidFill>
          <a:ln w="57150">
            <a:solidFill>
              <a:schemeClr val="bg1"/>
            </a:solidFill>
          </a:ln>
          <a:effectLst>
            <a:innerShdw blurRad="63500" dist="50800" dir="13500000">
              <a:prstClr val="black">
                <a:alpha val="50000"/>
              </a:prstClr>
            </a:innerShdw>
          </a:effectLst>
          <a:extLst/>
        </p:spPr>
        <p:txBody>
          <a:bodyPr vert="horz" wrap="square" lIns="68243" tIns="34121" rIns="68243" bIns="34121" numCol="1" anchor="t" anchorCtr="0" compatLnSpc="1">
            <a:prstTxWarp prst="textNoShape">
              <a:avLst/>
            </a:prstTxWarp>
          </a:bodyPr>
          <a:lstStyle/>
          <a:p>
            <a:pPr defTabSz="910314"/>
            <a:endParaRPr lang="zh-CN" altLang="en-US" sz="1505">
              <a:solidFill>
                <a:prstClr val="black"/>
              </a:solidFill>
              <a:latin typeface="Arial"/>
              <a:ea typeface="微软雅黑"/>
            </a:endParaRPr>
          </a:p>
        </p:txBody>
      </p:sp>
      <p:grpSp>
        <p:nvGrpSpPr>
          <p:cNvPr id="42" name="组合 41"/>
          <p:cNvGrpSpPr/>
          <p:nvPr/>
        </p:nvGrpSpPr>
        <p:grpSpPr>
          <a:xfrm>
            <a:off x="1248292" y="1493224"/>
            <a:ext cx="863758" cy="1172725"/>
            <a:chOff x="1681435" y="1637023"/>
            <a:chExt cx="1152128" cy="1583281"/>
          </a:xfrm>
        </p:grpSpPr>
        <p:sp>
          <p:nvSpPr>
            <p:cNvPr id="43" name="TextBox 42"/>
            <p:cNvSpPr txBox="1"/>
            <p:nvPr/>
          </p:nvSpPr>
          <p:spPr>
            <a:xfrm>
              <a:off x="2007270" y="1637023"/>
              <a:ext cx="524280" cy="671939"/>
            </a:xfrm>
            <a:prstGeom prst="rect">
              <a:avLst/>
            </a:prstGeom>
            <a:noFill/>
          </p:spPr>
          <p:txBody>
            <a:bodyPr wrap="none" rtlCol="0">
              <a:spAutoFit/>
            </a:bodyPr>
            <a:lstStyle/>
            <a:p>
              <a:pPr defTabSz="910314"/>
              <a:r>
                <a:rPr lang="en-US" altLang="zh-CN" sz="2634" b="1" dirty="0">
                  <a:solidFill>
                    <a:srgbClr val="F8F8F8"/>
                  </a:solidFill>
                  <a:latin typeface="微软雅黑"/>
                  <a:ea typeface="微软雅黑"/>
                </a:rPr>
                <a:t>1</a:t>
              </a:r>
              <a:endParaRPr lang="zh-CN" altLang="en-US" sz="2634" b="1" dirty="0">
                <a:solidFill>
                  <a:srgbClr val="F8F8F8"/>
                </a:solidFill>
                <a:latin typeface="微软雅黑"/>
                <a:ea typeface="微软雅黑"/>
              </a:endParaRPr>
            </a:p>
          </p:txBody>
        </p:sp>
        <p:sp>
          <p:nvSpPr>
            <p:cNvPr id="44" name="TextBox 43"/>
            <p:cNvSpPr txBox="1"/>
            <p:nvPr/>
          </p:nvSpPr>
          <p:spPr>
            <a:xfrm>
              <a:off x="1681435" y="2157597"/>
              <a:ext cx="1152128" cy="1062707"/>
            </a:xfrm>
            <a:prstGeom prst="rect">
              <a:avLst/>
            </a:prstGeom>
            <a:noFill/>
          </p:spPr>
          <p:txBody>
            <a:bodyPr wrap="square" rtlCol="0">
              <a:spAutoFit/>
            </a:bodyPr>
            <a:lstStyle/>
            <a:p>
              <a:pPr algn="ctr" defTabSz="910314"/>
              <a:r>
                <a:rPr lang="zh-CN" altLang="en-US" sz="1505" dirty="0">
                  <a:solidFill>
                    <a:srgbClr val="F8F8F8"/>
                  </a:solidFill>
                  <a:latin typeface="微软雅黑"/>
                  <a:ea typeface="微软雅黑"/>
                </a:rPr>
                <a:t>请输入您的文字</a:t>
              </a:r>
            </a:p>
          </p:txBody>
        </p:sp>
      </p:grpSp>
      <p:grpSp>
        <p:nvGrpSpPr>
          <p:cNvPr id="45" name="组合 44"/>
          <p:cNvGrpSpPr/>
          <p:nvPr/>
        </p:nvGrpSpPr>
        <p:grpSpPr>
          <a:xfrm>
            <a:off x="2477010" y="888326"/>
            <a:ext cx="863758" cy="899314"/>
            <a:chOff x="3362324" y="871906"/>
            <a:chExt cx="1152128" cy="1214152"/>
          </a:xfrm>
        </p:grpSpPr>
        <p:sp>
          <p:nvSpPr>
            <p:cNvPr id="46" name="TextBox 45"/>
            <p:cNvSpPr txBox="1"/>
            <p:nvPr/>
          </p:nvSpPr>
          <p:spPr>
            <a:xfrm>
              <a:off x="3616226" y="871906"/>
              <a:ext cx="483656" cy="593596"/>
            </a:xfrm>
            <a:prstGeom prst="rect">
              <a:avLst/>
            </a:prstGeom>
            <a:noFill/>
          </p:spPr>
          <p:txBody>
            <a:bodyPr wrap="none" rtlCol="0">
              <a:spAutoFit/>
            </a:bodyPr>
            <a:lstStyle/>
            <a:p>
              <a:pPr defTabSz="910314"/>
              <a:r>
                <a:rPr lang="en-US" altLang="zh-CN" sz="2257" b="1" dirty="0">
                  <a:solidFill>
                    <a:srgbClr val="F8F8F8"/>
                  </a:solidFill>
                  <a:latin typeface="微软雅黑"/>
                  <a:ea typeface="微软雅黑"/>
                </a:rPr>
                <a:t>2</a:t>
              </a:r>
              <a:endParaRPr lang="zh-CN" altLang="en-US" sz="2257" b="1" dirty="0">
                <a:solidFill>
                  <a:srgbClr val="F8F8F8"/>
                </a:solidFill>
                <a:latin typeface="微软雅黑"/>
                <a:ea typeface="微软雅黑"/>
              </a:endParaRPr>
            </a:p>
          </p:txBody>
        </p:sp>
        <p:sp>
          <p:nvSpPr>
            <p:cNvPr id="47" name="TextBox 46"/>
            <p:cNvSpPr txBox="1"/>
            <p:nvPr/>
          </p:nvSpPr>
          <p:spPr>
            <a:xfrm>
              <a:off x="3362324" y="1414119"/>
              <a:ext cx="1152128" cy="671939"/>
            </a:xfrm>
            <a:prstGeom prst="rect">
              <a:avLst/>
            </a:prstGeom>
            <a:noFill/>
          </p:spPr>
          <p:txBody>
            <a:bodyPr wrap="square" rtlCol="0">
              <a:spAutoFit/>
            </a:bodyPr>
            <a:lstStyle/>
            <a:p>
              <a:pPr algn="ctr" defTabSz="910314"/>
              <a:r>
                <a:rPr lang="zh-CN" altLang="en-US" sz="1317" dirty="0">
                  <a:solidFill>
                    <a:srgbClr val="F8F8F8"/>
                  </a:solidFill>
                  <a:latin typeface="微软雅黑"/>
                  <a:ea typeface="微软雅黑"/>
                </a:rPr>
                <a:t>请输入您的文字</a:t>
              </a:r>
            </a:p>
          </p:txBody>
        </p:sp>
      </p:grpSp>
      <p:grpSp>
        <p:nvGrpSpPr>
          <p:cNvPr id="48" name="组合 47"/>
          <p:cNvGrpSpPr/>
          <p:nvPr/>
        </p:nvGrpSpPr>
        <p:grpSpPr>
          <a:xfrm>
            <a:off x="3090021" y="1886551"/>
            <a:ext cx="863758" cy="1241370"/>
            <a:chOff x="4138032" y="2168050"/>
            <a:chExt cx="1152128" cy="1675956"/>
          </a:xfrm>
        </p:grpSpPr>
        <p:sp>
          <p:nvSpPr>
            <p:cNvPr id="49" name="TextBox 48"/>
            <p:cNvSpPr txBox="1"/>
            <p:nvPr/>
          </p:nvSpPr>
          <p:spPr>
            <a:xfrm>
              <a:off x="4463867" y="2168050"/>
              <a:ext cx="524280" cy="671938"/>
            </a:xfrm>
            <a:prstGeom prst="rect">
              <a:avLst/>
            </a:prstGeom>
            <a:noFill/>
          </p:spPr>
          <p:txBody>
            <a:bodyPr wrap="none" rtlCol="0">
              <a:spAutoFit/>
            </a:bodyPr>
            <a:lstStyle/>
            <a:p>
              <a:pPr defTabSz="910314"/>
              <a:r>
                <a:rPr lang="en-US" altLang="zh-CN" sz="2634" b="1" dirty="0">
                  <a:solidFill>
                    <a:srgbClr val="F8F8F8"/>
                  </a:solidFill>
                  <a:latin typeface="微软雅黑"/>
                  <a:ea typeface="微软雅黑"/>
                </a:rPr>
                <a:t>3</a:t>
              </a:r>
              <a:endParaRPr lang="zh-CN" altLang="en-US" sz="2634" b="1" dirty="0">
                <a:solidFill>
                  <a:srgbClr val="F8F8F8"/>
                </a:solidFill>
                <a:latin typeface="微软雅黑"/>
                <a:ea typeface="微软雅黑"/>
              </a:endParaRPr>
            </a:p>
          </p:txBody>
        </p:sp>
        <p:sp>
          <p:nvSpPr>
            <p:cNvPr id="50" name="TextBox 49"/>
            <p:cNvSpPr txBox="1"/>
            <p:nvPr/>
          </p:nvSpPr>
          <p:spPr>
            <a:xfrm>
              <a:off x="4138032" y="2781301"/>
              <a:ext cx="1152128" cy="1062705"/>
            </a:xfrm>
            <a:prstGeom prst="rect">
              <a:avLst/>
            </a:prstGeom>
            <a:noFill/>
          </p:spPr>
          <p:txBody>
            <a:bodyPr wrap="square" rtlCol="0">
              <a:spAutoFit/>
            </a:bodyPr>
            <a:lstStyle/>
            <a:p>
              <a:pPr algn="ctr" defTabSz="910314"/>
              <a:r>
                <a:rPr lang="zh-CN" altLang="en-US" sz="1505" dirty="0">
                  <a:solidFill>
                    <a:srgbClr val="F8F8F8"/>
                  </a:solidFill>
                  <a:latin typeface="微软雅黑"/>
                  <a:ea typeface="微软雅黑"/>
                </a:rPr>
                <a:t>请输入您的文字</a:t>
              </a:r>
            </a:p>
          </p:txBody>
        </p:sp>
      </p:grpSp>
      <p:grpSp>
        <p:nvGrpSpPr>
          <p:cNvPr id="51" name="组合 50"/>
          <p:cNvGrpSpPr/>
          <p:nvPr/>
        </p:nvGrpSpPr>
        <p:grpSpPr>
          <a:xfrm>
            <a:off x="2184559" y="2997571"/>
            <a:ext cx="863758" cy="1167050"/>
            <a:chOff x="2930276" y="3668024"/>
            <a:chExt cx="1152128" cy="1575619"/>
          </a:xfrm>
        </p:grpSpPr>
        <p:sp>
          <p:nvSpPr>
            <p:cNvPr id="52" name="TextBox 51"/>
            <p:cNvSpPr txBox="1"/>
            <p:nvPr/>
          </p:nvSpPr>
          <p:spPr>
            <a:xfrm>
              <a:off x="3256111" y="3668024"/>
              <a:ext cx="524280" cy="671938"/>
            </a:xfrm>
            <a:prstGeom prst="rect">
              <a:avLst/>
            </a:prstGeom>
            <a:noFill/>
          </p:spPr>
          <p:txBody>
            <a:bodyPr wrap="none" rtlCol="0">
              <a:spAutoFit/>
            </a:bodyPr>
            <a:lstStyle/>
            <a:p>
              <a:pPr defTabSz="910314"/>
              <a:r>
                <a:rPr lang="en-US" altLang="zh-CN" sz="2634" b="1" dirty="0">
                  <a:solidFill>
                    <a:srgbClr val="F8F8F8"/>
                  </a:solidFill>
                  <a:latin typeface="微软雅黑"/>
                  <a:ea typeface="微软雅黑"/>
                </a:rPr>
                <a:t>4</a:t>
              </a:r>
              <a:endParaRPr lang="zh-CN" altLang="en-US" sz="2634" b="1" dirty="0">
                <a:solidFill>
                  <a:srgbClr val="F8F8F8"/>
                </a:solidFill>
                <a:latin typeface="微软雅黑"/>
                <a:ea typeface="微软雅黑"/>
              </a:endParaRPr>
            </a:p>
          </p:txBody>
        </p:sp>
        <p:sp>
          <p:nvSpPr>
            <p:cNvPr id="53" name="TextBox 52"/>
            <p:cNvSpPr txBox="1"/>
            <p:nvPr/>
          </p:nvSpPr>
          <p:spPr>
            <a:xfrm>
              <a:off x="2930276" y="4180937"/>
              <a:ext cx="1152128" cy="1062706"/>
            </a:xfrm>
            <a:prstGeom prst="rect">
              <a:avLst/>
            </a:prstGeom>
            <a:noFill/>
          </p:spPr>
          <p:txBody>
            <a:bodyPr wrap="square" rtlCol="0">
              <a:spAutoFit/>
            </a:bodyPr>
            <a:lstStyle/>
            <a:p>
              <a:pPr algn="ctr" defTabSz="910314"/>
              <a:r>
                <a:rPr lang="zh-CN" altLang="en-US" sz="1505" dirty="0">
                  <a:solidFill>
                    <a:srgbClr val="F8F8F8"/>
                  </a:solidFill>
                  <a:latin typeface="微软雅黑"/>
                  <a:ea typeface="微软雅黑"/>
                </a:rPr>
                <a:t>请输入您的文字</a:t>
              </a:r>
            </a:p>
          </p:txBody>
        </p:sp>
      </p:grpSp>
      <p:sp>
        <p:nvSpPr>
          <p:cNvPr id="54" name="TextBox 53"/>
          <p:cNvSpPr txBox="1"/>
          <p:nvPr/>
        </p:nvSpPr>
        <p:spPr>
          <a:xfrm>
            <a:off x="2143630" y="4438551"/>
            <a:ext cx="863758" cy="300510"/>
          </a:xfrm>
          <a:prstGeom prst="rect">
            <a:avLst/>
          </a:prstGeom>
          <a:noFill/>
        </p:spPr>
        <p:txBody>
          <a:bodyPr wrap="square" lIns="68243" tIns="34121" rIns="68243" bIns="34121" rtlCol="0">
            <a:spAutoFit/>
          </a:bodyPr>
          <a:lstStyle/>
          <a:p>
            <a:pPr algn="ctr" defTabSz="910314"/>
            <a:r>
              <a:rPr lang="zh-CN" altLang="en-US" sz="1505" b="1" dirty="0">
                <a:solidFill>
                  <a:srgbClr val="F8F8F8"/>
                </a:solidFill>
                <a:latin typeface="微软雅黑"/>
                <a:ea typeface="微软雅黑"/>
              </a:rPr>
              <a:t>标题</a:t>
            </a:r>
          </a:p>
        </p:txBody>
      </p:sp>
      <p:sp>
        <p:nvSpPr>
          <p:cNvPr id="55" name="TextBox 54"/>
          <p:cNvSpPr txBox="1"/>
          <p:nvPr/>
        </p:nvSpPr>
        <p:spPr>
          <a:xfrm>
            <a:off x="5409339" y="1110548"/>
            <a:ext cx="3023155" cy="763714"/>
          </a:xfrm>
          <a:prstGeom prst="rect">
            <a:avLst/>
          </a:prstGeom>
          <a:noFill/>
        </p:spPr>
        <p:txBody>
          <a:bodyPr wrap="square" lIns="68243" tIns="34121" rIns="68243" bIns="34121" rtlCol="0">
            <a:spAutoFit/>
          </a:bodyPr>
          <a:lstStyle/>
          <a:p>
            <a:pPr defTabSz="910314">
              <a:lnSpc>
                <a:spcPct val="150000"/>
              </a:lnSpc>
            </a:pPr>
            <a:r>
              <a:rPr lang="zh-CN" altLang="en-US" sz="1505" dirty="0">
                <a:solidFill>
                  <a:srgbClr val="262626"/>
                </a:solidFill>
                <a:latin typeface="微软雅黑"/>
                <a:ea typeface="微软雅黑"/>
              </a:rPr>
              <a:t>请输入您的文字请输入您的文字</a:t>
            </a:r>
            <a:endParaRPr lang="en-US" altLang="zh-CN" sz="1505" dirty="0">
              <a:solidFill>
                <a:srgbClr val="262626"/>
              </a:solidFill>
              <a:latin typeface="微软雅黑"/>
              <a:ea typeface="微软雅黑"/>
            </a:endParaRPr>
          </a:p>
          <a:p>
            <a:pPr defTabSz="910314">
              <a:lnSpc>
                <a:spcPct val="150000"/>
              </a:lnSpc>
            </a:pPr>
            <a:r>
              <a:rPr lang="zh-CN" altLang="en-US" sz="1505" dirty="0">
                <a:solidFill>
                  <a:srgbClr val="262626"/>
                </a:solidFill>
                <a:latin typeface="微软雅黑"/>
                <a:ea typeface="微软雅黑"/>
              </a:rPr>
              <a:t>请输入您的文字请输入您的文字</a:t>
            </a:r>
          </a:p>
        </p:txBody>
      </p:sp>
      <p:grpSp>
        <p:nvGrpSpPr>
          <p:cNvPr id="56" name="组合 55"/>
          <p:cNvGrpSpPr/>
          <p:nvPr/>
        </p:nvGrpSpPr>
        <p:grpSpPr>
          <a:xfrm>
            <a:off x="4508849" y="1110551"/>
            <a:ext cx="721283" cy="712608"/>
            <a:chOff x="6409426" y="1173624"/>
            <a:chExt cx="962086" cy="962084"/>
          </a:xfrm>
          <a:solidFill>
            <a:schemeClr val="bg2"/>
          </a:solidFill>
        </p:grpSpPr>
        <p:sp>
          <p:nvSpPr>
            <p:cNvPr id="57" name="椭圆 56"/>
            <p:cNvSpPr/>
            <p:nvPr/>
          </p:nvSpPr>
          <p:spPr bwMode="auto">
            <a:xfrm>
              <a:off x="6409426" y="1173624"/>
              <a:ext cx="962086" cy="962084"/>
            </a:xfrm>
            <a:prstGeom prst="ellipse">
              <a:avLst/>
            </a:prstGeom>
            <a:grpFill/>
            <a:ln w="57150">
              <a:solidFill>
                <a:schemeClr val="bg1"/>
              </a:solidFill>
            </a:ln>
            <a:effectLst>
              <a:innerShdw blurRad="63500" dist="50800" dir="13500000">
                <a:prstClr val="black">
                  <a:alpha val="50000"/>
                </a:prstClr>
              </a:innerShdw>
            </a:effectLst>
            <a:extLst/>
          </p:spPr>
          <p:txBody>
            <a:bodyPr vert="horz" wrap="square" lIns="86005" tIns="43002" rIns="86005" bIns="43002" numCol="1" anchor="t" anchorCtr="0" compatLnSpc="1">
              <a:prstTxWarp prst="textNoShape">
                <a:avLst/>
              </a:prstTxWarp>
            </a:bodyPr>
            <a:lstStyle/>
            <a:p>
              <a:pPr defTabSz="910314"/>
              <a:endParaRPr lang="zh-CN" altLang="en-US" sz="1505">
                <a:solidFill>
                  <a:prstClr val="black"/>
                </a:solidFill>
                <a:latin typeface="Arial"/>
                <a:ea typeface="微软雅黑"/>
              </a:endParaRPr>
            </a:p>
          </p:txBody>
        </p:sp>
        <p:sp>
          <p:nvSpPr>
            <p:cNvPr id="58" name="TextBox 57"/>
            <p:cNvSpPr txBox="1"/>
            <p:nvPr/>
          </p:nvSpPr>
          <p:spPr>
            <a:xfrm>
              <a:off x="6653352" y="1318965"/>
              <a:ext cx="524279" cy="671939"/>
            </a:xfrm>
            <a:prstGeom prst="rect">
              <a:avLst/>
            </a:prstGeom>
            <a:noFill/>
          </p:spPr>
          <p:txBody>
            <a:bodyPr wrap="none" rtlCol="0">
              <a:spAutoFit/>
            </a:bodyPr>
            <a:lstStyle/>
            <a:p>
              <a:pPr defTabSz="910314"/>
              <a:r>
                <a:rPr lang="en-US" altLang="zh-CN" sz="2634" b="1" dirty="0">
                  <a:solidFill>
                    <a:srgbClr val="F8F8F8"/>
                  </a:solidFill>
                  <a:latin typeface="微软雅黑"/>
                  <a:ea typeface="微软雅黑"/>
                </a:rPr>
                <a:t>1</a:t>
              </a:r>
              <a:endParaRPr lang="zh-CN" altLang="en-US" sz="2634" b="1" dirty="0">
                <a:solidFill>
                  <a:srgbClr val="F8F8F8"/>
                </a:solidFill>
                <a:latin typeface="微软雅黑"/>
                <a:ea typeface="微软雅黑"/>
              </a:endParaRPr>
            </a:p>
          </p:txBody>
        </p:sp>
      </p:grpSp>
      <p:grpSp>
        <p:nvGrpSpPr>
          <p:cNvPr id="59" name="组合 58"/>
          <p:cNvGrpSpPr/>
          <p:nvPr/>
        </p:nvGrpSpPr>
        <p:grpSpPr>
          <a:xfrm>
            <a:off x="4508849" y="2015147"/>
            <a:ext cx="721283" cy="712608"/>
            <a:chOff x="6409426" y="2394908"/>
            <a:chExt cx="962086" cy="962084"/>
          </a:xfrm>
          <a:solidFill>
            <a:schemeClr val="accent1"/>
          </a:solidFill>
        </p:grpSpPr>
        <p:sp>
          <p:nvSpPr>
            <p:cNvPr id="60" name="椭圆 59"/>
            <p:cNvSpPr/>
            <p:nvPr/>
          </p:nvSpPr>
          <p:spPr bwMode="auto">
            <a:xfrm>
              <a:off x="6409426" y="2394908"/>
              <a:ext cx="962086" cy="962084"/>
            </a:xfrm>
            <a:prstGeom prst="ellipse">
              <a:avLst/>
            </a:prstGeom>
            <a:grpFill/>
            <a:ln w="57150">
              <a:solidFill>
                <a:schemeClr val="bg1"/>
              </a:solidFill>
            </a:ln>
            <a:effectLst>
              <a:innerShdw blurRad="63500" dist="50800" dir="13500000">
                <a:prstClr val="black">
                  <a:alpha val="50000"/>
                </a:prstClr>
              </a:innerShdw>
            </a:effectLst>
            <a:extLst/>
          </p:spPr>
          <p:txBody>
            <a:bodyPr vert="horz" wrap="square" lIns="86005" tIns="43002" rIns="86005" bIns="43002" numCol="1" anchor="t" anchorCtr="0" compatLnSpc="1">
              <a:prstTxWarp prst="textNoShape">
                <a:avLst/>
              </a:prstTxWarp>
            </a:bodyPr>
            <a:lstStyle/>
            <a:p>
              <a:pPr defTabSz="910314"/>
              <a:endParaRPr lang="zh-CN" altLang="en-US" sz="1505">
                <a:solidFill>
                  <a:prstClr val="black"/>
                </a:solidFill>
                <a:latin typeface="Arial"/>
                <a:ea typeface="微软雅黑"/>
              </a:endParaRPr>
            </a:p>
          </p:txBody>
        </p:sp>
        <p:sp>
          <p:nvSpPr>
            <p:cNvPr id="61" name="TextBox 60"/>
            <p:cNvSpPr txBox="1"/>
            <p:nvPr/>
          </p:nvSpPr>
          <p:spPr>
            <a:xfrm>
              <a:off x="6635866" y="2536283"/>
              <a:ext cx="524279" cy="671939"/>
            </a:xfrm>
            <a:prstGeom prst="rect">
              <a:avLst/>
            </a:prstGeom>
            <a:noFill/>
          </p:spPr>
          <p:txBody>
            <a:bodyPr wrap="none" rtlCol="0">
              <a:spAutoFit/>
            </a:bodyPr>
            <a:lstStyle>
              <a:defPPr>
                <a:defRPr lang="zh-CN"/>
              </a:defPPr>
              <a:lvl1pPr>
                <a:defRPr sz="2800" b="1">
                  <a:solidFill>
                    <a:srgbClr val="F8F8F8"/>
                  </a:solidFill>
                  <a:latin typeface="+mj-ea"/>
                  <a:ea typeface="+mj-ea"/>
                </a:defRPr>
              </a:lvl1pPr>
            </a:lstStyle>
            <a:p>
              <a:pPr defTabSz="910314"/>
              <a:r>
                <a:rPr lang="en-US" altLang="zh-CN" sz="2634" dirty="0">
                  <a:latin typeface="微软雅黑"/>
                  <a:ea typeface="微软雅黑"/>
                </a:rPr>
                <a:t>2</a:t>
              </a:r>
              <a:endParaRPr lang="zh-CN" altLang="en-US" sz="2634" dirty="0">
                <a:latin typeface="微软雅黑"/>
                <a:ea typeface="微软雅黑"/>
              </a:endParaRPr>
            </a:p>
          </p:txBody>
        </p:sp>
      </p:grpSp>
      <p:grpSp>
        <p:nvGrpSpPr>
          <p:cNvPr id="62" name="组合 61"/>
          <p:cNvGrpSpPr/>
          <p:nvPr/>
        </p:nvGrpSpPr>
        <p:grpSpPr>
          <a:xfrm>
            <a:off x="4508846" y="2884123"/>
            <a:ext cx="721283" cy="712608"/>
            <a:chOff x="6409429" y="3568104"/>
            <a:chExt cx="962087" cy="962084"/>
          </a:xfrm>
          <a:solidFill>
            <a:schemeClr val="accent2"/>
          </a:solidFill>
        </p:grpSpPr>
        <p:sp>
          <p:nvSpPr>
            <p:cNvPr id="63" name="椭圆 62"/>
            <p:cNvSpPr/>
            <p:nvPr/>
          </p:nvSpPr>
          <p:spPr bwMode="auto">
            <a:xfrm>
              <a:off x="6409429" y="3568104"/>
              <a:ext cx="962087" cy="962084"/>
            </a:xfrm>
            <a:prstGeom prst="ellipse">
              <a:avLst/>
            </a:prstGeom>
            <a:grpFill/>
            <a:ln w="57150">
              <a:solidFill>
                <a:schemeClr val="bg1"/>
              </a:solidFill>
            </a:ln>
            <a:effectLst>
              <a:innerShdw blurRad="63500" dist="50800" dir="13500000">
                <a:prstClr val="black">
                  <a:alpha val="50000"/>
                </a:prstClr>
              </a:innerShdw>
            </a:effectLst>
            <a:extLst/>
          </p:spPr>
          <p:txBody>
            <a:bodyPr vert="horz" wrap="square" lIns="86005" tIns="43002" rIns="86005" bIns="43002" numCol="1" anchor="t" anchorCtr="0" compatLnSpc="1">
              <a:prstTxWarp prst="textNoShape">
                <a:avLst/>
              </a:prstTxWarp>
            </a:bodyPr>
            <a:lstStyle/>
            <a:p>
              <a:pPr defTabSz="910314"/>
              <a:endParaRPr lang="zh-CN" altLang="en-US" sz="1505">
                <a:solidFill>
                  <a:prstClr val="black"/>
                </a:solidFill>
                <a:latin typeface="Arial"/>
                <a:ea typeface="微软雅黑"/>
              </a:endParaRPr>
            </a:p>
          </p:txBody>
        </p:sp>
        <p:sp>
          <p:nvSpPr>
            <p:cNvPr id="64" name="TextBox 63"/>
            <p:cNvSpPr txBox="1"/>
            <p:nvPr/>
          </p:nvSpPr>
          <p:spPr>
            <a:xfrm>
              <a:off x="6635870" y="3702117"/>
              <a:ext cx="524280" cy="671939"/>
            </a:xfrm>
            <a:prstGeom prst="rect">
              <a:avLst/>
            </a:prstGeom>
            <a:noFill/>
          </p:spPr>
          <p:txBody>
            <a:bodyPr wrap="none" rtlCol="0">
              <a:spAutoFit/>
            </a:bodyPr>
            <a:lstStyle>
              <a:defPPr>
                <a:defRPr lang="zh-CN"/>
              </a:defPPr>
              <a:lvl1pPr>
                <a:defRPr sz="2800" b="1">
                  <a:solidFill>
                    <a:srgbClr val="F8F8F8"/>
                  </a:solidFill>
                  <a:latin typeface="+mj-ea"/>
                  <a:ea typeface="+mj-ea"/>
                </a:defRPr>
              </a:lvl1pPr>
            </a:lstStyle>
            <a:p>
              <a:pPr defTabSz="910314"/>
              <a:r>
                <a:rPr lang="en-US" altLang="zh-CN" sz="2634" dirty="0">
                  <a:latin typeface="微软雅黑"/>
                  <a:ea typeface="微软雅黑"/>
                </a:rPr>
                <a:t>3</a:t>
              </a:r>
              <a:endParaRPr lang="zh-CN" altLang="en-US" sz="2634" dirty="0">
                <a:latin typeface="微软雅黑"/>
                <a:ea typeface="微软雅黑"/>
              </a:endParaRPr>
            </a:p>
          </p:txBody>
        </p:sp>
      </p:grpSp>
      <p:grpSp>
        <p:nvGrpSpPr>
          <p:cNvPr id="65" name="组合 64"/>
          <p:cNvGrpSpPr/>
          <p:nvPr/>
        </p:nvGrpSpPr>
        <p:grpSpPr>
          <a:xfrm>
            <a:off x="4508849" y="3847805"/>
            <a:ext cx="721283" cy="712608"/>
            <a:chOff x="6409426" y="4869160"/>
            <a:chExt cx="962086" cy="962084"/>
          </a:xfrm>
          <a:solidFill>
            <a:srgbClr val="7030A0"/>
          </a:solidFill>
        </p:grpSpPr>
        <p:sp>
          <p:nvSpPr>
            <p:cNvPr id="66" name="椭圆 65"/>
            <p:cNvSpPr/>
            <p:nvPr/>
          </p:nvSpPr>
          <p:spPr bwMode="auto">
            <a:xfrm>
              <a:off x="6409426" y="4869160"/>
              <a:ext cx="962086" cy="962084"/>
            </a:xfrm>
            <a:prstGeom prst="ellipse">
              <a:avLst/>
            </a:prstGeom>
            <a:solidFill>
              <a:schemeClr val="accent4"/>
            </a:solidFill>
            <a:ln w="57150">
              <a:solidFill>
                <a:schemeClr val="bg1"/>
              </a:solidFill>
            </a:ln>
            <a:effectLst>
              <a:innerShdw blurRad="63500" dist="50800" dir="13500000">
                <a:prstClr val="black">
                  <a:alpha val="50000"/>
                </a:prstClr>
              </a:innerShdw>
            </a:effectLst>
            <a:extLst/>
          </p:spPr>
          <p:txBody>
            <a:bodyPr vert="horz" wrap="square" lIns="86005" tIns="43002" rIns="86005" bIns="43002" numCol="1" anchor="t" anchorCtr="0" compatLnSpc="1">
              <a:prstTxWarp prst="textNoShape">
                <a:avLst/>
              </a:prstTxWarp>
            </a:bodyPr>
            <a:lstStyle/>
            <a:p>
              <a:pPr defTabSz="910314"/>
              <a:endParaRPr lang="zh-CN" altLang="en-US" sz="1505">
                <a:solidFill>
                  <a:prstClr val="black"/>
                </a:solidFill>
                <a:latin typeface="Arial"/>
                <a:ea typeface="微软雅黑"/>
              </a:endParaRPr>
            </a:p>
          </p:txBody>
        </p:sp>
        <p:sp>
          <p:nvSpPr>
            <p:cNvPr id="67" name="TextBox 66"/>
            <p:cNvSpPr txBox="1"/>
            <p:nvPr/>
          </p:nvSpPr>
          <p:spPr>
            <a:xfrm>
              <a:off x="6616830" y="5005505"/>
              <a:ext cx="524279" cy="671939"/>
            </a:xfrm>
            <a:prstGeom prst="rect">
              <a:avLst/>
            </a:prstGeom>
            <a:noFill/>
          </p:spPr>
          <p:txBody>
            <a:bodyPr wrap="none" rtlCol="0">
              <a:spAutoFit/>
            </a:bodyPr>
            <a:lstStyle>
              <a:defPPr>
                <a:defRPr lang="zh-CN"/>
              </a:defPPr>
              <a:lvl1pPr>
                <a:defRPr sz="2800" b="1">
                  <a:solidFill>
                    <a:srgbClr val="F8F8F8"/>
                  </a:solidFill>
                  <a:latin typeface="+mj-ea"/>
                  <a:ea typeface="+mj-ea"/>
                </a:defRPr>
              </a:lvl1pPr>
            </a:lstStyle>
            <a:p>
              <a:pPr defTabSz="910314"/>
              <a:r>
                <a:rPr lang="en-US" altLang="zh-CN" sz="2634" dirty="0">
                  <a:latin typeface="微软雅黑"/>
                  <a:ea typeface="微软雅黑"/>
                </a:rPr>
                <a:t>4</a:t>
              </a:r>
              <a:endParaRPr lang="zh-CN" altLang="en-US" sz="2634" dirty="0">
                <a:latin typeface="微软雅黑"/>
                <a:ea typeface="微软雅黑"/>
              </a:endParaRPr>
            </a:p>
          </p:txBody>
        </p:sp>
      </p:grpSp>
      <p:sp>
        <p:nvSpPr>
          <p:cNvPr id="68" name="TextBox 67"/>
          <p:cNvSpPr txBox="1"/>
          <p:nvPr/>
        </p:nvSpPr>
        <p:spPr>
          <a:xfrm>
            <a:off x="5409339" y="1990013"/>
            <a:ext cx="3023155" cy="763714"/>
          </a:xfrm>
          <a:prstGeom prst="rect">
            <a:avLst/>
          </a:prstGeom>
          <a:noFill/>
        </p:spPr>
        <p:txBody>
          <a:bodyPr wrap="square" lIns="68243" tIns="34121" rIns="68243" bIns="34121" rtlCol="0">
            <a:spAutoFit/>
          </a:bodyPr>
          <a:lstStyle/>
          <a:p>
            <a:pPr defTabSz="910314">
              <a:lnSpc>
                <a:spcPct val="150000"/>
              </a:lnSpc>
            </a:pPr>
            <a:r>
              <a:rPr lang="zh-CN" altLang="en-US" sz="1505" dirty="0">
                <a:solidFill>
                  <a:srgbClr val="262626"/>
                </a:solidFill>
                <a:latin typeface="微软雅黑"/>
                <a:ea typeface="微软雅黑"/>
              </a:rPr>
              <a:t>请输入您的文字请输入您的文字</a:t>
            </a:r>
            <a:endParaRPr lang="en-US" altLang="zh-CN" sz="1505" dirty="0">
              <a:solidFill>
                <a:srgbClr val="262626"/>
              </a:solidFill>
              <a:latin typeface="微软雅黑"/>
              <a:ea typeface="微软雅黑"/>
            </a:endParaRPr>
          </a:p>
          <a:p>
            <a:pPr defTabSz="910314">
              <a:lnSpc>
                <a:spcPct val="150000"/>
              </a:lnSpc>
            </a:pPr>
            <a:r>
              <a:rPr lang="zh-CN" altLang="en-US" sz="1505" dirty="0">
                <a:solidFill>
                  <a:srgbClr val="262626"/>
                </a:solidFill>
                <a:latin typeface="微软雅黑"/>
                <a:ea typeface="微软雅黑"/>
              </a:rPr>
              <a:t>请输入您的文字请输入您的文字</a:t>
            </a:r>
          </a:p>
        </p:txBody>
      </p:sp>
      <p:sp>
        <p:nvSpPr>
          <p:cNvPr id="69" name="TextBox 68"/>
          <p:cNvSpPr txBox="1"/>
          <p:nvPr/>
        </p:nvSpPr>
        <p:spPr>
          <a:xfrm>
            <a:off x="5409339" y="2869478"/>
            <a:ext cx="3023155" cy="763714"/>
          </a:xfrm>
          <a:prstGeom prst="rect">
            <a:avLst/>
          </a:prstGeom>
          <a:noFill/>
        </p:spPr>
        <p:txBody>
          <a:bodyPr wrap="square" lIns="68243" tIns="34121" rIns="68243" bIns="34121" rtlCol="0">
            <a:spAutoFit/>
          </a:bodyPr>
          <a:lstStyle/>
          <a:p>
            <a:pPr defTabSz="910314">
              <a:lnSpc>
                <a:spcPct val="150000"/>
              </a:lnSpc>
            </a:pPr>
            <a:r>
              <a:rPr lang="zh-CN" altLang="en-US" sz="1505" dirty="0">
                <a:solidFill>
                  <a:srgbClr val="262626"/>
                </a:solidFill>
                <a:latin typeface="微软雅黑"/>
                <a:ea typeface="微软雅黑"/>
              </a:rPr>
              <a:t>请输入您的文字请输入您的文字</a:t>
            </a:r>
            <a:endParaRPr lang="en-US" altLang="zh-CN" sz="1505" dirty="0">
              <a:solidFill>
                <a:srgbClr val="262626"/>
              </a:solidFill>
              <a:latin typeface="微软雅黑"/>
              <a:ea typeface="微软雅黑"/>
            </a:endParaRPr>
          </a:p>
          <a:p>
            <a:pPr defTabSz="910314">
              <a:lnSpc>
                <a:spcPct val="150000"/>
              </a:lnSpc>
            </a:pPr>
            <a:r>
              <a:rPr lang="zh-CN" altLang="en-US" sz="1505" dirty="0">
                <a:solidFill>
                  <a:srgbClr val="262626"/>
                </a:solidFill>
                <a:latin typeface="微软雅黑"/>
                <a:ea typeface="微软雅黑"/>
              </a:rPr>
              <a:t>请输入您的文字请输入您的文字</a:t>
            </a:r>
          </a:p>
        </p:txBody>
      </p:sp>
      <p:sp>
        <p:nvSpPr>
          <p:cNvPr id="70" name="TextBox 69"/>
          <p:cNvSpPr txBox="1"/>
          <p:nvPr/>
        </p:nvSpPr>
        <p:spPr>
          <a:xfrm>
            <a:off x="5409339" y="3839923"/>
            <a:ext cx="3023155" cy="763714"/>
          </a:xfrm>
          <a:prstGeom prst="rect">
            <a:avLst/>
          </a:prstGeom>
          <a:noFill/>
        </p:spPr>
        <p:txBody>
          <a:bodyPr wrap="square" lIns="68243" tIns="34121" rIns="68243" bIns="34121" rtlCol="0">
            <a:spAutoFit/>
          </a:bodyPr>
          <a:lstStyle/>
          <a:p>
            <a:pPr defTabSz="910314">
              <a:lnSpc>
                <a:spcPct val="150000"/>
              </a:lnSpc>
            </a:pPr>
            <a:r>
              <a:rPr lang="zh-CN" altLang="en-US" sz="1505" dirty="0">
                <a:solidFill>
                  <a:srgbClr val="262626"/>
                </a:solidFill>
                <a:latin typeface="微软雅黑"/>
                <a:ea typeface="微软雅黑"/>
              </a:rPr>
              <a:t>请输入您的文字请输入您的文字</a:t>
            </a:r>
            <a:endParaRPr lang="en-US" altLang="zh-CN" sz="1505" dirty="0">
              <a:solidFill>
                <a:srgbClr val="262626"/>
              </a:solidFill>
              <a:latin typeface="微软雅黑"/>
              <a:ea typeface="微软雅黑"/>
            </a:endParaRPr>
          </a:p>
          <a:p>
            <a:pPr defTabSz="910314">
              <a:lnSpc>
                <a:spcPct val="150000"/>
              </a:lnSpc>
            </a:pPr>
            <a:r>
              <a:rPr lang="zh-CN" altLang="en-US" sz="1505" dirty="0">
                <a:solidFill>
                  <a:srgbClr val="262626"/>
                </a:solidFill>
                <a:latin typeface="微软雅黑"/>
                <a:ea typeface="微软雅黑"/>
              </a:rPr>
              <a:t>请输入您的文字请输入您的文字</a:t>
            </a:r>
          </a:p>
        </p:txBody>
      </p:sp>
    </p:spTree>
    <p:extLst>
      <p:ext uri="{BB962C8B-B14F-4D97-AF65-F5344CB8AC3E}">
        <p14:creationId xmlns:p14="http://schemas.microsoft.com/office/powerpoint/2010/main" val="1800543048"/>
      </p:ext>
    </p:extLst>
  </p:cSld>
  <p:clrMapOvr>
    <a:masterClrMapping/>
  </p:clrMapOvr>
  <p:transition spd="med" advClick="0" advTm="4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down)">
                                      <p:cBhvr>
                                        <p:cTn id="7" dur="300"/>
                                        <p:tgtEl>
                                          <p:spTgt spid="41"/>
                                        </p:tgtEl>
                                      </p:cBhvr>
                                    </p:animEffect>
                                  </p:childTnLst>
                                </p:cTn>
                              </p:par>
                            </p:childTnLst>
                          </p:cTn>
                        </p:par>
                        <p:par>
                          <p:cTn id="8" fill="hold">
                            <p:stCondLst>
                              <p:cond delay="3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300"/>
                                        <p:tgtEl>
                                          <p:spTgt spid="39"/>
                                        </p:tgtEl>
                                      </p:cBhvr>
                                    </p:animEffect>
                                  </p:childTnLst>
                                </p:cTn>
                              </p:par>
                            </p:childTnLst>
                          </p:cTn>
                        </p:par>
                        <p:par>
                          <p:cTn id="12" fill="hold">
                            <p:stCondLst>
                              <p:cond delay="600"/>
                            </p:stCondLst>
                            <p:childTnLst>
                              <p:par>
                                <p:cTn id="13" presetID="22" presetClass="entr" presetSubtype="1" fill="hold" grpId="0"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wipe(up)">
                                      <p:cBhvr>
                                        <p:cTn id="15" dur="300"/>
                                        <p:tgtEl>
                                          <p:spTgt spid="40"/>
                                        </p:tgtEl>
                                      </p:cBhvr>
                                    </p:animEffect>
                                  </p:childTnLst>
                                </p:cTn>
                              </p:par>
                            </p:childTnLst>
                          </p:cTn>
                        </p:par>
                        <p:par>
                          <p:cTn id="16" fill="hold">
                            <p:stCondLst>
                              <p:cond delay="900"/>
                            </p:stCondLst>
                            <p:childTnLst>
                              <p:par>
                                <p:cTn id="17" presetID="22" presetClass="entr" presetSubtype="1"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up)">
                                      <p:cBhvr>
                                        <p:cTn id="19" dur="300"/>
                                        <p:tgtEl>
                                          <p:spTgt spid="38"/>
                                        </p:tgtEl>
                                      </p:cBhvr>
                                    </p:animEffect>
                                  </p:childTnLst>
                                </p:cTn>
                              </p:par>
                            </p:childTnLst>
                          </p:cTn>
                        </p:par>
                        <p:par>
                          <p:cTn id="20" fill="hold">
                            <p:stCondLst>
                              <p:cond delay="1200"/>
                            </p:stCondLst>
                            <p:childTnLst>
                              <p:par>
                                <p:cTn id="21" presetID="31" presetClass="entr" presetSubtype="0" fill="hold" nodeType="afterEffect">
                                  <p:stCondLst>
                                    <p:cond delay="0"/>
                                  </p:stCondLst>
                                  <p:childTnLst>
                                    <p:set>
                                      <p:cBhvr>
                                        <p:cTn id="22" dur="1" fill="hold">
                                          <p:stCondLst>
                                            <p:cond delay="0"/>
                                          </p:stCondLst>
                                        </p:cTn>
                                        <p:tgtEl>
                                          <p:spTgt spid="42"/>
                                        </p:tgtEl>
                                        <p:attrNameLst>
                                          <p:attrName>style.visibility</p:attrName>
                                        </p:attrNameLst>
                                      </p:cBhvr>
                                      <p:to>
                                        <p:strVal val="visible"/>
                                      </p:to>
                                    </p:set>
                                    <p:anim calcmode="lin" valueType="num">
                                      <p:cBhvr>
                                        <p:cTn id="23" dur="500" fill="hold"/>
                                        <p:tgtEl>
                                          <p:spTgt spid="42"/>
                                        </p:tgtEl>
                                        <p:attrNameLst>
                                          <p:attrName>ppt_w</p:attrName>
                                        </p:attrNameLst>
                                      </p:cBhvr>
                                      <p:tavLst>
                                        <p:tav tm="0">
                                          <p:val>
                                            <p:fltVal val="0"/>
                                          </p:val>
                                        </p:tav>
                                        <p:tav tm="100000">
                                          <p:val>
                                            <p:strVal val="#ppt_w"/>
                                          </p:val>
                                        </p:tav>
                                      </p:tavLst>
                                    </p:anim>
                                    <p:anim calcmode="lin" valueType="num">
                                      <p:cBhvr>
                                        <p:cTn id="24" dur="500" fill="hold"/>
                                        <p:tgtEl>
                                          <p:spTgt spid="42"/>
                                        </p:tgtEl>
                                        <p:attrNameLst>
                                          <p:attrName>ppt_h</p:attrName>
                                        </p:attrNameLst>
                                      </p:cBhvr>
                                      <p:tavLst>
                                        <p:tav tm="0">
                                          <p:val>
                                            <p:fltVal val="0"/>
                                          </p:val>
                                        </p:tav>
                                        <p:tav tm="100000">
                                          <p:val>
                                            <p:strVal val="#ppt_h"/>
                                          </p:val>
                                        </p:tav>
                                      </p:tavLst>
                                    </p:anim>
                                    <p:anim calcmode="lin" valueType="num">
                                      <p:cBhvr>
                                        <p:cTn id="25" dur="500" fill="hold"/>
                                        <p:tgtEl>
                                          <p:spTgt spid="42"/>
                                        </p:tgtEl>
                                        <p:attrNameLst>
                                          <p:attrName>style.rotation</p:attrName>
                                        </p:attrNameLst>
                                      </p:cBhvr>
                                      <p:tavLst>
                                        <p:tav tm="0">
                                          <p:val>
                                            <p:fltVal val="90"/>
                                          </p:val>
                                        </p:tav>
                                        <p:tav tm="100000">
                                          <p:val>
                                            <p:fltVal val="0"/>
                                          </p:val>
                                        </p:tav>
                                      </p:tavLst>
                                    </p:anim>
                                    <p:animEffect transition="in" filter="fade">
                                      <p:cBhvr>
                                        <p:cTn id="26" dur="500"/>
                                        <p:tgtEl>
                                          <p:spTgt spid="42"/>
                                        </p:tgtEl>
                                      </p:cBhvr>
                                    </p:animEffect>
                                  </p:childTnLst>
                                </p:cTn>
                              </p:par>
                              <p:par>
                                <p:cTn id="27" presetID="31" presetClass="entr" presetSubtype="0" fill="hold"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p:cTn id="29" dur="500" fill="hold"/>
                                        <p:tgtEl>
                                          <p:spTgt spid="45"/>
                                        </p:tgtEl>
                                        <p:attrNameLst>
                                          <p:attrName>ppt_w</p:attrName>
                                        </p:attrNameLst>
                                      </p:cBhvr>
                                      <p:tavLst>
                                        <p:tav tm="0">
                                          <p:val>
                                            <p:fltVal val="0"/>
                                          </p:val>
                                        </p:tav>
                                        <p:tav tm="100000">
                                          <p:val>
                                            <p:strVal val="#ppt_w"/>
                                          </p:val>
                                        </p:tav>
                                      </p:tavLst>
                                    </p:anim>
                                    <p:anim calcmode="lin" valueType="num">
                                      <p:cBhvr>
                                        <p:cTn id="30" dur="500" fill="hold"/>
                                        <p:tgtEl>
                                          <p:spTgt spid="45"/>
                                        </p:tgtEl>
                                        <p:attrNameLst>
                                          <p:attrName>ppt_h</p:attrName>
                                        </p:attrNameLst>
                                      </p:cBhvr>
                                      <p:tavLst>
                                        <p:tav tm="0">
                                          <p:val>
                                            <p:fltVal val="0"/>
                                          </p:val>
                                        </p:tav>
                                        <p:tav tm="100000">
                                          <p:val>
                                            <p:strVal val="#ppt_h"/>
                                          </p:val>
                                        </p:tav>
                                      </p:tavLst>
                                    </p:anim>
                                    <p:anim calcmode="lin" valueType="num">
                                      <p:cBhvr>
                                        <p:cTn id="31" dur="500" fill="hold"/>
                                        <p:tgtEl>
                                          <p:spTgt spid="45"/>
                                        </p:tgtEl>
                                        <p:attrNameLst>
                                          <p:attrName>style.rotation</p:attrName>
                                        </p:attrNameLst>
                                      </p:cBhvr>
                                      <p:tavLst>
                                        <p:tav tm="0">
                                          <p:val>
                                            <p:fltVal val="90"/>
                                          </p:val>
                                        </p:tav>
                                        <p:tav tm="100000">
                                          <p:val>
                                            <p:fltVal val="0"/>
                                          </p:val>
                                        </p:tav>
                                      </p:tavLst>
                                    </p:anim>
                                    <p:animEffect transition="in" filter="fade">
                                      <p:cBhvr>
                                        <p:cTn id="32" dur="500"/>
                                        <p:tgtEl>
                                          <p:spTgt spid="45"/>
                                        </p:tgtEl>
                                      </p:cBhvr>
                                    </p:animEffect>
                                  </p:childTnLst>
                                </p:cTn>
                              </p:par>
                              <p:par>
                                <p:cTn id="33" presetID="31" presetClass="entr" presetSubtype="0" fill="hold" nodeType="withEffect">
                                  <p:stCondLst>
                                    <p:cond delay="0"/>
                                  </p:stCondLst>
                                  <p:childTnLst>
                                    <p:set>
                                      <p:cBhvr>
                                        <p:cTn id="34" dur="1" fill="hold">
                                          <p:stCondLst>
                                            <p:cond delay="0"/>
                                          </p:stCondLst>
                                        </p:cTn>
                                        <p:tgtEl>
                                          <p:spTgt spid="48"/>
                                        </p:tgtEl>
                                        <p:attrNameLst>
                                          <p:attrName>style.visibility</p:attrName>
                                        </p:attrNameLst>
                                      </p:cBhvr>
                                      <p:to>
                                        <p:strVal val="visible"/>
                                      </p:to>
                                    </p:set>
                                    <p:anim calcmode="lin" valueType="num">
                                      <p:cBhvr>
                                        <p:cTn id="35" dur="500" fill="hold"/>
                                        <p:tgtEl>
                                          <p:spTgt spid="48"/>
                                        </p:tgtEl>
                                        <p:attrNameLst>
                                          <p:attrName>ppt_w</p:attrName>
                                        </p:attrNameLst>
                                      </p:cBhvr>
                                      <p:tavLst>
                                        <p:tav tm="0">
                                          <p:val>
                                            <p:fltVal val="0"/>
                                          </p:val>
                                        </p:tav>
                                        <p:tav tm="100000">
                                          <p:val>
                                            <p:strVal val="#ppt_w"/>
                                          </p:val>
                                        </p:tav>
                                      </p:tavLst>
                                    </p:anim>
                                    <p:anim calcmode="lin" valueType="num">
                                      <p:cBhvr>
                                        <p:cTn id="36" dur="500" fill="hold"/>
                                        <p:tgtEl>
                                          <p:spTgt spid="48"/>
                                        </p:tgtEl>
                                        <p:attrNameLst>
                                          <p:attrName>ppt_h</p:attrName>
                                        </p:attrNameLst>
                                      </p:cBhvr>
                                      <p:tavLst>
                                        <p:tav tm="0">
                                          <p:val>
                                            <p:fltVal val="0"/>
                                          </p:val>
                                        </p:tav>
                                        <p:tav tm="100000">
                                          <p:val>
                                            <p:strVal val="#ppt_h"/>
                                          </p:val>
                                        </p:tav>
                                      </p:tavLst>
                                    </p:anim>
                                    <p:anim calcmode="lin" valueType="num">
                                      <p:cBhvr>
                                        <p:cTn id="37" dur="500" fill="hold"/>
                                        <p:tgtEl>
                                          <p:spTgt spid="48"/>
                                        </p:tgtEl>
                                        <p:attrNameLst>
                                          <p:attrName>style.rotation</p:attrName>
                                        </p:attrNameLst>
                                      </p:cBhvr>
                                      <p:tavLst>
                                        <p:tav tm="0">
                                          <p:val>
                                            <p:fltVal val="90"/>
                                          </p:val>
                                        </p:tav>
                                        <p:tav tm="100000">
                                          <p:val>
                                            <p:fltVal val="0"/>
                                          </p:val>
                                        </p:tav>
                                      </p:tavLst>
                                    </p:anim>
                                    <p:animEffect transition="in" filter="fade">
                                      <p:cBhvr>
                                        <p:cTn id="38" dur="500"/>
                                        <p:tgtEl>
                                          <p:spTgt spid="48"/>
                                        </p:tgtEl>
                                      </p:cBhvr>
                                    </p:animEffect>
                                  </p:childTnLst>
                                </p:cTn>
                              </p:par>
                              <p:par>
                                <p:cTn id="39" presetID="31" presetClass="entr" presetSubtype="0" fill="hold" nodeType="withEffect">
                                  <p:stCondLst>
                                    <p:cond delay="0"/>
                                  </p:stCondLst>
                                  <p:childTnLst>
                                    <p:set>
                                      <p:cBhvr>
                                        <p:cTn id="40" dur="1" fill="hold">
                                          <p:stCondLst>
                                            <p:cond delay="0"/>
                                          </p:stCondLst>
                                        </p:cTn>
                                        <p:tgtEl>
                                          <p:spTgt spid="51"/>
                                        </p:tgtEl>
                                        <p:attrNameLst>
                                          <p:attrName>style.visibility</p:attrName>
                                        </p:attrNameLst>
                                      </p:cBhvr>
                                      <p:to>
                                        <p:strVal val="visible"/>
                                      </p:to>
                                    </p:set>
                                    <p:anim calcmode="lin" valueType="num">
                                      <p:cBhvr>
                                        <p:cTn id="41" dur="500" fill="hold"/>
                                        <p:tgtEl>
                                          <p:spTgt spid="51"/>
                                        </p:tgtEl>
                                        <p:attrNameLst>
                                          <p:attrName>ppt_w</p:attrName>
                                        </p:attrNameLst>
                                      </p:cBhvr>
                                      <p:tavLst>
                                        <p:tav tm="0">
                                          <p:val>
                                            <p:fltVal val="0"/>
                                          </p:val>
                                        </p:tav>
                                        <p:tav tm="100000">
                                          <p:val>
                                            <p:strVal val="#ppt_w"/>
                                          </p:val>
                                        </p:tav>
                                      </p:tavLst>
                                    </p:anim>
                                    <p:anim calcmode="lin" valueType="num">
                                      <p:cBhvr>
                                        <p:cTn id="42" dur="500" fill="hold"/>
                                        <p:tgtEl>
                                          <p:spTgt spid="51"/>
                                        </p:tgtEl>
                                        <p:attrNameLst>
                                          <p:attrName>ppt_h</p:attrName>
                                        </p:attrNameLst>
                                      </p:cBhvr>
                                      <p:tavLst>
                                        <p:tav tm="0">
                                          <p:val>
                                            <p:fltVal val="0"/>
                                          </p:val>
                                        </p:tav>
                                        <p:tav tm="100000">
                                          <p:val>
                                            <p:strVal val="#ppt_h"/>
                                          </p:val>
                                        </p:tav>
                                      </p:tavLst>
                                    </p:anim>
                                    <p:anim calcmode="lin" valueType="num">
                                      <p:cBhvr>
                                        <p:cTn id="43" dur="500" fill="hold"/>
                                        <p:tgtEl>
                                          <p:spTgt spid="51"/>
                                        </p:tgtEl>
                                        <p:attrNameLst>
                                          <p:attrName>style.rotation</p:attrName>
                                        </p:attrNameLst>
                                      </p:cBhvr>
                                      <p:tavLst>
                                        <p:tav tm="0">
                                          <p:val>
                                            <p:fltVal val="90"/>
                                          </p:val>
                                        </p:tav>
                                        <p:tav tm="100000">
                                          <p:val>
                                            <p:fltVal val="0"/>
                                          </p:val>
                                        </p:tav>
                                      </p:tavLst>
                                    </p:anim>
                                    <p:animEffect transition="in" filter="fade">
                                      <p:cBhvr>
                                        <p:cTn id="44" dur="500"/>
                                        <p:tgtEl>
                                          <p:spTgt spid="51"/>
                                        </p:tgtEl>
                                      </p:cBhvr>
                                    </p:animEffect>
                                  </p:childTnLst>
                                </p:cTn>
                              </p:par>
                            </p:childTnLst>
                          </p:cTn>
                        </p:par>
                        <p:par>
                          <p:cTn id="45" fill="hold">
                            <p:stCondLst>
                              <p:cond delay="170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fade">
                                      <p:cBhvr>
                                        <p:cTn id="53" dur="1000"/>
                                        <p:tgtEl>
                                          <p:spTgt spid="54"/>
                                        </p:tgtEl>
                                      </p:cBhvr>
                                    </p:animEffect>
                                    <p:anim calcmode="lin" valueType="num">
                                      <p:cBhvr>
                                        <p:cTn id="54" dur="1000" fill="hold"/>
                                        <p:tgtEl>
                                          <p:spTgt spid="54"/>
                                        </p:tgtEl>
                                        <p:attrNameLst>
                                          <p:attrName>ppt_x</p:attrName>
                                        </p:attrNameLst>
                                      </p:cBhvr>
                                      <p:tavLst>
                                        <p:tav tm="0">
                                          <p:val>
                                            <p:strVal val="#ppt_x"/>
                                          </p:val>
                                        </p:tav>
                                        <p:tav tm="100000">
                                          <p:val>
                                            <p:strVal val="#ppt_x"/>
                                          </p:val>
                                        </p:tav>
                                      </p:tavLst>
                                    </p:anim>
                                    <p:anim calcmode="lin" valueType="num">
                                      <p:cBhvr>
                                        <p:cTn id="55" dur="1000" fill="hold"/>
                                        <p:tgtEl>
                                          <p:spTgt spid="54"/>
                                        </p:tgtEl>
                                        <p:attrNameLst>
                                          <p:attrName>ppt_y</p:attrName>
                                        </p:attrNameLst>
                                      </p:cBhvr>
                                      <p:tavLst>
                                        <p:tav tm="0">
                                          <p:val>
                                            <p:strVal val="#ppt_y+.1"/>
                                          </p:val>
                                        </p:tav>
                                        <p:tav tm="100000">
                                          <p:val>
                                            <p:strVal val="#ppt_y"/>
                                          </p:val>
                                        </p:tav>
                                      </p:tavLst>
                                    </p:anim>
                                  </p:childTnLst>
                                </p:cTn>
                              </p:par>
                            </p:childTnLst>
                          </p:cTn>
                        </p:par>
                        <p:par>
                          <p:cTn id="56" fill="hold">
                            <p:stCondLst>
                              <p:cond delay="2700"/>
                            </p:stCondLst>
                            <p:childTnLst>
                              <p:par>
                                <p:cTn id="57" presetID="21" presetClass="entr" presetSubtype="1" fill="hold" nodeType="afterEffect">
                                  <p:stCondLst>
                                    <p:cond delay="0"/>
                                  </p:stCondLst>
                                  <p:childTnLst>
                                    <p:set>
                                      <p:cBhvr>
                                        <p:cTn id="58" dur="1" fill="hold">
                                          <p:stCondLst>
                                            <p:cond delay="0"/>
                                          </p:stCondLst>
                                        </p:cTn>
                                        <p:tgtEl>
                                          <p:spTgt spid="56"/>
                                        </p:tgtEl>
                                        <p:attrNameLst>
                                          <p:attrName>style.visibility</p:attrName>
                                        </p:attrNameLst>
                                      </p:cBhvr>
                                      <p:to>
                                        <p:strVal val="visible"/>
                                      </p:to>
                                    </p:set>
                                    <p:animEffect transition="in" filter="wheel(1)">
                                      <p:cBhvr>
                                        <p:cTn id="59" dur="500"/>
                                        <p:tgtEl>
                                          <p:spTgt spid="56"/>
                                        </p:tgtEl>
                                      </p:cBhvr>
                                    </p:animEffect>
                                  </p:childTnLst>
                                </p:cTn>
                              </p:par>
                            </p:childTnLst>
                          </p:cTn>
                        </p:par>
                        <p:par>
                          <p:cTn id="60" fill="hold">
                            <p:stCondLst>
                              <p:cond delay="3200"/>
                            </p:stCondLst>
                            <p:childTnLst>
                              <p:par>
                                <p:cTn id="61" presetID="22" presetClass="entr" presetSubtype="8"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Effect transition="in" filter="wipe(left)">
                                      <p:cBhvr>
                                        <p:cTn id="63" dur="500"/>
                                        <p:tgtEl>
                                          <p:spTgt spid="55"/>
                                        </p:tgtEl>
                                      </p:cBhvr>
                                    </p:animEffect>
                                  </p:childTnLst>
                                </p:cTn>
                              </p:par>
                            </p:childTnLst>
                          </p:cTn>
                        </p:par>
                        <p:par>
                          <p:cTn id="64" fill="hold">
                            <p:stCondLst>
                              <p:cond delay="3700"/>
                            </p:stCondLst>
                            <p:childTnLst>
                              <p:par>
                                <p:cTn id="65" presetID="21" presetClass="entr" presetSubtype="1"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wheel(1)">
                                      <p:cBhvr>
                                        <p:cTn id="67" dur="500"/>
                                        <p:tgtEl>
                                          <p:spTgt spid="59"/>
                                        </p:tgtEl>
                                      </p:cBhvr>
                                    </p:animEffect>
                                  </p:childTnLst>
                                </p:cTn>
                              </p:par>
                            </p:childTnLst>
                          </p:cTn>
                        </p:par>
                        <p:par>
                          <p:cTn id="68" fill="hold">
                            <p:stCondLst>
                              <p:cond delay="4200"/>
                            </p:stCondLst>
                            <p:childTnLst>
                              <p:par>
                                <p:cTn id="69" presetID="22" presetClass="entr" presetSubtype="8"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left)">
                                      <p:cBhvr>
                                        <p:cTn id="71" dur="500"/>
                                        <p:tgtEl>
                                          <p:spTgt spid="68"/>
                                        </p:tgtEl>
                                      </p:cBhvr>
                                    </p:animEffect>
                                  </p:childTnLst>
                                </p:cTn>
                              </p:par>
                            </p:childTnLst>
                          </p:cTn>
                        </p:par>
                        <p:par>
                          <p:cTn id="72" fill="hold">
                            <p:stCondLst>
                              <p:cond delay="4700"/>
                            </p:stCondLst>
                            <p:childTnLst>
                              <p:par>
                                <p:cTn id="73" presetID="21" presetClass="entr" presetSubtype="1"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Effect transition="in" filter="wheel(1)">
                                      <p:cBhvr>
                                        <p:cTn id="75" dur="500"/>
                                        <p:tgtEl>
                                          <p:spTgt spid="62"/>
                                        </p:tgtEl>
                                      </p:cBhvr>
                                    </p:animEffect>
                                  </p:childTnLst>
                                </p:cTn>
                              </p:par>
                            </p:childTnLst>
                          </p:cTn>
                        </p:par>
                        <p:par>
                          <p:cTn id="76" fill="hold">
                            <p:stCondLst>
                              <p:cond delay="5200"/>
                            </p:stCondLst>
                            <p:childTnLst>
                              <p:par>
                                <p:cTn id="77" presetID="22" presetClass="entr" presetSubtype="8"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wipe(left)">
                                      <p:cBhvr>
                                        <p:cTn id="79" dur="500"/>
                                        <p:tgtEl>
                                          <p:spTgt spid="69"/>
                                        </p:tgtEl>
                                      </p:cBhvr>
                                    </p:animEffect>
                                  </p:childTnLst>
                                </p:cTn>
                              </p:par>
                            </p:childTnLst>
                          </p:cTn>
                        </p:par>
                        <p:par>
                          <p:cTn id="80" fill="hold">
                            <p:stCondLst>
                              <p:cond delay="5700"/>
                            </p:stCondLst>
                            <p:childTnLst>
                              <p:par>
                                <p:cTn id="81" presetID="21" presetClass="entr" presetSubtype="1" fill="hold" nodeType="afterEffect">
                                  <p:stCondLst>
                                    <p:cond delay="0"/>
                                  </p:stCondLst>
                                  <p:childTnLst>
                                    <p:set>
                                      <p:cBhvr>
                                        <p:cTn id="82" dur="1" fill="hold">
                                          <p:stCondLst>
                                            <p:cond delay="0"/>
                                          </p:stCondLst>
                                        </p:cTn>
                                        <p:tgtEl>
                                          <p:spTgt spid="65"/>
                                        </p:tgtEl>
                                        <p:attrNameLst>
                                          <p:attrName>style.visibility</p:attrName>
                                        </p:attrNameLst>
                                      </p:cBhvr>
                                      <p:to>
                                        <p:strVal val="visible"/>
                                      </p:to>
                                    </p:set>
                                    <p:animEffect transition="in" filter="wheel(1)">
                                      <p:cBhvr>
                                        <p:cTn id="83" dur="500"/>
                                        <p:tgtEl>
                                          <p:spTgt spid="65"/>
                                        </p:tgtEl>
                                      </p:cBhvr>
                                    </p:animEffect>
                                  </p:childTnLst>
                                </p:cTn>
                              </p:par>
                            </p:childTnLst>
                          </p:cTn>
                        </p:par>
                        <p:par>
                          <p:cTn id="84" fill="hold">
                            <p:stCondLst>
                              <p:cond delay="6200"/>
                            </p:stCondLst>
                            <p:childTnLst>
                              <p:par>
                                <p:cTn id="85" presetID="22" presetClass="entr" presetSubtype="8" fill="hold" grpId="0" nodeType="afterEffect">
                                  <p:stCondLst>
                                    <p:cond delay="0"/>
                                  </p:stCondLst>
                                  <p:childTnLst>
                                    <p:set>
                                      <p:cBhvr>
                                        <p:cTn id="86" dur="1" fill="hold">
                                          <p:stCondLst>
                                            <p:cond delay="0"/>
                                          </p:stCondLst>
                                        </p:cTn>
                                        <p:tgtEl>
                                          <p:spTgt spid="70"/>
                                        </p:tgtEl>
                                        <p:attrNameLst>
                                          <p:attrName>style.visibility</p:attrName>
                                        </p:attrNameLst>
                                      </p:cBhvr>
                                      <p:to>
                                        <p:strVal val="visible"/>
                                      </p:to>
                                    </p:set>
                                    <p:animEffect transition="in" filter="wipe(left)">
                                      <p:cBhvr>
                                        <p:cTn id="87"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39" grpId="0" animBg="1"/>
      <p:bldP spid="40" grpId="0" animBg="1"/>
      <p:bldP spid="41" grpId="0" animBg="1"/>
      <p:bldP spid="54" grpId="0"/>
      <p:bldP spid="55" grpId="0"/>
      <p:bldP spid="68" grpId="0"/>
      <p:bldP spid="69" grpId="0"/>
      <p:bldP spid="70" grpId="0"/>
    </p:bldLst>
  </p:timing>
  <p:extLst mod="1">
    <p:ext uri="{E180D4A7-C9FB-4DFB-919C-405C955672EB}">
      <p14:showEvtLst xmlns:p14="http://schemas.microsoft.com/office/powerpoint/2010/main">
        <p14:playEvt time="0" objId="30"/>
      </p14:showEvtLst>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430"/>
            <a:ext cx="9131301" cy="5138642"/>
          </a:xfrm>
          <a:prstGeom prst="rect">
            <a:avLst/>
          </a:prstGeom>
        </p:spPr>
      </p:pic>
      <p:pic>
        <p:nvPicPr>
          <p:cNvPr id="10" name="图片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8551" y="150000"/>
            <a:ext cx="1946449" cy="1313532"/>
          </a:xfrm>
          <a:prstGeom prst="rect">
            <a:avLst/>
          </a:prstGeom>
        </p:spPr>
      </p:pic>
      <p:pic>
        <p:nvPicPr>
          <p:cNvPr id="11" name="图片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59931" y="150000"/>
            <a:ext cx="2285357" cy="1476614"/>
          </a:xfrm>
          <a:prstGeom prst="rect">
            <a:avLst/>
          </a:prstGeom>
        </p:spPr>
      </p:pic>
      <p:sp>
        <p:nvSpPr>
          <p:cNvPr id="17" name="文本框 16"/>
          <p:cNvSpPr txBox="1"/>
          <p:nvPr/>
        </p:nvSpPr>
        <p:spPr>
          <a:xfrm>
            <a:off x="2102184" y="641125"/>
            <a:ext cx="4583298" cy="1244440"/>
          </a:xfrm>
          <a:custGeom>
            <a:avLst/>
            <a:gdLst>
              <a:gd name="connsiteX0" fmla="*/ 0 w 3581730"/>
              <a:gd name="connsiteY0" fmla="*/ 0 h 1155700"/>
              <a:gd name="connsiteX1" fmla="*/ 3581730 w 3581730"/>
              <a:gd name="connsiteY1" fmla="*/ 0 h 1155700"/>
              <a:gd name="connsiteX2" fmla="*/ 3581730 w 3581730"/>
              <a:gd name="connsiteY2" fmla="*/ 1155700 h 1155700"/>
              <a:gd name="connsiteX3" fmla="*/ 0 w 3581730"/>
              <a:gd name="connsiteY3" fmla="*/ 1155700 h 1155700"/>
              <a:gd name="connsiteX4" fmla="*/ 0 w 3581730"/>
              <a:gd name="connsiteY4" fmla="*/ 0 h 1155700"/>
              <a:gd name="connsiteX0" fmla="*/ 529786 w 4111516"/>
              <a:gd name="connsiteY0" fmla="*/ 0 h 1244440"/>
              <a:gd name="connsiteX1" fmla="*/ 4111516 w 4111516"/>
              <a:gd name="connsiteY1" fmla="*/ 0 h 1244440"/>
              <a:gd name="connsiteX2" fmla="*/ 4111516 w 4111516"/>
              <a:gd name="connsiteY2" fmla="*/ 1155700 h 1244440"/>
              <a:gd name="connsiteX3" fmla="*/ 0 w 4111516"/>
              <a:gd name="connsiteY3" fmla="*/ 1244440 h 1244440"/>
              <a:gd name="connsiteX4" fmla="*/ 529786 w 4111516"/>
              <a:gd name="connsiteY4" fmla="*/ 0 h 1244440"/>
              <a:gd name="connsiteX0" fmla="*/ 529786 w 4583298"/>
              <a:gd name="connsiteY0" fmla="*/ 0 h 1244440"/>
              <a:gd name="connsiteX1" fmla="*/ 4111516 w 4583298"/>
              <a:gd name="connsiteY1" fmla="*/ 0 h 1244440"/>
              <a:gd name="connsiteX2" fmla="*/ 4583298 w 4583298"/>
              <a:gd name="connsiteY2" fmla="*/ 1184145 h 1244440"/>
              <a:gd name="connsiteX3" fmla="*/ 0 w 4583298"/>
              <a:gd name="connsiteY3" fmla="*/ 1244440 h 1244440"/>
              <a:gd name="connsiteX4" fmla="*/ 529786 w 4583298"/>
              <a:gd name="connsiteY4" fmla="*/ 0 h 1244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83298" h="1244440">
                <a:moveTo>
                  <a:pt x="529786" y="0"/>
                </a:moveTo>
                <a:lnTo>
                  <a:pt x="4111516" y="0"/>
                </a:lnTo>
                <a:lnTo>
                  <a:pt x="4583298" y="1184145"/>
                </a:lnTo>
                <a:lnTo>
                  <a:pt x="0" y="1244440"/>
                </a:lnTo>
                <a:lnTo>
                  <a:pt x="529786" y="0"/>
                </a:lnTo>
                <a:close/>
              </a:path>
            </a:pathLst>
          </a:custGeom>
          <a:noFill/>
        </p:spPr>
        <p:txBody>
          <a:bodyPr wrap="none" rtlCol="0">
            <a:prstTxWarp prst="textArchUp">
              <a:avLst>
                <a:gd name="adj" fmla="val 11097669"/>
              </a:avLst>
            </a:prstTxWarp>
            <a:spAutoFit/>
          </a:bodyPr>
          <a:lstStyle/>
          <a:p>
            <a:r>
              <a:rPr lang="zh-CN" altLang="en-US" sz="7200" dirty="0" smtClean="0"/>
              <a:t>湖南省某某机关幼儿园</a:t>
            </a:r>
            <a:endParaRPr lang="zh-CN" altLang="en-US" sz="7200" dirty="0"/>
          </a:p>
        </p:txBody>
      </p:sp>
      <p:grpSp>
        <p:nvGrpSpPr>
          <p:cNvPr id="7" name="组合 6"/>
          <p:cNvGrpSpPr/>
          <p:nvPr/>
        </p:nvGrpSpPr>
        <p:grpSpPr>
          <a:xfrm>
            <a:off x="1675863" y="1954657"/>
            <a:ext cx="1613805" cy="1613805"/>
            <a:chOff x="1675863" y="1954657"/>
            <a:chExt cx="1613805" cy="1613805"/>
          </a:xfrm>
        </p:grpSpPr>
        <p:sp>
          <p:nvSpPr>
            <p:cNvPr id="74" name="任意多边形 73"/>
            <p:cNvSpPr/>
            <p:nvPr/>
          </p:nvSpPr>
          <p:spPr>
            <a:xfrm>
              <a:off x="1675863" y="1954657"/>
              <a:ext cx="1613805" cy="1613805"/>
            </a:xfrm>
            <a:custGeom>
              <a:avLst/>
              <a:gdLst>
                <a:gd name="connsiteX0" fmla="*/ 0 w 2388565"/>
                <a:gd name="connsiteY0" fmla="*/ 1194283 h 2388565"/>
                <a:gd name="connsiteX1" fmla="*/ 1194283 w 2388565"/>
                <a:gd name="connsiteY1" fmla="*/ 0 h 2388565"/>
                <a:gd name="connsiteX2" fmla="*/ 2388566 w 2388565"/>
                <a:gd name="connsiteY2" fmla="*/ 1194283 h 2388565"/>
                <a:gd name="connsiteX3" fmla="*/ 1194283 w 2388565"/>
                <a:gd name="connsiteY3" fmla="*/ 2388566 h 2388565"/>
                <a:gd name="connsiteX4" fmla="*/ 0 w 2388565"/>
                <a:gd name="connsiteY4" fmla="*/ 1194283 h 23885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8565" h="2388565">
                  <a:moveTo>
                    <a:pt x="0" y="1194283"/>
                  </a:moveTo>
                  <a:cubicBezTo>
                    <a:pt x="0" y="534699"/>
                    <a:pt x="534699" y="0"/>
                    <a:pt x="1194283" y="0"/>
                  </a:cubicBezTo>
                  <a:cubicBezTo>
                    <a:pt x="1853867" y="0"/>
                    <a:pt x="2388566" y="534699"/>
                    <a:pt x="2388566" y="1194283"/>
                  </a:cubicBezTo>
                  <a:cubicBezTo>
                    <a:pt x="2388566" y="1853867"/>
                    <a:pt x="1853867" y="2388566"/>
                    <a:pt x="1194283" y="2388566"/>
                  </a:cubicBezTo>
                  <a:cubicBezTo>
                    <a:pt x="534699" y="2388566"/>
                    <a:pt x="0" y="1853867"/>
                    <a:pt x="0" y="1194283"/>
                  </a:cubicBezTo>
                  <a:close/>
                </a:path>
              </a:pathLst>
            </a:custGeom>
            <a:solidFill>
              <a:srgbClr val="E71F3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pl-PL" sz="2000" b="1" dirty="0">
                  <a:solidFill>
                    <a:schemeClr val="lt1"/>
                  </a:solidFill>
                  <a:latin typeface="Arial" panose="020B0604020202020204" pitchFamily="34" charset="0"/>
                  <a:ea typeface="微软雅黑" panose="020B0503020204020204" pitchFamily="34" charset="-122"/>
                  <a:sym typeface="Arial" panose="020B0604020202020204" pitchFamily="34" charset="0"/>
                </a:rPr>
                <a:t> </a:t>
              </a:r>
            </a:p>
          </p:txBody>
        </p:sp>
        <p:sp>
          <p:nvSpPr>
            <p:cNvPr id="78" name="Freeform 8"/>
            <p:cNvSpPr>
              <a:spLocks noEditPoints="1"/>
            </p:cNvSpPr>
            <p:nvPr/>
          </p:nvSpPr>
          <p:spPr bwMode="auto">
            <a:xfrm>
              <a:off x="2304557" y="2191159"/>
              <a:ext cx="315378" cy="296011"/>
            </a:xfrm>
            <a:custGeom>
              <a:avLst/>
              <a:gdLst>
                <a:gd name="T0" fmla="*/ 214 w 236"/>
                <a:gd name="T1" fmla="*/ 0 h 221"/>
                <a:gd name="T2" fmla="*/ 22 w 236"/>
                <a:gd name="T3" fmla="*/ 0 h 221"/>
                <a:gd name="T4" fmla="*/ 0 w 236"/>
                <a:gd name="T5" fmla="*/ 22 h 221"/>
                <a:gd name="T6" fmla="*/ 0 w 236"/>
                <a:gd name="T7" fmla="*/ 170 h 221"/>
                <a:gd name="T8" fmla="*/ 22 w 236"/>
                <a:gd name="T9" fmla="*/ 192 h 221"/>
                <a:gd name="T10" fmla="*/ 96 w 236"/>
                <a:gd name="T11" fmla="*/ 192 h 221"/>
                <a:gd name="T12" fmla="*/ 96 w 236"/>
                <a:gd name="T13" fmla="*/ 201 h 221"/>
                <a:gd name="T14" fmla="*/ 50 w 236"/>
                <a:gd name="T15" fmla="*/ 207 h 221"/>
                <a:gd name="T16" fmla="*/ 44 w 236"/>
                <a:gd name="T17" fmla="*/ 214 h 221"/>
                <a:gd name="T18" fmla="*/ 51 w 236"/>
                <a:gd name="T19" fmla="*/ 221 h 221"/>
                <a:gd name="T20" fmla="*/ 184 w 236"/>
                <a:gd name="T21" fmla="*/ 221 h 221"/>
                <a:gd name="T22" fmla="*/ 192 w 236"/>
                <a:gd name="T23" fmla="*/ 214 h 221"/>
                <a:gd name="T24" fmla="*/ 186 w 236"/>
                <a:gd name="T25" fmla="*/ 207 h 221"/>
                <a:gd name="T26" fmla="*/ 140 w 236"/>
                <a:gd name="T27" fmla="*/ 201 h 221"/>
                <a:gd name="T28" fmla="*/ 140 w 236"/>
                <a:gd name="T29" fmla="*/ 192 h 221"/>
                <a:gd name="T30" fmla="*/ 214 w 236"/>
                <a:gd name="T31" fmla="*/ 192 h 221"/>
                <a:gd name="T32" fmla="*/ 236 w 236"/>
                <a:gd name="T33" fmla="*/ 170 h 221"/>
                <a:gd name="T34" fmla="*/ 236 w 236"/>
                <a:gd name="T35" fmla="*/ 22 h 221"/>
                <a:gd name="T36" fmla="*/ 214 w 236"/>
                <a:gd name="T37" fmla="*/ 0 h 221"/>
                <a:gd name="T38" fmla="*/ 221 w 236"/>
                <a:gd name="T39" fmla="*/ 170 h 221"/>
                <a:gd name="T40" fmla="*/ 214 w 236"/>
                <a:gd name="T41" fmla="*/ 177 h 221"/>
                <a:gd name="T42" fmla="*/ 147 w 236"/>
                <a:gd name="T43" fmla="*/ 177 h 221"/>
                <a:gd name="T44" fmla="*/ 88 w 236"/>
                <a:gd name="T45" fmla="*/ 177 h 221"/>
                <a:gd name="T46" fmla="*/ 22 w 236"/>
                <a:gd name="T47" fmla="*/ 177 h 221"/>
                <a:gd name="T48" fmla="*/ 15 w 236"/>
                <a:gd name="T49" fmla="*/ 170 h 221"/>
                <a:gd name="T50" fmla="*/ 15 w 236"/>
                <a:gd name="T51" fmla="*/ 22 h 221"/>
                <a:gd name="T52" fmla="*/ 22 w 236"/>
                <a:gd name="T53" fmla="*/ 15 h 221"/>
                <a:gd name="T54" fmla="*/ 214 w 236"/>
                <a:gd name="T55" fmla="*/ 15 h 221"/>
                <a:gd name="T56" fmla="*/ 221 w 236"/>
                <a:gd name="T57" fmla="*/ 22 h 221"/>
                <a:gd name="T58" fmla="*/ 221 w 236"/>
                <a:gd name="T59" fmla="*/ 17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36" h="221">
                  <a:moveTo>
                    <a:pt x="214" y="0"/>
                  </a:moveTo>
                  <a:cubicBezTo>
                    <a:pt x="22" y="0"/>
                    <a:pt x="22" y="0"/>
                    <a:pt x="22" y="0"/>
                  </a:cubicBezTo>
                  <a:cubicBezTo>
                    <a:pt x="10" y="0"/>
                    <a:pt x="0" y="10"/>
                    <a:pt x="0" y="22"/>
                  </a:cubicBezTo>
                  <a:cubicBezTo>
                    <a:pt x="0" y="170"/>
                    <a:pt x="0" y="170"/>
                    <a:pt x="0" y="170"/>
                  </a:cubicBezTo>
                  <a:cubicBezTo>
                    <a:pt x="0" y="182"/>
                    <a:pt x="10" y="192"/>
                    <a:pt x="22" y="192"/>
                  </a:cubicBezTo>
                  <a:cubicBezTo>
                    <a:pt x="96" y="192"/>
                    <a:pt x="96" y="192"/>
                    <a:pt x="96" y="192"/>
                  </a:cubicBezTo>
                  <a:cubicBezTo>
                    <a:pt x="96" y="201"/>
                    <a:pt x="96" y="201"/>
                    <a:pt x="96" y="201"/>
                  </a:cubicBezTo>
                  <a:cubicBezTo>
                    <a:pt x="50" y="207"/>
                    <a:pt x="50" y="207"/>
                    <a:pt x="50" y="207"/>
                  </a:cubicBezTo>
                  <a:cubicBezTo>
                    <a:pt x="46" y="207"/>
                    <a:pt x="44" y="210"/>
                    <a:pt x="44" y="214"/>
                  </a:cubicBezTo>
                  <a:cubicBezTo>
                    <a:pt x="44" y="218"/>
                    <a:pt x="47" y="221"/>
                    <a:pt x="51" y="221"/>
                  </a:cubicBezTo>
                  <a:cubicBezTo>
                    <a:pt x="184" y="221"/>
                    <a:pt x="184" y="221"/>
                    <a:pt x="184" y="221"/>
                  </a:cubicBezTo>
                  <a:cubicBezTo>
                    <a:pt x="188" y="221"/>
                    <a:pt x="192" y="218"/>
                    <a:pt x="192" y="214"/>
                  </a:cubicBezTo>
                  <a:cubicBezTo>
                    <a:pt x="192" y="210"/>
                    <a:pt x="189" y="207"/>
                    <a:pt x="186" y="207"/>
                  </a:cubicBezTo>
                  <a:cubicBezTo>
                    <a:pt x="140" y="201"/>
                    <a:pt x="140" y="201"/>
                    <a:pt x="140" y="201"/>
                  </a:cubicBezTo>
                  <a:cubicBezTo>
                    <a:pt x="140" y="192"/>
                    <a:pt x="140" y="192"/>
                    <a:pt x="140" y="192"/>
                  </a:cubicBezTo>
                  <a:cubicBezTo>
                    <a:pt x="214" y="192"/>
                    <a:pt x="214" y="192"/>
                    <a:pt x="214" y="192"/>
                  </a:cubicBezTo>
                  <a:cubicBezTo>
                    <a:pt x="226" y="192"/>
                    <a:pt x="236" y="182"/>
                    <a:pt x="236" y="170"/>
                  </a:cubicBezTo>
                  <a:cubicBezTo>
                    <a:pt x="236" y="22"/>
                    <a:pt x="236" y="22"/>
                    <a:pt x="236" y="22"/>
                  </a:cubicBezTo>
                  <a:cubicBezTo>
                    <a:pt x="236" y="10"/>
                    <a:pt x="226" y="0"/>
                    <a:pt x="214" y="0"/>
                  </a:cubicBezTo>
                  <a:close/>
                  <a:moveTo>
                    <a:pt x="221" y="170"/>
                  </a:moveTo>
                  <a:cubicBezTo>
                    <a:pt x="221" y="174"/>
                    <a:pt x="218" y="177"/>
                    <a:pt x="214" y="177"/>
                  </a:cubicBezTo>
                  <a:cubicBezTo>
                    <a:pt x="147" y="177"/>
                    <a:pt x="147" y="177"/>
                    <a:pt x="147" y="177"/>
                  </a:cubicBezTo>
                  <a:cubicBezTo>
                    <a:pt x="88" y="177"/>
                    <a:pt x="88" y="177"/>
                    <a:pt x="88" y="177"/>
                  </a:cubicBezTo>
                  <a:cubicBezTo>
                    <a:pt x="22" y="177"/>
                    <a:pt x="22" y="177"/>
                    <a:pt x="22" y="177"/>
                  </a:cubicBezTo>
                  <a:cubicBezTo>
                    <a:pt x="18" y="177"/>
                    <a:pt x="15" y="174"/>
                    <a:pt x="15" y="170"/>
                  </a:cubicBezTo>
                  <a:cubicBezTo>
                    <a:pt x="15" y="22"/>
                    <a:pt x="15" y="22"/>
                    <a:pt x="15" y="22"/>
                  </a:cubicBezTo>
                  <a:cubicBezTo>
                    <a:pt x="15" y="18"/>
                    <a:pt x="18" y="15"/>
                    <a:pt x="22" y="15"/>
                  </a:cubicBezTo>
                  <a:cubicBezTo>
                    <a:pt x="214" y="15"/>
                    <a:pt x="214" y="15"/>
                    <a:pt x="214" y="15"/>
                  </a:cubicBezTo>
                  <a:cubicBezTo>
                    <a:pt x="218" y="15"/>
                    <a:pt x="221" y="18"/>
                    <a:pt x="221" y="22"/>
                  </a:cubicBezTo>
                  <a:lnTo>
                    <a:pt x="221" y="170"/>
                  </a:lnTo>
                  <a:close/>
                </a:path>
              </a:pathLst>
            </a:custGeom>
            <a:solidFill>
              <a:schemeClr val="bg1"/>
            </a:solidFill>
            <a:ln>
              <a:noFill/>
            </a:ln>
          </p:spPr>
          <p:txBody>
            <a:bodyPr vert="horz" wrap="square" lIns="121888" tIns="60944" rIns="121888" bIns="60944" numCol="1" anchor="t" anchorCtr="0" compatLnSpc="1">
              <a:prstTxWarp prst="textNoShape">
                <a:avLst/>
              </a:prstTxWarp>
            </a:bodyPr>
            <a:lstStyle/>
            <a:p>
              <a:endParaRPr lang="pl-PL" sz="1800">
                <a:latin typeface="Arial" panose="020B0604020202020204" pitchFamily="34" charset="0"/>
                <a:ea typeface="微软雅黑" panose="020B0503020204020204" pitchFamily="34" charset="-122"/>
                <a:sym typeface="Arial" panose="020B0604020202020204" pitchFamily="34" charset="0"/>
              </a:endParaRPr>
            </a:p>
          </p:txBody>
        </p:sp>
        <p:sp>
          <p:nvSpPr>
            <p:cNvPr id="82" name="文本框 81"/>
            <p:cNvSpPr txBox="1"/>
            <p:nvPr/>
          </p:nvSpPr>
          <p:spPr>
            <a:xfrm>
              <a:off x="2155424" y="2575399"/>
              <a:ext cx="685651" cy="523220"/>
            </a:xfrm>
            <a:prstGeom prst="rect">
              <a:avLst/>
            </a:prstGeom>
            <a:noFill/>
          </p:spPr>
          <p:txBody>
            <a:bodyPr wrap="square" rtlCol="0">
              <a:spAutoFit/>
            </a:bodyPr>
            <a:lstStyle/>
            <a:p>
              <a:r>
                <a:rPr lang="en-US" altLang="zh-CN" sz="2800" b="1"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01</a:t>
              </a:r>
              <a:endParaRPr lang="zh-CN" altLang="en-US" sz="1600" b="1" dirty="0" smtClean="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3" name="矩形 82"/>
            <p:cNvSpPr/>
            <p:nvPr/>
          </p:nvSpPr>
          <p:spPr>
            <a:xfrm>
              <a:off x="2081162" y="3002771"/>
              <a:ext cx="991105" cy="253916"/>
            </a:xfrm>
            <a:prstGeom prst="rect">
              <a:avLst/>
            </a:prstGeom>
          </p:spPr>
          <p:txBody>
            <a:bodyPr wrap="square">
              <a:spAutoFit/>
            </a:bodyPr>
            <a:lstStyle/>
            <a:p>
              <a:endParaRPr lang="zh-CN" altLang="en-US" sz="105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 name="文本框 2"/>
            <p:cNvSpPr txBox="1"/>
            <p:nvPr/>
          </p:nvSpPr>
          <p:spPr>
            <a:xfrm>
              <a:off x="2057542" y="3097034"/>
              <a:ext cx="877163" cy="300082"/>
            </a:xfrm>
            <a:prstGeom prst="rect">
              <a:avLst/>
            </a:prstGeom>
            <a:noFill/>
          </p:spPr>
          <p:txBody>
            <a:bodyPr wrap="none" rtlCol="0">
              <a:spAutoFit/>
            </a:bodyPr>
            <a:lstStyle/>
            <a:p>
              <a:r>
                <a:rPr lang="zh-CN" altLang="en-US" b="1" dirty="0" smtClean="0">
                  <a:solidFill>
                    <a:schemeClr val="bg1"/>
                  </a:solidFill>
                </a:rPr>
                <a:t>第一部分</a:t>
              </a:r>
              <a:endParaRPr lang="zh-CN" altLang="en-US" b="1" dirty="0">
                <a:solidFill>
                  <a:schemeClr val="bg1"/>
                </a:solidFill>
              </a:endParaRPr>
            </a:p>
          </p:txBody>
        </p:sp>
      </p:grpSp>
      <p:grpSp>
        <p:nvGrpSpPr>
          <p:cNvPr id="6" name="组合 5"/>
          <p:cNvGrpSpPr/>
          <p:nvPr/>
        </p:nvGrpSpPr>
        <p:grpSpPr>
          <a:xfrm>
            <a:off x="2966907" y="1954657"/>
            <a:ext cx="1613805" cy="1613805"/>
            <a:chOff x="2966907" y="1954657"/>
            <a:chExt cx="1613805" cy="1613805"/>
          </a:xfrm>
        </p:grpSpPr>
        <p:sp>
          <p:nvSpPr>
            <p:cNvPr id="75" name="任意多边形 74"/>
            <p:cNvSpPr/>
            <p:nvPr/>
          </p:nvSpPr>
          <p:spPr>
            <a:xfrm>
              <a:off x="2966907" y="1954657"/>
              <a:ext cx="1613805" cy="1613805"/>
            </a:xfrm>
            <a:custGeom>
              <a:avLst/>
              <a:gdLst>
                <a:gd name="connsiteX0" fmla="*/ 0 w 2388565"/>
                <a:gd name="connsiteY0" fmla="*/ 1194283 h 2388565"/>
                <a:gd name="connsiteX1" fmla="*/ 1194283 w 2388565"/>
                <a:gd name="connsiteY1" fmla="*/ 0 h 2388565"/>
                <a:gd name="connsiteX2" fmla="*/ 2388566 w 2388565"/>
                <a:gd name="connsiteY2" fmla="*/ 1194283 h 2388565"/>
                <a:gd name="connsiteX3" fmla="*/ 1194283 w 2388565"/>
                <a:gd name="connsiteY3" fmla="*/ 2388566 h 2388565"/>
                <a:gd name="connsiteX4" fmla="*/ 0 w 2388565"/>
                <a:gd name="connsiteY4" fmla="*/ 1194283 h 23885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8565" h="2388565">
                  <a:moveTo>
                    <a:pt x="0" y="1194283"/>
                  </a:moveTo>
                  <a:cubicBezTo>
                    <a:pt x="0" y="534699"/>
                    <a:pt x="534699" y="0"/>
                    <a:pt x="1194283" y="0"/>
                  </a:cubicBezTo>
                  <a:cubicBezTo>
                    <a:pt x="1853867" y="0"/>
                    <a:pt x="2388566" y="534699"/>
                    <a:pt x="2388566" y="1194283"/>
                  </a:cubicBezTo>
                  <a:cubicBezTo>
                    <a:pt x="2388566" y="1853867"/>
                    <a:pt x="1853867" y="2388566"/>
                    <a:pt x="1194283" y="2388566"/>
                  </a:cubicBezTo>
                  <a:cubicBezTo>
                    <a:pt x="534699" y="2388566"/>
                    <a:pt x="0" y="1853867"/>
                    <a:pt x="0" y="1194283"/>
                  </a:cubicBezTo>
                  <a:close/>
                </a:path>
              </a:pathLst>
            </a:custGeom>
            <a:solidFill>
              <a:srgbClr val="FCC72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6200" tIns="609442" rIns="76201" bIns="609441" numCol="1" spcCol="1270" anchor="t" anchorCtr="0">
              <a:noAutofit/>
            </a:bodyPr>
            <a:lstStyle/>
            <a:p>
              <a:pPr defTabSz="533400">
                <a:lnSpc>
                  <a:spcPct val="90000"/>
                </a:lnSpc>
                <a:spcBef>
                  <a:spcPct val="0"/>
                </a:spcBef>
                <a:spcAft>
                  <a:spcPct val="35000"/>
                </a:spcAft>
              </a:pPr>
              <a:r>
                <a:rPr lang="pl-PL" sz="1100" dirty="0">
                  <a:solidFill>
                    <a:schemeClr val="lt1"/>
                  </a:solidFill>
                  <a:latin typeface="Arial" panose="020B0604020202020204" pitchFamily="34" charset="0"/>
                  <a:ea typeface="微软雅黑" panose="020B0503020204020204" pitchFamily="34" charset="-122"/>
                  <a:sym typeface="Arial" panose="020B0604020202020204" pitchFamily="34" charset="0"/>
                </a:rPr>
                <a:t> </a:t>
              </a:r>
            </a:p>
          </p:txBody>
        </p:sp>
        <p:sp>
          <p:nvSpPr>
            <p:cNvPr id="79" name="Freeform 11"/>
            <p:cNvSpPr>
              <a:spLocks noEditPoints="1"/>
            </p:cNvSpPr>
            <p:nvPr/>
          </p:nvSpPr>
          <p:spPr bwMode="auto">
            <a:xfrm>
              <a:off x="3703056" y="2173110"/>
              <a:ext cx="190210" cy="276747"/>
            </a:xfrm>
            <a:custGeom>
              <a:avLst/>
              <a:gdLst>
                <a:gd name="T0" fmla="*/ 132 w 153"/>
                <a:gd name="T1" fmla="*/ 0 h 222"/>
                <a:gd name="T2" fmla="*/ 21 w 153"/>
                <a:gd name="T3" fmla="*/ 0 h 222"/>
                <a:gd name="T4" fmla="*/ 0 w 153"/>
                <a:gd name="T5" fmla="*/ 21 h 222"/>
                <a:gd name="T6" fmla="*/ 0 w 153"/>
                <a:gd name="T7" fmla="*/ 202 h 222"/>
                <a:gd name="T8" fmla="*/ 21 w 153"/>
                <a:gd name="T9" fmla="*/ 222 h 222"/>
                <a:gd name="T10" fmla="*/ 132 w 153"/>
                <a:gd name="T11" fmla="*/ 222 h 222"/>
                <a:gd name="T12" fmla="*/ 153 w 153"/>
                <a:gd name="T13" fmla="*/ 202 h 222"/>
                <a:gd name="T14" fmla="*/ 153 w 153"/>
                <a:gd name="T15" fmla="*/ 21 h 222"/>
                <a:gd name="T16" fmla="*/ 132 w 153"/>
                <a:gd name="T17" fmla="*/ 0 h 222"/>
                <a:gd name="T18" fmla="*/ 139 w 153"/>
                <a:gd name="T19" fmla="*/ 202 h 222"/>
                <a:gd name="T20" fmla="*/ 132 w 153"/>
                <a:gd name="T21" fmla="*/ 208 h 222"/>
                <a:gd name="T22" fmla="*/ 21 w 153"/>
                <a:gd name="T23" fmla="*/ 208 h 222"/>
                <a:gd name="T24" fmla="*/ 14 w 153"/>
                <a:gd name="T25" fmla="*/ 202 h 222"/>
                <a:gd name="T26" fmla="*/ 14 w 153"/>
                <a:gd name="T27" fmla="*/ 188 h 222"/>
                <a:gd name="T28" fmla="*/ 139 w 153"/>
                <a:gd name="T29" fmla="*/ 188 h 222"/>
                <a:gd name="T30" fmla="*/ 139 w 153"/>
                <a:gd name="T31" fmla="*/ 202 h 222"/>
                <a:gd name="T32" fmla="*/ 139 w 153"/>
                <a:gd name="T33" fmla="*/ 181 h 222"/>
                <a:gd name="T34" fmla="*/ 14 w 153"/>
                <a:gd name="T35" fmla="*/ 181 h 222"/>
                <a:gd name="T36" fmla="*/ 14 w 153"/>
                <a:gd name="T37" fmla="*/ 41 h 222"/>
                <a:gd name="T38" fmla="*/ 139 w 153"/>
                <a:gd name="T39" fmla="*/ 41 h 222"/>
                <a:gd name="T40" fmla="*/ 139 w 153"/>
                <a:gd name="T41" fmla="*/ 181 h 222"/>
                <a:gd name="T42" fmla="*/ 139 w 153"/>
                <a:gd name="T43" fmla="*/ 34 h 222"/>
                <a:gd name="T44" fmla="*/ 14 w 153"/>
                <a:gd name="T45" fmla="*/ 34 h 222"/>
                <a:gd name="T46" fmla="*/ 14 w 153"/>
                <a:gd name="T47" fmla="*/ 21 h 222"/>
                <a:gd name="T48" fmla="*/ 21 w 153"/>
                <a:gd name="T49" fmla="*/ 14 h 222"/>
                <a:gd name="T50" fmla="*/ 132 w 153"/>
                <a:gd name="T51" fmla="*/ 14 h 222"/>
                <a:gd name="T52" fmla="*/ 139 w 153"/>
                <a:gd name="T53" fmla="*/ 21 h 222"/>
                <a:gd name="T54" fmla="*/ 139 w 153"/>
                <a:gd name="T55" fmla="*/ 34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3" h="222">
                  <a:moveTo>
                    <a:pt x="132" y="0"/>
                  </a:moveTo>
                  <a:cubicBezTo>
                    <a:pt x="21" y="0"/>
                    <a:pt x="21" y="0"/>
                    <a:pt x="21" y="0"/>
                  </a:cubicBezTo>
                  <a:cubicBezTo>
                    <a:pt x="9" y="0"/>
                    <a:pt x="0" y="9"/>
                    <a:pt x="0" y="21"/>
                  </a:cubicBezTo>
                  <a:cubicBezTo>
                    <a:pt x="0" y="202"/>
                    <a:pt x="0" y="202"/>
                    <a:pt x="0" y="202"/>
                  </a:cubicBezTo>
                  <a:cubicBezTo>
                    <a:pt x="0" y="213"/>
                    <a:pt x="9" y="222"/>
                    <a:pt x="21" y="222"/>
                  </a:cubicBezTo>
                  <a:cubicBezTo>
                    <a:pt x="132" y="222"/>
                    <a:pt x="132" y="222"/>
                    <a:pt x="132" y="222"/>
                  </a:cubicBezTo>
                  <a:cubicBezTo>
                    <a:pt x="143" y="222"/>
                    <a:pt x="153" y="213"/>
                    <a:pt x="153" y="202"/>
                  </a:cubicBezTo>
                  <a:cubicBezTo>
                    <a:pt x="153" y="21"/>
                    <a:pt x="153" y="21"/>
                    <a:pt x="153" y="21"/>
                  </a:cubicBezTo>
                  <a:cubicBezTo>
                    <a:pt x="153" y="9"/>
                    <a:pt x="143" y="0"/>
                    <a:pt x="132" y="0"/>
                  </a:cubicBezTo>
                  <a:close/>
                  <a:moveTo>
                    <a:pt x="139" y="202"/>
                  </a:moveTo>
                  <a:cubicBezTo>
                    <a:pt x="139" y="205"/>
                    <a:pt x="136" y="208"/>
                    <a:pt x="132" y="208"/>
                  </a:cubicBezTo>
                  <a:cubicBezTo>
                    <a:pt x="21" y="208"/>
                    <a:pt x="21" y="208"/>
                    <a:pt x="21" y="208"/>
                  </a:cubicBezTo>
                  <a:cubicBezTo>
                    <a:pt x="17" y="208"/>
                    <a:pt x="14" y="205"/>
                    <a:pt x="14" y="202"/>
                  </a:cubicBezTo>
                  <a:cubicBezTo>
                    <a:pt x="14" y="188"/>
                    <a:pt x="14" y="188"/>
                    <a:pt x="14" y="188"/>
                  </a:cubicBezTo>
                  <a:cubicBezTo>
                    <a:pt x="139" y="188"/>
                    <a:pt x="139" y="188"/>
                    <a:pt x="139" y="188"/>
                  </a:cubicBezTo>
                  <a:lnTo>
                    <a:pt x="139" y="202"/>
                  </a:lnTo>
                  <a:close/>
                  <a:moveTo>
                    <a:pt x="139" y="181"/>
                  </a:moveTo>
                  <a:cubicBezTo>
                    <a:pt x="14" y="181"/>
                    <a:pt x="14" y="181"/>
                    <a:pt x="14" y="181"/>
                  </a:cubicBezTo>
                  <a:cubicBezTo>
                    <a:pt x="14" y="41"/>
                    <a:pt x="14" y="41"/>
                    <a:pt x="14" y="41"/>
                  </a:cubicBezTo>
                  <a:cubicBezTo>
                    <a:pt x="139" y="41"/>
                    <a:pt x="139" y="41"/>
                    <a:pt x="139" y="41"/>
                  </a:cubicBezTo>
                  <a:lnTo>
                    <a:pt x="139" y="181"/>
                  </a:lnTo>
                  <a:close/>
                  <a:moveTo>
                    <a:pt x="139" y="34"/>
                  </a:moveTo>
                  <a:cubicBezTo>
                    <a:pt x="14" y="34"/>
                    <a:pt x="14" y="34"/>
                    <a:pt x="14" y="34"/>
                  </a:cubicBezTo>
                  <a:cubicBezTo>
                    <a:pt x="14" y="21"/>
                    <a:pt x="14" y="21"/>
                    <a:pt x="14" y="21"/>
                  </a:cubicBezTo>
                  <a:cubicBezTo>
                    <a:pt x="14" y="17"/>
                    <a:pt x="17" y="14"/>
                    <a:pt x="21" y="14"/>
                  </a:cubicBezTo>
                  <a:cubicBezTo>
                    <a:pt x="132" y="14"/>
                    <a:pt x="132" y="14"/>
                    <a:pt x="132" y="14"/>
                  </a:cubicBezTo>
                  <a:cubicBezTo>
                    <a:pt x="136" y="14"/>
                    <a:pt x="139" y="17"/>
                    <a:pt x="139" y="21"/>
                  </a:cubicBezTo>
                  <a:lnTo>
                    <a:pt x="139" y="34"/>
                  </a:lnTo>
                  <a:close/>
                </a:path>
              </a:pathLst>
            </a:custGeom>
            <a:solidFill>
              <a:schemeClr val="bg1"/>
            </a:solidFill>
            <a:ln>
              <a:noFill/>
            </a:ln>
          </p:spPr>
          <p:txBody>
            <a:bodyPr vert="horz" wrap="square" lIns="121888" tIns="60944" rIns="121888" bIns="60944" numCol="1" anchor="t" anchorCtr="0" compatLnSpc="1">
              <a:prstTxWarp prst="textNoShape">
                <a:avLst/>
              </a:prstTxWarp>
            </a:bodyPr>
            <a:lstStyle/>
            <a:p>
              <a:endParaRPr lang="pl-PL" sz="1800">
                <a:latin typeface="Arial" panose="020B0604020202020204" pitchFamily="34" charset="0"/>
                <a:ea typeface="微软雅黑" panose="020B0503020204020204" pitchFamily="34" charset="-122"/>
                <a:sym typeface="Arial" panose="020B0604020202020204" pitchFamily="34" charset="0"/>
              </a:endParaRPr>
            </a:p>
          </p:txBody>
        </p:sp>
        <p:sp>
          <p:nvSpPr>
            <p:cNvPr id="84" name="文本框 83"/>
            <p:cNvSpPr txBox="1"/>
            <p:nvPr/>
          </p:nvSpPr>
          <p:spPr>
            <a:xfrm>
              <a:off x="3481645" y="2575399"/>
              <a:ext cx="685651" cy="523220"/>
            </a:xfrm>
            <a:prstGeom prst="rect">
              <a:avLst/>
            </a:prstGeom>
            <a:noFill/>
          </p:spPr>
          <p:txBody>
            <a:bodyPr wrap="square" rtlCol="0">
              <a:spAutoFit/>
            </a:bodyPr>
            <a:lstStyle/>
            <a:p>
              <a:r>
                <a:rPr lang="en-US" altLang="zh-CN" sz="2800" b="1"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02</a:t>
              </a:r>
              <a:endParaRPr lang="zh-CN" altLang="en-US" sz="1600" b="1" dirty="0" smtClean="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5" name="矩形 84"/>
            <p:cNvSpPr/>
            <p:nvPr/>
          </p:nvSpPr>
          <p:spPr>
            <a:xfrm>
              <a:off x="3375787" y="3002771"/>
              <a:ext cx="991105" cy="253916"/>
            </a:xfrm>
            <a:prstGeom prst="rect">
              <a:avLst/>
            </a:prstGeom>
          </p:spPr>
          <p:txBody>
            <a:bodyPr wrap="square">
              <a:spAutoFit/>
            </a:bodyPr>
            <a:lstStyle/>
            <a:p>
              <a:endParaRPr lang="zh-CN" altLang="en-US" sz="105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90" name="文本框 89"/>
            <p:cNvSpPr txBox="1"/>
            <p:nvPr/>
          </p:nvSpPr>
          <p:spPr>
            <a:xfrm>
              <a:off x="3441376" y="3097034"/>
              <a:ext cx="877163" cy="300082"/>
            </a:xfrm>
            <a:prstGeom prst="rect">
              <a:avLst/>
            </a:prstGeom>
            <a:noFill/>
          </p:spPr>
          <p:txBody>
            <a:bodyPr wrap="none" rtlCol="0">
              <a:spAutoFit/>
            </a:bodyPr>
            <a:lstStyle/>
            <a:p>
              <a:r>
                <a:rPr lang="zh-CN" altLang="en-US" b="1" dirty="0" smtClean="0">
                  <a:solidFill>
                    <a:schemeClr val="bg1"/>
                  </a:solidFill>
                </a:rPr>
                <a:t>第二部分</a:t>
              </a:r>
              <a:endParaRPr lang="zh-CN" altLang="en-US" b="1" dirty="0">
                <a:solidFill>
                  <a:schemeClr val="bg1"/>
                </a:solidFill>
              </a:endParaRPr>
            </a:p>
          </p:txBody>
        </p:sp>
      </p:grpSp>
      <p:grpSp>
        <p:nvGrpSpPr>
          <p:cNvPr id="5" name="组合 4"/>
          <p:cNvGrpSpPr/>
          <p:nvPr/>
        </p:nvGrpSpPr>
        <p:grpSpPr>
          <a:xfrm>
            <a:off x="4257951" y="1954657"/>
            <a:ext cx="1613805" cy="1613805"/>
            <a:chOff x="4257951" y="1954657"/>
            <a:chExt cx="1613805" cy="1613805"/>
          </a:xfrm>
        </p:grpSpPr>
        <p:sp>
          <p:nvSpPr>
            <p:cNvPr id="76" name="任意多边形 75"/>
            <p:cNvSpPr/>
            <p:nvPr/>
          </p:nvSpPr>
          <p:spPr>
            <a:xfrm>
              <a:off x="4257951" y="1954657"/>
              <a:ext cx="1613805" cy="1613805"/>
            </a:xfrm>
            <a:custGeom>
              <a:avLst/>
              <a:gdLst>
                <a:gd name="connsiteX0" fmla="*/ 0 w 2388565"/>
                <a:gd name="connsiteY0" fmla="*/ 1194283 h 2388565"/>
                <a:gd name="connsiteX1" fmla="*/ 1194283 w 2388565"/>
                <a:gd name="connsiteY1" fmla="*/ 0 h 2388565"/>
                <a:gd name="connsiteX2" fmla="*/ 2388566 w 2388565"/>
                <a:gd name="connsiteY2" fmla="*/ 1194283 h 2388565"/>
                <a:gd name="connsiteX3" fmla="*/ 1194283 w 2388565"/>
                <a:gd name="connsiteY3" fmla="*/ 2388566 h 2388565"/>
                <a:gd name="connsiteX4" fmla="*/ 0 w 2388565"/>
                <a:gd name="connsiteY4" fmla="*/ 1194283 h 23885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8565" h="2388565">
                  <a:moveTo>
                    <a:pt x="0" y="1194283"/>
                  </a:moveTo>
                  <a:cubicBezTo>
                    <a:pt x="0" y="534699"/>
                    <a:pt x="534699" y="0"/>
                    <a:pt x="1194283" y="0"/>
                  </a:cubicBezTo>
                  <a:cubicBezTo>
                    <a:pt x="1853867" y="0"/>
                    <a:pt x="2388566" y="534699"/>
                    <a:pt x="2388566" y="1194283"/>
                  </a:cubicBezTo>
                  <a:cubicBezTo>
                    <a:pt x="2388566" y="1853867"/>
                    <a:pt x="1853867" y="2388566"/>
                    <a:pt x="1194283" y="2388566"/>
                  </a:cubicBezTo>
                  <a:cubicBezTo>
                    <a:pt x="534699" y="2388566"/>
                    <a:pt x="0" y="1853867"/>
                    <a:pt x="0" y="1194283"/>
                  </a:cubicBezTo>
                  <a:close/>
                </a:path>
              </a:pathLst>
            </a:custGeom>
            <a:solidFill>
              <a:srgbClr val="1C8EE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pl-PL" sz="2000" b="1" dirty="0">
                  <a:solidFill>
                    <a:schemeClr val="lt1"/>
                  </a:solidFill>
                  <a:latin typeface="Arial" panose="020B0604020202020204" pitchFamily="34" charset="0"/>
                  <a:ea typeface="微软雅黑" panose="020B0503020204020204" pitchFamily="34" charset="-122"/>
                  <a:sym typeface="Arial" panose="020B0604020202020204" pitchFamily="34" charset="0"/>
                </a:rPr>
                <a:t> </a:t>
              </a:r>
            </a:p>
          </p:txBody>
        </p:sp>
        <p:sp>
          <p:nvSpPr>
            <p:cNvPr id="80" name="Freeform 10"/>
            <p:cNvSpPr>
              <a:spLocks noEditPoints="1"/>
            </p:cNvSpPr>
            <p:nvPr/>
          </p:nvSpPr>
          <p:spPr bwMode="auto">
            <a:xfrm>
              <a:off x="4918287" y="2203790"/>
              <a:ext cx="328455" cy="215328"/>
            </a:xfrm>
            <a:custGeom>
              <a:avLst/>
              <a:gdLst>
                <a:gd name="T0" fmla="*/ 254 w 290"/>
                <a:gd name="T1" fmla="*/ 0 h 190"/>
                <a:gd name="T2" fmla="*/ 36 w 290"/>
                <a:gd name="T3" fmla="*/ 0 h 190"/>
                <a:gd name="T4" fmla="*/ 0 w 290"/>
                <a:gd name="T5" fmla="*/ 36 h 190"/>
                <a:gd name="T6" fmla="*/ 0 w 290"/>
                <a:gd name="T7" fmla="*/ 154 h 190"/>
                <a:gd name="T8" fmla="*/ 36 w 290"/>
                <a:gd name="T9" fmla="*/ 190 h 190"/>
                <a:gd name="T10" fmla="*/ 254 w 290"/>
                <a:gd name="T11" fmla="*/ 190 h 190"/>
                <a:gd name="T12" fmla="*/ 290 w 290"/>
                <a:gd name="T13" fmla="*/ 154 h 190"/>
                <a:gd name="T14" fmla="*/ 290 w 290"/>
                <a:gd name="T15" fmla="*/ 36 h 190"/>
                <a:gd name="T16" fmla="*/ 254 w 290"/>
                <a:gd name="T17" fmla="*/ 0 h 190"/>
                <a:gd name="T18" fmla="*/ 18 w 290"/>
                <a:gd name="T19" fmla="*/ 47 h 190"/>
                <a:gd name="T20" fmla="*/ 81 w 290"/>
                <a:gd name="T21" fmla="*/ 95 h 190"/>
                <a:gd name="T22" fmla="*/ 18 w 290"/>
                <a:gd name="T23" fmla="*/ 143 h 190"/>
                <a:gd name="T24" fmla="*/ 18 w 290"/>
                <a:gd name="T25" fmla="*/ 47 h 190"/>
                <a:gd name="T26" fmla="*/ 272 w 290"/>
                <a:gd name="T27" fmla="*/ 154 h 190"/>
                <a:gd name="T28" fmla="*/ 254 w 290"/>
                <a:gd name="T29" fmla="*/ 172 h 190"/>
                <a:gd name="T30" fmla="*/ 36 w 290"/>
                <a:gd name="T31" fmla="*/ 172 h 190"/>
                <a:gd name="T32" fmla="*/ 18 w 290"/>
                <a:gd name="T33" fmla="*/ 154 h 190"/>
                <a:gd name="T34" fmla="*/ 89 w 290"/>
                <a:gd name="T35" fmla="*/ 101 h 190"/>
                <a:gd name="T36" fmla="*/ 129 w 290"/>
                <a:gd name="T37" fmla="*/ 131 h 190"/>
                <a:gd name="T38" fmla="*/ 145 w 290"/>
                <a:gd name="T39" fmla="*/ 136 h 190"/>
                <a:gd name="T40" fmla="*/ 161 w 290"/>
                <a:gd name="T41" fmla="*/ 131 h 190"/>
                <a:gd name="T42" fmla="*/ 201 w 290"/>
                <a:gd name="T43" fmla="*/ 101 h 190"/>
                <a:gd name="T44" fmla="*/ 272 w 290"/>
                <a:gd name="T45" fmla="*/ 154 h 190"/>
                <a:gd name="T46" fmla="*/ 272 w 290"/>
                <a:gd name="T47" fmla="*/ 143 h 190"/>
                <a:gd name="T48" fmla="*/ 209 w 290"/>
                <a:gd name="T49" fmla="*/ 95 h 190"/>
                <a:gd name="T50" fmla="*/ 272 w 290"/>
                <a:gd name="T51" fmla="*/ 47 h 190"/>
                <a:gd name="T52" fmla="*/ 272 w 290"/>
                <a:gd name="T53" fmla="*/ 143 h 190"/>
                <a:gd name="T54" fmla="*/ 156 w 290"/>
                <a:gd name="T55" fmla="*/ 123 h 190"/>
                <a:gd name="T56" fmla="*/ 145 w 290"/>
                <a:gd name="T57" fmla="*/ 127 h 190"/>
                <a:gd name="T58" fmla="*/ 134 w 290"/>
                <a:gd name="T59" fmla="*/ 123 h 190"/>
                <a:gd name="T60" fmla="*/ 97 w 290"/>
                <a:gd name="T61" fmla="*/ 95 h 190"/>
                <a:gd name="T62" fmla="*/ 89 w 290"/>
                <a:gd name="T63" fmla="*/ 89 h 190"/>
                <a:gd name="T64" fmla="*/ 18 w 290"/>
                <a:gd name="T65" fmla="*/ 36 h 190"/>
                <a:gd name="T66" fmla="*/ 18 w 290"/>
                <a:gd name="T67" fmla="*/ 36 h 190"/>
                <a:gd name="T68" fmla="*/ 36 w 290"/>
                <a:gd name="T69" fmla="*/ 18 h 190"/>
                <a:gd name="T70" fmla="*/ 254 w 290"/>
                <a:gd name="T71" fmla="*/ 18 h 190"/>
                <a:gd name="T72" fmla="*/ 272 w 290"/>
                <a:gd name="T73" fmla="*/ 36 h 190"/>
                <a:gd name="T74" fmla="*/ 156 w 290"/>
                <a:gd name="T75" fmla="*/ 123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90" h="190">
                  <a:moveTo>
                    <a:pt x="254" y="0"/>
                  </a:moveTo>
                  <a:cubicBezTo>
                    <a:pt x="36" y="0"/>
                    <a:pt x="36" y="0"/>
                    <a:pt x="36" y="0"/>
                  </a:cubicBezTo>
                  <a:cubicBezTo>
                    <a:pt x="16" y="0"/>
                    <a:pt x="0" y="16"/>
                    <a:pt x="0" y="36"/>
                  </a:cubicBezTo>
                  <a:cubicBezTo>
                    <a:pt x="0" y="154"/>
                    <a:pt x="0" y="154"/>
                    <a:pt x="0" y="154"/>
                  </a:cubicBezTo>
                  <a:cubicBezTo>
                    <a:pt x="0" y="174"/>
                    <a:pt x="16" y="190"/>
                    <a:pt x="36" y="190"/>
                  </a:cubicBezTo>
                  <a:cubicBezTo>
                    <a:pt x="254" y="190"/>
                    <a:pt x="254" y="190"/>
                    <a:pt x="254" y="190"/>
                  </a:cubicBezTo>
                  <a:cubicBezTo>
                    <a:pt x="274" y="190"/>
                    <a:pt x="290" y="174"/>
                    <a:pt x="290" y="154"/>
                  </a:cubicBezTo>
                  <a:cubicBezTo>
                    <a:pt x="290" y="36"/>
                    <a:pt x="290" y="36"/>
                    <a:pt x="290" y="36"/>
                  </a:cubicBezTo>
                  <a:cubicBezTo>
                    <a:pt x="290" y="16"/>
                    <a:pt x="274" y="0"/>
                    <a:pt x="254" y="0"/>
                  </a:cubicBezTo>
                  <a:close/>
                  <a:moveTo>
                    <a:pt x="18" y="47"/>
                  </a:moveTo>
                  <a:cubicBezTo>
                    <a:pt x="81" y="95"/>
                    <a:pt x="81" y="95"/>
                    <a:pt x="81" y="95"/>
                  </a:cubicBezTo>
                  <a:cubicBezTo>
                    <a:pt x="18" y="143"/>
                    <a:pt x="18" y="143"/>
                    <a:pt x="18" y="143"/>
                  </a:cubicBezTo>
                  <a:lnTo>
                    <a:pt x="18" y="47"/>
                  </a:lnTo>
                  <a:close/>
                  <a:moveTo>
                    <a:pt x="272" y="154"/>
                  </a:moveTo>
                  <a:cubicBezTo>
                    <a:pt x="272" y="164"/>
                    <a:pt x="264" y="172"/>
                    <a:pt x="254" y="172"/>
                  </a:cubicBezTo>
                  <a:cubicBezTo>
                    <a:pt x="36" y="172"/>
                    <a:pt x="36" y="172"/>
                    <a:pt x="36" y="172"/>
                  </a:cubicBezTo>
                  <a:cubicBezTo>
                    <a:pt x="26" y="172"/>
                    <a:pt x="18" y="164"/>
                    <a:pt x="18" y="154"/>
                  </a:cubicBezTo>
                  <a:cubicBezTo>
                    <a:pt x="89" y="101"/>
                    <a:pt x="89" y="101"/>
                    <a:pt x="89" y="101"/>
                  </a:cubicBezTo>
                  <a:cubicBezTo>
                    <a:pt x="129" y="131"/>
                    <a:pt x="129" y="131"/>
                    <a:pt x="129" y="131"/>
                  </a:cubicBezTo>
                  <a:cubicBezTo>
                    <a:pt x="134" y="134"/>
                    <a:pt x="139" y="136"/>
                    <a:pt x="145" y="136"/>
                  </a:cubicBezTo>
                  <a:cubicBezTo>
                    <a:pt x="151" y="136"/>
                    <a:pt x="157" y="134"/>
                    <a:pt x="161" y="131"/>
                  </a:cubicBezTo>
                  <a:cubicBezTo>
                    <a:pt x="201" y="101"/>
                    <a:pt x="201" y="101"/>
                    <a:pt x="201" y="101"/>
                  </a:cubicBezTo>
                  <a:cubicBezTo>
                    <a:pt x="272" y="154"/>
                    <a:pt x="272" y="154"/>
                    <a:pt x="272" y="154"/>
                  </a:cubicBezTo>
                  <a:close/>
                  <a:moveTo>
                    <a:pt x="272" y="143"/>
                  </a:moveTo>
                  <a:cubicBezTo>
                    <a:pt x="209" y="95"/>
                    <a:pt x="209" y="95"/>
                    <a:pt x="209" y="95"/>
                  </a:cubicBezTo>
                  <a:cubicBezTo>
                    <a:pt x="272" y="47"/>
                    <a:pt x="272" y="47"/>
                    <a:pt x="272" y="47"/>
                  </a:cubicBezTo>
                  <a:lnTo>
                    <a:pt x="272" y="143"/>
                  </a:lnTo>
                  <a:close/>
                  <a:moveTo>
                    <a:pt x="156" y="123"/>
                  </a:moveTo>
                  <a:cubicBezTo>
                    <a:pt x="153" y="126"/>
                    <a:pt x="149" y="127"/>
                    <a:pt x="145" y="127"/>
                  </a:cubicBezTo>
                  <a:cubicBezTo>
                    <a:pt x="141" y="127"/>
                    <a:pt x="137" y="126"/>
                    <a:pt x="134" y="123"/>
                  </a:cubicBezTo>
                  <a:cubicBezTo>
                    <a:pt x="97" y="95"/>
                    <a:pt x="97" y="95"/>
                    <a:pt x="97" y="95"/>
                  </a:cubicBezTo>
                  <a:cubicBezTo>
                    <a:pt x="89" y="89"/>
                    <a:pt x="89" y="89"/>
                    <a:pt x="89" y="89"/>
                  </a:cubicBezTo>
                  <a:cubicBezTo>
                    <a:pt x="18" y="36"/>
                    <a:pt x="18" y="36"/>
                    <a:pt x="18" y="36"/>
                  </a:cubicBezTo>
                  <a:cubicBezTo>
                    <a:pt x="18" y="36"/>
                    <a:pt x="18" y="36"/>
                    <a:pt x="18" y="36"/>
                  </a:cubicBezTo>
                  <a:cubicBezTo>
                    <a:pt x="18" y="26"/>
                    <a:pt x="26" y="18"/>
                    <a:pt x="36" y="18"/>
                  </a:cubicBezTo>
                  <a:cubicBezTo>
                    <a:pt x="254" y="18"/>
                    <a:pt x="254" y="18"/>
                    <a:pt x="254" y="18"/>
                  </a:cubicBezTo>
                  <a:cubicBezTo>
                    <a:pt x="264" y="18"/>
                    <a:pt x="272" y="26"/>
                    <a:pt x="272" y="36"/>
                  </a:cubicBezTo>
                  <a:lnTo>
                    <a:pt x="156" y="123"/>
                  </a:lnTo>
                  <a:close/>
                </a:path>
              </a:pathLst>
            </a:custGeom>
            <a:solidFill>
              <a:schemeClr val="bg1"/>
            </a:solidFill>
            <a:ln>
              <a:noFill/>
            </a:ln>
          </p:spPr>
          <p:txBody>
            <a:bodyPr vert="horz" wrap="square" lIns="121888" tIns="60944" rIns="121888" bIns="60944" numCol="1" anchor="t" anchorCtr="0" compatLnSpc="1">
              <a:prstTxWarp prst="textNoShape">
                <a:avLst/>
              </a:prstTxWarp>
            </a:bodyPr>
            <a:lstStyle/>
            <a:p>
              <a:endParaRPr lang="pl-PL" sz="1800">
                <a:latin typeface="Arial" panose="020B0604020202020204" pitchFamily="34" charset="0"/>
                <a:ea typeface="微软雅黑" panose="020B0503020204020204" pitchFamily="34" charset="-122"/>
                <a:sym typeface="Arial" panose="020B0604020202020204" pitchFamily="34" charset="0"/>
              </a:endParaRPr>
            </a:p>
          </p:txBody>
        </p:sp>
        <p:sp>
          <p:nvSpPr>
            <p:cNvPr id="86" name="文本框 85"/>
            <p:cNvSpPr txBox="1"/>
            <p:nvPr/>
          </p:nvSpPr>
          <p:spPr>
            <a:xfrm>
              <a:off x="4770282" y="2573814"/>
              <a:ext cx="685651" cy="523220"/>
            </a:xfrm>
            <a:prstGeom prst="rect">
              <a:avLst/>
            </a:prstGeom>
            <a:noFill/>
          </p:spPr>
          <p:txBody>
            <a:bodyPr wrap="square" rtlCol="0">
              <a:spAutoFit/>
            </a:bodyPr>
            <a:lstStyle/>
            <a:p>
              <a:r>
                <a:rPr lang="en-US" altLang="zh-CN" sz="2800" b="1"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03</a:t>
              </a:r>
              <a:endParaRPr lang="zh-CN" altLang="en-US" sz="1600" b="1" dirty="0" smtClean="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7" name="矩形 86"/>
            <p:cNvSpPr/>
            <p:nvPr/>
          </p:nvSpPr>
          <p:spPr>
            <a:xfrm>
              <a:off x="4706544" y="3002771"/>
              <a:ext cx="991105" cy="253916"/>
            </a:xfrm>
            <a:prstGeom prst="rect">
              <a:avLst/>
            </a:prstGeom>
          </p:spPr>
          <p:txBody>
            <a:bodyPr wrap="square">
              <a:spAutoFit/>
            </a:bodyPr>
            <a:lstStyle/>
            <a:p>
              <a:endParaRPr lang="zh-CN" altLang="en-US" sz="105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91" name="文本框 90"/>
            <p:cNvSpPr txBox="1"/>
            <p:nvPr/>
          </p:nvSpPr>
          <p:spPr>
            <a:xfrm>
              <a:off x="4632043" y="3097034"/>
              <a:ext cx="877163" cy="300082"/>
            </a:xfrm>
            <a:prstGeom prst="rect">
              <a:avLst/>
            </a:prstGeom>
            <a:noFill/>
          </p:spPr>
          <p:txBody>
            <a:bodyPr wrap="none" rtlCol="0">
              <a:spAutoFit/>
            </a:bodyPr>
            <a:lstStyle/>
            <a:p>
              <a:r>
                <a:rPr lang="zh-CN" altLang="en-US" b="1" dirty="0" smtClean="0">
                  <a:solidFill>
                    <a:schemeClr val="bg1"/>
                  </a:solidFill>
                </a:rPr>
                <a:t>第三部分</a:t>
              </a:r>
              <a:endParaRPr lang="zh-CN" altLang="en-US" b="1" dirty="0">
                <a:solidFill>
                  <a:schemeClr val="bg1"/>
                </a:solidFill>
              </a:endParaRPr>
            </a:p>
          </p:txBody>
        </p:sp>
      </p:grpSp>
      <p:grpSp>
        <p:nvGrpSpPr>
          <p:cNvPr id="4" name="组合 3"/>
          <p:cNvGrpSpPr/>
          <p:nvPr/>
        </p:nvGrpSpPr>
        <p:grpSpPr>
          <a:xfrm>
            <a:off x="5548995" y="1954657"/>
            <a:ext cx="1613805" cy="1613805"/>
            <a:chOff x="5548995" y="1954657"/>
            <a:chExt cx="1613805" cy="1613805"/>
          </a:xfrm>
        </p:grpSpPr>
        <p:sp>
          <p:nvSpPr>
            <p:cNvPr id="77" name="任意多边形 76"/>
            <p:cNvSpPr/>
            <p:nvPr/>
          </p:nvSpPr>
          <p:spPr>
            <a:xfrm>
              <a:off x="5548995" y="1954657"/>
              <a:ext cx="1613805" cy="1613805"/>
            </a:xfrm>
            <a:custGeom>
              <a:avLst/>
              <a:gdLst>
                <a:gd name="connsiteX0" fmla="*/ 0 w 2388565"/>
                <a:gd name="connsiteY0" fmla="*/ 1194283 h 2388565"/>
                <a:gd name="connsiteX1" fmla="*/ 1194283 w 2388565"/>
                <a:gd name="connsiteY1" fmla="*/ 0 h 2388565"/>
                <a:gd name="connsiteX2" fmla="*/ 2388566 w 2388565"/>
                <a:gd name="connsiteY2" fmla="*/ 1194283 h 2388565"/>
                <a:gd name="connsiteX3" fmla="*/ 1194283 w 2388565"/>
                <a:gd name="connsiteY3" fmla="*/ 2388566 h 2388565"/>
                <a:gd name="connsiteX4" fmla="*/ 0 w 2388565"/>
                <a:gd name="connsiteY4" fmla="*/ 1194283 h 23885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8565" h="2388565">
                  <a:moveTo>
                    <a:pt x="0" y="1194283"/>
                  </a:moveTo>
                  <a:cubicBezTo>
                    <a:pt x="0" y="534699"/>
                    <a:pt x="534699" y="0"/>
                    <a:pt x="1194283" y="0"/>
                  </a:cubicBezTo>
                  <a:cubicBezTo>
                    <a:pt x="1853867" y="0"/>
                    <a:pt x="2388566" y="534699"/>
                    <a:pt x="2388566" y="1194283"/>
                  </a:cubicBezTo>
                  <a:cubicBezTo>
                    <a:pt x="2388566" y="1853867"/>
                    <a:pt x="1853867" y="2388566"/>
                    <a:pt x="1194283" y="2388566"/>
                  </a:cubicBezTo>
                  <a:cubicBezTo>
                    <a:pt x="534699" y="2388566"/>
                    <a:pt x="0" y="1853867"/>
                    <a:pt x="0" y="1194283"/>
                  </a:cubicBezTo>
                  <a:close/>
                </a:path>
              </a:pathLst>
            </a:custGeom>
            <a:solidFill>
              <a:srgbClr val="73446C"/>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6200" tIns="609442" rIns="76201" bIns="609441" numCol="1" spcCol="1270" anchor="t" anchorCtr="0">
              <a:noAutofit/>
            </a:bodyPr>
            <a:lstStyle/>
            <a:p>
              <a:pPr defTabSz="533400">
                <a:lnSpc>
                  <a:spcPct val="90000"/>
                </a:lnSpc>
                <a:spcBef>
                  <a:spcPct val="0"/>
                </a:spcBef>
                <a:spcAft>
                  <a:spcPct val="35000"/>
                </a:spcAft>
              </a:pPr>
              <a:r>
                <a:rPr lang="pl-PL" sz="1100" dirty="0">
                  <a:solidFill>
                    <a:schemeClr val="lt1"/>
                  </a:solidFill>
                  <a:latin typeface="Arial" panose="020B0604020202020204" pitchFamily="34" charset="0"/>
                  <a:ea typeface="微软雅黑" panose="020B0503020204020204" pitchFamily="34" charset="-122"/>
                  <a:sym typeface="Arial" panose="020B0604020202020204" pitchFamily="34" charset="0"/>
                </a:rPr>
                <a:t> </a:t>
              </a:r>
            </a:p>
          </p:txBody>
        </p:sp>
        <p:sp>
          <p:nvSpPr>
            <p:cNvPr id="81" name="Freeform 9"/>
            <p:cNvSpPr>
              <a:spLocks noEditPoints="1"/>
            </p:cNvSpPr>
            <p:nvPr/>
          </p:nvSpPr>
          <p:spPr bwMode="auto">
            <a:xfrm>
              <a:off x="6267737" y="2163635"/>
              <a:ext cx="285797" cy="286221"/>
            </a:xfrm>
            <a:custGeom>
              <a:avLst/>
              <a:gdLst>
                <a:gd name="T0" fmla="*/ 0 w 222"/>
                <a:gd name="T1" fmla="*/ 111 h 222"/>
                <a:gd name="T2" fmla="*/ 222 w 222"/>
                <a:gd name="T3" fmla="*/ 111 h 222"/>
                <a:gd name="T4" fmla="*/ 207 w 222"/>
                <a:gd name="T5" fmla="*/ 107 h 222"/>
                <a:gd name="T6" fmla="*/ 156 w 222"/>
                <a:gd name="T7" fmla="*/ 62 h 222"/>
                <a:gd name="T8" fmla="*/ 207 w 222"/>
                <a:gd name="T9" fmla="*/ 107 h 222"/>
                <a:gd name="T10" fmla="*/ 78 w 222"/>
                <a:gd name="T11" fmla="*/ 170 h 222"/>
                <a:gd name="T12" fmla="*/ 107 w 222"/>
                <a:gd name="T13" fmla="*/ 207 h 222"/>
                <a:gd name="T14" fmla="*/ 115 w 222"/>
                <a:gd name="T15" fmla="*/ 14 h 222"/>
                <a:gd name="T16" fmla="*/ 114 w 222"/>
                <a:gd name="T17" fmla="*/ 64 h 222"/>
                <a:gd name="T18" fmla="*/ 115 w 222"/>
                <a:gd name="T19" fmla="*/ 14 h 222"/>
                <a:gd name="T20" fmla="*/ 178 w 222"/>
                <a:gd name="T21" fmla="*/ 41 h 222"/>
                <a:gd name="T22" fmla="*/ 127 w 222"/>
                <a:gd name="T23" fmla="*/ 15 h 222"/>
                <a:gd name="T24" fmla="*/ 107 w 222"/>
                <a:gd name="T25" fmla="*/ 64 h 222"/>
                <a:gd name="T26" fmla="*/ 107 w 222"/>
                <a:gd name="T27" fmla="*/ 14 h 222"/>
                <a:gd name="T28" fmla="*/ 68 w 222"/>
                <a:gd name="T29" fmla="*/ 56 h 222"/>
                <a:gd name="T30" fmla="*/ 95 w 222"/>
                <a:gd name="T31" fmla="*/ 15 h 222"/>
                <a:gd name="T32" fmla="*/ 72 w 222"/>
                <a:gd name="T33" fmla="*/ 65 h 222"/>
                <a:gd name="T34" fmla="*/ 107 w 222"/>
                <a:gd name="T35" fmla="*/ 107 h 222"/>
                <a:gd name="T36" fmla="*/ 72 w 222"/>
                <a:gd name="T37" fmla="*/ 65 h 222"/>
                <a:gd name="T38" fmla="*/ 107 w 222"/>
                <a:gd name="T39" fmla="*/ 157 h 222"/>
                <a:gd name="T40" fmla="*/ 64 w 222"/>
                <a:gd name="T41" fmla="*/ 114 h 222"/>
                <a:gd name="T42" fmla="*/ 95 w 222"/>
                <a:gd name="T43" fmla="*/ 206 h 222"/>
                <a:gd name="T44" fmla="*/ 71 w 222"/>
                <a:gd name="T45" fmla="*/ 172 h 222"/>
                <a:gd name="T46" fmla="*/ 114 w 222"/>
                <a:gd name="T47" fmla="*/ 207 h 222"/>
                <a:gd name="T48" fmla="*/ 144 w 222"/>
                <a:gd name="T49" fmla="*/ 170 h 222"/>
                <a:gd name="T50" fmla="*/ 114 w 222"/>
                <a:gd name="T51" fmla="*/ 207 h 222"/>
                <a:gd name="T52" fmla="*/ 174 w 222"/>
                <a:gd name="T53" fmla="*/ 184 h 222"/>
                <a:gd name="T54" fmla="*/ 151 w 222"/>
                <a:gd name="T55" fmla="*/ 172 h 222"/>
                <a:gd name="T56" fmla="*/ 114 w 222"/>
                <a:gd name="T57" fmla="*/ 157 h 222"/>
                <a:gd name="T58" fmla="*/ 157 w 222"/>
                <a:gd name="T59" fmla="*/ 114 h 222"/>
                <a:gd name="T60" fmla="*/ 114 w 222"/>
                <a:gd name="T61" fmla="*/ 107 h 222"/>
                <a:gd name="T62" fmla="*/ 149 w 222"/>
                <a:gd name="T63" fmla="*/ 65 h 222"/>
                <a:gd name="T64" fmla="*/ 114 w 222"/>
                <a:gd name="T65" fmla="*/ 107 h 222"/>
                <a:gd name="T66" fmla="*/ 65 w 222"/>
                <a:gd name="T67" fmla="*/ 62 h 222"/>
                <a:gd name="T68" fmla="*/ 14 w 222"/>
                <a:gd name="T69" fmla="*/ 107 h 222"/>
                <a:gd name="T70" fmla="*/ 14 w 222"/>
                <a:gd name="T71" fmla="*/ 114 h 222"/>
                <a:gd name="T72" fmla="*/ 68 w 222"/>
                <a:gd name="T73" fmla="*/ 165 h 222"/>
                <a:gd name="T74" fmla="*/ 14 w 222"/>
                <a:gd name="T75" fmla="*/ 114 h 222"/>
                <a:gd name="T76" fmla="*/ 154 w 222"/>
                <a:gd name="T77" fmla="*/ 165 h 222"/>
                <a:gd name="T78" fmla="*/ 207 w 222"/>
                <a:gd name="T79" fmla="*/ 114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2" h="222">
                  <a:moveTo>
                    <a:pt x="111" y="0"/>
                  </a:moveTo>
                  <a:cubicBezTo>
                    <a:pt x="49" y="0"/>
                    <a:pt x="0" y="49"/>
                    <a:pt x="0" y="111"/>
                  </a:cubicBezTo>
                  <a:cubicBezTo>
                    <a:pt x="0" y="172"/>
                    <a:pt x="49" y="222"/>
                    <a:pt x="111" y="222"/>
                  </a:cubicBezTo>
                  <a:cubicBezTo>
                    <a:pt x="172" y="222"/>
                    <a:pt x="222" y="172"/>
                    <a:pt x="222" y="111"/>
                  </a:cubicBezTo>
                  <a:cubicBezTo>
                    <a:pt x="222" y="49"/>
                    <a:pt x="172" y="0"/>
                    <a:pt x="111" y="0"/>
                  </a:cubicBezTo>
                  <a:close/>
                  <a:moveTo>
                    <a:pt x="207" y="107"/>
                  </a:moveTo>
                  <a:cubicBezTo>
                    <a:pt x="164" y="107"/>
                    <a:pt x="164" y="107"/>
                    <a:pt x="164" y="107"/>
                  </a:cubicBezTo>
                  <a:cubicBezTo>
                    <a:pt x="164" y="91"/>
                    <a:pt x="161" y="76"/>
                    <a:pt x="156" y="62"/>
                  </a:cubicBezTo>
                  <a:cubicBezTo>
                    <a:pt x="166" y="58"/>
                    <a:pt x="175" y="53"/>
                    <a:pt x="183" y="46"/>
                  </a:cubicBezTo>
                  <a:cubicBezTo>
                    <a:pt x="197" y="63"/>
                    <a:pt x="206" y="84"/>
                    <a:pt x="207" y="107"/>
                  </a:cubicBezTo>
                  <a:close/>
                  <a:moveTo>
                    <a:pt x="107" y="207"/>
                  </a:moveTo>
                  <a:cubicBezTo>
                    <a:pt x="95" y="197"/>
                    <a:pt x="85" y="184"/>
                    <a:pt x="78" y="170"/>
                  </a:cubicBezTo>
                  <a:cubicBezTo>
                    <a:pt x="87" y="167"/>
                    <a:pt x="97" y="165"/>
                    <a:pt x="107" y="165"/>
                  </a:cubicBezTo>
                  <a:cubicBezTo>
                    <a:pt x="107" y="207"/>
                    <a:pt x="107" y="207"/>
                    <a:pt x="107" y="207"/>
                  </a:cubicBezTo>
                  <a:cubicBezTo>
                    <a:pt x="107" y="207"/>
                    <a:pt x="107" y="207"/>
                    <a:pt x="107" y="207"/>
                  </a:cubicBezTo>
                  <a:close/>
                  <a:moveTo>
                    <a:pt x="115" y="14"/>
                  </a:moveTo>
                  <a:cubicBezTo>
                    <a:pt x="128" y="25"/>
                    <a:pt x="139" y="40"/>
                    <a:pt x="147" y="58"/>
                  </a:cubicBezTo>
                  <a:cubicBezTo>
                    <a:pt x="136" y="62"/>
                    <a:pt x="126" y="64"/>
                    <a:pt x="114" y="64"/>
                  </a:cubicBezTo>
                  <a:cubicBezTo>
                    <a:pt x="114" y="14"/>
                    <a:pt x="114" y="14"/>
                    <a:pt x="114" y="14"/>
                  </a:cubicBezTo>
                  <a:cubicBezTo>
                    <a:pt x="114" y="14"/>
                    <a:pt x="115" y="14"/>
                    <a:pt x="115" y="14"/>
                  </a:cubicBezTo>
                  <a:close/>
                  <a:moveTo>
                    <a:pt x="127" y="15"/>
                  </a:moveTo>
                  <a:cubicBezTo>
                    <a:pt x="146" y="19"/>
                    <a:pt x="164" y="28"/>
                    <a:pt x="178" y="41"/>
                  </a:cubicBezTo>
                  <a:cubicBezTo>
                    <a:pt x="170" y="47"/>
                    <a:pt x="162" y="52"/>
                    <a:pt x="153" y="56"/>
                  </a:cubicBezTo>
                  <a:cubicBezTo>
                    <a:pt x="147" y="40"/>
                    <a:pt x="138" y="26"/>
                    <a:pt x="127" y="15"/>
                  </a:cubicBezTo>
                  <a:close/>
                  <a:moveTo>
                    <a:pt x="107" y="14"/>
                  </a:moveTo>
                  <a:cubicBezTo>
                    <a:pt x="107" y="64"/>
                    <a:pt x="107" y="64"/>
                    <a:pt x="107" y="64"/>
                  </a:cubicBezTo>
                  <a:cubicBezTo>
                    <a:pt x="96" y="64"/>
                    <a:pt x="85" y="62"/>
                    <a:pt x="75" y="58"/>
                  </a:cubicBezTo>
                  <a:cubicBezTo>
                    <a:pt x="82" y="40"/>
                    <a:pt x="93" y="25"/>
                    <a:pt x="107" y="14"/>
                  </a:cubicBezTo>
                  <a:cubicBezTo>
                    <a:pt x="107" y="14"/>
                    <a:pt x="107" y="14"/>
                    <a:pt x="107" y="14"/>
                  </a:cubicBezTo>
                  <a:close/>
                  <a:moveTo>
                    <a:pt x="68" y="56"/>
                  </a:moveTo>
                  <a:cubicBezTo>
                    <a:pt x="59" y="52"/>
                    <a:pt x="51" y="47"/>
                    <a:pt x="43" y="41"/>
                  </a:cubicBezTo>
                  <a:cubicBezTo>
                    <a:pt x="57" y="28"/>
                    <a:pt x="75" y="19"/>
                    <a:pt x="95" y="15"/>
                  </a:cubicBezTo>
                  <a:cubicBezTo>
                    <a:pt x="84" y="26"/>
                    <a:pt x="75" y="40"/>
                    <a:pt x="68" y="56"/>
                  </a:cubicBezTo>
                  <a:close/>
                  <a:moveTo>
                    <a:pt x="72" y="65"/>
                  </a:moveTo>
                  <a:cubicBezTo>
                    <a:pt x="83" y="68"/>
                    <a:pt x="95" y="71"/>
                    <a:pt x="107" y="71"/>
                  </a:cubicBezTo>
                  <a:cubicBezTo>
                    <a:pt x="107" y="107"/>
                    <a:pt x="107" y="107"/>
                    <a:pt x="107" y="107"/>
                  </a:cubicBezTo>
                  <a:cubicBezTo>
                    <a:pt x="64" y="107"/>
                    <a:pt x="64" y="107"/>
                    <a:pt x="64" y="107"/>
                  </a:cubicBezTo>
                  <a:cubicBezTo>
                    <a:pt x="65" y="92"/>
                    <a:pt x="67" y="78"/>
                    <a:pt x="72" y="65"/>
                  </a:cubicBezTo>
                  <a:close/>
                  <a:moveTo>
                    <a:pt x="107" y="114"/>
                  </a:moveTo>
                  <a:cubicBezTo>
                    <a:pt x="107" y="157"/>
                    <a:pt x="107" y="157"/>
                    <a:pt x="107" y="157"/>
                  </a:cubicBezTo>
                  <a:cubicBezTo>
                    <a:pt x="96" y="158"/>
                    <a:pt x="85" y="160"/>
                    <a:pt x="75" y="163"/>
                  </a:cubicBezTo>
                  <a:cubicBezTo>
                    <a:pt x="68" y="148"/>
                    <a:pt x="65" y="132"/>
                    <a:pt x="64" y="114"/>
                  </a:cubicBezTo>
                  <a:lnTo>
                    <a:pt x="107" y="114"/>
                  </a:lnTo>
                  <a:close/>
                  <a:moveTo>
                    <a:pt x="95" y="206"/>
                  </a:moveTo>
                  <a:cubicBezTo>
                    <a:pt x="77" y="203"/>
                    <a:pt x="61" y="195"/>
                    <a:pt x="48" y="184"/>
                  </a:cubicBezTo>
                  <a:cubicBezTo>
                    <a:pt x="55" y="179"/>
                    <a:pt x="63" y="175"/>
                    <a:pt x="71" y="172"/>
                  </a:cubicBezTo>
                  <a:cubicBezTo>
                    <a:pt x="77" y="185"/>
                    <a:pt x="85" y="196"/>
                    <a:pt x="95" y="206"/>
                  </a:cubicBezTo>
                  <a:close/>
                  <a:moveTo>
                    <a:pt x="114" y="207"/>
                  </a:moveTo>
                  <a:cubicBezTo>
                    <a:pt x="114" y="165"/>
                    <a:pt x="114" y="165"/>
                    <a:pt x="114" y="165"/>
                  </a:cubicBezTo>
                  <a:cubicBezTo>
                    <a:pt x="125" y="165"/>
                    <a:pt x="135" y="167"/>
                    <a:pt x="144" y="170"/>
                  </a:cubicBezTo>
                  <a:cubicBezTo>
                    <a:pt x="137" y="184"/>
                    <a:pt x="127" y="197"/>
                    <a:pt x="115" y="207"/>
                  </a:cubicBezTo>
                  <a:cubicBezTo>
                    <a:pt x="115" y="207"/>
                    <a:pt x="114" y="207"/>
                    <a:pt x="114" y="207"/>
                  </a:cubicBezTo>
                  <a:close/>
                  <a:moveTo>
                    <a:pt x="151" y="172"/>
                  </a:moveTo>
                  <a:cubicBezTo>
                    <a:pt x="159" y="175"/>
                    <a:pt x="166" y="179"/>
                    <a:pt x="174" y="184"/>
                  </a:cubicBezTo>
                  <a:cubicBezTo>
                    <a:pt x="160" y="195"/>
                    <a:pt x="144" y="203"/>
                    <a:pt x="127" y="206"/>
                  </a:cubicBezTo>
                  <a:cubicBezTo>
                    <a:pt x="136" y="196"/>
                    <a:pt x="144" y="185"/>
                    <a:pt x="151" y="172"/>
                  </a:cubicBezTo>
                  <a:close/>
                  <a:moveTo>
                    <a:pt x="147" y="163"/>
                  </a:moveTo>
                  <a:cubicBezTo>
                    <a:pt x="137" y="160"/>
                    <a:pt x="126" y="158"/>
                    <a:pt x="114" y="157"/>
                  </a:cubicBezTo>
                  <a:cubicBezTo>
                    <a:pt x="114" y="114"/>
                    <a:pt x="114" y="114"/>
                    <a:pt x="114" y="114"/>
                  </a:cubicBezTo>
                  <a:cubicBezTo>
                    <a:pt x="157" y="114"/>
                    <a:pt x="157" y="114"/>
                    <a:pt x="157" y="114"/>
                  </a:cubicBezTo>
                  <a:cubicBezTo>
                    <a:pt x="157" y="132"/>
                    <a:pt x="153" y="148"/>
                    <a:pt x="147" y="163"/>
                  </a:cubicBezTo>
                  <a:close/>
                  <a:moveTo>
                    <a:pt x="114" y="107"/>
                  </a:moveTo>
                  <a:cubicBezTo>
                    <a:pt x="114" y="71"/>
                    <a:pt x="114" y="71"/>
                    <a:pt x="114" y="71"/>
                  </a:cubicBezTo>
                  <a:cubicBezTo>
                    <a:pt x="127" y="71"/>
                    <a:pt x="138" y="69"/>
                    <a:pt x="149" y="65"/>
                  </a:cubicBezTo>
                  <a:cubicBezTo>
                    <a:pt x="154" y="78"/>
                    <a:pt x="157" y="92"/>
                    <a:pt x="157" y="107"/>
                  </a:cubicBezTo>
                  <a:cubicBezTo>
                    <a:pt x="114" y="107"/>
                    <a:pt x="114" y="107"/>
                    <a:pt x="114" y="107"/>
                  </a:cubicBezTo>
                  <a:close/>
                  <a:moveTo>
                    <a:pt x="39" y="46"/>
                  </a:moveTo>
                  <a:cubicBezTo>
                    <a:pt x="47" y="53"/>
                    <a:pt x="56" y="58"/>
                    <a:pt x="65" y="62"/>
                  </a:cubicBezTo>
                  <a:cubicBezTo>
                    <a:pt x="60" y="76"/>
                    <a:pt x="57" y="91"/>
                    <a:pt x="57" y="107"/>
                  </a:cubicBezTo>
                  <a:cubicBezTo>
                    <a:pt x="14" y="107"/>
                    <a:pt x="14" y="107"/>
                    <a:pt x="14" y="107"/>
                  </a:cubicBezTo>
                  <a:cubicBezTo>
                    <a:pt x="15" y="84"/>
                    <a:pt x="24" y="63"/>
                    <a:pt x="39" y="46"/>
                  </a:cubicBezTo>
                  <a:close/>
                  <a:moveTo>
                    <a:pt x="14" y="114"/>
                  </a:moveTo>
                  <a:cubicBezTo>
                    <a:pt x="57" y="114"/>
                    <a:pt x="57" y="114"/>
                    <a:pt x="57" y="114"/>
                  </a:cubicBezTo>
                  <a:cubicBezTo>
                    <a:pt x="58" y="133"/>
                    <a:pt x="61" y="150"/>
                    <a:pt x="68" y="165"/>
                  </a:cubicBezTo>
                  <a:cubicBezTo>
                    <a:pt x="59" y="169"/>
                    <a:pt x="50" y="174"/>
                    <a:pt x="42" y="179"/>
                  </a:cubicBezTo>
                  <a:cubicBezTo>
                    <a:pt x="26" y="163"/>
                    <a:pt x="15" y="140"/>
                    <a:pt x="14" y="114"/>
                  </a:cubicBezTo>
                  <a:close/>
                  <a:moveTo>
                    <a:pt x="179" y="179"/>
                  </a:moveTo>
                  <a:cubicBezTo>
                    <a:pt x="171" y="174"/>
                    <a:pt x="163" y="169"/>
                    <a:pt x="154" y="165"/>
                  </a:cubicBezTo>
                  <a:cubicBezTo>
                    <a:pt x="160" y="150"/>
                    <a:pt x="164" y="133"/>
                    <a:pt x="164" y="114"/>
                  </a:cubicBezTo>
                  <a:cubicBezTo>
                    <a:pt x="207" y="114"/>
                    <a:pt x="207" y="114"/>
                    <a:pt x="207" y="114"/>
                  </a:cubicBezTo>
                  <a:cubicBezTo>
                    <a:pt x="206" y="140"/>
                    <a:pt x="196" y="163"/>
                    <a:pt x="179" y="179"/>
                  </a:cubicBezTo>
                  <a:close/>
                </a:path>
              </a:pathLst>
            </a:custGeom>
            <a:solidFill>
              <a:schemeClr val="bg1"/>
            </a:solidFill>
            <a:ln>
              <a:noFill/>
            </a:ln>
          </p:spPr>
          <p:txBody>
            <a:bodyPr vert="horz" wrap="square" lIns="121888" tIns="60944" rIns="121888" bIns="60944" numCol="1" anchor="t" anchorCtr="0" compatLnSpc="1">
              <a:prstTxWarp prst="textNoShape">
                <a:avLst/>
              </a:prstTxWarp>
            </a:bodyPr>
            <a:lstStyle/>
            <a:p>
              <a:endParaRPr lang="pl-PL" sz="1800">
                <a:latin typeface="Arial" panose="020B0604020202020204" pitchFamily="34" charset="0"/>
                <a:ea typeface="微软雅黑" panose="020B0503020204020204" pitchFamily="34" charset="-122"/>
                <a:sym typeface="Arial" panose="020B0604020202020204" pitchFamily="34" charset="0"/>
              </a:endParaRPr>
            </a:p>
          </p:txBody>
        </p:sp>
        <p:sp>
          <p:nvSpPr>
            <p:cNvPr id="88" name="文本框 87"/>
            <p:cNvSpPr txBox="1"/>
            <p:nvPr/>
          </p:nvSpPr>
          <p:spPr>
            <a:xfrm>
              <a:off x="6124333" y="2573814"/>
              <a:ext cx="685651" cy="523220"/>
            </a:xfrm>
            <a:prstGeom prst="rect">
              <a:avLst/>
            </a:prstGeom>
            <a:noFill/>
          </p:spPr>
          <p:txBody>
            <a:bodyPr wrap="square" rtlCol="0">
              <a:spAutoFit/>
            </a:bodyPr>
            <a:lstStyle/>
            <a:p>
              <a:r>
                <a:rPr lang="en-US" altLang="zh-CN" sz="2800" b="1"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04</a:t>
              </a:r>
              <a:endParaRPr lang="zh-CN" altLang="en-US" sz="1600" b="1" dirty="0" smtClean="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9" name="矩形 88"/>
            <p:cNvSpPr/>
            <p:nvPr/>
          </p:nvSpPr>
          <p:spPr>
            <a:xfrm>
              <a:off x="6021725" y="3002771"/>
              <a:ext cx="991105" cy="253916"/>
            </a:xfrm>
            <a:prstGeom prst="rect">
              <a:avLst/>
            </a:prstGeom>
          </p:spPr>
          <p:txBody>
            <a:bodyPr wrap="square">
              <a:spAutoFit/>
            </a:bodyPr>
            <a:lstStyle/>
            <a:p>
              <a:endParaRPr lang="zh-CN" altLang="en-US" sz="105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92" name="文本框 91"/>
            <p:cNvSpPr txBox="1"/>
            <p:nvPr/>
          </p:nvSpPr>
          <p:spPr>
            <a:xfrm>
              <a:off x="5893384" y="3097034"/>
              <a:ext cx="877163" cy="300082"/>
            </a:xfrm>
            <a:prstGeom prst="rect">
              <a:avLst/>
            </a:prstGeom>
            <a:noFill/>
          </p:spPr>
          <p:txBody>
            <a:bodyPr wrap="none" rtlCol="0">
              <a:spAutoFit/>
            </a:bodyPr>
            <a:lstStyle/>
            <a:p>
              <a:r>
                <a:rPr lang="zh-CN" altLang="en-US" b="1" dirty="0" smtClean="0">
                  <a:solidFill>
                    <a:schemeClr val="bg1"/>
                  </a:solidFill>
                </a:rPr>
                <a:t>第四部分</a:t>
              </a:r>
              <a:endParaRPr lang="zh-CN" altLang="en-US" b="1" dirty="0">
                <a:solidFill>
                  <a:schemeClr val="bg1"/>
                </a:solidFill>
              </a:endParaRPr>
            </a:p>
          </p:txBody>
        </p:sp>
      </p:grpSp>
      <p:sp>
        <p:nvSpPr>
          <p:cNvPr id="8" name="文本框 7"/>
          <p:cNvSpPr txBox="1"/>
          <p:nvPr/>
        </p:nvSpPr>
        <p:spPr>
          <a:xfrm>
            <a:off x="1552598" y="3719361"/>
            <a:ext cx="1415772" cy="830997"/>
          </a:xfrm>
          <a:prstGeom prst="rect">
            <a:avLst/>
          </a:prstGeom>
          <a:noFill/>
        </p:spPr>
        <p:txBody>
          <a:bodyPr wrap="none" rtlCol="0">
            <a:spAutoFit/>
          </a:bodyPr>
          <a:lstStyle/>
          <a:p>
            <a:r>
              <a:rPr lang="zh-CN" altLang="en-US" sz="1200" dirty="0"/>
              <a:t>单击此处添加文字</a:t>
            </a:r>
            <a:endParaRPr lang="en-US" altLang="zh-CN" sz="1200" dirty="0"/>
          </a:p>
          <a:p>
            <a:r>
              <a:rPr lang="zh-CN" altLang="en-US" sz="1200" dirty="0"/>
              <a:t>单击此处添加</a:t>
            </a:r>
            <a:r>
              <a:rPr lang="zh-CN" altLang="en-US" sz="1200" dirty="0" smtClean="0"/>
              <a:t>文字</a:t>
            </a:r>
            <a:endParaRPr lang="en-US" altLang="zh-CN" sz="1200" dirty="0" smtClean="0"/>
          </a:p>
          <a:p>
            <a:r>
              <a:rPr lang="zh-CN" altLang="en-US" sz="1200" dirty="0"/>
              <a:t>单击此处添加文字</a:t>
            </a:r>
            <a:endParaRPr lang="en-US" altLang="zh-CN" sz="1200" dirty="0"/>
          </a:p>
          <a:p>
            <a:r>
              <a:rPr lang="zh-CN" altLang="en-US" sz="1200" dirty="0"/>
              <a:t>单击此处添加</a:t>
            </a:r>
            <a:r>
              <a:rPr lang="zh-CN" altLang="en-US" sz="1200" dirty="0" smtClean="0"/>
              <a:t>文字</a:t>
            </a:r>
            <a:endParaRPr lang="zh-CN" altLang="en-US" sz="1200" dirty="0"/>
          </a:p>
        </p:txBody>
      </p:sp>
      <p:sp>
        <p:nvSpPr>
          <p:cNvPr id="93" name="文本框 92"/>
          <p:cNvSpPr txBox="1"/>
          <p:nvPr/>
        </p:nvSpPr>
        <p:spPr>
          <a:xfrm>
            <a:off x="2997964" y="3719361"/>
            <a:ext cx="1415772" cy="830997"/>
          </a:xfrm>
          <a:prstGeom prst="rect">
            <a:avLst/>
          </a:prstGeom>
          <a:noFill/>
        </p:spPr>
        <p:txBody>
          <a:bodyPr wrap="none" rtlCol="0">
            <a:spAutoFit/>
          </a:bodyPr>
          <a:lstStyle/>
          <a:p>
            <a:r>
              <a:rPr lang="zh-CN" altLang="en-US" sz="1200" dirty="0"/>
              <a:t>单击此处添加文字</a:t>
            </a:r>
            <a:endParaRPr lang="en-US" altLang="zh-CN" sz="1200" dirty="0"/>
          </a:p>
          <a:p>
            <a:r>
              <a:rPr lang="zh-CN" altLang="en-US" sz="1200" dirty="0"/>
              <a:t>单击此处添加</a:t>
            </a:r>
            <a:r>
              <a:rPr lang="zh-CN" altLang="en-US" sz="1200" dirty="0" smtClean="0"/>
              <a:t>文字</a:t>
            </a:r>
            <a:endParaRPr lang="en-US" altLang="zh-CN" sz="1200" dirty="0" smtClean="0"/>
          </a:p>
          <a:p>
            <a:r>
              <a:rPr lang="zh-CN" altLang="en-US" sz="1200" dirty="0"/>
              <a:t>单击此处添加文字</a:t>
            </a:r>
            <a:endParaRPr lang="en-US" altLang="zh-CN" sz="1200" dirty="0"/>
          </a:p>
          <a:p>
            <a:r>
              <a:rPr lang="zh-CN" altLang="en-US" sz="1200" dirty="0"/>
              <a:t>单击此处添加</a:t>
            </a:r>
            <a:r>
              <a:rPr lang="zh-CN" altLang="en-US" sz="1200" dirty="0" smtClean="0"/>
              <a:t>文字</a:t>
            </a:r>
            <a:endParaRPr lang="zh-CN" altLang="en-US" sz="1200" dirty="0"/>
          </a:p>
        </p:txBody>
      </p:sp>
      <p:sp>
        <p:nvSpPr>
          <p:cNvPr id="94" name="文本框 93"/>
          <p:cNvSpPr txBox="1"/>
          <p:nvPr/>
        </p:nvSpPr>
        <p:spPr>
          <a:xfrm>
            <a:off x="4443330" y="3719361"/>
            <a:ext cx="1415772" cy="830997"/>
          </a:xfrm>
          <a:prstGeom prst="rect">
            <a:avLst/>
          </a:prstGeom>
          <a:noFill/>
        </p:spPr>
        <p:txBody>
          <a:bodyPr wrap="none" rtlCol="0">
            <a:spAutoFit/>
          </a:bodyPr>
          <a:lstStyle/>
          <a:p>
            <a:r>
              <a:rPr lang="zh-CN" altLang="en-US" sz="1200" dirty="0"/>
              <a:t>单击此处添加文字</a:t>
            </a:r>
            <a:endParaRPr lang="en-US" altLang="zh-CN" sz="1200" dirty="0"/>
          </a:p>
          <a:p>
            <a:r>
              <a:rPr lang="zh-CN" altLang="en-US" sz="1200" dirty="0"/>
              <a:t>单击此处添加</a:t>
            </a:r>
            <a:r>
              <a:rPr lang="zh-CN" altLang="en-US" sz="1200" dirty="0" smtClean="0"/>
              <a:t>文字</a:t>
            </a:r>
            <a:endParaRPr lang="en-US" altLang="zh-CN" sz="1200" dirty="0" smtClean="0"/>
          </a:p>
          <a:p>
            <a:r>
              <a:rPr lang="zh-CN" altLang="en-US" sz="1200" dirty="0"/>
              <a:t>单击此处添加文字</a:t>
            </a:r>
            <a:endParaRPr lang="en-US" altLang="zh-CN" sz="1200" dirty="0"/>
          </a:p>
          <a:p>
            <a:r>
              <a:rPr lang="zh-CN" altLang="en-US" sz="1200" dirty="0"/>
              <a:t>单击此处添加</a:t>
            </a:r>
            <a:r>
              <a:rPr lang="zh-CN" altLang="en-US" sz="1200" dirty="0" smtClean="0"/>
              <a:t>文字</a:t>
            </a:r>
            <a:endParaRPr lang="zh-CN" altLang="en-US" sz="1200" dirty="0"/>
          </a:p>
        </p:txBody>
      </p:sp>
      <p:sp>
        <p:nvSpPr>
          <p:cNvPr id="95" name="文本框 94"/>
          <p:cNvSpPr txBox="1"/>
          <p:nvPr/>
        </p:nvSpPr>
        <p:spPr>
          <a:xfrm>
            <a:off x="5888696" y="3719361"/>
            <a:ext cx="1415772" cy="830997"/>
          </a:xfrm>
          <a:prstGeom prst="rect">
            <a:avLst/>
          </a:prstGeom>
          <a:noFill/>
        </p:spPr>
        <p:txBody>
          <a:bodyPr wrap="none" rtlCol="0">
            <a:spAutoFit/>
          </a:bodyPr>
          <a:lstStyle/>
          <a:p>
            <a:r>
              <a:rPr lang="zh-CN" altLang="en-US" sz="1200" dirty="0"/>
              <a:t>单击此处添加文字</a:t>
            </a:r>
            <a:endParaRPr lang="en-US" altLang="zh-CN" sz="1200" dirty="0"/>
          </a:p>
          <a:p>
            <a:r>
              <a:rPr lang="zh-CN" altLang="en-US" sz="1200" dirty="0"/>
              <a:t>单击此处添加</a:t>
            </a:r>
            <a:r>
              <a:rPr lang="zh-CN" altLang="en-US" sz="1200" dirty="0" smtClean="0"/>
              <a:t>文字</a:t>
            </a:r>
            <a:endParaRPr lang="en-US" altLang="zh-CN" sz="1200" dirty="0" smtClean="0"/>
          </a:p>
          <a:p>
            <a:r>
              <a:rPr lang="zh-CN" altLang="en-US" sz="1200" dirty="0"/>
              <a:t>单击此处添加文字</a:t>
            </a:r>
            <a:endParaRPr lang="en-US" altLang="zh-CN" sz="1200" dirty="0"/>
          </a:p>
          <a:p>
            <a:r>
              <a:rPr lang="zh-CN" altLang="en-US" sz="1200" dirty="0"/>
              <a:t>单击此处添加</a:t>
            </a:r>
            <a:r>
              <a:rPr lang="zh-CN" altLang="en-US" sz="1200" dirty="0" smtClean="0"/>
              <a:t>文字</a:t>
            </a:r>
            <a:endParaRPr lang="zh-CN" altLang="en-US" sz="1200" dirty="0"/>
          </a:p>
        </p:txBody>
      </p:sp>
    </p:spTree>
    <p:extLst>
      <p:ext uri="{BB962C8B-B14F-4D97-AF65-F5344CB8AC3E}">
        <p14:creationId xmlns:p14="http://schemas.microsoft.com/office/powerpoint/2010/main" val="2210549697"/>
      </p:ext>
    </p:extLst>
  </p:cSld>
  <p:clrMapOvr>
    <a:masterClrMapping/>
  </p:clrMapOvr>
  <p:transition spd="med" advClick="0" advTm="4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10" presetClass="entr" presetSubtype="0"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par>
                          <p:cTn id="28" fill="hold">
                            <p:stCondLst>
                              <p:cond delay="2500"/>
                            </p:stCondLst>
                            <p:childTnLst>
                              <p:par>
                                <p:cTn id="29" presetID="10" presetClass="entr" presetSubtype="0" fill="hold" grpId="0" nodeType="afterEffect">
                                  <p:stCondLst>
                                    <p:cond delay="0"/>
                                  </p:stCondLst>
                                  <p:childTnLst>
                                    <p:set>
                                      <p:cBhvr>
                                        <p:cTn id="30" dur="1" fill="hold">
                                          <p:stCondLst>
                                            <p:cond delay="0"/>
                                          </p:stCondLst>
                                        </p:cTn>
                                        <p:tgtEl>
                                          <p:spTgt spid="93"/>
                                        </p:tgtEl>
                                        <p:attrNameLst>
                                          <p:attrName>style.visibility</p:attrName>
                                        </p:attrNameLst>
                                      </p:cBhvr>
                                      <p:to>
                                        <p:strVal val="visible"/>
                                      </p:to>
                                    </p:set>
                                    <p:animEffect transition="in" filter="fade">
                                      <p:cBhvr>
                                        <p:cTn id="31" dur="500"/>
                                        <p:tgtEl>
                                          <p:spTgt spid="93"/>
                                        </p:tgtEl>
                                      </p:cBhvr>
                                    </p:animEffect>
                                  </p:childTnLst>
                                </p:cTn>
                              </p:par>
                            </p:childTnLst>
                          </p:cTn>
                        </p:par>
                        <p:par>
                          <p:cTn id="32" fill="hold">
                            <p:stCondLst>
                              <p:cond delay="3000"/>
                            </p:stCondLst>
                            <p:childTnLst>
                              <p:par>
                                <p:cTn id="33" presetID="10" presetClass="entr" presetSubtype="0" fill="hold" grpId="0" nodeType="afterEffect">
                                  <p:stCondLst>
                                    <p:cond delay="0"/>
                                  </p:stCondLst>
                                  <p:childTnLst>
                                    <p:set>
                                      <p:cBhvr>
                                        <p:cTn id="34" dur="1" fill="hold">
                                          <p:stCondLst>
                                            <p:cond delay="0"/>
                                          </p:stCondLst>
                                        </p:cTn>
                                        <p:tgtEl>
                                          <p:spTgt spid="94"/>
                                        </p:tgtEl>
                                        <p:attrNameLst>
                                          <p:attrName>style.visibility</p:attrName>
                                        </p:attrNameLst>
                                      </p:cBhvr>
                                      <p:to>
                                        <p:strVal val="visible"/>
                                      </p:to>
                                    </p:set>
                                    <p:animEffect transition="in" filter="fade">
                                      <p:cBhvr>
                                        <p:cTn id="35" dur="500"/>
                                        <p:tgtEl>
                                          <p:spTgt spid="94"/>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95"/>
                                        </p:tgtEl>
                                        <p:attrNameLst>
                                          <p:attrName>style.visibility</p:attrName>
                                        </p:attrNameLst>
                                      </p:cBhvr>
                                      <p:to>
                                        <p:strVal val="visible"/>
                                      </p:to>
                                    </p:set>
                                    <p:animEffect transition="in" filter="fade">
                                      <p:cBhvr>
                                        <p:cTn id="39"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3" grpId="0"/>
      <p:bldP spid="94" grpId="0"/>
      <p:bldP spid="9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965956" y="946279"/>
            <a:ext cx="7466538" cy="1056636"/>
          </a:xfrm>
          <a:prstGeom prst="roundRect">
            <a:avLst>
              <a:gd name="adj" fmla="val 0"/>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2700" cap="flat" cmpd="sng" algn="ctr">
            <a:solidFill>
              <a:sysClr val="window" lastClr="FFFFFF"/>
            </a:solidFill>
            <a:prstDash val="solid"/>
          </a:ln>
          <a:effectLst>
            <a:outerShdw blurRad="279400" algn="ctr" rotWithShape="0">
              <a:prstClr val="black">
                <a:alpha val="11000"/>
              </a:prstClr>
            </a:outerShdw>
          </a:effectLst>
        </p:spPr>
        <p:txBody>
          <a:bodyPr rtlCol="0" anchor="ctr"/>
          <a:lstStyle/>
          <a:p>
            <a:pPr algn="ctr" defTabSz="910314"/>
            <a:endParaRPr lang="zh-CN" altLang="en-US" sz="2352" kern="0">
              <a:solidFill>
                <a:srgbClr val="262626">
                  <a:lumMod val="90000"/>
                  <a:lumOff val="10000"/>
                </a:srgbClr>
              </a:solidFill>
              <a:latin typeface="Calibri"/>
              <a:ea typeface="微软雅黑"/>
            </a:endParaRPr>
          </a:p>
        </p:txBody>
      </p:sp>
      <p:grpSp>
        <p:nvGrpSpPr>
          <p:cNvPr id="4" name="组合 3"/>
          <p:cNvGrpSpPr/>
          <p:nvPr/>
        </p:nvGrpSpPr>
        <p:grpSpPr>
          <a:xfrm>
            <a:off x="1050030" y="1026907"/>
            <a:ext cx="1746329" cy="902239"/>
            <a:chOff x="717476" y="1291449"/>
            <a:chExt cx="2054324" cy="1106750"/>
          </a:xfrm>
        </p:grpSpPr>
        <p:sp>
          <p:nvSpPr>
            <p:cNvPr id="5" name="圆角矩形 4"/>
            <p:cNvSpPr/>
            <p:nvPr/>
          </p:nvSpPr>
          <p:spPr>
            <a:xfrm>
              <a:off x="717476" y="1291449"/>
              <a:ext cx="2054324" cy="1106750"/>
            </a:xfrm>
            <a:prstGeom prst="roundRect">
              <a:avLst>
                <a:gd name="adj" fmla="val 10880"/>
              </a:avLst>
            </a:prstGeom>
            <a:solidFill>
              <a:schemeClr val="bg2"/>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0314">
                <a:lnSpc>
                  <a:spcPct val="120000"/>
                </a:lnSpc>
              </a:pPr>
              <a:endParaRPr lang="zh-CN" altLang="en-US" sz="1411" b="1">
                <a:solidFill>
                  <a:prstClr val="white"/>
                </a:solidFill>
                <a:latin typeface="微软雅黑" panose="020B0503020204020204" pitchFamily="34" charset="-122"/>
                <a:ea typeface="微软雅黑" panose="020B0503020204020204" pitchFamily="34" charset="-122"/>
              </a:endParaRPr>
            </a:p>
          </p:txBody>
        </p:sp>
        <p:sp>
          <p:nvSpPr>
            <p:cNvPr id="6" name="Freeform 41"/>
            <p:cNvSpPr>
              <a:spLocks noEditPoints="1"/>
            </p:cNvSpPr>
            <p:nvPr/>
          </p:nvSpPr>
          <p:spPr bwMode="auto">
            <a:xfrm>
              <a:off x="827584" y="1596212"/>
              <a:ext cx="576064" cy="517480"/>
            </a:xfrm>
            <a:custGeom>
              <a:avLst/>
              <a:gdLst>
                <a:gd name="T0" fmla="*/ 2147483647 w 67"/>
                <a:gd name="T1" fmla="*/ 124018912 h 60"/>
                <a:gd name="T2" fmla="*/ 2147483647 w 67"/>
                <a:gd name="T3" fmla="*/ 0 h 60"/>
                <a:gd name="T4" fmla="*/ 2147483647 w 67"/>
                <a:gd name="T5" fmla="*/ 0 h 60"/>
                <a:gd name="T6" fmla="*/ 2147483647 w 67"/>
                <a:gd name="T7" fmla="*/ 124018912 h 60"/>
                <a:gd name="T8" fmla="*/ 2147483647 w 67"/>
                <a:gd name="T9" fmla="*/ 310059138 h 60"/>
                <a:gd name="T10" fmla="*/ 2147483647 w 67"/>
                <a:gd name="T11" fmla="*/ 868156039 h 60"/>
                <a:gd name="T12" fmla="*/ 2147483647 w 67"/>
                <a:gd name="T13" fmla="*/ 124018912 h 60"/>
                <a:gd name="T14" fmla="*/ 2147483647 w 67"/>
                <a:gd name="T15" fmla="*/ 1922344337 h 60"/>
                <a:gd name="T16" fmla="*/ 2147483647 w 67"/>
                <a:gd name="T17" fmla="*/ 124018912 h 60"/>
                <a:gd name="T18" fmla="*/ 1902898002 w 67"/>
                <a:gd name="T19" fmla="*/ 124018912 h 60"/>
                <a:gd name="T20" fmla="*/ 122771150 w 67"/>
                <a:gd name="T21" fmla="*/ 1922344337 h 60"/>
                <a:gd name="T22" fmla="*/ 122771150 w 67"/>
                <a:gd name="T23" fmla="*/ 2147483647 h 60"/>
                <a:gd name="T24" fmla="*/ 245534466 w 67"/>
                <a:gd name="T25" fmla="*/ 2147483647 h 60"/>
                <a:gd name="T26" fmla="*/ 429691207 w 67"/>
                <a:gd name="T27" fmla="*/ 2147483647 h 60"/>
                <a:gd name="T28" fmla="*/ 2087055172 w 67"/>
                <a:gd name="T29" fmla="*/ 558097024 h 60"/>
                <a:gd name="T30" fmla="*/ 2147483647 w 67"/>
                <a:gd name="T31" fmla="*/ 2147483647 h 60"/>
                <a:gd name="T32" fmla="*/ 2147483647 w 67"/>
                <a:gd name="T33" fmla="*/ 2147483647 h 60"/>
                <a:gd name="T34" fmla="*/ 2147483647 w 67"/>
                <a:gd name="T35" fmla="*/ 1922344337 h 60"/>
                <a:gd name="T36" fmla="*/ 552454614 w 67"/>
                <a:gd name="T37" fmla="*/ 2147483647 h 60"/>
                <a:gd name="T38" fmla="*/ 552454614 w 67"/>
                <a:gd name="T39" fmla="*/ 2147483647 h 60"/>
                <a:gd name="T40" fmla="*/ 797989019 w 67"/>
                <a:gd name="T41" fmla="*/ 2147483647 h 60"/>
                <a:gd name="T42" fmla="*/ 1718749157 w 67"/>
                <a:gd name="T43" fmla="*/ 2147483647 h 60"/>
                <a:gd name="T44" fmla="*/ 1718749157 w 67"/>
                <a:gd name="T45" fmla="*/ 2147483647 h 60"/>
                <a:gd name="T46" fmla="*/ 1780134717 w 67"/>
                <a:gd name="T47" fmla="*/ 2147483647 h 60"/>
                <a:gd name="T48" fmla="*/ 2147483647 w 67"/>
                <a:gd name="T49" fmla="*/ 2147483647 h 60"/>
                <a:gd name="T50" fmla="*/ 2147483647 w 67"/>
                <a:gd name="T51" fmla="*/ 2147483647 h 60"/>
                <a:gd name="T52" fmla="*/ 2147483647 w 67"/>
                <a:gd name="T53" fmla="*/ 2147483647 h 60"/>
                <a:gd name="T54" fmla="*/ 2147483647 w 67"/>
                <a:gd name="T55" fmla="*/ 2147483647 h 60"/>
                <a:gd name="T56" fmla="*/ 2147483647 w 67"/>
                <a:gd name="T57" fmla="*/ 2147483647 h 60"/>
                <a:gd name="T58" fmla="*/ 2147483647 w 67"/>
                <a:gd name="T59" fmla="*/ 2147483647 h 60"/>
                <a:gd name="T60" fmla="*/ 2087055172 w 67"/>
                <a:gd name="T61" fmla="*/ 806142661 h 60"/>
                <a:gd name="T62" fmla="*/ 552454614 w 67"/>
                <a:gd name="T63" fmla="*/ 2147483647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7"/>
                <a:gd name="T97" fmla="*/ 0 h 60"/>
                <a:gd name="T98" fmla="*/ 67 w 67"/>
                <a:gd name="T99" fmla="*/ 60 h 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7" h="60">
                  <a:moveTo>
                    <a:pt x="53" y="2"/>
                  </a:moveTo>
                  <a:cubicBezTo>
                    <a:pt x="53" y="1"/>
                    <a:pt x="52" y="0"/>
                    <a:pt x="51" y="0"/>
                  </a:cubicBezTo>
                  <a:cubicBezTo>
                    <a:pt x="46" y="0"/>
                    <a:pt x="46" y="0"/>
                    <a:pt x="46" y="0"/>
                  </a:cubicBezTo>
                  <a:cubicBezTo>
                    <a:pt x="45" y="0"/>
                    <a:pt x="44" y="1"/>
                    <a:pt x="44" y="2"/>
                  </a:cubicBezTo>
                  <a:cubicBezTo>
                    <a:pt x="44" y="5"/>
                    <a:pt x="44" y="5"/>
                    <a:pt x="44" y="5"/>
                  </a:cubicBezTo>
                  <a:cubicBezTo>
                    <a:pt x="53" y="14"/>
                    <a:pt x="53" y="14"/>
                    <a:pt x="53" y="14"/>
                  </a:cubicBezTo>
                  <a:lnTo>
                    <a:pt x="53" y="2"/>
                  </a:lnTo>
                  <a:close/>
                  <a:moveTo>
                    <a:pt x="66" y="31"/>
                  </a:moveTo>
                  <a:cubicBezTo>
                    <a:pt x="36" y="2"/>
                    <a:pt x="36" y="2"/>
                    <a:pt x="36" y="2"/>
                  </a:cubicBezTo>
                  <a:cubicBezTo>
                    <a:pt x="35" y="0"/>
                    <a:pt x="33" y="0"/>
                    <a:pt x="31" y="2"/>
                  </a:cubicBezTo>
                  <a:cubicBezTo>
                    <a:pt x="2" y="31"/>
                    <a:pt x="2" y="31"/>
                    <a:pt x="2" y="31"/>
                  </a:cubicBezTo>
                  <a:cubicBezTo>
                    <a:pt x="0" y="33"/>
                    <a:pt x="0" y="35"/>
                    <a:pt x="2" y="36"/>
                  </a:cubicBezTo>
                  <a:cubicBezTo>
                    <a:pt x="2" y="37"/>
                    <a:pt x="3" y="37"/>
                    <a:pt x="4" y="37"/>
                  </a:cubicBezTo>
                  <a:cubicBezTo>
                    <a:pt x="5" y="37"/>
                    <a:pt x="6" y="37"/>
                    <a:pt x="7" y="36"/>
                  </a:cubicBezTo>
                  <a:cubicBezTo>
                    <a:pt x="34" y="9"/>
                    <a:pt x="34" y="9"/>
                    <a:pt x="34" y="9"/>
                  </a:cubicBezTo>
                  <a:cubicBezTo>
                    <a:pt x="61" y="36"/>
                    <a:pt x="61" y="36"/>
                    <a:pt x="61" y="36"/>
                  </a:cubicBezTo>
                  <a:cubicBezTo>
                    <a:pt x="62" y="38"/>
                    <a:pt x="65" y="38"/>
                    <a:pt x="66" y="36"/>
                  </a:cubicBezTo>
                  <a:cubicBezTo>
                    <a:pt x="67" y="35"/>
                    <a:pt x="67" y="33"/>
                    <a:pt x="66" y="31"/>
                  </a:cubicBezTo>
                  <a:close/>
                  <a:moveTo>
                    <a:pt x="9" y="37"/>
                  </a:moveTo>
                  <a:cubicBezTo>
                    <a:pt x="9" y="57"/>
                    <a:pt x="9" y="57"/>
                    <a:pt x="9" y="57"/>
                  </a:cubicBezTo>
                  <a:cubicBezTo>
                    <a:pt x="9" y="59"/>
                    <a:pt x="11" y="60"/>
                    <a:pt x="13" y="60"/>
                  </a:cubicBezTo>
                  <a:cubicBezTo>
                    <a:pt x="28" y="60"/>
                    <a:pt x="28" y="60"/>
                    <a:pt x="28" y="60"/>
                  </a:cubicBezTo>
                  <a:cubicBezTo>
                    <a:pt x="28" y="42"/>
                    <a:pt x="28" y="42"/>
                    <a:pt x="28" y="42"/>
                  </a:cubicBezTo>
                  <a:cubicBezTo>
                    <a:pt x="28" y="42"/>
                    <a:pt x="29" y="41"/>
                    <a:pt x="29" y="41"/>
                  </a:cubicBezTo>
                  <a:cubicBezTo>
                    <a:pt x="38" y="41"/>
                    <a:pt x="38" y="41"/>
                    <a:pt x="38" y="41"/>
                  </a:cubicBezTo>
                  <a:cubicBezTo>
                    <a:pt x="39" y="41"/>
                    <a:pt x="39" y="42"/>
                    <a:pt x="39" y="42"/>
                  </a:cubicBezTo>
                  <a:cubicBezTo>
                    <a:pt x="39" y="60"/>
                    <a:pt x="39" y="60"/>
                    <a:pt x="39" y="60"/>
                  </a:cubicBezTo>
                  <a:cubicBezTo>
                    <a:pt x="55" y="60"/>
                    <a:pt x="55" y="60"/>
                    <a:pt x="55" y="60"/>
                  </a:cubicBezTo>
                  <a:cubicBezTo>
                    <a:pt x="57" y="60"/>
                    <a:pt x="58" y="59"/>
                    <a:pt x="58" y="57"/>
                  </a:cubicBezTo>
                  <a:cubicBezTo>
                    <a:pt x="58" y="38"/>
                    <a:pt x="58" y="38"/>
                    <a:pt x="58" y="38"/>
                  </a:cubicBezTo>
                  <a:cubicBezTo>
                    <a:pt x="34" y="13"/>
                    <a:pt x="34" y="13"/>
                    <a:pt x="34" y="13"/>
                  </a:cubicBezTo>
                  <a:lnTo>
                    <a:pt x="9" y="37"/>
                  </a:lnTo>
                  <a:close/>
                </a:path>
              </a:pathLst>
            </a:custGeom>
            <a:solidFill>
              <a:schemeClr val="bg1"/>
            </a:solidFill>
            <a:ln w="9525">
              <a:noFill/>
              <a:round/>
              <a:headEnd/>
              <a:tailEnd/>
            </a:ln>
          </p:spPr>
          <p:txBody>
            <a:bodyPr/>
            <a:lstStyle/>
            <a:p>
              <a:pPr defTabSz="910314">
                <a:lnSpc>
                  <a:spcPct val="120000"/>
                </a:lnSpc>
                <a:defRPr/>
              </a:pPr>
              <a:endParaRPr lang="en-US" sz="1411" kern="0" dirty="0">
                <a:solidFill>
                  <a:sysClr val="windowText" lastClr="000000"/>
                </a:solidFill>
                <a:latin typeface="微软雅黑" panose="020B0503020204020204" pitchFamily="34" charset="-122"/>
                <a:ea typeface="微软雅黑" panose="020B0503020204020204" pitchFamily="34" charset="-122"/>
              </a:endParaRPr>
            </a:p>
          </p:txBody>
        </p:sp>
        <p:sp>
          <p:nvSpPr>
            <p:cNvPr id="7" name="TextBox 6"/>
            <p:cNvSpPr txBox="1"/>
            <p:nvPr/>
          </p:nvSpPr>
          <p:spPr>
            <a:xfrm>
              <a:off x="1403649" y="1609636"/>
              <a:ext cx="1224137" cy="581963"/>
            </a:xfrm>
            <a:prstGeom prst="rect">
              <a:avLst/>
            </a:prstGeom>
            <a:noFill/>
          </p:spPr>
          <p:txBody>
            <a:bodyPr wrap="square" rtlCol="0">
              <a:spAutoFit/>
            </a:bodyPr>
            <a:lstStyle/>
            <a:p>
              <a:pPr algn="ctr" defTabSz="910314">
                <a:lnSpc>
                  <a:spcPct val="120000"/>
                </a:lnSpc>
              </a:pPr>
              <a:r>
                <a:rPr lang="zh-CN" altLang="en-US" sz="2069" b="1" dirty="0">
                  <a:solidFill>
                    <a:prstClr val="white"/>
                  </a:solidFill>
                  <a:latin typeface="微软雅黑" panose="020B0503020204020204" pitchFamily="34" charset="-122"/>
                  <a:ea typeface="微软雅黑" panose="020B0503020204020204" pitchFamily="34" charset="-122"/>
                </a:rPr>
                <a:t>标题</a:t>
              </a:r>
            </a:p>
          </p:txBody>
        </p:sp>
      </p:grpSp>
      <p:sp>
        <p:nvSpPr>
          <p:cNvPr id="8" name="文本框 58"/>
          <p:cNvSpPr txBox="1"/>
          <p:nvPr/>
        </p:nvSpPr>
        <p:spPr>
          <a:xfrm>
            <a:off x="2981921" y="1130872"/>
            <a:ext cx="4896973" cy="771720"/>
          </a:xfrm>
          <a:prstGeom prst="rect">
            <a:avLst/>
          </a:prstGeom>
          <a:noFill/>
        </p:spPr>
        <p:txBody>
          <a:bodyPr wrap="square" lIns="93315" tIns="46658" rIns="93315" bIns="46658" rtlCol="0">
            <a:spAutoFit/>
          </a:bodyPr>
          <a:lstStyle/>
          <a:p>
            <a:pPr marL="291623" indent="-291623" defTabSz="910314">
              <a:lnSpc>
                <a:spcPct val="120000"/>
              </a:lnSpc>
              <a:buFont typeface="Wingdings" panose="05000000000000000000" pitchFamily="2" charset="2"/>
              <a:buChar char="l"/>
            </a:pPr>
            <a:r>
              <a:rPr lang="zh-CN" altLang="en-US" sz="1223" dirty="0">
                <a:solidFill>
                  <a:srgbClr val="262626">
                    <a:lumMod val="75000"/>
                    <a:lumOff val="25000"/>
                  </a:srgbClr>
                </a:solidFill>
                <a:latin typeface="微软雅黑" panose="020B0503020204020204" pitchFamily="34" charset="-122"/>
                <a:ea typeface="微软雅黑" panose="020B0503020204020204" pitchFamily="34" charset="-122"/>
              </a:rPr>
              <a:t>单击此处添加文本，单击此处添加文本，单击此处添加文本</a:t>
            </a:r>
            <a:endParaRPr lang="en-US" altLang="zh-CN" sz="1223" dirty="0">
              <a:solidFill>
                <a:srgbClr val="262626">
                  <a:lumMod val="75000"/>
                  <a:lumOff val="25000"/>
                </a:srgbClr>
              </a:solidFill>
              <a:latin typeface="微软雅黑" panose="020B0503020204020204" pitchFamily="34" charset="-122"/>
              <a:ea typeface="微软雅黑" panose="020B0503020204020204" pitchFamily="34" charset="-122"/>
            </a:endParaRPr>
          </a:p>
          <a:p>
            <a:pPr marL="291623" indent="-291623" defTabSz="910314">
              <a:lnSpc>
                <a:spcPct val="120000"/>
              </a:lnSpc>
              <a:buFont typeface="Wingdings" panose="05000000000000000000" pitchFamily="2" charset="2"/>
              <a:buChar char="l"/>
            </a:pPr>
            <a:r>
              <a:rPr lang="zh-CN" altLang="en-US" sz="1223" dirty="0">
                <a:solidFill>
                  <a:srgbClr val="262626">
                    <a:lumMod val="75000"/>
                    <a:lumOff val="25000"/>
                  </a:srgbClr>
                </a:solidFill>
                <a:latin typeface="微软雅黑" panose="020B0503020204020204" pitchFamily="34" charset="-122"/>
                <a:ea typeface="微软雅黑" panose="020B0503020204020204" pitchFamily="34" charset="-122"/>
              </a:rPr>
              <a:t>单击此处添加文本，单击此处添加文本，单击此处添加文本</a:t>
            </a:r>
            <a:endParaRPr lang="en-US" altLang="zh-CN" sz="1223" dirty="0">
              <a:solidFill>
                <a:srgbClr val="262626">
                  <a:lumMod val="75000"/>
                  <a:lumOff val="25000"/>
                </a:srgbClr>
              </a:solidFill>
              <a:latin typeface="微软雅黑" panose="020B0503020204020204" pitchFamily="34" charset="-122"/>
              <a:ea typeface="微软雅黑" panose="020B0503020204020204" pitchFamily="34" charset="-122"/>
            </a:endParaRPr>
          </a:p>
          <a:p>
            <a:pPr marL="291623" indent="-291623" defTabSz="910314">
              <a:lnSpc>
                <a:spcPct val="120000"/>
              </a:lnSpc>
              <a:buFont typeface="Wingdings" panose="05000000000000000000" pitchFamily="2" charset="2"/>
              <a:buChar char="l"/>
            </a:pPr>
            <a:r>
              <a:rPr lang="zh-CN" altLang="en-US" sz="1223" dirty="0">
                <a:solidFill>
                  <a:srgbClr val="262626">
                    <a:lumMod val="75000"/>
                    <a:lumOff val="25000"/>
                  </a:srgbClr>
                </a:solidFill>
                <a:latin typeface="微软雅黑" panose="020B0503020204020204" pitchFamily="34" charset="-122"/>
                <a:ea typeface="微软雅黑" panose="020B0503020204020204" pitchFamily="34" charset="-122"/>
              </a:rPr>
              <a:t>单击此处添加文本，单击此处添加文本，单击此处添加文本</a:t>
            </a:r>
            <a:endParaRPr lang="en-US" altLang="zh-CN" sz="1223" dirty="0">
              <a:solidFill>
                <a:srgbClr val="262626">
                  <a:lumMod val="75000"/>
                  <a:lumOff val="25000"/>
                </a:srgbClr>
              </a:solidFill>
              <a:latin typeface="微软雅黑" panose="020B0503020204020204" pitchFamily="34" charset="-122"/>
              <a:ea typeface="微软雅黑" panose="020B0503020204020204" pitchFamily="34" charset="-122"/>
            </a:endParaRPr>
          </a:p>
        </p:txBody>
      </p:sp>
      <p:sp>
        <p:nvSpPr>
          <p:cNvPr id="9" name="圆角矩形 8"/>
          <p:cNvSpPr/>
          <p:nvPr/>
        </p:nvSpPr>
        <p:spPr>
          <a:xfrm>
            <a:off x="965956" y="2219227"/>
            <a:ext cx="7466538" cy="1056636"/>
          </a:xfrm>
          <a:prstGeom prst="roundRect">
            <a:avLst>
              <a:gd name="adj" fmla="val 0"/>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2700" cap="flat" cmpd="sng" algn="ctr">
            <a:solidFill>
              <a:sysClr val="window" lastClr="FFFFFF"/>
            </a:solidFill>
            <a:prstDash val="solid"/>
          </a:ln>
          <a:effectLst>
            <a:outerShdw blurRad="279400" algn="ctr" rotWithShape="0">
              <a:prstClr val="black">
                <a:alpha val="11000"/>
              </a:prstClr>
            </a:outerShdw>
          </a:effectLst>
        </p:spPr>
        <p:txBody>
          <a:bodyPr rtlCol="0" anchor="ctr"/>
          <a:lstStyle/>
          <a:p>
            <a:pPr algn="ctr" defTabSz="910314"/>
            <a:endParaRPr lang="zh-CN" altLang="en-US" sz="2352" kern="0">
              <a:solidFill>
                <a:srgbClr val="262626">
                  <a:lumMod val="90000"/>
                  <a:lumOff val="10000"/>
                </a:srgbClr>
              </a:solidFill>
              <a:latin typeface="Calibri"/>
              <a:ea typeface="微软雅黑"/>
            </a:endParaRPr>
          </a:p>
        </p:txBody>
      </p:sp>
      <p:sp>
        <p:nvSpPr>
          <p:cNvPr id="10" name="文本框 58"/>
          <p:cNvSpPr txBox="1"/>
          <p:nvPr/>
        </p:nvSpPr>
        <p:spPr>
          <a:xfrm>
            <a:off x="2981921" y="2382358"/>
            <a:ext cx="4896973" cy="771720"/>
          </a:xfrm>
          <a:prstGeom prst="rect">
            <a:avLst/>
          </a:prstGeom>
          <a:noFill/>
        </p:spPr>
        <p:txBody>
          <a:bodyPr wrap="square" lIns="93315" tIns="46658" rIns="93315" bIns="46658" rtlCol="0">
            <a:spAutoFit/>
          </a:bodyPr>
          <a:lstStyle/>
          <a:p>
            <a:pPr marL="291623" indent="-291623" defTabSz="910314">
              <a:lnSpc>
                <a:spcPct val="120000"/>
              </a:lnSpc>
              <a:buFont typeface="Wingdings" panose="05000000000000000000" pitchFamily="2" charset="2"/>
              <a:buChar char="l"/>
            </a:pPr>
            <a:r>
              <a:rPr lang="zh-CN" altLang="en-US" sz="1223" dirty="0">
                <a:solidFill>
                  <a:srgbClr val="262626">
                    <a:lumMod val="75000"/>
                    <a:lumOff val="25000"/>
                  </a:srgbClr>
                </a:solidFill>
                <a:latin typeface="微软雅黑" panose="020B0503020204020204" pitchFamily="34" charset="-122"/>
                <a:ea typeface="微软雅黑" panose="020B0503020204020204" pitchFamily="34" charset="-122"/>
              </a:rPr>
              <a:t>单击此处添加文本，单击此处添加文本，单击此处添加文本</a:t>
            </a:r>
            <a:endParaRPr lang="en-US" altLang="zh-CN" sz="1223" dirty="0">
              <a:solidFill>
                <a:srgbClr val="262626">
                  <a:lumMod val="75000"/>
                  <a:lumOff val="25000"/>
                </a:srgbClr>
              </a:solidFill>
              <a:latin typeface="微软雅黑" panose="020B0503020204020204" pitchFamily="34" charset="-122"/>
              <a:ea typeface="微软雅黑" panose="020B0503020204020204" pitchFamily="34" charset="-122"/>
            </a:endParaRPr>
          </a:p>
          <a:p>
            <a:pPr marL="291623" indent="-291623" defTabSz="910314">
              <a:lnSpc>
                <a:spcPct val="120000"/>
              </a:lnSpc>
              <a:buFont typeface="Wingdings" panose="05000000000000000000" pitchFamily="2" charset="2"/>
              <a:buChar char="l"/>
            </a:pPr>
            <a:r>
              <a:rPr lang="zh-CN" altLang="en-US" sz="1223" dirty="0">
                <a:solidFill>
                  <a:srgbClr val="262626">
                    <a:lumMod val="75000"/>
                    <a:lumOff val="25000"/>
                  </a:srgbClr>
                </a:solidFill>
                <a:latin typeface="微软雅黑" panose="020B0503020204020204" pitchFamily="34" charset="-122"/>
                <a:ea typeface="微软雅黑" panose="020B0503020204020204" pitchFamily="34" charset="-122"/>
              </a:rPr>
              <a:t>单击此处添加文本，单击此处添加文本，单击此处添加文本</a:t>
            </a:r>
            <a:endParaRPr lang="en-US" altLang="zh-CN" sz="1223" dirty="0">
              <a:solidFill>
                <a:srgbClr val="262626">
                  <a:lumMod val="75000"/>
                  <a:lumOff val="25000"/>
                </a:srgbClr>
              </a:solidFill>
              <a:latin typeface="微软雅黑" panose="020B0503020204020204" pitchFamily="34" charset="-122"/>
              <a:ea typeface="微软雅黑" panose="020B0503020204020204" pitchFamily="34" charset="-122"/>
            </a:endParaRPr>
          </a:p>
          <a:p>
            <a:pPr marL="291623" indent="-291623" defTabSz="910314">
              <a:lnSpc>
                <a:spcPct val="120000"/>
              </a:lnSpc>
              <a:buFont typeface="Wingdings" panose="05000000000000000000" pitchFamily="2" charset="2"/>
              <a:buChar char="l"/>
            </a:pPr>
            <a:r>
              <a:rPr lang="zh-CN" altLang="en-US" sz="1223" dirty="0">
                <a:solidFill>
                  <a:srgbClr val="262626">
                    <a:lumMod val="75000"/>
                    <a:lumOff val="25000"/>
                  </a:srgbClr>
                </a:solidFill>
                <a:latin typeface="微软雅黑" panose="020B0503020204020204" pitchFamily="34" charset="-122"/>
                <a:ea typeface="微软雅黑" panose="020B0503020204020204" pitchFamily="34" charset="-122"/>
              </a:rPr>
              <a:t>单击此处添加文本，单击此处添加文本，单击此处添加文本</a:t>
            </a:r>
            <a:endParaRPr lang="en-US" altLang="zh-CN" sz="1223" dirty="0">
              <a:solidFill>
                <a:srgbClr val="262626">
                  <a:lumMod val="75000"/>
                  <a:lumOff val="25000"/>
                </a:srgbClr>
              </a:solidFill>
              <a:latin typeface="微软雅黑" panose="020B0503020204020204" pitchFamily="34" charset="-122"/>
              <a:ea typeface="微软雅黑" panose="020B0503020204020204" pitchFamily="34" charset="-122"/>
            </a:endParaRPr>
          </a:p>
        </p:txBody>
      </p:sp>
      <p:sp>
        <p:nvSpPr>
          <p:cNvPr id="11" name="圆角矩形 10"/>
          <p:cNvSpPr/>
          <p:nvPr/>
        </p:nvSpPr>
        <p:spPr>
          <a:xfrm>
            <a:off x="965956" y="3510670"/>
            <a:ext cx="7466538" cy="1056636"/>
          </a:xfrm>
          <a:prstGeom prst="roundRect">
            <a:avLst>
              <a:gd name="adj" fmla="val 0"/>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2700" cap="flat" cmpd="sng" algn="ctr">
            <a:solidFill>
              <a:sysClr val="window" lastClr="FFFFFF"/>
            </a:solidFill>
            <a:prstDash val="solid"/>
          </a:ln>
          <a:effectLst>
            <a:outerShdw blurRad="279400" algn="ctr" rotWithShape="0">
              <a:prstClr val="black">
                <a:alpha val="11000"/>
              </a:prstClr>
            </a:outerShdw>
          </a:effectLst>
        </p:spPr>
        <p:txBody>
          <a:bodyPr rtlCol="0" anchor="ctr"/>
          <a:lstStyle/>
          <a:p>
            <a:pPr algn="ctr" defTabSz="910314"/>
            <a:endParaRPr lang="zh-CN" altLang="en-US" sz="2352" kern="0">
              <a:solidFill>
                <a:srgbClr val="262626">
                  <a:lumMod val="90000"/>
                  <a:lumOff val="10000"/>
                </a:srgbClr>
              </a:solidFill>
              <a:latin typeface="Calibri"/>
              <a:ea typeface="微软雅黑"/>
            </a:endParaRPr>
          </a:p>
        </p:txBody>
      </p:sp>
      <p:sp>
        <p:nvSpPr>
          <p:cNvPr id="12" name="文本框 58"/>
          <p:cNvSpPr txBox="1"/>
          <p:nvPr/>
        </p:nvSpPr>
        <p:spPr>
          <a:xfrm>
            <a:off x="2981921" y="3671221"/>
            <a:ext cx="4896973" cy="771720"/>
          </a:xfrm>
          <a:prstGeom prst="rect">
            <a:avLst/>
          </a:prstGeom>
          <a:noFill/>
        </p:spPr>
        <p:txBody>
          <a:bodyPr wrap="square" lIns="93315" tIns="46658" rIns="93315" bIns="46658" rtlCol="0">
            <a:spAutoFit/>
          </a:bodyPr>
          <a:lstStyle/>
          <a:p>
            <a:pPr marL="291623" indent="-291623" defTabSz="910314">
              <a:lnSpc>
                <a:spcPct val="120000"/>
              </a:lnSpc>
              <a:buFont typeface="Wingdings" panose="05000000000000000000" pitchFamily="2" charset="2"/>
              <a:buChar char="l"/>
            </a:pPr>
            <a:r>
              <a:rPr lang="zh-CN" altLang="en-US" sz="1223" dirty="0">
                <a:solidFill>
                  <a:srgbClr val="262626">
                    <a:lumMod val="75000"/>
                    <a:lumOff val="25000"/>
                  </a:srgbClr>
                </a:solidFill>
                <a:latin typeface="微软雅黑" panose="020B0503020204020204" pitchFamily="34" charset="-122"/>
                <a:ea typeface="微软雅黑" panose="020B0503020204020204" pitchFamily="34" charset="-122"/>
              </a:rPr>
              <a:t>单击此处添加文本，单击此处添加文本，单击此处添加文本</a:t>
            </a:r>
            <a:endParaRPr lang="en-US" altLang="zh-CN" sz="1223" dirty="0">
              <a:solidFill>
                <a:srgbClr val="262626">
                  <a:lumMod val="75000"/>
                  <a:lumOff val="25000"/>
                </a:srgbClr>
              </a:solidFill>
              <a:latin typeface="微软雅黑" panose="020B0503020204020204" pitchFamily="34" charset="-122"/>
              <a:ea typeface="微软雅黑" panose="020B0503020204020204" pitchFamily="34" charset="-122"/>
            </a:endParaRPr>
          </a:p>
          <a:p>
            <a:pPr marL="291623" indent="-291623" defTabSz="910314">
              <a:lnSpc>
                <a:spcPct val="120000"/>
              </a:lnSpc>
              <a:buFont typeface="Wingdings" panose="05000000000000000000" pitchFamily="2" charset="2"/>
              <a:buChar char="l"/>
            </a:pPr>
            <a:r>
              <a:rPr lang="zh-CN" altLang="en-US" sz="1223" dirty="0">
                <a:solidFill>
                  <a:srgbClr val="262626">
                    <a:lumMod val="75000"/>
                    <a:lumOff val="25000"/>
                  </a:srgbClr>
                </a:solidFill>
                <a:latin typeface="微软雅黑" panose="020B0503020204020204" pitchFamily="34" charset="-122"/>
                <a:ea typeface="微软雅黑" panose="020B0503020204020204" pitchFamily="34" charset="-122"/>
              </a:rPr>
              <a:t>单击此处添加文本，单击此处添加文本，单击此处添加文本</a:t>
            </a:r>
            <a:endParaRPr lang="en-US" altLang="zh-CN" sz="1223" dirty="0">
              <a:solidFill>
                <a:srgbClr val="262626">
                  <a:lumMod val="75000"/>
                  <a:lumOff val="25000"/>
                </a:srgbClr>
              </a:solidFill>
              <a:latin typeface="微软雅黑" panose="020B0503020204020204" pitchFamily="34" charset="-122"/>
              <a:ea typeface="微软雅黑" panose="020B0503020204020204" pitchFamily="34" charset="-122"/>
            </a:endParaRPr>
          </a:p>
          <a:p>
            <a:pPr marL="291623" indent="-291623" defTabSz="910314">
              <a:lnSpc>
                <a:spcPct val="120000"/>
              </a:lnSpc>
              <a:buFont typeface="Wingdings" panose="05000000000000000000" pitchFamily="2" charset="2"/>
              <a:buChar char="l"/>
            </a:pPr>
            <a:r>
              <a:rPr lang="zh-CN" altLang="en-US" sz="1223" dirty="0">
                <a:solidFill>
                  <a:srgbClr val="262626">
                    <a:lumMod val="75000"/>
                    <a:lumOff val="25000"/>
                  </a:srgbClr>
                </a:solidFill>
                <a:latin typeface="微软雅黑" panose="020B0503020204020204" pitchFamily="34" charset="-122"/>
                <a:ea typeface="微软雅黑" panose="020B0503020204020204" pitchFamily="34" charset="-122"/>
              </a:rPr>
              <a:t>单击此处添加文本，单击此处添加文本，单击此处添加文本</a:t>
            </a:r>
            <a:endParaRPr lang="en-US" altLang="zh-CN" sz="1223" dirty="0">
              <a:solidFill>
                <a:srgbClr val="262626">
                  <a:lumMod val="75000"/>
                  <a:lumOff val="25000"/>
                </a:srgbClr>
              </a:solidFill>
              <a:latin typeface="微软雅黑" panose="020B0503020204020204" pitchFamily="34" charset="-122"/>
              <a:ea typeface="微软雅黑" panose="020B0503020204020204" pitchFamily="34" charset="-122"/>
            </a:endParaRPr>
          </a:p>
        </p:txBody>
      </p:sp>
      <p:grpSp>
        <p:nvGrpSpPr>
          <p:cNvPr id="13" name="组合 12"/>
          <p:cNvGrpSpPr/>
          <p:nvPr/>
        </p:nvGrpSpPr>
        <p:grpSpPr>
          <a:xfrm>
            <a:off x="1050030" y="2296425"/>
            <a:ext cx="1746329" cy="902239"/>
            <a:chOff x="710462" y="2852936"/>
            <a:chExt cx="2054324" cy="1106750"/>
          </a:xfrm>
        </p:grpSpPr>
        <p:grpSp>
          <p:nvGrpSpPr>
            <p:cNvPr id="14" name="组合 13"/>
            <p:cNvGrpSpPr/>
            <p:nvPr/>
          </p:nvGrpSpPr>
          <p:grpSpPr>
            <a:xfrm>
              <a:off x="710462" y="2852936"/>
              <a:ext cx="2054324" cy="1106750"/>
              <a:chOff x="717476" y="1291449"/>
              <a:chExt cx="2054324" cy="1106750"/>
            </a:xfrm>
          </p:grpSpPr>
          <p:sp>
            <p:nvSpPr>
              <p:cNvPr id="17" name="圆角矩形 16"/>
              <p:cNvSpPr/>
              <p:nvPr/>
            </p:nvSpPr>
            <p:spPr>
              <a:xfrm>
                <a:off x="717476" y="1291449"/>
                <a:ext cx="2054324" cy="1106750"/>
              </a:xfrm>
              <a:prstGeom prst="roundRect">
                <a:avLst>
                  <a:gd name="adj" fmla="val 10880"/>
                </a:avLst>
              </a:prstGeom>
              <a:solidFill>
                <a:schemeClr val="accent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0314">
                  <a:lnSpc>
                    <a:spcPct val="120000"/>
                  </a:lnSpc>
                </a:pPr>
                <a:endParaRPr lang="zh-CN" altLang="en-US" sz="1411" b="1">
                  <a:solidFill>
                    <a:prstClr val="white"/>
                  </a:solidFill>
                  <a:latin typeface="微软雅黑" panose="020B0503020204020204" pitchFamily="34" charset="-122"/>
                  <a:ea typeface="微软雅黑" panose="020B0503020204020204" pitchFamily="34" charset="-122"/>
                </a:endParaRPr>
              </a:p>
            </p:txBody>
          </p:sp>
          <p:sp>
            <p:nvSpPr>
              <p:cNvPr id="18" name="TextBox 17"/>
              <p:cNvSpPr txBox="1"/>
              <p:nvPr/>
            </p:nvSpPr>
            <p:spPr>
              <a:xfrm>
                <a:off x="1403649" y="1609636"/>
                <a:ext cx="1224137" cy="581963"/>
              </a:xfrm>
              <a:prstGeom prst="rect">
                <a:avLst/>
              </a:prstGeom>
              <a:noFill/>
            </p:spPr>
            <p:txBody>
              <a:bodyPr wrap="square" rtlCol="0">
                <a:spAutoFit/>
              </a:bodyPr>
              <a:lstStyle/>
              <a:p>
                <a:pPr algn="ctr" defTabSz="910314">
                  <a:lnSpc>
                    <a:spcPct val="120000"/>
                  </a:lnSpc>
                </a:pPr>
                <a:r>
                  <a:rPr lang="zh-CN" altLang="en-US" sz="2069" b="1" dirty="0">
                    <a:solidFill>
                      <a:prstClr val="white"/>
                    </a:solidFill>
                    <a:latin typeface="微软雅黑" panose="020B0503020204020204" pitchFamily="34" charset="-122"/>
                    <a:ea typeface="微软雅黑" panose="020B0503020204020204" pitchFamily="34" charset="-122"/>
                  </a:rPr>
                  <a:t>标题</a:t>
                </a:r>
              </a:p>
            </p:txBody>
          </p:sp>
        </p:grpSp>
        <p:sp>
          <p:nvSpPr>
            <p:cNvPr id="15" name="Freeform 26"/>
            <p:cNvSpPr>
              <a:spLocks noEditPoints="1"/>
            </p:cNvSpPr>
            <p:nvPr/>
          </p:nvSpPr>
          <p:spPr bwMode="auto">
            <a:xfrm>
              <a:off x="827584" y="3042970"/>
              <a:ext cx="466912" cy="468680"/>
            </a:xfrm>
            <a:custGeom>
              <a:avLst/>
              <a:gdLst/>
              <a:ahLst/>
              <a:cxnLst>
                <a:cxn ang="0">
                  <a:pos x="51" y="27"/>
                </a:cxn>
                <a:cxn ang="0">
                  <a:pos x="46" y="23"/>
                </a:cxn>
                <a:cxn ang="0">
                  <a:pos x="52" y="20"/>
                </a:cxn>
                <a:cxn ang="0">
                  <a:pos x="49" y="13"/>
                </a:cxn>
                <a:cxn ang="0">
                  <a:pos x="47" y="12"/>
                </a:cxn>
                <a:cxn ang="0">
                  <a:pos x="40" y="13"/>
                </a:cxn>
                <a:cxn ang="0">
                  <a:pos x="43" y="7"/>
                </a:cxn>
                <a:cxn ang="0">
                  <a:pos x="37" y="2"/>
                </a:cxn>
                <a:cxn ang="0">
                  <a:pos x="32" y="7"/>
                </a:cxn>
                <a:cxn ang="0">
                  <a:pos x="29" y="1"/>
                </a:cxn>
                <a:cxn ang="0">
                  <a:pos x="27" y="0"/>
                </a:cxn>
                <a:cxn ang="0">
                  <a:pos x="19" y="2"/>
                </a:cxn>
                <a:cxn ang="0">
                  <a:pos x="18" y="9"/>
                </a:cxn>
                <a:cxn ang="0">
                  <a:pos x="12" y="4"/>
                </a:cxn>
                <a:cxn ang="0">
                  <a:pos x="6" y="10"/>
                </a:cxn>
                <a:cxn ang="0">
                  <a:pos x="10" y="15"/>
                </a:cxn>
                <a:cxn ang="0">
                  <a:pos x="3" y="16"/>
                </a:cxn>
                <a:cxn ang="0">
                  <a:pos x="2" y="17"/>
                </a:cxn>
                <a:cxn ang="0">
                  <a:pos x="0" y="25"/>
                </a:cxn>
                <a:cxn ang="0">
                  <a:pos x="7" y="27"/>
                </a:cxn>
                <a:cxn ang="0">
                  <a:pos x="2" y="31"/>
                </a:cxn>
                <a:cxn ang="0">
                  <a:pos x="4" y="39"/>
                </a:cxn>
                <a:cxn ang="0">
                  <a:pos x="6" y="40"/>
                </a:cxn>
                <a:cxn ang="0">
                  <a:pos x="12" y="40"/>
                </a:cxn>
                <a:cxn ang="0">
                  <a:pos x="10" y="47"/>
                </a:cxn>
                <a:cxn ang="0">
                  <a:pos x="17" y="50"/>
                </a:cxn>
                <a:cxn ang="0">
                  <a:pos x="21" y="45"/>
                </a:cxn>
                <a:cxn ang="0">
                  <a:pos x="23" y="51"/>
                </a:cxn>
                <a:cxn ang="0">
                  <a:pos x="24" y="52"/>
                </a:cxn>
                <a:cxn ang="0">
                  <a:pos x="32" y="52"/>
                </a:cxn>
                <a:cxn ang="0">
                  <a:pos x="33" y="50"/>
                </a:cxn>
                <a:cxn ang="0">
                  <a:pos x="35" y="44"/>
                </a:cxn>
                <a:cxn ang="0">
                  <a:pos x="40" y="48"/>
                </a:cxn>
                <a:cxn ang="0">
                  <a:pos x="46" y="43"/>
                </a:cxn>
                <a:cxn ang="0">
                  <a:pos x="46" y="41"/>
                </a:cxn>
                <a:cxn ang="0">
                  <a:pos x="43" y="35"/>
                </a:cxn>
                <a:cxn ang="0">
                  <a:pos x="50" y="36"/>
                </a:cxn>
                <a:cxn ang="0">
                  <a:pos x="52" y="29"/>
                </a:cxn>
                <a:cxn ang="0">
                  <a:pos x="33" y="28"/>
                </a:cxn>
                <a:cxn ang="0">
                  <a:pos x="19" y="25"/>
                </a:cxn>
                <a:cxn ang="0">
                  <a:pos x="33" y="28"/>
                </a:cxn>
              </a:cxnLst>
              <a:rect l="0" t="0" r="r" b="b"/>
              <a:pathLst>
                <a:path w="52" h="52">
                  <a:moveTo>
                    <a:pt x="52" y="27"/>
                  </a:moveTo>
                  <a:cubicBezTo>
                    <a:pt x="52" y="27"/>
                    <a:pt x="52" y="27"/>
                    <a:pt x="51" y="27"/>
                  </a:cubicBezTo>
                  <a:cubicBezTo>
                    <a:pt x="46" y="26"/>
                    <a:pt x="46" y="26"/>
                    <a:pt x="46" y="26"/>
                  </a:cubicBezTo>
                  <a:cubicBezTo>
                    <a:pt x="46" y="23"/>
                    <a:pt x="46" y="23"/>
                    <a:pt x="46" y="23"/>
                  </a:cubicBezTo>
                  <a:cubicBezTo>
                    <a:pt x="51" y="21"/>
                    <a:pt x="51" y="21"/>
                    <a:pt x="51" y="21"/>
                  </a:cubicBezTo>
                  <a:cubicBezTo>
                    <a:pt x="51" y="21"/>
                    <a:pt x="51" y="21"/>
                    <a:pt x="52" y="20"/>
                  </a:cubicBezTo>
                  <a:cubicBezTo>
                    <a:pt x="52" y="20"/>
                    <a:pt x="52" y="20"/>
                    <a:pt x="51" y="19"/>
                  </a:cubicBezTo>
                  <a:cubicBezTo>
                    <a:pt x="49" y="13"/>
                    <a:pt x="49" y="13"/>
                    <a:pt x="49" y="13"/>
                  </a:cubicBezTo>
                  <a:cubicBezTo>
                    <a:pt x="49" y="12"/>
                    <a:pt x="48" y="12"/>
                    <a:pt x="48" y="12"/>
                  </a:cubicBezTo>
                  <a:cubicBezTo>
                    <a:pt x="48" y="12"/>
                    <a:pt x="47" y="12"/>
                    <a:pt x="47" y="12"/>
                  </a:cubicBezTo>
                  <a:cubicBezTo>
                    <a:pt x="42" y="14"/>
                    <a:pt x="42" y="14"/>
                    <a:pt x="42" y="14"/>
                  </a:cubicBezTo>
                  <a:cubicBezTo>
                    <a:pt x="40" y="13"/>
                    <a:pt x="40" y="13"/>
                    <a:pt x="40" y="13"/>
                  </a:cubicBezTo>
                  <a:cubicBezTo>
                    <a:pt x="43" y="8"/>
                    <a:pt x="43" y="8"/>
                    <a:pt x="43" y="8"/>
                  </a:cubicBezTo>
                  <a:cubicBezTo>
                    <a:pt x="43" y="7"/>
                    <a:pt x="43" y="7"/>
                    <a:pt x="43" y="7"/>
                  </a:cubicBezTo>
                  <a:cubicBezTo>
                    <a:pt x="43" y="6"/>
                    <a:pt x="43" y="6"/>
                    <a:pt x="43" y="6"/>
                  </a:cubicBezTo>
                  <a:cubicBezTo>
                    <a:pt x="37" y="2"/>
                    <a:pt x="37" y="2"/>
                    <a:pt x="37" y="2"/>
                  </a:cubicBezTo>
                  <a:cubicBezTo>
                    <a:pt x="36" y="2"/>
                    <a:pt x="35" y="2"/>
                    <a:pt x="35" y="3"/>
                  </a:cubicBezTo>
                  <a:cubicBezTo>
                    <a:pt x="32" y="7"/>
                    <a:pt x="32" y="7"/>
                    <a:pt x="32" y="7"/>
                  </a:cubicBezTo>
                  <a:cubicBezTo>
                    <a:pt x="30" y="7"/>
                    <a:pt x="30" y="7"/>
                    <a:pt x="30" y="7"/>
                  </a:cubicBezTo>
                  <a:cubicBezTo>
                    <a:pt x="29" y="1"/>
                    <a:pt x="29" y="1"/>
                    <a:pt x="29" y="1"/>
                  </a:cubicBezTo>
                  <a:cubicBezTo>
                    <a:pt x="29" y="1"/>
                    <a:pt x="29" y="1"/>
                    <a:pt x="29" y="0"/>
                  </a:cubicBezTo>
                  <a:cubicBezTo>
                    <a:pt x="28" y="0"/>
                    <a:pt x="28" y="0"/>
                    <a:pt x="27" y="0"/>
                  </a:cubicBezTo>
                  <a:cubicBezTo>
                    <a:pt x="20" y="1"/>
                    <a:pt x="20" y="1"/>
                    <a:pt x="20" y="1"/>
                  </a:cubicBezTo>
                  <a:cubicBezTo>
                    <a:pt x="20" y="1"/>
                    <a:pt x="19" y="1"/>
                    <a:pt x="19" y="2"/>
                  </a:cubicBezTo>
                  <a:cubicBezTo>
                    <a:pt x="20" y="8"/>
                    <a:pt x="20" y="8"/>
                    <a:pt x="20" y="8"/>
                  </a:cubicBezTo>
                  <a:cubicBezTo>
                    <a:pt x="18" y="9"/>
                    <a:pt x="18" y="9"/>
                    <a:pt x="18" y="9"/>
                  </a:cubicBezTo>
                  <a:cubicBezTo>
                    <a:pt x="14" y="4"/>
                    <a:pt x="14" y="4"/>
                    <a:pt x="14" y="4"/>
                  </a:cubicBezTo>
                  <a:cubicBezTo>
                    <a:pt x="13" y="4"/>
                    <a:pt x="12" y="4"/>
                    <a:pt x="12" y="4"/>
                  </a:cubicBezTo>
                  <a:cubicBezTo>
                    <a:pt x="7" y="9"/>
                    <a:pt x="7" y="9"/>
                    <a:pt x="7" y="9"/>
                  </a:cubicBezTo>
                  <a:cubicBezTo>
                    <a:pt x="6" y="9"/>
                    <a:pt x="6" y="9"/>
                    <a:pt x="6" y="10"/>
                  </a:cubicBezTo>
                  <a:cubicBezTo>
                    <a:pt x="6" y="10"/>
                    <a:pt x="6" y="11"/>
                    <a:pt x="6" y="11"/>
                  </a:cubicBezTo>
                  <a:cubicBezTo>
                    <a:pt x="10" y="15"/>
                    <a:pt x="10" y="15"/>
                    <a:pt x="10" y="15"/>
                  </a:cubicBezTo>
                  <a:cubicBezTo>
                    <a:pt x="9" y="17"/>
                    <a:pt x="9" y="17"/>
                    <a:pt x="9" y="17"/>
                  </a:cubicBezTo>
                  <a:cubicBezTo>
                    <a:pt x="3" y="16"/>
                    <a:pt x="3" y="16"/>
                    <a:pt x="3" y="16"/>
                  </a:cubicBezTo>
                  <a:cubicBezTo>
                    <a:pt x="3" y="16"/>
                    <a:pt x="3" y="16"/>
                    <a:pt x="2" y="16"/>
                  </a:cubicBezTo>
                  <a:cubicBezTo>
                    <a:pt x="2" y="16"/>
                    <a:pt x="2" y="16"/>
                    <a:pt x="2" y="17"/>
                  </a:cubicBezTo>
                  <a:cubicBezTo>
                    <a:pt x="0" y="24"/>
                    <a:pt x="0" y="24"/>
                    <a:pt x="0" y="24"/>
                  </a:cubicBezTo>
                  <a:cubicBezTo>
                    <a:pt x="0" y="24"/>
                    <a:pt x="0" y="24"/>
                    <a:pt x="0" y="25"/>
                  </a:cubicBezTo>
                  <a:cubicBezTo>
                    <a:pt x="1" y="25"/>
                    <a:pt x="1" y="25"/>
                    <a:pt x="1" y="25"/>
                  </a:cubicBezTo>
                  <a:cubicBezTo>
                    <a:pt x="7" y="27"/>
                    <a:pt x="7" y="27"/>
                    <a:pt x="7" y="27"/>
                  </a:cubicBezTo>
                  <a:cubicBezTo>
                    <a:pt x="7" y="29"/>
                    <a:pt x="7" y="29"/>
                    <a:pt x="7" y="29"/>
                  </a:cubicBezTo>
                  <a:cubicBezTo>
                    <a:pt x="2" y="31"/>
                    <a:pt x="2" y="31"/>
                    <a:pt x="2" y="31"/>
                  </a:cubicBezTo>
                  <a:cubicBezTo>
                    <a:pt x="1" y="31"/>
                    <a:pt x="1" y="32"/>
                    <a:pt x="1" y="33"/>
                  </a:cubicBezTo>
                  <a:cubicBezTo>
                    <a:pt x="4" y="39"/>
                    <a:pt x="4" y="39"/>
                    <a:pt x="4" y="39"/>
                  </a:cubicBezTo>
                  <a:cubicBezTo>
                    <a:pt x="4" y="40"/>
                    <a:pt x="4" y="40"/>
                    <a:pt x="5" y="40"/>
                  </a:cubicBezTo>
                  <a:cubicBezTo>
                    <a:pt x="5" y="40"/>
                    <a:pt x="5" y="40"/>
                    <a:pt x="6" y="40"/>
                  </a:cubicBezTo>
                  <a:cubicBezTo>
                    <a:pt x="11" y="38"/>
                    <a:pt x="11" y="38"/>
                    <a:pt x="11" y="38"/>
                  </a:cubicBezTo>
                  <a:cubicBezTo>
                    <a:pt x="12" y="40"/>
                    <a:pt x="12" y="40"/>
                    <a:pt x="12" y="40"/>
                  </a:cubicBezTo>
                  <a:cubicBezTo>
                    <a:pt x="9" y="45"/>
                    <a:pt x="9" y="45"/>
                    <a:pt x="9" y="45"/>
                  </a:cubicBezTo>
                  <a:cubicBezTo>
                    <a:pt x="9" y="45"/>
                    <a:pt x="9" y="46"/>
                    <a:pt x="10" y="47"/>
                  </a:cubicBezTo>
                  <a:cubicBezTo>
                    <a:pt x="16" y="50"/>
                    <a:pt x="16" y="50"/>
                    <a:pt x="16" y="50"/>
                  </a:cubicBezTo>
                  <a:cubicBezTo>
                    <a:pt x="16" y="50"/>
                    <a:pt x="17" y="50"/>
                    <a:pt x="17" y="50"/>
                  </a:cubicBezTo>
                  <a:cubicBezTo>
                    <a:pt x="17" y="50"/>
                    <a:pt x="18" y="50"/>
                    <a:pt x="18" y="50"/>
                  </a:cubicBezTo>
                  <a:cubicBezTo>
                    <a:pt x="21" y="45"/>
                    <a:pt x="21" y="45"/>
                    <a:pt x="21" y="45"/>
                  </a:cubicBezTo>
                  <a:cubicBezTo>
                    <a:pt x="23" y="45"/>
                    <a:pt x="23" y="45"/>
                    <a:pt x="23" y="45"/>
                  </a:cubicBezTo>
                  <a:cubicBezTo>
                    <a:pt x="23" y="51"/>
                    <a:pt x="23" y="51"/>
                    <a:pt x="23" y="51"/>
                  </a:cubicBezTo>
                  <a:cubicBezTo>
                    <a:pt x="23" y="51"/>
                    <a:pt x="24" y="52"/>
                    <a:pt x="24" y="52"/>
                  </a:cubicBezTo>
                  <a:cubicBezTo>
                    <a:pt x="24" y="52"/>
                    <a:pt x="24" y="52"/>
                    <a:pt x="24" y="52"/>
                  </a:cubicBezTo>
                  <a:cubicBezTo>
                    <a:pt x="25" y="52"/>
                    <a:pt x="25" y="52"/>
                    <a:pt x="25" y="52"/>
                  </a:cubicBezTo>
                  <a:cubicBezTo>
                    <a:pt x="32" y="52"/>
                    <a:pt x="32" y="52"/>
                    <a:pt x="32" y="52"/>
                  </a:cubicBezTo>
                  <a:cubicBezTo>
                    <a:pt x="32" y="52"/>
                    <a:pt x="33" y="51"/>
                    <a:pt x="33" y="51"/>
                  </a:cubicBezTo>
                  <a:cubicBezTo>
                    <a:pt x="33" y="51"/>
                    <a:pt x="33" y="50"/>
                    <a:pt x="33" y="50"/>
                  </a:cubicBezTo>
                  <a:cubicBezTo>
                    <a:pt x="33" y="44"/>
                    <a:pt x="33" y="44"/>
                    <a:pt x="33" y="44"/>
                  </a:cubicBezTo>
                  <a:cubicBezTo>
                    <a:pt x="35" y="44"/>
                    <a:pt x="35" y="44"/>
                    <a:pt x="35" y="44"/>
                  </a:cubicBezTo>
                  <a:cubicBezTo>
                    <a:pt x="39" y="48"/>
                    <a:pt x="39" y="48"/>
                    <a:pt x="39" y="48"/>
                  </a:cubicBezTo>
                  <a:cubicBezTo>
                    <a:pt x="39" y="48"/>
                    <a:pt x="39" y="48"/>
                    <a:pt x="40" y="48"/>
                  </a:cubicBezTo>
                  <a:cubicBezTo>
                    <a:pt x="40" y="48"/>
                    <a:pt x="40" y="48"/>
                    <a:pt x="41" y="48"/>
                  </a:cubicBezTo>
                  <a:cubicBezTo>
                    <a:pt x="46" y="43"/>
                    <a:pt x="46" y="43"/>
                    <a:pt x="46" y="43"/>
                  </a:cubicBezTo>
                  <a:cubicBezTo>
                    <a:pt x="46" y="43"/>
                    <a:pt x="46" y="43"/>
                    <a:pt x="46" y="42"/>
                  </a:cubicBezTo>
                  <a:cubicBezTo>
                    <a:pt x="46" y="42"/>
                    <a:pt x="46" y="42"/>
                    <a:pt x="46" y="41"/>
                  </a:cubicBezTo>
                  <a:cubicBezTo>
                    <a:pt x="42" y="37"/>
                    <a:pt x="42" y="37"/>
                    <a:pt x="42" y="37"/>
                  </a:cubicBezTo>
                  <a:cubicBezTo>
                    <a:pt x="43" y="35"/>
                    <a:pt x="43" y="35"/>
                    <a:pt x="43" y="35"/>
                  </a:cubicBezTo>
                  <a:cubicBezTo>
                    <a:pt x="49" y="36"/>
                    <a:pt x="49" y="36"/>
                    <a:pt x="49" y="36"/>
                  </a:cubicBezTo>
                  <a:cubicBezTo>
                    <a:pt x="49" y="37"/>
                    <a:pt x="50" y="36"/>
                    <a:pt x="50" y="36"/>
                  </a:cubicBezTo>
                  <a:cubicBezTo>
                    <a:pt x="50" y="36"/>
                    <a:pt x="51" y="36"/>
                    <a:pt x="51" y="35"/>
                  </a:cubicBezTo>
                  <a:cubicBezTo>
                    <a:pt x="52" y="29"/>
                    <a:pt x="52" y="29"/>
                    <a:pt x="52" y="29"/>
                  </a:cubicBezTo>
                  <a:cubicBezTo>
                    <a:pt x="52" y="28"/>
                    <a:pt x="52" y="28"/>
                    <a:pt x="52" y="27"/>
                  </a:cubicBezTo>
                  <a:close/>
                  <a:moveTo>
                    <a:pt x="33" y="28"/>
                  </a:moveTo>
                  <a:cubicBezTo>
                    <a:pt x="32" y="31"/>
                    <a:pt x="28" y="34"/>
                    <a:pt x="25" y="33"/>
                  </a:cubicBezTo>
                  <a:cubicBezTo>
                    <a:pt x="21" y="32"/>
                    <a:pt x="18" y="28"/>
                    <a:pt x="19" y="25"/>
                  </a:cubicBezTo>
                  <a:cubicBezTo>
                    <a:pt x="20" y="21"/>
                    <a:pt x="24" y="18"/>
                    <a:pt x="28" y="19"/>
                  </a:cubicBezTo>
                  <a:cubicBezTo>
                    <a:pt x="32" y="20"/>
                    <a:pt x="34" y="24"/>
                    <a:pt x="33" y="28"/>
                  </a:cubicBezTo>
                  <a:close/>
                </a:path>
              </a:pathLst>
            </a:custGeom>
            <a:solidFill>
              <a:schemeClr val="bg1"/>
            </a:solidFill>
            <a:ln w="9525">
              <a:noFill/>
              <a:round/>
              <a:headEnd/>
              <a:tailEnd/>
            </a:ln>
          </p:spPr>
          <p:txBody>
            <a:bodyPr/>
            <a:lstStyle/>
            <a:p>
              <a:pPr defTabSz="910314">
                <a:lnSpc>
                  <a:spcPct val="120000"/>
                </a:lnSpc>
              </a:pPr>
              <a:endParaRPr lang="da-DK" sz="1411" kern="0" dirty="0">
                <a:solidFill>
                  <a:sysClr val="windowText" lastClr="000000"/>
                </a:solidFill>
                <a:latin typeface="微软雅黑" panose="020B0503020204020204" pitchFamily="34" charset="-122"/>
                <a:ea typeface="微软雅黑" panose="020B0503020204020204" pitchFamily="34" charset="-122"/>
              </a:endParaRPr>
            </a:p>
          </p:txBody>
        </p:sp>
        <p:sp>
          <p:nvSpPr>
            <p:cNvPr id="16" name="Freeform 27"/>
            <p:cNvSpPr>
              <a:spLocks noEditPoints="1"/>
            </p:cNvSpPr>
            <p:nvPr/>
          </p:nvSpPr>
          <p:spPr bwMode="auto">
            <a:xfrm>
              <a:off x="1226260" y="3382973"/>
              <a:ext cx="332082" cy="334059"/>
            </a:xfrm>
            <a:custGeom>
              <a:avLst/>
              <a:gdLst/>
              <a:ahLst/>
              <a:cxnLst>
                <a:cxn ang="0">
                  <a:pos x="33" y="29"/>
                </a:cxn>
                <a:cxn ang="0">
                  <a:pos x="31" y="24"/>
                </a:cxn>
                <a:cxn ang="0">
                  <a:pos x="36" y="25"/>
                </a:cxn>
                <a:cxn ang="0">
                  <a:pos x="37" y="20"/>
                </a:cxn>
                <a:cxn ang="0">
                  <a:pos x="36" y="18"/>
                </a:cxn>
                <a:cxn ang="0">
                  <a:pos x="32" y="16"/>
                </a:cxn>
                <a:cxn ang="0">
                  <a:pos x="37" y="14"/>
                </a:cxn>
                <a:cxn ang="0">
                  <a:pos x="35" y="9"/>
                </a:cxn>
                <a:cxn ang="0">
                  <a:pos x="30" y="10"/>
                </a:cxn>
                <a:cxn ang="0">
                  <a:pos x="31" y="5"/>
                </a:cxn>
                <a:cxn ang="0">
                  <a:pos x="30" y="4"/>
                </a:cxn>
                <a:cxn ang="0">
                  <a:pos x="24" y="2"/>
                </a:cxn>
                <a:cxn ang="0">
                  <a:pos x="21" y="5"/>
                </a:cxn>
                <a:cxn ang="0">
                  <a:pos x="19" y="0"/>
                </a:cxn>
                <a:cxn ang="0">
                  <a:pos x="14" y="1"/>
                </a:cxn>
                <a:cxn ang="0">
                  <a:pos x="14" y="5"/>
                </a:cxn>
                <a:cxn ang="0">
                  <a:pos x="10" y="3"/>
                </a:cxn>
                <a:cxn ang="0">
                  <a:pos x="8" y="3"/>
                </a:cxn>
                <a:cxn ang="0">
                  <a:pos x="4" y="7"/>
                </a:cxn>
                <a:cxn ang="0">
                  <a:pos x="7" y="11"/>
                </a:cxn>
                <a:cxn ang="0">
                  <a:pos x="3" y="11"/>
                </a:cxn>
                <a:cxn ang="0">
                  <a:pos x="0" y="17"/>
                </a:cxn>
                <a:cxn ang="0">
                  <a:pos x="1" y="18"/>
                </a:cxn>
                <a:cxn ang="0">
                  <a:pos x="5" y="20"/>
                </a:cxn>
                <a:cxn ang="0">
                  <a:pos x="1" y="23"/>
                </a:cxn>
                <a:cxn ang="0">
                  <a:pos x="4" y="28"/>
                </a:cxn>
                <a:cxn ang="0">
                  <a:pos x="8" y="27"/>
                </a:cxn>
                <a:cxn ang="0">
                  <a:pos x="7" y="31"/>
                </a:cxn>
                <a:cxn ang="0">
                  <a:pos x="7" y="33"/>
                </a:cxn>
                <a:cxn ang="0">
                  <a:pos x="12" y="35"/>
                </a:cxn>
                <a:cxn ang="0">
                  <a:pos x="13" y="35"/>
                </a:cxn>
                <a:cxn ang="0">
                  <a:pos x="17" y="32"/>
                </a:cxn>
                <a:cxn ang="0">
                  <a:pos x="17" y="37"/>
                </a:cxn>
                <a:cxn ang="0">
                  <a:pos x="23" y="36"/>
                </a:cxn>
                <a:cxn ang="0">
                  <a:pos x="24" y="35"/>
                </a:cxn>
                <a:cxn ang="0">
                  <a:pos x="25" y="31"/>
                </a:cxn>
                <a:cxn ang="0">
                  <a:pos x="28" y="34"/>
                </a:cxn>
                <a:cxn ang="0">
                  <a:pos x="33" y="30"/>
                </a:cxn>
                <a:cxn ang="0">
                  <a:pos x="22" y="22"/>
                </a:cxn>
                <a:cxn ang="0">
                  <a:pos x="15" y="15"/>
                </a:cxn>
                <a:cxn ang="0">
                  <a:pos x="22" y="22"/>
                </a:cxn>
              </a:cxnLst>
              <a:rect l="0" t="0" r="r" b="b"/>
              <a:pathLst>
                <a:path w="37" h="37">
                  <a:moveTo>
                    <a:pt x="33" y="29"/>
                  </a:moveTo>
                  <a:cubicBezTo>
                    <a:pt x="33" y="29"/>
                    <a:pt x="33" y="29"/>
                    <a:pt x="33" y="29"/>
                  </a:cubicBezTo>
                  <a:cubicBezTo>
                    <a:pt x="30" y="26"/>
                    <a:pt x="30" y="26"/>
                    <a:pt x="30" y="26"/>
                  </a:cubicBezTo>
                  <a:cubicBezTo>
                    <a:pt x="31" y="24"/>
                    <a:pt x="31" y="24"/>
                    <a:pt x="31" y="24"/>
                  </a:cubicBezTo>
                  <a:cubicBezTo>
                    <a:pt x="35" y="25"/>
                    <a:pt x="35" y="25"/>
                    <a:pt x="35" y="25"/>
                  </a:cubicBezTo>
                  <a:cubicBezTo>
                    <a:pt x="35" y="25"/>
                    <a:pt x="36" y="25"/>
                    <a:pt x="36" y="25"/>
                  </a:cubicBezTo>
                  <a:cubicBezTo>
                    <a:pt x="36" y="25"/>
                    <a:pt x="36" y="25"/>
                    <a:pt x="36" y="24"/>
                  </a:cubicBezTo>
                  <a:cubicBezTo>
                    <a:pt x="37" y="20"/>
                    <a:pt x="37" y="20"/>
                    <a:pt x="37" y="20"/>
                  </a:cubicBezTo>
                  <a:cubicBezTo>
                    <a:pt x="37" y="19"/>
                    <a:pt x="37" y="19"/>
                    <a:pt x="37" y="19"/>
                  </a:cubicBezTo>
                  <a:cubicBezTo>
                    <a:pt x="37" y="19"/>
                    <a:pt x="37" y="18"/>
                    <a:pt x="36" y="18"/>
                  </a:cubicBezTo>
                  <a:cubicBezTo>
                    <a:pt x="33" y="18"/>
                    <a:pt x="33" y="18"/>
                    <a:pt x="33" y="18"/>
                  </a:cubicBezTo>
                  <a:cubicBezTo>
                    <a:pt x="32" y="16"/>
                    <a:pt x="32" y="16"/>
                    <a:pt x="32" y="16"/>
                  </a:cubicBezTo>
                  <a:cubicBezTo>
                    <a:pt x="36" y="14"/>
                    <a:pt x="36" y="14"/>
                    <a:pt x="36" y="14"/>
                  </a:cubicBezTo>
                  <a:cubicBezTo>
                    <a:pt x="36" y="14"/>
                    <a:pt x="37" y="14"/>
                    <a:pt x="37" y="14"/>
                  </a:cubicBezTo>
                  <a:cubicBezTo>
                    <a:pt x="37" y="14"/>
                    <a:pt x="37" y="13"/>
                    <a:pt x="37" y="13"/>
                  </a:cubicBezTo>
                  <a:cubicBezTo>
                    <a:pt x="35" y="9"/>
                    <a:pt x="35" y="9"/>
                    <a:pt x="35" y="9"/>
                  </a:cubicBezTo>
                  <a:cubicBezTo>
                    <a:pt x="34" y="8"/>
                    <a:pt x="34" y="8"/>
                    <a:pt x="33" y="8"/>
                  </a:cubicBezTo>
                  <a:cubicBezTo>
                    <a:pt x="30" y="10"/>
                    <a:pt x="30" y="10"/>
                    <a:pt x="30" y="10"/>
                  </a:cubicBezTo>
                  <a:cubicBezTo>
                    <a:pt x="29" y="8"/>
                    <a:pt x="29" y="8"/>
                    <a:pt x="29" y="8"/>
                  </a:cubicBezTo>
                  <a:cubicBezTo>
                    <a:pt x="31" y="5"/>
                    <a:pt x="31" y="5"/>
                    <a:pt x="31" y="5"/>
                  </a:cubicBezTo>
                  <a:cubicBezTo>
                    <a:pt x="31" y="5"/>
                    <a:pt x="31" y="4"/>
                    <a:pt x="31" y="4"/>
                  </a:cubicBezTo>
                  <a:cubicBezTo>
                    <a:pt x="31" y="4"/>
                    <a:pt x="30" y="4"/>
                    <a:pt x="30" y="4"/>
                  </a:cubicBezTo>
                  <a:cubicBezTo>
                    <a:pt x="26" y="1"/>
                    <a:pt x="26" y="1"/>
                    <a:pt x="26" y="1"/>
                  </a:cubicBezTo>
                  <a:cubicBezTo>
                    <a:pt x="25" y="1"/>
                    <a:pt x="25" y="1"/>
                    <a:pt x="24" y="2"/>
                  </a:cubicBezTo>
                  <a:cubicBezTo>
                    <a:pt x="22" y="5"/>
                    <a:pt x="22" y="5"/>
                    <a:pt x="22" y="5"/>
                  </a:cubicBezTo>
                  <a:cubicBezTo>
                    <a:pt x="21" y="5"/>
                    <a:pt x="21" y="5"/>
                    <a:pt x="21" y="5"/>
                  </a:cubicBezTo>
                  <a:cubicBezTo>
                    <a:pt x="21" y="1"/>
                    <a:pt x="21" y="1"/>
                    <a:pt x="21" y="1"/>
                  </a:cubicBezTo>
                  <a:cubicBezTo>
                    <a:pt x="20" y="0"/>
                    <a:pt x="20" y="0"/>
                    <a:pt x="19" y="0"/>
                  </a:cubicBezTo>
                  <a:cubicBezTo>
                    <a:pt x="14" y="0"/>
                    <a:pt x="14" y="0"/>
                    <a:pt x="14" y="0"/>
                  </a:cubicBezTo>
                  <a:cubicBezTo>
                    <a:pt x="14" y="0"/>
                    <a:pt x="14" y="0"/>
                    <a:pt x="14" y="1"/>
                  </a:cubicBezTo>
                  <a:cubicBezTo>
                    <a:pt x="14" y="1"/>
                    <a:pt x="14" y="1"/>
                    <a:pt x="14" y="1"/>
                  </a:cubicBezTo>
                  <a:cubicBezTo>
                    <a:pt x="14" y="5"/>
                    <a:pt x="14" y="5"/>
                    <a:pt x="14" y="5"/>
                  </a:cubicBezTo>
                  <a:cubicBezTo>
                    <a:pt x="13" y="6"/>
                    <a:pt x="13" y="6"/>
                    <a:pt x="13" y="6"/>
                  </a:cubicBezTo>
                  <a:cubicBezTo>
                    <a:pt x="10" y="3"/>
                    <a:pt x="10" y="3"/>
                    <a:pt x="10" y="3"/>
                  </a:cubicBezTo>
                  <a:cubicBezTo>
                    <a:pt x="10" y="3"/>
                    <a:pt x="9" y="3"/>
                    <a:pt x="9" y="3"/>
                  </a:cubicBezTo>
                  <a:cubicBezTo>
                    <a:pt x="9" y="3"/>
                    <a:pt x="9" y="3"/>
                    <a:pt x="8" y="3"/>
                  </a:cubicBezTo>
                  <a:cubicBezTo>
                    <a:pt x="5" y="6"/>
                    <a:pt x="5" y="6"/>
                    <a:pt x="5" y="6"/>
                  </a:cubicBezTo>
                  <a:cubicBezTo>
                    <a:pt x="5" y="6"/>
                    <a:pt x="4" y="7"/>
                    <a:pt x="4" y="7"/>
                  </a:cubicBezTo>
                  <a:cubicBezTo>
                    <a:pt x="4" y="7"/>
                    <a:pt x="4" y="8"/>
                    <a:pt x="5" y="8"/>
                  </a:cubicBezTo>
                  <a:cubicBezTo>
                    <a:pt x="7" y="11"/>
                    <a:pt x="7" y="11"/>
                    <a:pt x="7" y="11"/>
                  </a:cubicBezTo>
                  <a:cubicBezTo>
                    <a:pt x="7" y="12"/>
                    <a:pt x="7" y="12"/>
                    <a:pt x="7" y="12"/>
                  </a:cubicBezTo>
                  <a:cubicBezTo>
                    <a:pt x="3" y="11"/>
                    <a:pt x="3" y="11"/>
                    <a:pt x="3" y="11"/>
                  </a:cubicBezTo>
                  <a:cubicBezTo>
                    <a:pt x="2" y="11"/>
                    <a:pt x="2" y="11"/>
                    <a:pt x="1" y="12"/>
                  </a:cubicBezTo>
                  <a:cubicBezTo>
                    <a:pt x="0" y="17"/>
                    <a:pt x="0" y="17"/>
                    <a:pt x="0" y="17"/>
                  </a:cubicBezTo>
                  <a:cubicBezTo>
                    <a:pt x="0" y="17"/>
                    <a:pt x="0" y="17"/>
                    <a:pt x="1" y="18"/>
                  </a:cubicBezTo>
                  <a:cubicBezTo>
                    <a:pt x="1" y="18"/>
                    <a:pt x="1" y="18"/>
                    <a:pt x="1" y="18"/>
                  </a:cubicBezTo>
                  <a:cubicBezTo>
                    <a:pt x="5" y="19"/>
                    <a:pt x="5" y="19"/>
                    <a:pt x="5" y="19"/>
                  </a:cubicBezTo>
                  <a:cubicBezTo>
                    <a:pt x="5" y="20"/>
                    <a:pt x="5" y="20"/>
                    <a:pt x="5" y="20"/>
                  </a:cubicBezTo>
                  <a:cubicBezTo>
                    <a:pt x="2" y="22"/>
                    <a:pt x="2" y="22"/>
                    <a:pt x="2" y="22"/>
                  </a:cubicBezTo>
                  <a:cubicBezTo>
                    <a:pt x="1" y="22"/>
                    <a:pt x="1" y="23"/>
                    <a:pt x="1" y="23"/>
                  </a:cubicBezTo>
                  <a:cubicBezTo>
                    <a:pt x="3" y="28"/>
                    <a:pt x="3" y="28"/>
                    <a:pt x="3" y="28"/>
                  </a:cubicBezTo>
                  <a:cubicBezTo>
                    <a:pt x="3" y="28"/>
                    <a:pt x="3" y="28"/>
                    <a:pt x="4" y="28"/>
                  </a:cubicBezTo>
                  <a:cubicBezTo>
                    <a:pt x="4" y="29"/>
                    <a:pt x="4" y="29"/>
                    <a:pt x="4" y="28"/>
                  </a:cubicBezTo>
                  <a:cubicBezTo>
                    <a:pt x="8" y="27"/>
                    <a:pt x="8" y="27"/>
                    <a:pt x="8" y="27"/>
                  </a:cubicBezTo>
                  <a:cubicBezTo>
                    <a:pt x="9" y="28"/>
                    <a:pt x="9" y="28"/>
                    <a:pt x="9" y="28"/>
                  </a:cubicBezTo>
                  <a:cubicBezTo>
                    <a:pt x="7" y="31"/>
                    <a:pt x="7" y="31"/>
                    <a:pt x="7" y="31"/>
                  </a:cubicBezTo>
                  <a:cubicBezTo>
                    <a:pt x="7" y="32"/>
                    <a:pt x="7" y="32"/>
                    <a:pt x="7" y="32"/>
                  </a:cubicBezTo>
                  <a:cubicBezTo>
                    <a:pt x="7" y="32"/>
                    <a:pt x="7" y="33"/>
                    <a:pt x="7" y="33"/>
                  </a:cubicBezTo>
                  <a:cubicBezTo>
                    <a:pt x="7" y="33"/>
                    <a:pt x="7" y="33"/>
                    <a:pt x="7" y="33"/>
                  </a:cubicBezTo>
                  <a:cubicBezTo>
                    <a:pt x="12" y="35"/>
                    <a:pt x="12" y="35"/>
                    <a:pt x="12" y="35"/>
                  </a:cubicBezTo>
                  <a:cubicBezTo>
                    <a:pt x="12" y="35"/>
                    <a:pt x="12" y="35"/>
                    <a:pt x="13" y="35"/>
                  </a:cubicBezTo>
                  <a:cubicBezTo>
                    <a:pt x="13" y="35"/>
                    <a:pt x="13" y="35"/>
                    <a:pt x="13" y="35"/>
                  </a:cubicBezTo>
                  <a:cubicBezTo>
                    <a:pt x="15" y="31"/>
                    <a:pt x="15" y="31"/>
                    <a:pt x="15" y="31"/>
                  </a:cubicBezTo>
                  <a:cubicBezTo>
                    <a:pt x="17" y="32"/>
                    <a:pt x="17" y="32"/>
                    <a:pt x="17" y="32"/>
                  </a:cubicBezTo>
                  <a:cubicBezTo>
                    <a:pt x="17" y="36"/>
                    <a:pt x="17" y="36"/>
                    <a:pt x="17" y="36"/>
                  </a:cubicBezTo>
                  <a:cubicBezTo>
                    <a:pt x="17" y="36"/>
                    <a:pt x="17" y="36"/>
                    <a:pt x="17" y="37"/>
                  </a:cubicBezTo>
                  <a:cubicBezTo>
                    <a:pt x="18" y="37"/>
                    <a:pt x="18" y="37"/>
                    <a:pt x="18" y="37"/>
                  </a:cubicBezTo>
                  <a:cubicBezTo>
                    <a:pt x="23" y="36"/>
                    <a:pt x="23" y="36"/>
                    <a:pt x="23" y="36"/>
                  </a:cubicBezTo>
                  <a:cubicBezTo>
                    <a:pt x="23" y="36"/>
                    <a:pt x="24" y="36"/>
                    <a:pt x="24" y="36"/>
                  </a:cubicBezTo>
                  <a:cubicBezTo>
                    <a:pt x="24" y="36"/>
                    <a:pt x="24" y="35"/>
                    <a:pt x="24" y="35"/>
                  </a:cubicBezTo>
                  <a:cubicBezTo>
                    <a:pt x="24" y="31"/>
                    <a:pt x="24" y="31"/>
                    <a:pt x="24" y="31"/>
                  </a:cubicBezTo>
                  <a:cubicBezTo>
                    <a:pt x="25" y="31"/>
                    <a:pt x="25" y="31"/>
                    <a:pt x="25" y="31"/>
                  </a:cubicBezTo>
                  <a:cubicBezTo>
                    <a:pt x="28" y="33"/>
                    <a:pt x="28" y="33"/>
                    <a:pt x="28" y="33"/>
                  </a:cubicBezTo>
                  <a:cubicBezTo>
                    <a:pt x="28" y="34"/>
                    <a:pt x="28" y="34"/>
                    <a:pt x="28" y="34"/>
                  </a:cubicBezTo>
                  <a:cubicBezTo>
                    <a:pt x="29" y="34"/>
                    <a:pt x="29" y="34"/>
                    <a:pt x="29" y="34"/>
                  </a:cubicBezTo>
                  <a:cubicBezTo>
                    <a:pt x="33" y="30"/>
                    <a:pt x="33" y="30"/>
                    <a:pt x="33" y="30"/>
                  </a:cubicBezTo>
                  <a:cubicBezTo>
                    <a:pt x="33" y="30"/>
                    <a:pt x="33" y="30"/>
                    <a:pt x="33" y="29"/>
                  </a:cubicBezTo>
                  <a:close/>
                  <a:moveTo>
                    <a:pt x="22" y="22"/>
                  </a:moveTo>
                  <a:cubicBezTo>
                    <a:pt x="20" y="24"/>
                    <a:pt x="17" y="24"/>
                    <a:pt x="15" y="22"/>
                  </a:cubicBezTo>
                  <a:cubicBezTo>
                    <a:pt x="13" y="20"/>
                    <a:pt x="13" y="16"/>
                    <a:pt x="15" y="15"/>
                  </a:cubicBezTo>
                  <a:cubicBezTo>
                    <a:pt x="17" y="13"/>
                    <a:pt x="21" y="13"/>
                    <a:pt x="23" y="15"/>
                  </a:cubicBezTo>
                  <a:cubicBezTo>
                    <a:pt x="24" y="17"/>
                    <a:pt x="24" y="20"/>
                    <a:pt x="22" y="22"/>
                  </a:cubicBezTo>
                  <a:close/>
                </a:path>
              </a:pathLst>
            </a:custGeom>
            <a:solidFill>
              <a:schemeClr val="bg1"/>
            </a:solidFill>
            <a:ln w="9525">
              <a:noFill/>
              <a:round/>
              <a:headEnd/>
              <a:tailEnd/>
            </a:ln>
          </p:spPr>
          <p:txBody>
            <a:bodyPr/>
            <a:lstStyle/>
            <a:p>
              <a:pPr defTabSz="910314">
                <a:lnSpc>
                  <a:spcPct val="120000"/>
                </a:lnSpc>
              </a:pPr>
              <a:endParaRPr lang="da-DK" sz="1411" kern="0" dirty="0">
                <a:solidFill>
                  <a:sysClr val="windowText" lastClr="000000"/>
                </a:solidFill>
                <a:latin typeface="微软雅黑" panose="020B0503020204020204" pitchFamily="34" charset="-122"/>
                <a:ea typeface="微软雅黑" panose="020B0503020204020204" pitchFamily="34" charset="-122"/>
              </a:endParaRPr>
            </a:p>
          </p:txBody>
        </p:sp>
      </p:grpSp>
      <p:grpSp>
        <p:nvGrpSpPr>
          <p:cNvPr id="19" name="组合 18"/>
          <p:cNvGrpSpPr/>
          <p:nvPr/>
        </p:nvGrpSpPr>
        <p:grpSpPr>
          <a:xfrm>
            <a:off x="1050030" y="3587868"/>
            <a:ext cx="1746329" cy="902239"/>
            <a:chOff x="710462" y="4437112"/>
            <a:chExt cx="2054324" cy="1106750"/>
          </a:xfrm>
        </p:grpSpPr>
        <p:grpSp>
          <p:nvGrpSpPr>
            <p:cNvPr id="20" name="组合 19"/>
            <p:cNvGrpSpPr/>
            <p:nvPr/>
          </p:nvGrpSpPr>
          <p:grpSpPr>
            <a:xfrm>
              <a:off x="710462" y="4437112"/>
              <a:ext cx="2054324" cy="1106750"/>
              <a:chOff x="717476" y="1291449"/>
              <a:chExt cx="2054324" cy="1106750"/>
            </a:xfrm>
          </p:grpSpPr>
          <p:sp>
            <p:nvSpPr>
              <p:cNvPr id="22" name="圆角矩形 21"/>
              <p:cNvSpPr/>
              <p:nvPr/>
            </p:nvSpPr>
            <p:spPr>
              <a:xfrm>
                <a:off x="717476" y="1291449"/>
                <a:ext cx="2054324" cy="1106750"/>
              </a:xfrm>
              <a:prstGeom prst="roundRect">
                <a:avLst>
                  <a:gd name="adj" fmla="val 10880"/>
                </a:avLst>
              </a:prstGeom>
              <a:solidFill>
                <a:schemeClr val="accent3"/>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0314">
                  <a:lnSpc>
                    <a:spcPct val="120000"/>
                  </a:lnSpc>
                </a:pPr>
                <a:endParaRPr lang="zh-CN" altLang="en-US" sz="1411" b="1">
                  <a:solidFill>
                    <a:prstClr val="white"/>
                  </a:solidFill>
                  <a:latin typeface="微软雅黑" panose="020B0503020204020204" pitchFamily="34" charset="-122"/>
                  <a:ea typeface="微软雅黑" panose="020B0503020204020204" pitchFamily="34" charset="-122"/>
                </a:endParaRPr>
              </a:p>
            </p:txBody>
          </p:sp>
          <p:sp>
            <p:nvSpPr>
              <p:cNvPr id="23" name="TextBox 22"/>
              <p:cNvSpPr txBox="1"/>
              <p:nvPr/>
            </p:nvSpPr>
            <p:spPr>
              <a:xfrm>
                <a:off x="1403649" y="1609636"/>
                <a:ext cx="1224137" cy="581963"/>
              </a:xfrm>
              <a:prstGeom prst="rect">
                <a:avLst/>
              </a:prstGeom>
              <a:noFill/>
            </p:spPr>
            <p:txBody>
              <a:bodyPr wrap="square" rtlCol="0">
                <a:spAutoFit/>
              </a:bodyPr>
              <a:lstStyle/>
              <a:p>
                <a:pPr algn="ctr" defTabSz="910314">
                  <a:lnSpc>
                    <a:spcPct val="120000"/>
                  </a:lnSpc>
                </a:pPr>
                <a:r>
                  <a:rPr lang="zh-CN" altLang="en-US" sz="2069" b="1" dirty="0">
                    <a:solidFill>
                      <a:prstClr val="white"/>
                    </a:solidFill>
                    <a:latin typeface="微软雅黑" panose="020B0503020204020204" pitchFamily="34" charset="-122"/>
                    <a:ea typeface="微软雅黑" panose="020B0503020204020204" pitchFamily="34" charset="-122"/>
                  </a:rPr>
                  <a:t>标题</a:t>
                </a:r>
              </a:p>
            </p:txBody>
          </p:sp>
        </p:grpSp>
        <p:sp>
          <p:nvSpPr>
            <p:cNvPr id="21" name="Freeform 41"/>
            <p:cNvSpPr>
              <a:spLocks noEditPoints="1"/>
            </p:cNvSpPr>
            <p:nvPr/>
          </p:nvSpPr>
          <p:spPr bwMode="auto">
            <a:xfrm>
              <a:off x="827584" y="4743250"/>
              <a:ext cx="615527" cy="494474"/>
            </a:xfrm>
            <a:custGeom>
              <a:avLst/>
              <a:gdLst>
                <a:gd name="T0" fmla="*/ 1176335871 w 72"/>
                <a:gd name="T1" fmla="*/ 232073966 h 58"/>
                <a:gd name="T2" fmla="*/ 2147483647 w 72"/>
                <a:gd name="T3" fmla="*/ 232073966 h 58"/>
                <a:gd name="T4" fmla="*/ 2147483647 w 72"/>
                <a:gd name="T5" fmla="*/ 510570880 h 58"/>
                <a:gd name="T6" fmla="*/ 2147483647 w 72"/>
                <a:gd name="T7" fmla="*/ 510570880 h 58"/>
                <a:gd name="T8" fmla="*/ 2147483647 w 72"/>
                <a:gd name="T9" fmla="*/ 185664591 h 58"/>
                <a:gd name="T10" fmla="*/ 2147483647 w 72"/>
                <a:gd name="T11" fmla="*/ 0 h 58"/>
                <a:gd name="T12" fmla="*/ 1129279435 w 72"/>
                <a:gd name="T13" fmla="*/ 0 h 58"/>
                <a:gd name="T14" fmla="*/ 941067411 w 72"/>
                <a:gd name="T15" fmla="*/ 185664591 h 58"/>
                <a:gd name="T16" fmla="*/ 941067411 w 72"/>
                <a:gd name="T17" fmla="*/ 510570880 h 58"/>
                <a:gd name="T18" fmla="*/ 1176335871 w 72"/>
                <a:gd name="T19" fmla="*/ 510570880 h 58"/>
                <a:gd name="T20" fmla="*/ 1176335871 w 72"/>
                <a:gd name="T21" fmla="*/ 232073966 h 58"/>
                <a:gd name="T22" fmla="*/ 0 w 72"/>
                <a:gd name="T23" fmla="*/ 881893143 h 58"/>
                <a:gd name="T24" fmla="*/ 0 w 72"/>
                <a:gd name="T25" fmla="*/ 2147483647 h 58"/>
                <a:gd name="T26" fmla="*/ 235268568 w 72"/>
                <a:gd name="T27" fmla="*/ 2147483647 h 58"/>
                <a:gd name="T28" fmla="*/ 470530276 w 72"/>
                <a:gd name="T29" fmla="*/ 2147483647 h 58"/>
                <a:gd name="T30" fmla="*/ 470530276 w 72"/>
                <a:gd name="T31" fmla="*/ 649812471 h 58"/>
                <a:gd name="T32" fmla="*/ 235268568 w 72"/>
                <a:gd name="T33" fmla="*/ 649812471 h 58"/>
                <a:gd name="T34" fmla="*/ 0 w 72"/>
                <a:gd name="T35" fmla="*/ 881893143 h 58"/>
                <a:gd name="T36" fmla="*/ 658749160 w 72"/>
                <a:gd name="T37" fmla="*/ 2147483647 h 58"/>
                <a:gd name="T38" fmla="*/ 2147483647 w 72"/>
                <a:gd name="T39" fmla="*/ 2147483647 h 58"/>
                <a:gd name="T40" fmla="*/ 2147483647 w 72"/>
                <a:gd name="T41" fmla="*/ 649812471 h 58"/>
                <a:gd name="T42" fmla="*/ 658749160 w 72"/>
                <a:gd name="T43" fmla="*/ 649812471 h 58"/>
                <a:gd name="T44" fmla="*/ 658749160 w 72"/>
                <a:gd name="T45" fmla="*/ 2147483647 h 58"/>
                <a:gd name="T46" fmla="*/ 2147483647 w 72"/>
                <a:gd name="T47" fmla="*/ 649812471 h 58"/>
                <a:gd name="T48" fmla="*/ 2147483647 w 72"/>
                <a:gd name="T49" fmla="*/ 649812471 h 58"/>
                <a:gd name="T50" fmla="*/ 2147483647 w 72"/>
                <a:gd name="T51" fmla="*/ 2147483647 h 58"/>
                <a:gd name="T52" fmla="*/ 2147483647 w 72"/>
                <a:gd name="T53" fmla="*/ 2147483647 h 58"/>
                <a:gd name="T54" fmla="*/ 2147483647 w 72"/>
                <a:gd name="T55" fmla="*/ 2147483647 h 58"/>
                <a:gd name="T56" fmla="*/ 2147483647 w 72"/>
                <a:gd name="T57" fmla="*/ 881893143 h 58"/>
                <a:gd name="T58" fmla="*/ 2147483647 w 72"/>
                <a:gd name="T59" fmla="*/ 649812471 h 5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2"/>
                <a:gd name="T91" fmla="*/ 0 h 58"/>
                <a:gd name="T92" fmla="*/ 72 w 72"/>
                <a:gd name="T93" fmla="*/ 58 h 5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2" h="58">
                  <a:moveTo>
                    <a:pt x="25" y="5"/>
                  </a:moveTo>
                  <a:cubicBezTo>
                    <a:pt x="48" y="5"/>
                    <a:pt x="48" y="5"/>
                    <a:pt x="48" y="5"/>
                  </a:cubicBezTo>
                  <a:cubicBezTo>
                    <a:pt x="48" y="11"/>
                    <a:pt x="48" y="11"/>
                    <a:pt x="48" y="11"/>
                  </a:cubicBezTo>
                  <a:cubicBezTo>
                    <a:pt x="53" y="11"/>
                    <a:pt x="53" y="11"/>
                    <a:pt x="53" y="11"/>
                  </a:cubicBezTo>
                  <a:cubicBezTo>
                    <a:pt x="53" y="4"/>
                    <a:pt x="53" y="4"/>
                    <a:pt x="53" y="4"/>
                  </a:cubicBezTo>
                  <a:cubicBezTo>
                    <a:pt x="53" y="2"/>
                    <a:pt x="51" y="0"/>
                    <a:pt x="48" y="0"/>
                  </a:cubicBezTo>
                  <a:cubicBezTo>
                    <a:pt x="24" y="0"/>
                    <a:pt x="24" y="0"/>
                    <a:pt x="24" y="0"/>
                  </a:cubicBezTo>
                  <a:cubicBezTo>
                    <a:pt x="22" y="0"/>
                    <a:pt x="20" y="2"/>
                    <a:pt x="20" y="4"/>
                  </a:cubicBezTo>
                  <a:cubicBezTo>
                    <a:pt x="20" y="11"/>
                    <a:pt x="20" y="11"/>
                    <a:pt x="20" y="11"/>
                  </a:cubicBezTo>
                  <a:cubicBezTo>
                    <a:pt x="25" y="11"/>
                    <a:pt x="25" y="11"/>
                    <a:pt x="25" y="11"/>
                  </a:cubicBezTo>
                  <a:lnTo>
                    <a:pt x="25" y="5"/>
                  </a:lnTo>
                  <a:close/>
                  <a:moveTo>
                    <a:pt x="0" y="19"/>
                  </a:moveTo>
                  <a:cubicBezTo>
                    <a:pt x="0" y="53"/>
                    <a:pt x="0" y="53"/>
                    <a:pt x="0" y="53"/>
                  </a:cubicBezTo>
                  <a:cubicBezTo>
                    <a:pt x="0" y="56"/>
                    <a:pt x="3" y="58"/>
                    <a:pt x="5" y="58"/>
                  </a:cubicBezTo>
                  <a:cubicBezTo>
                    <a:pt x="10" y="58"/>
                    <a:pt x="10" y="58"/>
                    <a:pt x="10" y="58"/>
                  </a:cubicBezTo>
                  <a:cubicBezTo>
                    <a:pt x="10" y="14"/>
                    <a:pt x="10" y="14"/>
                    <a:pt x="10" y="14"/>
                  </a:cubicBezTo>
                  <a:cubicBezTo>
                    <a:pt x="5" y="14"/>
                    <a:pt x="5" y="14"/>
                    <a:pt x="5" y="14"/>
                  </a:cubicBezTo>
                  <a:cubicBezTo>
                    <a:pt x="3" y="14"/>
                    <a:pt x="0" y="16"/>
                    <a:pt x="0" y="19"/>
                  </a:cubicBezTo>
                  <a:close/>
                  <a:moveTo>
                    <a:pt x="14" y="58"/>
                  </a:moveTo>
                  <a:cubicBezTo>
                    <a:pt x="59" y="58"/>
                    <a:pt x="59" y="58"/>
                    <a:pt x="59" y="58"/>
                  </a:cubicBezTo>
                  <a:cubicBezTo>
                    <a:pt x="59" y="14"/>
                    <a:pt x="59" y="14"/>
                    <a:pt x="59" y="14"/>
                  </a:cubicBezTo>
                  <a:cubicBezTo>
                    <a:pt x="14" y="14"/>
                    <a:pt x="14" y="14"/>
                    <a:pt x="14" y="14"/>
                  </a:cubicBezTo>
                  <a:lnTo>
                    <a:pt x="14" y="58"/>
                  </a:lnTo>
                  <a:close/>
                  <a:moveTo>
                    <a:pt x="67" y="14"/>
                  </a:moveTo>
                  <a:cubicBezTo>
                    <a:pt x="63" y="14"/>
                    <a:pt x="63" y="14"/>
                    <a:pt x="63" y="14"/>
                  </a:cubicBezTo>
                  <a:cubicBezTo>
                    <a:pt x="63" y="58"/>
                    <a:pt x="63" y="58"/>
                    <a:pt x="63" y="58"/>
                  </a:cubicBezTo>
                  <a:cubicBezTo>
                    <a:pt x="67" y="58"/>
                    <a:pt x="67" y="58"/>
                    <a:pt x="67" y="58"/>
                  </a:cubicBezTo>
                  <a:cubicBezTo>
                    <a:pt x="70" y="58"/>
                    <a:pt x="72" y="56"/>
                    <a:pt x="72" y="53"/>
                  </a:cubicBezTo>
                  <a:cubicBezTo>
                    <a:pt x="72" y="19"/>
                    <a:pt x="72" y="19"/>
                    <a:pt x="72" y="19"/>
                  </a:cubicBezTo>
                  <a:cubicBezTo>
                    <a:pt x="72" y="16"/>
                    <a:pt x="70" y="14"/>
                    <a:pt x="67" y="14"/>
                  </a:cubicBezTo>
                  <a:close/>
                </a:path>
              </a:pathLst>
            </a:custGeom>
            <a:solidFill>
              <a:schemeClr val="bg1"/>
            </a:solidFill>
            <a:ln w="9525">
              <a:noFill/>
              <a:round/>
              <a:headEnd/>
              <a:tailEnd/>
            </a:ln>
          </p:spPr>
          <p:txBody>
            <a:bodyPr/>
            <a:lstStyle/>
            <a:p>
              <a:pPr defTabSz="910314">
                <a:lnSpc>
                  <a:spcPct val="120000"/>
                </a:lnSpc>
              </a:pPr>
              <a:endParaRPr lang="en-US" sz="1411" kern="0" dirty="0">
                <a:solidFill>
                  <a:sysClr val="windowText" lastClr="000000"/>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189761916"/>
      </p:ext>
    </p:extLst>
  </p:cSld>
  <p:clrMapOvr>
    <a:masterClrMapping/>
  </p:clrMapOvr>
  <p:transition spd="med" advClick="0" advTm="4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30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par>
                                <p:cTn id="12" presetID="22" presetClass="entr" presetSubtype="8" fill="hold" grpId="0" nodeType="withEffect">
                                  <p:stCondLst>
                                    <p:cond delay="60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childTnLst>
                          </p:cTn>
                        </p:par>
                        <p:par>
                          <p:cTn id="15" fill="hold">
                            <p:stCondLst>
                              <p:cond delay="1100"/>
                            </p:stCondLst>
                            <p:childTnLst>
                              <p:par>
                                <p:cTn id="16" presetID="2" presetClass="entr" presetSubtype="8"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0-#ppt_w/2"/>
                                          </p:val>
                                        </p:tav>
                                        <p:tav tm="100000">
                                          <p:val>
                                            <p:strVal val="#ppt_x"/>
                                          </p:val>
                                        </p:tav>
                                      </p:tavLst>
                                    </p:anim>
                                    <p:anim calcmode="lin" valueType="num">
                                      <p:cBhvr additive="base">
                                        <p:cTn id="19" dur="500" fill="hold"/>
                                        <p:tgtEl>
                                          <p:spTgt spid="9"/>
                                        </p:tgtEl>
                                        <p:attrNameLst>
                                          <p:attrName>ppt_y</p:attrName>
                                        </p:attrNameLst>
                                      </p:cBhvr>
                                      <p:tavLst>
                                        <p:tav tm="0">
                                          <p:val>
                                            <p:strVal val="#ppt_y"/>
                                          </p:val>
                                        </p:tav>
                                        <p:tav tm="100000">
                                          <p:val>
                                            <p:strVal val="#ppt_y"/>
                                          </p:val>
                                        </p:tav>
                                      </p:tavLst>
                                    </p:anim>
                                  </p:childTnLst>
                                </p:cTn>
                              </p:par>
                              <p:par>
                                <p:cTn id="20" presetID="10" presetClass="entr" presetSubtype="0" fill="hold" nodeType="withEffect">
                                  <p:stCondLst>
                                    <p:cond delay="30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22" presetClass="entr" presetSubtype="8" fill="hold" grpId="0" nodeType="withEffect">
                                  <p:stCondLst>
                                    <p:cond delay="600"/>
                                  </p:stCondLst>
                                  <p:childTnLst>
                                    <p:set>
                                      <p:cBhvr>
                                        <p:cTn id="24" dur="1" fill="hold">
                                          <p:stCondLst>
                                            <p:cond delay="0"/>
                                          </p:stCondLst>
                                        </p:cTn>
                                        <p:tgtEl>
                                          <p:spTgt spid="10"/>
                                        </p:tgtEl>
                                        <p:attrNameLst>
                                          <p:attrName>style.visibility</p:attrName>
                                        </p:attrNameLst>
                                      </p:cBhvr>
                                      <p:to>
                                        <p:strVal val="visible"/>
                                      </p:to>
                                    </p:set>
                                    <p:animEffect transition="in" filter="wipe(left)">
                                      <p:cBhvr>
                                        <p:cTn id="25" dur="500"/>
                                        <p:tgtEl>
                                          <p:spTgt spid="10"/>
                                        </p:tgtEl>
                                      </p:cBhvr>
                                    </p:animEffect>
                                  </p:childTnLst>
                                </p:cTn>
                              </p:par>
                            </p:childTnLst>
                          </p:cTn>
                        </p:par>
                        <p:par>
                          <p:cTn id="26" fill="hold">
                            <p:stCondLst>
                              <p:cond delay="2200"/>
                            </p:stCondLst>
                            <p:childTnLst>
                              <p:par>
                                <p:cTn id="27" presetID="2" presetClass="entr" presetSubtype="8"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0-#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par>
                                <p:cTn id="31" presetID="10" presetClass="entr" presetSubtype="0" fill="hold" nodeType="withEffect">
                                  <p:stCondLst>
                                    <p:cond delay="30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500"/>
                                        <p:tgtEl>
                                          <p:spTgt spid="19"/>
                                        </p:tgtEl>
                                      </p:cBhvr>
                                    </p:animEffect>
                                  </p:childTnLst>
                                </p:cTn>
                              </p:par>
                              <p:par>
                                <p:cTn id="34" presetID="22" presetClass="entr" presetSubtype="8" fill="hold" grpId="0" nodeType="withEffect">
                                  <p:stCondLst>
                                    <p:cond delay="600"/>
                                  </p:stCondLst>
                                  <p:childTnLst>
                                    <p:set>
                                      <p:cBhvr>
                                        <p:cTn id="35" dur="1" fill="hold">
                                          <p:stCondLst>
                                            <p:cond delay="0"/>
                                          </p:stCondLst>
                                        </p:cTn>
                                        <p:tgtEl>
                                          <p:spTgt spid="12"/>
                                        </p:tgtEl>
                                        <p:attrNameLst>
                                          <p:attrName>style.visibility</p:attrName>
                                        </p:attrNameLst>
                                      </p:cBhvr>
                                      <p:to>
                                        <p:strVal val="visible"/>
                                      </p:to>
                                    </p:set>
                                    <p:animEffect transition="in" filter="wipe(left)">
                                      <p:cBhvr>
                                        <p:cTn id="3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P spid="9" grpId="0" animBg="1"/>
      <p:bldP spid="10" grpId="0"/>
      <p:bldP spid="11" grpId="0" animBg="1"/>
      <p:bldP spid="12" grpId="0"/>
    </p:bldLst>
  </p:timing>
  <p:extLst mod="1">
    <p:ext uri="{E180D4A7-C9FB-4DFB-919C-405C955672EB}">
      <p14:showEvtLst xmlns:p14="http://schemas.microsoft.com/office/powerpoint/2010/main">
        <p14:playEvt time="0" objId="30"/>
      </p14:showEvtLst>
    </p:ext>
  </p:extLs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430"/>
            <a:ext cx="9131301" cy="5138642"/>
          </a:xfrm>
          <a:prstGeom prst="rect">
            <a:avLst/>
          </a:prstGeom>
        </p:spPr>
      </p:pic>
      <p:pic>
        <p:nvPicPr>
          <p:cNvPr id="10" name="图片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8551" y="150000"/>
            <a:ext cx="1946449" cy="1313532"/>
          </a:xfrm>
          <a:prstGeom prst="rect">
            <a:avLst/>
          </a:prstGeom>
        </p:spPr>
      </p:pic>
      <p:pic>
        <p:nvPicPr>
          <p:cNvPr id="11" name="图片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59931" y="150000"/>
            <a:ext cx="2285357" cy="1476614"/>
          </a:xfrm>
          <a:prstGeom prst="rect">
            <a:avLst/>
          </a:prstGeom>
        </p:spPr>
      </p:pic>
      <p:sp>
        <p:nvSpPr>
          <p:cNvPr id="17" name="文本框 16"/>
          <p:cNvSpPr txBox="1"/>
          <p:nvPr/>
        </p:nvSpPr>
        <p:spPr>
          <a:xfrm>
            <a:off x="2102184" y="641125"/>
            <a:ext cx="4583298" cy="1244440"/>
          </a:xfrm>
          <a:custGeom>
            <a:avLst/>
            <a:gdLst>
              <a:gd name="connsiteX0" fmla="*/ 0 w 3581730"/>
              <a:gd name="connsiteY0" fmla="*/ 0 h 1155700"/>
              <a:gd name="connsiteX1" fmla="*/ 3581730 w 3581730"/>
              <a:gd name="connsiteY1" fmla="*/ 0 h 1155700"/>
              <a:gd name="connsiteX2" fmla="*/ 3581730 w 3581730"/>
              <a:gd name="connsiteY2" fmla="*/ 1155700 h 1155700"/>
              <a:gd name="connsiteX3" fmla="*/ 0 w 3581730"/>
              <a:gd name="connsiteY3" fmla="*/ 1155700 h 1155700"/>
              <a:gd name="connsiteX4" fmla="*/ 0 w 3581730"/>
              <a:gd name="connsiteY4" fmla="*/ 0 h 1155700"/>
              <a:gd name="connsiteX0" fmla="*/ 529786 w 4111516"/>
              <a:gd name="connsiteY0" fmla="*/ 0 h 1244440"/>
              <a:gd name="connsiteX1" fmla="*/ 4111516 w 4111516"/>
              <a:gd name="connsiteY1" fmla="*/ 0 h 1244440"/>
              <a:gd name="connsiteX2" fmla="*/ 4111516 w 4111516"/>
              <a:gd name="connsiteY2" fmla="*/ 1155700 h 1244440"/>
              <a:gd name="connsiteX3" fmla="*/ 0 w 4111516"/>
              <a:gd name="connsiteY3" fmla="*/ 1244440 h 1244440"/>
              <a:gd name="connsiteX4" fmla="*/ 529786 w 4111516"/>
              <a:gd name="connsiteY4" fmla="*/ 0 h 1244440"/>
              <a:gd name="connsiteX0" fmla="*/ 529786 w 4583298"/>
              <a:gd name="connsiteY0" fmla="*/ 0 h 1244440"/>
              <a:gd name="connsiteX1" fmla="*/ 4111516 w 4583298"/>
              <a:gd name="connsiteY1" fmla="*/ 0 h 1244440"/>
              <a:gd name="connsiteX2" fmla="*/ 4583298 w 4583298"/>
              <a:gd name="connsiteY2" fmla="*/ 1184145 h 1244440"/>
              <a:gd name="connsiteX3" fmla="*/ 0 w 4583298"/>
              <a:gd name="connsiteY3" fmla="*/ 1244440 h 1244440"/>
              <a:gd name="connsiteX4" fmla="*/ 529786 w 4583298"/>
              <a:gd name="connsiteY4" fmla="*/ 0 h 1244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83298" h="1244440">
                <a:moveTo>
                  <a:pt x="529786" y="0"/>
                </a:moveTo>
                <a:lnTo>
                  <a:pt x="4111516" y="0"/>
                </a:lnTo>
                <a:lnTo>
                  <a:pt x="4583298" y="1184145"/>
                </a:lnTo>
                <a:lnTo>
                  <a:pt x="0" y="1244440"/>
                </a:lnTo>
                <a:lnTo>
                  <a:pt x="529786" y="0"/>
                </a:lnTo>
                <a:close/>
              </a:path>
            </a:pathLst>
          </a:custGeom>
          <a:noFill/>
        </p:spPr>
        <p:txBody>
          <a:bodyPr wrap="none" rtlCol="0">
            <a:prstTxWarp prst="textArchUp">
              <a:avLst>
                <a:gd name="adj" fmla="val 11097669"/>
              </a:avLst>
            </a:prstTxWarp>
            <a:spAutoFit/>
          </a:bodyPr>
          <a:lstStyle/>
          <a:p>
            <a:r>
              <a:rPr lang="zh-CN" altLang="en-US" sz="7200" dirty="0" smtClean="0"/>
              <a:t>湖南省某某机关幼儿园</a:t>
            </a:r>
            <a:endParaRPr lang="zh-CN" altLang="en-US" sz="7200" dirty="0"/>
          </a:p>
        </p:txBody>
      </p:sp>
      <p:sp>
        <p:nvSpPr>
          <p:cNvPr id="8" name="文本框 7"/>
          <p:cNvSpPr txBox="1"/>
          <p:nvPr/>
        </p:nvSpPr>
        <p:spPr>
          <a:xfrm>
            <a:off x="2439197" y="3471814"/>
            <a:ext cx="3877985" cy="769441"/>
          </a:xfrm>
          <a:prstGeom prst="rect">
            <a:avLst/>
          </a:prstGeom>
          <a:noFill/>
        </p:spPr>
        <p:txBody>
          <a:bodyPr wrap="none" rtlCol="0">
            <a:spAutoFit/>
          </a:bodyPr>
          <a:lstStyle/>
          <a:p>
            <a:pPr algn="ctr"/>
            <a:r>
              <a:rPr lang="zh-CN" altLang="en-US" sz="3200" b="1" dirty="0"/>
              <a:t>单击此处添加文字</a:t>
            </a:r>
            <a:endParaRPr lang="en-US" altLang="zh-CN" sz="1200" b="1" dirty="0"/>
          </a:p>
          <a:p>
            <a:pPr algn="ctr"/>
            <a:r>
              <a:rPr lang="zh-CN" altLang="en-US" sz="1200" dirty="0"/>
              <a:t>单击此处添加</a:t>
            </a:r>
            <a:r>
              <a:rPr lang="zh-CN" altLang="en-US" sz="1200" dirty="0" smtClean="0"/>
              <a:t>文字单击</a:t>
            </a:r>
            <a:r>
              <a:rPr lang="zh-CN" altLang="en-US" sz="1200" dirty="0"/>
              <a:t>此处添加</a:t>
            </a:r>
            <a:r>
              <a:rPr lang="zh-CN" altLang="en-US" sz="1200" dirty="0" smtClean="0"/>
              <a:t>文字单击</a:t>
            </a:r>
            <a:r>
              <a:rPr lang="zh-CN" altLang="en-US" sz="1200" dirty="0"/>
              <a:t>此处添加</a:t>
            </a:r>
            <a:r>
              <a:rPr lang="zh-CN" altLang="en-US" sz="1200" dirty="0" smtClean="0"/>
              <a:t>文字</a:t>
            </a:r>
            <a:endParaRPr lang="zh-CN" altLang="en-US" sz="1200" dirty="0"/>
          </a:p>
        </p:txBody>
      </p:sp>
      <p:grpSp>
        <p:nvGrpSpPr>
          <p:cNvPr id="13" name="组合 12"/>
          <p:cNvGrpSpPr/>
          <p:nvPr/>
        </p:nvGrpSpPr>
        <p:grpSpPr>
          <a:xfrm>
            <a:off x="3571287" y="1669810"/>
            <a:ext cx="1613805" cy="1613805"/>
            <a:chOff x="5548995" y="1954657"/>
            <a:chExt cx="1613805" cy="1613805"/>
          </a:xfrm>
        </p:grpSpPr>
        <p:sp>
          <p:nvSpPr>
            <p:cNvPr id="15" name="任意多边形 14"/>
            <p:cNvSpPr/>
            <p:nvPr/>
          </p:nvSpPr>
          <p:spPr>
            <a:xfrm>
              <a:off x="5548995" y="1954657"/>
              <a:ext cx="1613805" cy="1613805"/>
            </a:xfrm>
            <a:custGeom>
              <a:avLst/>
              <a:gdLst>
                <a:gd name="connsiteX0" fmla="*/ 0 w 2388565"/>
                <a:gd name="connsiteY0" fmla="*/ 1194283 h 2388565"/>
                <a:gd name="connsiteX1" fmla="*/ 1194283 w 2388565"/>
                <a:gd name="connsiteY1" fmla="*/ 0 h 2388565"/>
                <a:gd name="connsiteX2" fmla="*/ 2388566 w 2388565"/>
                <a:gd name="connsiteY2" fmla="*/ 1194283 h 2388565"/>
                <a:gd name="connsiteX3" fmla="*/ 1194283 w 2388565"/>
                <a:gd name="connsiteY3" fmla="*/ 2388566 h 2388565"/>
                <a:gd name="connsiteX4" fmla="*/ 0 w 2388565"/>
                <a:gd name="connsiteY4" fmla="*/ 1194283 h 23885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8565" h="2388565">
                  <a:moveTo>
                    <a:pt x="0" y="1194283"/>
                  </a:moveTo>
                  <a:cubicBezTo>
                    <a:pt x="0" y="534699"/>
                    <a:pt x="534699" y="0"/>
                    <a:pt x="1194283" y="0"/>
                  </a:cubicBezTo>
                  <a:cubicBezTo>
                    <a:pt x="1853867" y="0"/>
                    <a:pt x="2388566" y="534699"/>
                    <a:pt x="2388566" y="1194283"/>
                  </a:cubicBezTo>
                  <a:cubicBezTo>
                    <a:pt x="2388566" y="1853867"/>
                    <a:pt x="1853867" y="2388566"/>
                    <a:pt x="1194283" y="2388566"/>
                  </a:cubicBezTo>
                  <a:cubicBezTo>
                    <a:pt x="534699" y="2388566"/>
                    <a:pt x="0" y="1853867"/>
                    <a:pt x="0" y="1194283"/>
                  </a:cubicBezTo>
                  <a:close/>
                </a:path>
              </a:pathLst>
            </a:custGeom>
            <a:solidFill>
              <a:srgbClr val="73446C"/>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6200" tIns="609442" rIns="76201" bIns="609441" numCol="1" spcCol="1270" anchor="t" anchorCtr="0">
              <a:noAutofit/>
            </a:bodyPr>
            <a:lstStyle/>
            <a:p>
              <a:pPr defTabSz="533400">
                <a:lnSpc>
                  <a:spcPct val="90000"/>
                </a:lnSpc>
                <a:spcBef>
                  <a:spcPct val="0"/>
                </a:spcBef>
                <a:spcAft>
                  <a:spcPct val="35000"/>
                </a:spcAft>
              </a:pPr>
              <a:r>
                <a:rPr lang="pl-PL" sz="1100" dirty="0">
                  <a:solidFill>
                    <a:schemeClr val="lt1"/>
                  </a:solidFill>
                  <a:latin typeface="Arial" panose="020B0604020202020204" pitchFamily="34" charset="0"/>
                  <a:ea typeface="微软雅黑" panose="020B0503020204020204" pitchFamily="34" charset="-122"/>
                  <a:sym typeface="Arial" panose="020B0604020202020204" pitchFamily="34" charset="0"/>
                </a:rPr>
                <a:t> </a:t>
              </a:r>
            </a:p>
          </p:txBody>
        </p:sp>
        <p:sp>
          <p:nvSpPr>
            <p:cNvPr id="16" name="Freeform 9"/>
            <p:cNvSpPr>
              <a:spLocks noEditPoints="1"/>
            </p:cNvSpPr>
            <p:nvPr/>
          </p:nvSpPr>
          <p:spPr bwMode="auto">
            <a:xfrm>
              <a:off x="6267737" y="2163635"/>
              <a:ext cx="285797" cy="286221"/>
            </a:xfrm>
            <a:custGeom>
              <a:avLst/>
              <a:gdLst>
                <a:gd name="T0" fmla="*/ 0 w 222"/>
                <a:gd name="T1" fmla="*/ 111 h 222"/>
                <a:gd name="T2" fmla="*/ 222 w 222"/>
                <a:gd name="T3" fmla="*/ 111 h 222"/>
                <a:gd name="T4" fmla="*/ 207 w 222"/>
                <a:gd name="T5" fmla="*/ 107 h 222"/>
                <a:gd name="T6" fmla="*/ 156 w 222"/>
                <a:gd name="T7" fmla="*/ 62 h 222"/>
                <a:gd name="T8" fmla="*/ 207 w 222"/>
                <a:gd name="T9" fmla="*/ 107 h 222"/>
                <a:gd name="T10" fmla="*/ 78 w 222"/>
                <a:gd name="T11" fmla="*/ 170 h 222"/>
                <a:gd name="T12" fmla="*/ 107 w 222"/>
                <a:gd name="T13" fmla="*/ 207 h 222"/>
                <a:gd name="T14" fmla="*/ 115 w 222"/>
                <a:gd name="T15" fmla="*/ 14 h 222"/>
                <a:gd name="T16" fmla="*/ 114 w 222"/>
                <a:gd name="T17" fmla="*/ 64 h 222"/>
                <a:gd name="T18" fmla="*/ 115 w 222"/>
                <a:gd name="T19" fmla="*/ 14 h 222"/>
                <a:gd name="T20" fmla="*/ 178 w 222"/>
                <a:gd name="T21" fmla="*/ 41 h 222"/>
                <a:gd name="T22" fmla="*/ 127 w 222"/>
                <a:gd name="T23" fmla="*/ 15 h 222"/>
                <a:gd name="T24" fmla="*/ 107 w 222"/>
                <a:gd name="T25" fmla="*/ 64 h 222"/>
                <a:gd name="T26" fmla="*/ 107 w 222"/>
                <a:gd name="T27" fmla="*/ 14 h 222"/>
                <a:gd name="T28" fmla="*/ 68 w 222"/>
                <a:gd name="T29" fmla="*/ 56 h 222"/>
                <a:gd name="T30" fmla="*/ 95 w 222"/>
                <a:gd name="T31" fmla="*/ 15 h 222"/>
                <a:gd name="T32" fmla="*/ 72 w 222"/>
                <a:gd name="T33" fmla="*/ 65 h 222"/>
                <a:gd name="T34" fmla="*/ 107 w 222"/>
                <a:gd name="T35" fmla="*/ 107 h 222"/>
                <a:gd name="T36" fmla="*/ 72 w 222"/>
                <a:gd name="T37" fmla="*/ 65 h 222"/>
                <a:gd name="T38" fmla="*/ 107 w 222"/>
                <a:gd name="T39" fmla="*/ 157 h 222"/>
                <a:gd name="T40" fmla="*/ 64 w 222"/>
                <a:gd name="T41" fmla="*/ 114 h 222"/>
                <a:gd name="T42" fmla="*/ 95 w 222"/>
                <a:gd name="T43" fmla="*/ 206 h 222"/>
                <a:gd name="T44" fmla="*/ 71 w 222"/>
                <a:gd name="T45" fmla="*/ 172 h 222"/>
                <a:gd name="T46" fmla="*/ 114 w 222"/>
                <a:gd name="T47" fmla="*/ 207 h 222"/>
                <a:gd name="T48" fmla="*/ 144 w 222"/>
                <a:gd name="T49" fmla="*/ 170 h 222"/>
                <a:gd name="T50" fmla="*/ 114 w 222"/>
                <a:gd name="T51" fmla="*/ 207 h 222"/>
                <a:gd name="T52" fmla="*/ 174 w 222"/>
                <a:gd name="T53" fmla="*/ 184 h 222"/>
                <a:gd name="T54" fmla="*/ 151 w 222"/>
                <a:gd name="T55" fmla="*/ 172 h 222"/>
                <a:gd name="T56" fmla="*/ 114 w 222"/>
                <a:gd name="T57" fmla="*/ 157 h 222"/>
                <a:gd name="T58" fmla="*/ 157 w 222"/>
                <a:gd name="T59" fmla="*/ 114 h 222"/>
                <a:gd name="T60" fmla="*/ 114 w 222"/>
                <a:gd name="T61" fmla="*/ 107 h 222"/>
                <a:gd name="T62" fmla="*/ 149 w 222"/>
                <a:gd name="T63" fmla="*/ 65 h 222"/>
                <a:gd name="T64" fmla="*/ 114 w 222"/>
                <a:gd name="T65" fmla="*/ 107 h 222"/>
                <a:gd name="T66" fmla="*/ 65 w 222"/>
                <a:gd name="T67" fmla="*/ 62 h 222"/>
                <a:gd name="T68" fmla="*/ 14 w 222"/>
                <a:gd name="T69" fmla="*/ 107 h 222"/>
                <a:gd name="T70" fmla="*/ 14 w 222"/>
                <a:gd name="T71" fmla="*/ 114 h 222"/>
                <a:gd name="T72" fmla="*/ 68 w 222"/>
                <a:gd name="T73" fmla="*/ 165 h 222"/>
                <a:gd name="T74" fmla="*/ 14 w 222"/>
                <a:gd name="T75" fmla="*/ 114 h 222"/>
                <a:gd name="T76" fmla="*/ 154 w 222"/>
                <a:gd name="T77" fmla="*/ 165 h 222"/>
                <a:gd name="T78" fmla="*/ 207 w 222"/>
                <a:gd name="T79" fmla="*/ 114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2" h="222">
                  <a:moveTo>
                    <a:pt x="111" y="0"/>
                  </a:moveTo>
                  <a:cubicBezTo>
                    <a:pt x="49" y="0"/>
                    <a:pt x="0" y="49"/>
                    <a:pt x="0" y="111"/>
                  </a:cubicBezTo>
                  <a:cubicBezTo>
                    <a:pt x="0" y="172"/>
                    <a:pt x="49" y="222"/>
                    <a:pt x="111" y="222"/>
                  </a:cubicBezTo>
                  <a:cubicBezTo>
                    <a:pt x="172" y="222"/>
                    <a:pt x="222" y="172"/>
                    <a:pt x="222" y="111"/>
                  </a:cubicBezTo>
                  <a:cubicBezTo>
                    <a:pt x="222" y="49"/>
                    <a:pt x="172" y="0"/>
                    <a:pt x="111" y="0"/>
                  </a:cubicBezTo>
                  <a:close/>
                  <a:moveTo>
                    <a:pt x="207" y="107"/>
                  </a:moveTo>
                  <a:cubicBezTo>
                    <a:pt x="164" y="107"/>
                    <a:pt x="164" y="107"/>
                    <a:pt x="164" y="107"/>
                  </a:cubicBezTo>
                  <a:cubicBezTo>
                    <a:pt x="164" y="91"/>
                    <a:pt x="161" y="76"/>
                    <a:pt x="156" y="62"/>
                  </a:cubicBezTo>
                  <a:cubicBezTo>
                    <a:pt x="166" y="58"/>
                    <a:pt x="175" y="53"/>
                    <a:pt x="183" y="46"/>
                  </a:cubicBezTo>
                  <a:cubicBezTo>
                    <a:pt x="197" y="63"/>
                    <a:pt x="206" y="84"/>
                    <a:pt x="207" y="107"/>
                  </a:cubicBezTo>
                  <a:close/>
                  <a:moveTo>
                    <a:pt x="107" y="207"/>
                  </a:moveTo>
                  <a:cubicBezTo>
                    <a:pt x="95" y="197"/>
                    <a:pt x="85" y="184"/>
                    <a:pt x="78" y="170"/>
                  </a:cubicBezTo>
                  <a:cubicBezTo>
                    <a:pt x="87" y="167"/>
                    <a:pt x="97" y="165"/>
                    <a:pt x="107" y="165"/>
                  </a:cubicBezTo>
                  <a:cubicBezTo>
                    <a:pt x="107" y="207"/>
                    <a:pt x="107" y="207"/>
                    <a:pt x="107" y="207"/>
                  </a:cubicBezTo>
                  <a:cubicBezTo>
                    <a:pt x="107" y="207"/>
                    <a:pt x="107" y="207"/>
                    <a:pt x="107" y="207"/>
                  </a:cubicBezTo>
                  <a:close/>
                  <a:moveTo>
                    <a:pt x="115" y="14"/>
                  </a:moveTo>
                  <a:cubicBezTo>
                    <a:pt x="128" y="25"/>
                    <a:pt x="139" y="40"/>
                    <a:pt x="147" y="58"/>
                  </a:cubicBezTo>
                  <a:cubicBezTo>
                    <a:pt x="136" y="62"/>
                    <a:pt x="126" y="64"/>
                    <a:pt x="114" y="64"/>
                  </a:cubicBezTo>
                  <a:cubicBezTo>
                    <a:pt x="114" y="14"/>
                    <a:pt x="114" y="14"/>
                    <a:pt x="114" y="14"/>
                  </a:cubicBezTo>
                  <a:cubicBezTo>
                    <a:pt x="114" y="14"/>
                    <a:pt x="115" y="14"/>
                    <a:pt x="115" y="14"/>
                  </a:cubicBezTo>
                  <a:close/>
                  <a:moveTo>
                    <a:pt x="127" y="15"/>
                  </a:moveTo>
                  <a:cubicBezTo>
                    <a:pt x="146" y="19"/>
                    <a:pt x="164" y="28"/>
                    <a:pt x="178" y="41"/>
                  </a:cubicBezTo>
                  <a:cubicBezTo>
                    <a:pt x="170" y="47"/>
                    <a:pt x="162" y="52"/>
                    <a:pt x="153" y="56"/>
                  </a:cubicBezTo>
                  <a:cubicBezTo>
                    <a:pt x="147" y="40"/>
                    <a:pt x="138" y="26"/>
                    <a:pt x="127" y="15"/>
                  </a:cubicBezTo>
                  <a:close/>
                  <a:moveTo>
                    <a:pt x="107" y="14"/>
                  </a:moveTo>
                  <a:cubicBezTo>
                    <a:pt x="107" y="64"/>
                    <a:pt x="107" y="64"/>
                    <a:pt x="107" y="64"/>
                  </a:cubicBezTo>
                  <a:cubicBezTo>
                    <a:pt x="96" y="64"/>
                    <a:pt x="85" y="62"/>
                    <a:pt x="75" y="58"/>
                  </a:cubicBezTo>
                  <a:cubicBezTo>
                    <a:pt x="82" y="40"/>
                    <a:pt x="93" y="25"/>
                    <a:pt x="107" y="14"/>
                  </a:cubicBezTo>
                  <a:cubicBezTo>
                    <a:pt x="107" y="14"/>
                    <a:pt x="107" y="14"/>
                    <a:pt x="107" y="14"/>
                  </a:cubicBezTo>
                  <a:close/>
                  <a:moveTo>
                    <a:pt x="68" y="56"/>
                  </a:moveTo>
                  <a:cubicBezTo>
                    <a:pt x="59" y="52"/>
                    <a:pt x="51" y="47"/>
                    <a:pt x="43" y="41"/>
                  </a:cubicBezTo>
                  <a:cubicBezTo>
                    <a:pt x="57" y="28"/>
                    <a:pt x="75" y="19"/>
                    <a:pt x="95" y="15"/>
                  </a:cubicBezTo>
                  <a:cubicBezTo>
                    <a:pt x="84" y="26"/>
                    <a:pt x="75" y="40"/>
                    <a:pt x="68" y="56"/>
                  </a:cubicBezTo>
                  <a:close/>
                  <a:moveTo>
                    <a:pt x="72" y="65"/>
                  </a:moveTo>
                  <a:cubicBezTo>
                    <a:pt x="83" y="68"/>
                    <a:pt x="95" y="71"/>
                    <a:pt x="107" y="71"/>
                  </a:cubicBezTo>
                  <a:cubicBezTo>
                    <a:pt x="107" y="107"/>
                    <a:pt x="107" y="107"/>
                    <a:pt x="107" y="107"/>
                  </a:cubicBezTo>
                  <a:cubicBezTo>
                    <a:pt x="64" y="107"/>
                    <a:pt x="64" y="107"/>
                    <a:pt x="64" y="107"/>
                  </a:cubicBezTo>
                  <a:cubicBezTo>
                    <a:pt x="65" y="92"/>
                    <a:pt x="67" y="78"/>
                    <a:pt x="72" y="65"/>
                  </a:cubicBezTo>
                  <a:close/>
                  <a:moveTo>
                    <a:pt x="107" y="114"/>
                  </a:moveTo>
                  <a:cubicBezTo>
                    <a:pt x="107" y="157"/>
                    <a:pt x="107" y="157"/>
                    <a:pt x="107" y="157"/>
                  </a:cubicBezTo>
                  <a:cubicBezTo>
                    <a:pt x="96" y="158"/>
                    <a:pt x="85" y="160"/>
                    <a:pt x="75" y="163"/>
                  </a:cubicBezTo>
                  <a:cubicBezTo>
                    <a:pt x="68" y="148"/>
                    <a:pt x="65" y="132"/>
                    <a:pt x="64" y="114"/>
                  </a:cubicBezTo>
                  <a:lnTo>
                    <a:pt x="107" y="114"/>
                  </a:lnTo>
                  <a:close/>
                  <a:moveTo>
                    <a:pt x="95" y="206"/>
                  </a:moveTo>
                  <a:cubicBezTo>
                    <a:pt x="77" y="203"/>
                    <a:pt x="61" y="195"/>
                    <a:pt x="48" y="184"/>
                  </a:cubicBezTo>
                  <a:cubicBezTo>
                    <a:pt x="55" y="179"/>
                    <a:pt x="63" y="175"/>
                    <a:pt x="71" y="172"/>
                  </a:cubicBezTo>
                  <a:cubicBezTo>
                    <a:pt x="77" y="185"/>
                    <a:pt x="85" y="196"/>
                    <a:pt x="95" y="206"/>
                  </a:cubicBezTo>
                  <a:close/>
                  <a:moveTo>
                    <a:pt x="114" y="207"/>
                  </a:moveTo>
                  <a:cubicBezTo>
                    <a:pt x="114" y="165"/>
                    <a:pt x="114" y="165"/>
                    <a:pt x="114" y="165"/>
                  </a:cubicBezTo>
                  <a:cubicBezTo>
                    <a:pt x="125" y="165"/>
                    <a:pt x="135" y="167"/>
                    <a:pt x="144" y="170"/>
                  </a:cubicBezTo>
                  <a:cubicBezTo>
                    <a:pt x="137" y="184"/>
                    <a:pt x="127" y="197"/>
                    <a:pt x="115" y="207"/>
                  </a:cubicBezTo>
                  <a:cubicBezTo>
                    <a:pt x="115" y="207"/>
                    <a:pt x="114" y="207"/>
                    <a:pt x="114" y="207"/>
                  </a:cubicBezTo>
                  <a:close/>
                  <a:moveTo>
                    <a:pt x="151" y="172"/>
                  </a:moveTo>
                  <a:cubicBezTo>
                    <a:pt x="159" y="175"/>
                    <a:pt x="166" y="179"/>
                    <a:pt x="174" y="184"/>
                  </a:cubicBezTo>
                  <a:cubicBezTo>
                    <a:pt x="160" y="195"/>
                    <a:pt x="144" y="203"/>
                    <a:pt x="127" y="206"/>
                  </a:cubicBezTo>
                  <a:cubicBezTo>
                    <a:pt x="136" y="196"/>
                    <a:pt x="144" y="185"/>
                    <a:pt x="151" y="172"/>
                  </a:cubicBezTo>
                  <a:close/>
                  <a:moveTo>
                    <a:pt x="147" y="163"/>
                  </a:moveTo>
                  <a:cubicBezTo>
                    <a:pt x="137" y="160"/>
                    <a:pt x="126" y="158"/>
                    <a:pt x="114" y="157"/>
                  </a:cubicBezTo>
                  <a:cubicBezTo>
                    <a:pt x="114" y="114"/>
                    <a:pt x="114" y="114"/>
                    <a:pt x="114" y="114"/>
                  </a:cubicBezTo>
                  <a:cubicBezTo>
                    <a:pt x="157" y="114"/>
                    <a:pt x="157" y="114"/>
                    <a:pt x="157" y="114"/>
                  </a:cubicBezTo>
                  <a:cubicBezTo>
                    <a:pt x="157" y="132"/>
                    <a:pt x="153" y="148"/>
                    <a:pt x="147" y="163"/>
                  </a:cubicBezTo>
                  <a:close/>
                  <a:moveTo>
                    <a:pt x="114" y="107"/>
                  </a:moveTo>
                  <a:cubicBezTo>
                    <a:pt x="114" y="71"/>
                    <a:pt x="114" y="71"/>
                    <a:pt x="114" y="71"/>
                  </a:cubicBezTo>
                  <a:cubicBezTo>
                    <a:pt x="127" y="71"/>
                    <a:pt x="138" y="69"/>
                    <a:pt x="149" y="65"/>
                  </a:cubicBezTo>
                  <a:cubicBezTo>
                    <a:pt x="154" y="78"/>
                    <a:pt x="157" y="92"/>
                    <a:pt x="157" y="107"/>
                  </a:cubicBezTo>
                  <a:cubicBezTo>
                    <a:pt x="114" y="107"/>
                    <a:pt x="114" y="107"/>
                    <a:pt x="114" y="107"/>
                  </a:cubicBezTo>
                  <a:close/>
                  <a:moveTo>
                    <a:pt x="39" y="46"/>
                  </a:moveTo>
                  <a:cubicBezTo>
                    <a:pt x="47" y="53"/>
                    <a:pt x="56" y="58"/>
                    <a:pt x="65" y="62"/>
                  </a:cubicBezTo>
                  <a:cubicBezTo>
                    <a:pt x="60" y="76"/>
                    <a:pt x="57" y="91"/>
                    <a:pt x="57" y="107"/>
                  </a:cubicBezTo>
                  <a:cubicBezTo>
                    <a:pt x="14" y="107"/>
                    <a:pt x="14" y="107"/>
                    <a:pt x="14" y="107"/>
                  </a:cubicBezTo>
                  <a:cubicBezTo>
                    <a:pt x="15" y="84"/>
                    <a:pt x="24" y="63"/>
                    <a:pt x="39" y="46"/>
                  </a:cubicBezTo>
                  <a:close/>
                  <a:moveTo>
                    <a:pt x="14" y="114"/>
                  </a:moveTo>
                  <a:cubicBezTo>
                    <a:pt x="57" y="114"/>
                    <a:pt x="57" y="114"/>
                    <a:pt x="57" y="114"/>
                  </a:cubicBezTo>
                  <a:cubicBezTo>
                    <a:pt x="58" y="133"/>
                    <a:pt x="61" y="150"/>
                    <a:pt x="68" y="165"/>
                  </a:cubicBezTo>
                  <a:cubicBezTo>
                    <a:pt x="59" y="169"/>
                    <a:pt x="50" y="174"/>
                    <a:pt x="42" y="179"/>
                  </a:cubicBezTo>
                  <a:cubicBezTo>
                    <a:pt x="26" y="163"/>
                    <a:pt x="15" y="140"/>
                    <a:pt x="14" y="114"/>
                  </a:cubicBezTo>
                  <a:close/>
                  <a:moveTo>
                    <a:pt x="179" y="179"/>
                  </a:moveTo>
                  <a:cubicBezTo>
                    <a:pt x="171" y="174"/>
                    <a:pt x="163" y="169"/>
                    <a:pt x="154" y="165"/>
                  </a:cubicBezTo>
                  <a:cubicBezTo>
                    <a:pt x="160" y="150"/>
                    <a:pt x="164" y="133"/>
                    <a:pt x="164" y="114"/>
                  </a:cubicBezTo>
                  <a:cubicBezTo>
                    <a:pt x="207" y="114"/>
                    <a:pt x="207" y="114"/>
                    <a:pt x="207" y="114"/>
                  </a:cubicBezTo>
                  <a:cubicBezTo>
                    <a:pt x="206" y="140"/>
                    <a:pt x="196" y="163"/>
                    <a:pt x="179" y="179"/>
                  </a:cubicBezTo>
                  <a:close/>
                </a:path>
              </a:pathLst>
            </a:custGeom>
            <a:solidFill>
              <a:schemeClr val="bg1"/>
            </a:solidFill>
            <a:ln>
              <a:noFill/>
            </a:ln>
          </p:spPr>
          <p:txBody>
            <a:bodyPr vert="horz" wrap="square" lIns="121888" tIns="60944" rIns="121888" bIns="60944" numCol="1" anchor="t" anchorCtr="0" compatLnSpc="1">
              <a:prstTxWarp prst="textNoShape">
                <a:avLst/>
              </a:prstTxWarp>
            </a:bodyPr>
            <a:lstStyle/>
            <a:p>
              <a:endParaRPr lang="pl-PL" sz="1800">
                <a:latin typeface="Arial" panose="020B0604020202020204" pitchFamily="34" charset="0"/>
                <a:ea typeface="微软雅黑" panose="020B0503020204020204" pitchFamily="34" charset="-122"/>
                <a:sym typeface="Arial" panose="020B0604020202020204" pitchFamily="34" charset="0"/>
              </a:endParaRPr>
            </a:p>
          </p:txBody>
        </p:sp>
        <p:sp>
          <p:nvSpPr>
            <p:cNvPr id="18" name="文本框 17"/>
            <p:cNvSpPr txBox="1"/>
            <p:nvPr/>
          </p:nvSpPr>
          <p:spPr>
            <a:xfrm>
              <a:off x="6124333" y="2573814"/>
              <a:ext cx="685651" cy="523220"/>
            </a:xfrm>
            <a:prstGeom prst="rect">
              <a:avLst/>
            </a:prstGeom>
            <a:noFill/>
          </p:spPr>
          <p:txBody>
            <a:bodyPr wrap="square" rtlCol="0">
              <a:spAutoFit/>
            </a:bodyPr>
            <a:lstStyle/>
            <a:p>
              <a:r>
                <a:rPr lang="en-US" altLang="zh-CN" sz="2800" b="1"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04</a:t>
              </a:r>
              <a:endParaRPr lang="zh-CN" altLang="en-US" sz="1600" b="1" dirty="0" smtClean="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矩形 18"/>
            <p:cNvSpPr/>
            <p:nvPr/>
          </p:nvSpPr>
          <p:spPr>
            <a:xfrm>
              <a:off x="6021725" y="3002771"/>
              <a:ext cx="991105" cy="253916"/>
            </a:xfrm>
            <a:prstGeom prst="rect">
              <a:avLst/>
            </a:prstGeom>
          </p:spPr>
          <p:txBody>
            <a:bodyPr wrap="square">
              <a:spAutoFit/>
            </a:bodyPr>
            <a:lstStyle/>
            <a:p>
              <a:endParaRPr lang="zh-CN" altLang="en-US" sz="105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文本框 19"/>
            <p:cNvSpPr txBox="1"/>
            <p:nvPr/>
          </p:nvSpPr>
          <p:spPr>
            <a:xfrm>
              <a:off x="5893384" y="3097034"/>
              <a:ext cx="877163" cy="300082"/>
            </a:xfrm>
            <a:prstGeom prst="rect">
              <a:avLst/>
            </a:prstGeom>
            <a:noFill/>
          </p:spPr>
          <p:txBody>
            <a:bodyPr wrap="none" rtlCol="0">
              <a:spAutoFit/>
            </a:bodyPr>
            <a:lstStyle/>
            <a:p>
              <a:r>
                <a:rPr lang="zh-CN" altLang="en-US" b="1" dirty="0" smtClean="0">
                  <a:solidFill>
                    <a:schemeClr val="bg1"/>
                  </a:solidFill>
                </a:rPr>
                <a:t>第四部分</a:t>
              </a:r>
              <a:endParaRPr lang="zh-CN" altLang="en-US" b="1" dirty="0">
                <a:solidFill>
                  <a:schemeClr val="bg1"/>
                </a:solidFill>
              </a:endParaRPr>
            </a:p>
          </p:txBody>
        </p:sp>
      </p:grpSp>
    </p:spTree>
    <p:extLst>
      <p:ext uri="{BB962C8B-B14F-4D97-AF65-F5344CB8AC3E}">
        <p14:creationId xmlns:p14="http://schemas.microsoft.com/office/powerpoint/2010/main" val="1086354662"/>
      </p:ext>
    </p:extLst>
  </p:cSld>
  <p:clrMapOvr>
    <a:masterClrMapping/>
  </p:clrMapOvr>
  <p:transition spd="med" advClick="0" advTm="4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4"/>
          <p:cNvSpPr txBox="1">
            <a:spLocks noChangeArrowheads="1"/>
          </p:cNvSpPr>
          <p:nvPr/>
        </p:nvSpPr>
        <p:spPr bwMode="auto">
          <a:xfrm>
            <a:off x="969169" y="285750"/>
            <a:ext cx="328612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100" dirty="0">
                <a:solidFill>
                  <a:srgbClr val="60DAF6"/>
                </a:solidFill>
                <a:latin typeface="华康海报体W12(P)" panose="040B0C00000000000000" pitchFamily="82" charset="-122"/>
                <a:ea typeface="华康海报体W12(P)" panose="040B0C00000000000000" pitchFamily="82" charset="-122"/>
              </a:rPr>
              <a:t>单击此处添加标题</a:t>
            </a:r>
          </a:p>
        </p:txBody>
      </p:sp>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475829">
            <a:off x="546853" y="335690"/>
            <a:ext cx="372377" cy="372377"/>
          </a:xfrm>
          <a:prstGeom prst="rect">
            <a:avLst/>
          </a:prstGeom>
        </p:spPr>
      </p:pic>
      <p:pic>
        <p:nvPicPr>
          <p:cNvPr id="6" name="图片 5"/>
          <p:cNvPicPr>
            <a:picLocks noChangeAspect="1"/>
          </p:cNvPicPr>
          <p:nvPr/>
        </p:nvPicPr>
        <p:blipFill rotWithShape="1">
          <a:blip r:embed="rId4" cstate="print">
            <a:extLst>
              <a:ext uri="{28A0092B-C50C-407E-A947-70E740481C1C}">
                <a14:useLocalDpi xmlns:a14="http://schemas.microsoft.com/office/drawing/2010/main" val="0"/>
              </a:ext>
            </a:extLst>
          </a:blip>
          <a:srcRect b="33464"/>
          <a:stretch/>
        </p:blipFill>
        <p:spPr>
          <a:xfrm>
            <a:off x="7793474" y="3505116"/>
            <a:ext cx="2158146" cy="1813168"/>
          </a:xfrm>
          <a:prstGeom prst="rect">
            <a:avLst/>
          </a:prstGeom>
        </p:spPr>
      </p:pic>
      <p:sp>
        <p:nvSpPr>
          <p:cNvPr id="7" name="任意多边形 125974"/>
          <p:cNvSpPr/>
          <p:nvPr/>
        </p:nvSpPr>
        <p:spPr>
          <a:xfrm>
            <a:off x="3289209" y="1455737"/>
            <a:ext cx="1695647" cy="361009"/>
          </a:xfrm>
          <a:custGeom>
            <a:avLst/>
            <a:gdLst>
              <a:gd name="connsiteX0" fmla="*/ 0 w 1915297"/>
              <a:gd name="connsiteY0" fmla="*/ 185351 h 407773"/>
              <a:gd name="connsiteX1" fmla="*/ 0 w 1915297"/>
              <a:gd name="connsiteY1" fmla="*/ 0 h 407773"/>
              <a:gd name="connsiteX2" fmla="*/ 1161535 w 1915297"/>
              <a:gd name="connsiteY2" fmla="*/ 0 h 407773"/>
              <a:gd name="connsiteX3" fmla="*/ 1161535 w 1915297"/>
              <a:gd name="connsiteY3" fmla="*/ 407773 h 407773"/>
              <a:gd name="connsiteX4" fmla="*/ 1915297 w 1915297"/>
              <a:gd name="connsiteY4" fmla="*/ 407773 h 407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5297" h="407773">
                <a:moveTo>
                  <a:pt x="0" y="185351"/>
                </a:moveTo>
                <a:lnTo>
                  <a:pt x="0" y="0"/>
                </a:lnTo>
                <a:lnTo>
                  <a:pt x="1161535" y="0"/>
                </a:lnTo>
                <a:lnTo>
                  <a:pt x="1161535" y="407773"/>
                </a:lnTo>
                <a:lnTo>
                  <a:pt x="1915297" y="407773"/>
                </a:lnTo>
              </a:path>
            </a:pathLst>
          </a:custGeom>
          <a:noFill/>
          <a:ln w="12700" cap="flat" cmpd="sng" algn="ctr">
            <a:solidFill>
              <a:srgbClr val="ADBACA"/>
            </a:solidFill>
            <a:prstDash val="solid"/>
            <a:miter lim="800000"/>
          </a:ln>
          <a:effectLst/>
        </p:spPr>
        <p:txBody>
          <a:bodyPr rtlCol="0" anchor="ctr"/>
          <a:lstStyle/>
          <a:p>
            <a:pPr algn="ctr" defTabSz="514350">
              <a:defRPr/>
            </a:pPr>
            <a:endParaRPr lang="zh-CN" altLang="en-US" sz="1013" kern="0">
              <a:solidFill>
                <a:srgbClr val="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任意多边形 125975"/>
          <p:cNvSpPr/>
          <p:nvPr/>
        </p:nvSpPr>
        <p:spPr>
          <a:xfrm>
            <a:off x="4044045" y="2451245"/>
            <a:ext cx="929872" cy="0"/>
          </a:xfrm>
          <a:custGeom>
            <a:avLst/>
            <a:gdLst>
              <a:gd name="connsiteX0" fmla="*/ 0 w 1050325"/>
              <a:gd name="connsiteY0" fmla="*/ 0 h 0"/>
              <a:gd name="connsiteX1" fmla="*/ 1050325 w 1050325"/>
              <a:gd name="connsiteY1" fmla="*/ 0 h 0"/>
            </a:gdLst>
            <a:ahLst/>
            <a:cxnLst>
              <a:cxn ang="0">
                <a:pos x="connsiteX0" y="connsiteY0"/>
              </a:cxn>
              <a:cxn ang="0">
                <a:pos x="connsiteX1" y="connsiteY1"/>
              </a:cxn>
            </a:cxnLst>
            <a:rect l="l" t="t" r="r" b="b"/>
            <a:pathLst>
              <a:path w="1050325">
                <a:moveTo>
                  <a:pt x="0" y="0"/>
                </a:moveTo>
                <a:lnTo>
                  <a:pt x="1050325" y="0"/>
                </a:lnTo>
              </a:path>
            </a:pathLst>
          </a:custGeom>
          <a:noFill/>
          <a:ln w="12700" cap="flat" cmpd="sng" algn="ctr">
            <a:solidFill>
              <a:srgbClr val="ADBACA"/>
            </a:solidFill>
            <a:prstDash val="solid"/>
            <a:miter lim="800000"/>
          </a:ln>
          <a:effectLst/>
        </p:spPr>
        <p:txBody>
          <a:bodyPr rtlCol="0" anchor="ctr"/>
          <a:lstStyle/>
          <a:p>
            <a:pPr algn="ctr" defTabSz="514350">
              <a:defRPr/>
            </a:pPr>
            <a:endParaRPr lang="zh-CN" altLang="en-US" sz="1013" kern="0">
              <a:solidFill>
                <a:srgbClr val="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任意多边形 125976"/>
          <p:cNvSpPr/>
          <p:nvPr/>
        </p:nvSpPr>
        <p:spPr>
          <a:xfrm>
            <a:off x="3912770" y="3073122"/>
            <a:ext cx="1072086" cy="428331"/>
          </a:xfrm>
          <a:custGeom>
            <a:avLst/>
            <a:gdLst>
              <a:gd name="connsiteX0" fmla="*/ 0 w 1210962"/>
              <a:gd name="connsiteY0" fmla="*/ 481913 h 481913"/>
              <a:gd name="connsiteX1" fmla="*/ 729049 w 1210962"/>
              <a:gd name="connsiteY1" fmla="*/ 481913 h 481913"/>
              <a:gd name="connsiteX2" fmla="*/ 729049 w 1210962"/>
              <a:gd name="connsiteY2" fmla="*/ 0 h 481913"/>
              <a:gd name="connsiteX3" fmla="*/ 1210962 w 1210962"/>
              <a:gd name="connsiteY3" fmla="*/ 0 h 481913"/>
              <a:gd name="connsiteX0" fmla="*/ 0 w 1210962"/>
              <a:gd name="connsiteY0" fmla="*/ 481913 h 481913"/>
              <a:gd name="connsiteX1" fmla="*/ 729049 w 1210962"/>
              <a:gd name="connsiteY1" fmla="*/ 481913 h 481913"/>
              <a:gd name="connsiteX2" fmla="*/ 469969 w 1210962"/>
              <a:gd name="connsiteY2" fmla="*/ 7620 h 481913"/>
              <a:gd name="connsiteX3" fmla="*/ 1210962 w 1210962"/>
              <a:gd name="connsiteY3" fmla="*/ 0 h 481913"/>
              <a:gd name="connsiteX0" fmla="*/ 0 w 1210962"/>
              <a:gd name="connsiteY0" fmla="*/ 481913 h 489533"/>
              <a:gd name="connsiteX1" fmla="*/ 477589 w 1210962"/>
              <a:gd name="connsiteY1" fmla="*/ 489533 h 489533"/>
              <a:gd name="connsiteX2" fmla="*/ 469969 w 1210962"/>
              <a:gd name="connsiteY2" fmla="*/ 7620 h 489533"/>
              <a:gd name="connsiteX3" fmla="*/ 1210962 w 1210962"/>
              <a:gd name="connsiteY3" fmla="*/ 0 h 489533"/>
              <a:gd name="connsiteX0" fmla="*/ 0 w 1210962"/>
              <a:gd name="connsiteY0" fmla="*/ 481913 h 481913"/>
              <a:gd name="connsiteX1" fmla="*/ 468064 w 1210962"/>
              <a:gd name="connsiteY1" fmla="*/ 475245 h 481913"/>
              <a:gd name="connsiteX2" fmla="*/ 469969 w 1210962"/>
              <a:gd name="connsiteY2" fmla="*/ 7620 h 481913"/>
              <a:gd name="connsiteX3" fmla="*/ 1210962 w 1210962"/>
              <a:gd name="connsiteY3" fmla="*/ 0 h 481913"/>
              <a:gd name="connsiteX0" fmla="*/ 0 w 1210962"/>
              <a:gd name="connsiteY0" fmla="*/ 486199 h 486199"/>
              <a:gd name="connsiteX1" fmla="*/ 468064 w 1210962"/>
              <a:gd name="connsiteY1" fmla="*/ 479531 h 486199"/>
              <a:gd name="connsiteX2" fmla="*/ 469969 w 1210962"/>
              <a:gd name="connsiteY2" fmla="*/ 0 h 486199"/>
              <a:gd name="connsiteX3" fmla="*/ 1210962 w 1210962"/>
              <a:gd name="connsiteY3" fmla="*/ 4286 h 486199"/>
              <a:gd name="connsiteX0" fmla="*/ 0 w 1210962"/>
              <a:gd name="connsiteY0" fmla="*/ 481913 h 481913"/>
              <a:gd name="connsiteX1" fmla="*/ 468064 w 1210962"/>
              <a:gd name="connsiteY1" fmla="*/ 475245 h 481913"/>
              <a:gd name="connsiteX2" fmla="*/ 467587 w 1210962"/>
              <a:gd name="connsiteY2" fmla="*/ 2858 h 481913"/>
              <a:gd name="connsiteX3" fmla="*/ 1210962 w 1210962"/>
              <a:gd name="connsiteY3" fmla="*/ 0 h 481913"/>
              <a:gd name="connsiteX0" fmla="*/ 0 w 1210962"/>
              <a:gd name="connsiteY0" fmla="*/ 483817 h 483817"/>
              <a:gd name="connsiteX1" fmla="*/ 468064 w 1210962"/>
              <a:gd name="connsiteY1" fmla="*/ 477149 h 483817"/>
              <a:gd name="connsiteX2" fmla="*/ 474730 w 1210962"/>
              <a:gd name="connsiteY2" fmla="*/ 0 h 483817"/>
              <a:gd name="connsiteX3" fmla="*/ 1210962 w 1210962"/>
              <a:gd name="connsiteY3" fmla="*/ 1904 h 483817"/>
              <a:gd name="connsiteX0" fmla="*/ 0 w 1210962"/>
              <a:gd name="connsiteY0" fmla="*/ 481913 h 481913"/>
              <a:gd name="connsiteX1" fmla="*/ 468064 w 1210962"/>
              <a:gd name="connsiteY1" fmla="*/ 475245 h 481913"/>
              <a:gd name="connsiteX2" fmla="*/ 472349 w 1210962"/>
              <a:gd name="connsiteY2" fmla="*/ 5240 h 481913"/>
              <a:gd name="connsiteX3" fmla="*/ 1210962 w 1210962"/>
              <a:gd name="connsiteY3" fmla="*/ 0 h 481913"/>
              <a:gd name="connsiteX0" fmla="*/ 0 w 1210962"/>
              <a:gd name="connsiteY0" fmla="*/ 486198 h 486198"/>
              <a:gd name="connsiteX1" fmla="*/ 468064 w 1210962"/>
              <a:gd name="connsiteY1" fmla="*/ 479530 h 486198"/>
              <a:gd name="connsiteX2" fmla="*/ 467587 w 1210962"/>
              <a:gd name="connsiteY2" fmla="*/ 0 h 486198"/>
              <a:gd name="connsiteX3" fmla="*/ 1210962 w 1210962"/>
              <a:gd name="connsiteY3" fmla="*/ 4285 h 486198"/>
              <a:gd name="connsiteX0" fmla="*/ 0 w 1210962"/>
              <a:gd name="connsiteY0" fmla="*/ 481913 h 481913"/>
              <a:gd name="connsiteX1" fmla="*/ 468064 w 1210962"/>
              <a:gd name="connsiteY1" fmla="*/ 475245 h 481913"/>
              <a:gd name="connsiteX2" fmla="*/ 467587 w 1210962"/>
              <a:gd name="connsiteY2" fmla="*/ 2859 h 481913"/>
              <a:gd name="connsiteX3" fmla="*/ 1210962 w 1210962"/>
              <a:gd name="connsiteY3" fmla="*/ 0 h 481913"/>
              <a:gd name="connsiteX0" fmla="*/ 0 w 1210962"/>
              <a:gd name="connsiteY0" fmla="*/ 481913 h 481913"/>
              <a:gd name="connsiteX1" fmla="*/ 465683 w 1210962"/>
              <a:gd name="connsiteY1" fmla="*/ 480007 h 481913"/>
              <a:gd name="connsiteX2" fmla="*/ 467587 w 1210962"/>
              <a:gd name="connsiteY2" fmla="*/ 2859 h 481913"/>
              <a:gd name="connsiteX3" fmla="*/ 1210962 w 1210962"/>
              <a:gd name="connsiteY3" fmla="*/ 0 h 481913"/>
              <a:gd name="connsiteX0" fmla="*/ 0 w 1210962"/>
              <a:gd name="connsiteY0" fmla="*/ 488579 h 488579"/>
              <a:gd name="connsiteX1" fmla="*/ 465683 w 1210962"/>
              <a:gd name="connsiteY1" fmla="*/ 486673 h 488579"/>
              <a:gd name="connsiteX2" fmla="*/ 469968 w 1210962"/>
              <a:gd name="connsiteY2" fmla="*/ 0 h 488579"/>
              <a:gd name="connsiteX3" fmla="*/ 1210962 w 1210962"/>
              <a:gd name="connsiteY3" fmla="*/ 6666 h 488579"/>
              <a:gd name="connsiteX0" fmla="*/ 0 w 1210962"/>
              <a:gd name="connsiteY0" fmla="*/ 483816 h 483816"/>
              <a:gd name="connsiteX1" fmla="*/ 465683 w 1210962"/>
              <a:gd name="connsiteY1" fmla="*/ 481910 h 483816"/>
              <a:gd name="connsiteX2" fmla="*/ 469968 w 1210962"/>
              <a:gd name="connsiteY2" fmla="*/ 0 h 483816"/>
              <a:gd name="connsiteX3" fmla="*/ 1210962 w 1210962"/>
              <a:gd name="connsiteY3" fmla="*/ 1903 h 483816"/>
              <a:gd name="connsiteX0" fmla="*/ 0 w 1210962"/>
              <a:gd name="connsiteY0" fmla="*/ 490960 h 490960"/>
              <a:gd name="connsiteX1" fmla="*/ 465683 w 1210962"/>
              <a:gd name="connsiteY1" fmla="*/ 489054 h 490960"/>
              <a:gd name="connsiteX2" fmla="*/ 469968 w 1210962"/>
              <a:gd name="connsiteY2" fmla="*/ 0 h 490960"/>
              <a:gd name="connsiteX3" fmla="*/ 1210962 w 1210962"/>
              <a:gd name="connsiteY3" fmla="*/ 9047 h 490960"/>
              <a:gd name="connsiteX0" fmla="*/ 0 w 1210962"/>
              <a:gd name="connsiteY0" fmla="*/ 483816 h 483816"/>
              <a:gd name="connsiteX1" fmla="*/ 465683 w 1210962"/>
              <a:gd name="connsiteY1" fmla="*/ 481910 h 483816"/>
              <a:gd name="connsiteX2" fmla="*/ 467587 w 1210962"/>
              <a:gd name="connsiteY2" fmla="*/ 0 h 483816"/>
              <a:gd name="connsiteX3" fmla="*/ 1210962 w 1210962"/>
              <a:gd name="connsiteY3" fmla="*/ 1903 h 483816"/>
              <a:gd name="connsiteX0" fmla="*/ 0 w 1210962"/>
              <a:gd name="connsiteY0" fmla="*/ 481913 h 481913"/>
              <a:gd name="connsiteX1" fmla="*/ 465683 w 1210962"/>
              <a:gd name="connsiteY1" fmla="*/ 480007 h 481913"/>
              <a:gd name="connsiteX2" fmla="*/ 465206 w 1210962"/>
              <a:gd name="connsiteY2" fmla="*/ 2859 h 481913"/>
              <a:gd name="connsiteX3" fmla="*/ 1210962 w 1210962"/>
              <a:gd name="connsiteY3" fmla="*/ 0 h 481913"/>
              <a:gd name="connsiteX0" fmla="*/ 0 w 1210962"/>
              <a:gd name="connsiteY0" fmla="*/ 483816 h 483816"/>
              <a:gd name="connsiteX1" fmla="*/ 465683 w 1210962"/>
              <a:gd name="connsiteY1" fmla="*/ 481910 h 483816"/>
              <a:gd name="connsiteX2" fmla="*/ 465206 w 1210962"/>
              <a:gd name="connsiteY2" fmla="*/ 0 h 483816"/>
              <a:gd name="connsiteX3" fmla="*/ 1210962 w 1210962"/>
              <a:gd name="connsiteY3" fmla="*/ 1903 h 483816"/>
            </a:gdLst>
            <a:ahLst/>
            <a:cxnLst>
              <a:cxn ang="0">
                <a:pos x="connsiteX0" y="connsiteY0"/>
              </a:cxn>
              <a:cxn ang="0">
                <a:pos x="connsiteX1" y="connsiteY1"/>
              </a:cxn>
              <a:cxn ang="0">
                <a:pos x="connsiteX2" y="connsiteY2"/>
              </a:cxn>
              <a:cxn ang="0">
                <a:pos x="connsiteX3" y="connsiteY3"/>
              </a:cxn>
            </a:cxnLst>
            <a:rect l="l" t="t" r="r" b="b"/>
            <a:pathLst>
              <a:path w="1210962" h="483816">
                <a:moveTo>
                  <a:pt x="0" y="483816"/>
                </a:moveTo>
                <a:lnTo>
                  <a:pt x="465683" y="481910"/>
                </a:lnTo>
                <a:cubicBezTo>
                  <a:pt x="467111" y="325242"/>
                  <a:pt x="463778" y="156668"/>
                  <a:pt x="465206" y="0"/>
                </a:cubicBezTo>
                <a:lnTo>
                  <a:pt x="1210962" y="1903"/>
                </a:lnTo>
              </a:path>
            </a:pathLst>
          </a:custGeom>
          <a:noFill/>
          <a:ln w="12700" cap="flat" cmpd="sng" algn="ctr">
            <a:solidFill>
              <a:srgbClr val="ADBACA"/>
            </a:solidFill>
            <a:prstDash val="solid"/>
            <a:miter lim="800000"/>
          </a:ln>
          <a:effectLst/>
        </p:spPr>
        <p:txBody>
          <a:bodyPr rtlCol="0" anchor="ctr"/>
          <a:lstStyle/>
          <a:p>
            <a:pPr algn="ctr" defTabSz="514350">
              <a:defRPr/>
            </a:pPr>
            <a:endParaRPr lang="zh-CN" altLang="en-US" sz="1013" kern="0">
              <a:solidFill>
                <a:srgbClr val="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任意多边形 125977"/>
          <p:cNvSpPr/>
          <p:nvPr/>
        </p:nvSpPr>
        <p:spPr>
          <a:xfrm>
            <a:off x="2862563" y="3753065"/>
            <a:ext cx="2122293" cy="536043"/>
          </a:xfrm>
          <a:custGeom>
            <a:avLst/>
            <a:gdLst>
              <a:gd name="connsiteX0" fmla="*/ 0 w 2397210"/>
              <a:gd name="connsiteY0" fmla="*/ 395416 h 605481"/>
              <a:gd name="connsiteX1" fmla="*/ 0 w 2397210"/>
              <a:gd name="connsiteY1" fmla="*/ 605481 h 605481"/>
              <a:gd name="connsiteX2" fmla="*/ 1742302 w 2397210"/>
              <a:gd name="connsiteY2" fmla="*/ 605481 h 605481"/>
              <a:gd name="connsiteX3" fmla="*/ 1742302 w 2397210"/>
              <a:gd name="connsiteY3" fmla="*/ 0 h 605481"/>
              <a:gd name="connsiteX4" fmla="*/ 2397210 w 2397210"/>
              <a:gd name="connsiteY4" fmla="*/ 0 h 605481"/>
              <a:gd name="connsiteX0" fmla="*/ 0 w 2397210"/>
              <a:gd name="connsiteY0" fmla="*/ 395416 h 605481"/>
              <a:gd name="connsiteX1" fmla="*/ 0 w 2397210"/>
              <a:gd name="connsiteY1" fmla="*/ 605481 h 605481"/>
              <a:gd name="connsiteX2" fmla="*/ 1653402 w 2397210"/>
              <a:gd name="connsiteY2" fmla="*/ 605481 h 605481"/>
              <a:gd name="connsiteX3" fmla="*/ 1742302 w 2397210"/>
              <a:gd name="connsiteY3" fmla="*/ 0 h 605481"/>
              <a:gd name="connsiteX4" fmla="*/ 2397210 w 2397210"/>
              <a:gd name="connsiteY4" fmla="*/ 0 h 605481"/>
              <a:gd name="connsiteX0" fmla="*/ 0 w 2397210"/>
              <a:gd name="connsiteY0" fmla="*/ 395416 h 605481"/>
              <a:gd name="connsiteX1" fmla="*/ 0 w 2397210"/>
              <a:gd name="connsiteY1" fmla="*/ 605481 h 605481"/>
              <a:gd name="connsiteX2" fmla="*/ 1653402 w 2397210"/>
              <a:gd name="connsiteY2" fmla="*/ 605481 h 605481"/>
              <a:gd name="connsiteX3" fmla="*/ 1647052 w 2397210"/>
              <a:gd name="connsiteY3" fmla="*/ 0 h 605481"/>
              <a:gd name="connsiteX4" fmla="*/ 2397210 w 2397210"/>
              <a:gd name="connsiteY4" fmla="*/ 0 h 6054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7210" h="605481">
                <a:moveTo>
                  <a:pt x="0" y="395416"/>
                </a:moveTo>
                <a:lnTo>
                  <a:pt x="0" y="605481"/>
                </a:lnTo>
                <a:lnTo>
                  <a:pt x="1653402" y="605481"/>
                </a:lnTo>
                <a:cubicBezTo>
                  <a:pt x="1651285" y="403654"/>
                  <a:pt x="1649169" y="201827"/>
                  <a:pt x="1647052" y="0"/>
                </a:cubicBezTo>
                <a:lnTo>
                  <a:pt x="2397210" y="0"/>
                </a:lnTo>
              </a:path>
            </a:pathLst>
          </a:custGeom>
          <a:noFill/>
          <a:ln w="12700" cap="flat" cmpd="sng" algn="ctr">
            <a:solidFill>
              <a:srgbClr val="ADBACA"/>
            </a:solidFill>
            <a:prstDash val="solid"/>
            <a:miter lim="800000"/>
          </a:ln>
          <a:effectLst/>
        </p:spPr>
        <p:txBody>
          <a:bodyPr rtlCol="0" anchor="ctr"/>
          <a:lstStyle/>
          <a:p>
            <a:pPr algn="ctr" defTabSz="514350">
              <a:defRPr/>
            </a:pPr>
            <a:endParaRPr lang="zh-CN" altLang="en-US" sz="1013" kern="0">
              <a:solidFill>
                <a:srgbClr val="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Freeform 9"/>
          <p:cNvSpPr>
            <a:spLocks/>
          </p:cNvSpPr>
          <p:nvPr/>
        </p:nvSpPr>
        <p:spPr bwMode="auto">
          <a:xfrm>
            <a:off x="1839440" y="1505803"/>
            <a:ext cx="2203733" cy="2434226"/>
          </a:xfrm>
          <a:custGeom>
            <a:avLst/>
            <a:gdLst>
              <a:gd name="T0" fmla="*/ 136 w 1004"/>
              <a:gd name="T1" fmla="*/ 323 h 1109"/>
              <a:gd name="T2" fmla="*/ 76 w 1004"/>
              <a:gd name="T3" fmla="*/ 394 h 1109"/>
              <a:gd name="T4" fmla="*/ 6 w 1004"/>
              <a:gd name="T5" fmla="*/ 570 h 1109"/>
              <a:gd name="T6" fmla="*/ 2 w 1004"/>
              <a:gd name="T7" fmla="*/ 600 h 1109"/>
              <a:gd name="T8" fmla="*/ 2 w 1004"/>
              <a:gd name="T9" fmla="*/ 606 h 1109"/>
              <a:gd name="T10" fmla="*/ 2 w 1004"/>
              <a:gd name="T11" fmla="*/ 608 h 1109"/>
              <a:gd name="T12" fmla="*/ 0 w 1004"/>
              <a:gd name="T13" fmla="*/ 630 h 1109"/>
              <a:gd name="T14" fmla="*/ 12 w 1004"/>
              <a:gd name="T15" fmla="*/ 742 h 1109"/>
              <a:gd name="T16" fmla="*/ 100 w 1004"/>
              <a:gd name="T17" fmla="*/ 926 h 1109"/>
              <a:gd name="T18" fmla="*/ 280 w 1004"/>
              <a:gd name="T19" fmla="*/ 1066 h 1109"/>
              <a:gd name="T20" fmla="*/ 461 w 1004"/>
              <a:gd name="T21" fmla="*/ 1108 h 1109"/>
              <a:gd name="T22" fmla="*/ 475 w 1004"/>
              <a:gd name="T23" fmla="*/ 1109 h 1109"/>
              <a:gd name="T24" fmla="*/ 501 w 1004"/>
              <a:gd name="T25" fmla="*/ 1109 h 1109"/>
              <a:gd name="T26" fmla="*/ 525 w 1004"/>
              <a:gd name="T27" fmla="*/ 1107 h 1109"/>
              <a:gd name="T28" fmla="*/ 871 w 1004"/>
              <a:gd name="T29" fmla="*/ 930 h 1109"/>
              <a:gd name="T30" fmla="*/ 990 w 1004"/>
              <a:gd name="T31" fmla="*/ 694 h 1109"/>
              <a:gd name="T32" fmla="*/ 999 w 1004"/>
              <a:gd name="T33" fmla="*/ 645 h 1109"/>
              <a:gd name="T34" fmla="*/ 1002 w 1004"/>
              <a:gd name="T35" fmla="*/ 613 h 1109"/>
              <a:gd name="T36" fmla="*/ 1002 w 1004"/>
              <a:gd name="T37" fmla="*/ 608 h 1109"/>
              <a:gd name="T38" fmla="*/ 1002 w 1004"/>
              <a:gd name="T39" fmla="*/ 602 h 1109"/>
              <a:gd name="T40" fmla="*/ 1003 w 1004"/>
              <a:gd name="T41" fmla="*/ 584 h 1109"/>
              <a:gd name="T42" fmla="*/ 1004 w 1004"/>
              <a:gd name="T43" fmla="*/ 580 h 1109"/>
              <a:gd name="T44" fmla="*/ 1003 w 1004"/>
              <a:gd name="T45" fmla="*/ 566 h 1109"/>
              <a:gd name="T46" fmla="*/ 1003 w 1004"/>
              <a:gd name="T47" fmla="*/ 553 h 1109"/>
              <a:gd name="T48" fmla="*/ 1003 w 1004"/>
              <a:gd name="T49" fmla="*/ 548 h 1109"/>
              <a:gd name="T50" fmla="*/ 999 w 1004"/>
              <a:gd name="T51" fmla="*/ 501 h 1109"/>
              <a:gd name="T52" fmla="*/ 994 w 1004"/>
              <a:gd name="T53" fmla="*/ 470 h 1109"/>
              <a:gd name="T54" fmla="*/ 884 w 1004"/>
              <a:gd name="T55" fmla="*/ 227 h 1109"/>
              <a:gd name="T56" fmla="*/ 588 w 1004"/>
              <a:gd name="T57" fmla="*/ 24 h 1109"/>
              <a:gd name="T58" fmla="*/ 458 w 1004"/>
              <a:gd name="T59" fmla="*/ 1 h 1109"/>
              <a:gd name="T60" fmla="*/ 449 w 1004"/>
              <a:gd name="T61" fmla="*/ 376 h 1109"/>
              <a:gd name="T62" fmla="*/ 463 w 1004"/>
              <a:gd name="T63" fmla="*/ 374 h 1109"/>
              <a:gd name="T64" fmla="*/ 569 w 1004"/>
              <a:gd name="T65" fmla="*/ 389 h 1109"/>
              <a:gd name="T66" fmla="*/ 711 w 1004"/>
              <a:gd name="T67" fmla="*/ 525 h 1109"/>
              <a:gd name="T68" fmla="*/ 719 w 1004"/>
              <a:gd name="T69" fmla="*/ 547 h 1109"/>
              <a:gd name="T70" fmla="*/ 726 w 1004"/>
              <a:gd name="T71" fmla="*/ 569 h 1109"/>
              <a:gd name="T72" fmla="*/ 730 w 1004"/>
              <a:gd name="T73" fmla="*/ 584 h 1109"/>
              <a:gd name="T74" fmla="*/ 731 w 1004"/>
              <a:gd name="T75" fmla="*/ 588 h 1109"/>
              <a:gd name="T76" fmla="*/ 732 w 1004"/>
              <a:gd name="T77" fmla="*/ 590 h 1109"/>
              <a:gd name="T78" fmla="*/ 734 w 1004"/>
              <a:gd name="T79" fmla="*/ 609 h 1109"/>
              <a:gd name="T80" fmla="*/ 734 w 1004"/>
              <a:gd name="T81" fmla="*/ 608 h 1109"/>
              <a:gd name="T82" fmla="*/ 734 w 1004"/>
              <a:gd name="T83" fmla="*/ 610 h 1109"/>
              <a:gd name="T84" fmla="*/ 735 w 1004"/>
              <a:gd name="T85" fmla="*/ 627 h 1109"/>
              <a:gd name="T86" fmla="*/ 735 w 1004"/>
              <a:gd name="T87" fmla="*/ 653 h 1109"/>
              <a:gd name="T88" fmla="*/ 693 w 1004"/>
              <a:gd name="T89" fmla="*/ 794 h 1109"/>
              <a:gd name="T90" fmla="*/ 682 w 1004"/>
              <a:gd name="T91" fmla="*/ 810 h 1109"/>
              <a:gd name="T92" fmla="*/ 643 w 1004"/>
              <a:gd name="T93" fmla="*/ 856 h 1109"/>
              <a:gd name="T94" fmla="*/ 499 w 1004"/>
              <a:gd name="T95" fmla="*/ 937 h 1109"/>
              <a:gd name="T96" fmla="*/ 484 w 1004"/>
              <a:gd name="T97" fmla="*/ 940 h 1109"/>
              <a:gd name="T98" fmla="*/ 470 w 1004"/>
              <a:gd name="T99" fmla="*/ 943 h 1109"/>
              <a:gd name="T100" fmla="*/ 457 w 1004"/>
              <a:gd name="T101" fmla="*/ 945 h 1109"/>
              <a:gd name="T102" fmla="*/ 328 w 1004"/>
              <a:gd name="T103" fmla="*/ 937 h 1109"/>
              <a:gd name="T104" fmla="*/ 178 w 1004"/>
              <a:gd name="T105" fmla="*/ 855 h 1109"/>
              <a:gd name="T106" fmla="*/ 84 w 1004"/>
              <a:gd name="T107" fmla="*/ 720 h 1109"/>
              <a:gd name="T108" fmla="*/ 59 w 1004"/>
              <a:gd name="T109" fmla="*/ 629 h 1109"/>
              <a:gd name="T110" fmla="*/ 56 w 1004"/>
              <a:gd name="T111" fmla="*/ 607 h 1109"/>
              <a:gd name="T112" fmla="*/ 56 w 1004"/>
              <a:gd name="T113" fmla="*/ 606 h 1109"/>
              <a:gd name="T114" fmla="*/ 56 w 1004"/>
              <a:gd name="T115" fmla="*/ 601 h 1109"/>
              <a:gd name="T116" fmla="*/ 55 w 1004"/>
              <a:gd name="T117" fmla="*/ 574 h 1109"/>
              <a:gd name="T118" fmla="*/ 93 w 1004"/>
              <a:gd name="T119" fmla="*/ 404 h 1109"/>
              <a:gd name="T120" fmla="*/ 140 w 1004"/>
              <a:gd name="T121" fmla="*/ 327 h 1109"/>
              <a:gd name="T122" fmla="*/ 141 w 1004"/>
              <a:gd name="T123" fmla="*/ 319 h 1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04" h="1109">
                <a:moveTo>
                  <a:pt x="141" y="319"/>
                </a:moveTo>
                <a:cubicBezTo>
                  <a:pt x="141" y="319"/>
                  <a:pt x="140" y="320"/>
                  <a:pt x="136" y="323"/>
                </a:cubicBezTo>
                <a:cubicBezTo>
                  <a:pt x="133" y="327"/>
                  <a:pt x="128" y="331"/>
                  <a:pt x="123" y="337"/>
                </a:cubicBezTo>
                <a:cubicBezTo>
                  <a:pt x="111" y="349"/>
                  <a:pt x="94" y="368"/>
                  <a:pt x="76" y="394"/>
                </a:cubicBezTo>
                <a:cubicBezTo>
                  <a:pt x="58" y="421"/>
                  <a:pt x="38" y="456"/>
                  <a:pt x="24" y="499"/>
                </a:cubicBezTo>
                <a:cubicBezTo>
                  <a:pt x="16" y="521"/>
                  <a:pt x="10" y="545"/>
                  <a:pt x="6" y="570"/>
                </a:cubicBezTo>
                <a:cubicBezTo>
                  <a:pt x="5" y="577"/>
                  <a:pt x="4" y="583"/>
                  <a:pt x="3" y="590"/>
                </a:cubicBezTo>
                <a:cubicBezTo>
                  <a:pt x="3" y="593"/>
                  <a:pt x="3" y="597"/>
                  <a:pt x="2" y="600"/>
                </a:cubicBezTo>
                <a:cubicBezTo>
                  <a:pt x="2" y="605"/>
                  <a:pt x="2" y="605"/>
                  <a:pt x="2" y="605"/>
                </a:cubicBezTo>
                <a:cubicBezTo>
                  <a:pt x="2" y="606"/>
                  <a:pt x="2" y="606"/>
                  <a:pt x="2" y="606"/>
                </a:cubicBezTo>
                <a:cubicBezTo>
                  <a:pt x="2" y="607"/>
                  <a:pt x="2" y="607"/>
                  <a:pt x="2" y="607"/>
                </a:cubicBezTo>
                <a:cubicBezTo>
                  <a:pt x="2" y="606"/>
                  <a:pt x="2" y="608"/>
                  <a:pt x="2" y="608"/>
                </a:cubicBezTo>
                <a:cubicBezTo>
                  <a:pt x="1" y="611"/>
                  <a:pt x="1" y="611"/>
                  <a:pt x="1" y="611"/>
                </a:cubicBezTo>
                <a:cubicBezTo>
                  <a:pt x="1" y="617"/>
                  <a:pt x="1" y="624"/>
                  <a:pt x="0" y="630"/>
                </a:cubicBezTo>
                <a:cubicBezTo>
                  <a:pt x="0" y="637"/>
                  <a:pt x="0" y="645"/>
                  <a:pt x="0" y="652"/>
                </a:cubicBezTo>
                <a:cubicBezTo>
                  <a:pt x="1" y="681"/>
                  <a:pt x="5" y="712"/>
                  <a:pt x="12" y="742"/>
                </a:cubicBezTo>
                <a:cubicBezTo>
                  <a:pt x="19" y="773"/>
                  <a:pt x="29" y="805"/>
                  <a:pt x="44" y="836"/>
                </a:cubicBezTo>
                <a:cubicBezTo>
                  <a:pt x="59" y="867"/>
                  <a:pt x="77" y="897"/>
                  <a:pt x="100" y="926"/>
                </a:cubicBezTo>
                <a:cubicBezTo>
                  <a:pt x="122" y="954"/>
                  <a:pt x="149" y="981"/>
                  <a:pt x="179" y="1005"/>
                </a:cubicBezTo>
                <a:cubicBezTo>
                  <a:pt x="210" y="1029"/>
                  <a:pt x="244" y="1049"/>
                  <a:pt x="280" y="1066"/>
                </a:cubicBezTo>
                <a:cubicBezTo>
                  <a:pt x="317" y="1082"/>
                  <a:pt x="357" y="1095"/>
                  <a:pt x="398" y="1102"/>
                </a:cubicBezTo>
                <a:cubicBezTo>
                  <a:pt x="419" y="1105"/>
                  <a:pt x="440" y="1108"/>
                  <a:pt x="461" y="1108"/>
                </a:cubicBezTo>
                <a:cubicBezTo>
                  <a:pt x="468" y="1109"/>
                  <a:pt x="468" y="1109"/>
                  <a:pt x="468" y="1109"/>
                </a:cubicBezTo>
                <a:cubicBezTo>
                  <a:pt x="470" y="1109"/>
                  <a:pt x="472" y="1109"/>
                  <a:pt x="475" y="1109"/>
                </a:cubicBezTo>
                <a:cubicBezTo>
                  <a:pt x="493" y="1109"/>
                  <a:pt x="493" y="1109"/>
                  <a:pt x="493" y="1109"/>
                </a:cubicBezTo>
                <a:cubicBezTo>
                  <a:pt x="495" y="1109"/>
                  <a:pt x="498" y="1109"/>
                  <a:pt x="501" y="1109"/>
                </a:cubicBezTo>
                <a:cubicBezTo>
                  <a:pt x="509" y="1108"/>
                  <a:pt x="509" y="1108"/>
                  <a:pt x="509" y="1108"/>
                </a:cubicBezTo>
                <a:cubicBezTo>
                  <a:pt x="525" y="1107"/>
                  <a:pt x="525" y="1107"/>
                  <a:pt x="525" y="1107"/>
                </a:cubicBezTo>
                <a:cubicBezTo>
                  <a:pt x="568" y="1103"/>
                  <a:pt x="611" y="1094"/>
                  <a:pt x="653" y="1079"/>
                </a:cubicBezTo>
                <a:cubicBezTo>
                  <a:pt x="736" y="1050"/>
                  <a:pt x="812" y="998"/>
                  <a:pt x="871" y="930"/>
                </a:cubicBezTo>
                <a:cubicBezTo>
                  <a:pt x="900" y="896"/>
                  <a:pt x="925" y="859"/>
                  <a:pt x="946" y="819"/>
                </a:cubicBezTo>
                <a:cubicBezTo>
                  <a:pt x="966" y="779"/>
                  <a:pt x="980" y="737"/>
                  <a:pt x="990" y="694"/>
                </a:cubicBezTo>
                <a:cubicBezTo>
                  <a:pt x="993" y="683"/>
                  <a:pt x="994" y="672"/>
                  <a:pt x="996" y="661"/>
                </a:cubicBezTo>
                <a:cubicBezTo>
                  <a:pt x="997" y="656"/>
                  <a:pt x="998" y="651"/>
                  <a:pt x="999" y="645"/>
                </a:cubicBezTo>
                <a:cubicBezTo>
                  <a:pt x="999" y="640"/>
                  <a:pt x="1000" y="634"/>
                  <a:pt x="1001" y="629"/>
                </a:cubicBezTo>
                <a:cubicBezTo>
                  <a:pt x="1001" y="624"/>
                  <a:pt x="1001" y="618"/>
                  <a:pt x="1002" y="613"/>
                </a:cubicBezTo>
                <a:cubicBezTo>
                  <a:pt x="1002" y="609"/>
                  <a:pt x="1002" y="609"/>
                  <a:pt x="1002" y="609"/>
                </a:cubicBezTo>
                <a:cubicBezTo>
                  <a:pt x="1002" y="608"/>
                  <a:pt x="1002" y="608"/>
                  <a:pt x="1002" y="608"/>
                </a:cubicBezTo>
                <a:cubicBezTo>
                  <a:pt x="1002" y="611"/>
                  <a:pt x="1002" y="603"/>
                  <a:pt x="1002" y="604"/>
                </a:cubicBezTo>
                <a:cubicBezTo>
                  <a:pt x="1002" y="602"/>
                  <a:pt x="1002" y="602"/>
                  <a:pt x="1002" y="602"/>
                </a:cubicBezTo>
                <a:cubicBezTo>
                  <a:pt x="1003" y="596"/>
                  <a:pt x="1003" y="596"/>
                  <a:pt x="1003" y="596"/>
                </a:cubicBezTo>
                <a:cubicBezTo>
                  <a:pt x="1003" y="592"/>
                  <a:pt x="1003" y="588"/>
                  <a:pt x="1003" y="584"/>
                </a:cubicBezTo>
                <a:cubicBezTo>
                  <a:pt x="1004" y="582"/>
                  <a:pt x="1004" y="582"/>
                  <a:pt x="1004" y="582"/>
                </a:cubicBezTo>
                <a:cubicBezTo>
                  <a:pt x="1004" y="580"/>
                  <a:pt x="1004" y="580"/>
                  <a:pt x="1004" y="580"/>
                </a:cubicBezTo>
                <a:cubicBezTo>
                  <a:pt x="1004" y="575"/>
                  <a:pt x="1004" y="575"/>
                  <a:pt x="1004" y="575"/>
                </a:cubicBezTo>
                <a:cubicBezTo>
                  <a:pt x="1003" y="566"/>
                  <a:pt x="1003" y="566"/>
                  <a:pt x="1003" y="566"/>
                </a:cubicBezTo>
                <a:cubicBezTo>
                  <a:pt x="1003" y="557"/>
                  <a:pt x="1003" y="557"/>
                  <a:pt x="1003" y="557"/>
                </a:cubicBezTo>
                <a:cubicBezTo>
                  <a:pt x="1003" y="553"/>
                  <a:pt x="1003" y="553"/>
                  <a:pt x="1003" y="553"/>
                </a:cubicBezTo>
                <a:cubicBezTo>
                  <a:pt x="1003" y="550"/>
                  <a:pt x="1003" y="550"/>
                  <a:pt x="1003" y="550"/>
                </a:cubicBezTo>
                <a:cubicBezTo>
                  <a:pt x="1003" y="548"/>
                  <a:pt x="1003" y="548"/>
                  <a:pt x="1003" y="548"/>
                </a:cubicBezTo>
                <a:cubicBezTo>
                  <a:pt x="1003" y="543"/>
                  <a:pt x="1002" y="538"/>
                  <a:pt x="1002" y="532"/>
                </a:cubicBezTo>
                <a:cubicBezTo>
                  <a:pt x="1001" y="522"/>
                  <a:pt x="1000" y="511"/>
                  <a:pt x="999" y="501"/>
                </a:cubicBezTo>
                <a:cubicBezTo>
                  <a:pt x="998" y="495"/>
                  <a:pt x="997" y="490"/>
                  <a:pt x="996" y="485"/>
                </a:cubicBezTo>
                <a:cubicBezTo>
                  <a:pt x="996" y="480"/>
                  <a:pt x="995" y="475"/>
                  <a:pt x="994" y="470"/>
                </a:cubicBezTo>
                <a:cubicBezTo>
                  <a:pt x="992" y="459"/>
                  <a:pt x="989" y="449"/>
                  <a:pt x="987" y="439"/>
                </a:cubicBezTo>
                <a:cubicBezTo>
                  <a:pt x="967" y="358"/>
                  <a:pt x="930" y="286"/>
                  <a:pt x="884" y="227"/>
                </a:cubicBezTo>
                <a:cubicBezTo>
                  <a:pt x="839" y="169"/>
                  <a:pt x="786" y="123"/>
                  <a:pt x="734" y="91"/>
                </a:cubicBezTo>
                <a:cubicBezTo>
                  <a:pt x="682" y="58"/>
                  <a:pt x="631" y="37"/>
                  <a:pt x="588" y="24"/>
                </a:cubicBezTo>
                <a:cubicBezTo>
                  <a:pt x="545" y="12"/>
                  <a:pt x="509" y="6"/>
                  <a:pt x="485" y="3"/>
                </a:cubicBezTo>
                <a:cubicBezTo>
                  <a:pt x="473" y="2"/>
                  <a:pt x="464" y="1"/>
                  <a:pt x="458" y="1"/>
                </a:cubicBezTo>
                <a:cubicBezTo>
                  <a:pt x="452" y="0"/>
                  <a:pt x="449" y="0"/>
                  <a:pt x="449" y="0"/>
                </a:cubicBezTo>
                <a:cubicBezTo>
                  <a:pt x="449" y="376"/>
                  <a:pt x="449" y="376"/>
                  <a:pt x="449" y="376"/>
                </a:cubicBezTo>
                <a:cubicBezTo>
                  <a:pt x="449" y="376"/>
                  <a:pt x="450" y="375"/>
                  <a:pt x="452" y="375"/>
                </a:cubicBezTo>
                <a:cubicBezTo>
                  <a:pt x="455" y="375"/>
                  <a:pt x="458" y="374"/>
                  <a:pt x="463" y="374"/>
                </a:cubicBezTo>
                <a:cubicBezTo>
                  <a:pt x="473" y="373"/>
                  <a:pt x="487" y="373"/>
                  <a:pt x="504" y="374"/>
                </a:cubicBezTo>
                <a:cubicBezTo>
                  <a:pt x="522" y="376"/>
                  <a:pt x="544" y="380"/>
                  <a:pt x="569" y="389"/>
                </a:cubicBezTo>
                <a:cubicBezTo>
                  <a:pt x="593" y="399"/>
                  <a:pt x="620" y="414"/>
                  <a:pt x="645" y="436"/>
                </a:cubicBezTo>
                <a:cubicBezTo>
                  <a:pt x="670" y="458"/>
                  <a:pt x="694" y="488"/>
                  <a:pt x="711" y="525"/>
                </a:cubicBezTo>
                <a:cubicBezTo>
                  <a:pt x="713" y="530"/>
                  <a:pt x="715" y="535"/>
                  <a:pt x="717" y="539"/>
                </a:cubicBezTo>
                <a:cubicBezTo>
                  <a:pt x="718" y="542"/>
                  <a:pt x="719" y="544"/>
                  <a:pt x="719" y="547"/>
                </a:cubicBezTo>
                <a:cubicBezTo>
                  <a:pt x="720" y="549"/>
                  <a:pt x="721" y="552"/>
                  <a:pt x="722" y="554"/>
                </a:cubicBezTo>
                <a:cubicBezTo>
                  <a:pt x="723" y="559"/>
                  <a:pt x="725" y="564"/>
                  <a:pt x="726" y="569"/>
                </a:cubicBezTo>
                <a:cubicBezTo>
                  <a:pt x="727" y="572"/>
                  <a:pt x="728" y="575"/>
                  <a:pt x="728" y="577"/>
                </a:cubicBezTo>
                <a:cubicBezTo>
                  <a:pt x="730" y="584"/>
                  <a:pt x="730" y="584"/>
                  <a:pt x="730" y="584"/>
                </a:cubicBezTo>
                <a:cubicBezTo>
                  <a:pt x="731" y="587"/>
                  <a:pt x="731" y="587"/>
                  <a:pt x="731" y="587"/>
                </a:cubicBezTo>
                <a:cubicBezTo>
                  <a:pt x="731" y="588"/>
                  <a:pt x="731" y="588"/>
                  <a:pt x="731" y="588"/>
                </a:cubicBezTo>
                <a:cubicBezTo>
                  <a:pt x="731" y="589"/>
                  <a:pt x="731" y="589"/>
                  <a:pt x="731" y="589"/>
                </a:cubicBezTo>
                <a:cubicBezTo>
                  <a:pt x="731" y="589"/>
                  <a:pt x="732" y="590"/>
                  <a:pt x="732" y="590"/>
                </a:cubicBezTo>
                <a:cubicBezTo>
                  <a:pt x="732" y="595"/>
                  <a:pt x="732" y="599"/>
                  <a:pt x="733" y="603"/>
                </a:cubicBezTo>
                <a:cubicBezTo>
                  <a:pt x="734" y="609"/>
                  <a:pt x="734" y="609"/>
                  <a:pt x="734" y="609"/>
                </a:cubicBezTo>
                <a:cubicBezTo>
                  <a:pt x="734" y="610"/>
                  <a:pt x="734" y="610"/>
                  <a:pt x="734" y="610"/>
                </a:cubicBezTo>
                <a:cubicBezTo>
                  <a:pt x="734" y="611"/>
                  <a:pt x="734" y="604"/>
                  <a:pt x="734" y="608"/>
                </a:cubicBezTo>
                <a:cubicBezTo>
                  <a:pt x="734" y="608"/>
                  <a:pt x="734" y="608"/>
                  <a:pt x="734" y="608"/>
                </a:cubicBezTo>
                <a:cubicBezTo>
                  <a:pt x="734" y="610"/>
                  <a:pt x="734" y="610"/>
                  <a:pt x="734" y="610"/>
                </a:cubicBezTo>
                <a:cubicBezTo>
                  <a:pt x="734" y="613"/>
                  <a:pt x="734" y="616"/>
                  <a:pt x="735" y="619"/>
                </a:cubicBezTo>
                <a:cubicBezTo>
                  <a:pt x="735" y="622"/>
                  <a:pt x="735" y="624"/>
                  <a:pt x="735" y="627"/>
                </a:cubicBezTo>
                <a:cubicBezTo>
                  <a:pt x="735" y="630"/>
                  <a:pt x="735" y="633"/>
                  <a:pt x="736" y="636"/>
                </a:cubicBezTo>
                <a:cubicBezTo>
                  <a:pt x="736" y="642"/>
                  <a:pt x="736" y="647"/>
                  <a:pt x="735" y="653"/>
                </a:cubicBezTo>
                <a:cubicBezTo>
                  <a:pt x="734" y="677"/>
                  <a:pt x="731" y="701"/>
                  <a:pt x="724" y="724"/>
                </a:cubicBezTo>
                <a:cubicBezTo>
                  <a:pt x="716" y="748"/>
                  <a:pt x="706" y="772"/>
                  <a:pt x="693" y="794"/>
                </a:cubicBezTo>
                <a:cubicBezTo>
                  <a:pt x="688" y="802"/>
                  <a:pt x="688" y="802"/>
                  <a:pt x="688" y="802"/>
                </a:cubicBezTo>
                <a:cubicBezTo>
                  <a:pt x="686" y="805"/>
                  <a:pt x="684" y="807"/>
                  <a:pt x="682" y="810"/>
                </a:cubicBezTo>
                <a:cubicBezTo>
                  <a:pt x="678" y="816"/>
                  <a:pt x="674" y="821"/>
                  <a:pt x="670" y="826"/>
                </a:cubicBezTo>
                <a:cubicBezTo>
                  <a:pt x="662" y="836"/>
                  <a:pt x="653" y="847"/>
                  <a:pt x="643" y="856"/>
                </a:cubicBezTo>
                <a:cubicBezTo>
                  <a:pt x="624" y="875"/>
                  <a:pt x="602" y="891"/>
                  <a:pt x="577" y="905"/>
                </a:cubicBezTo>
                <a:cubicBezTo>
                  <a:pt x="553" y="919"/>
                  <a:pt x="527" y="929"/>
                  <a:pt x="499" y="937"/>
                </a:cubicBezTo>
                <a:cubicBezTo>
                  <a:pt x="489" y="939"/>
                  <a:pt x="489" y="939"/>
                  <a:pt x="489" y="939"/>
                </a:cubicBezTo>
                <a:cubicBezTo>
                  <a:pt x="484" y="940"/>
                  <a:pt x="484" y="940"/>
                  <a:pt x="484" y="940"/>
                </a:cubicBezTo>
                <a:cubicBezTo>
                  <a:pt x="482" y="941"/>
                  <a:pt x="481" y="941"/>
                  <a:pt x="479" y="941"/>
                </a:cubicBezTo>
                <a:cubicBezTo>
                  <a:pt x="470" y="943"/>
                  <a:pt x="470" y="943"/>
                  <a:pt x="470" y="943"/>
                </a:cubicBezTo>
                <a:cubicBezTo>
                  <a:pt x="468" y="944"/>
                  <a:pt x="466" y="944"/>
                  <a:pt x="464" y="944"/>
                </a:cubicBezTo>
                <a:cubicBezTo>
                  <a:pt x="457" y="945"/>
                  <a:pt x="457" y="945"/>
                  <a:pt x="457" y="945"/>
                </a:cubicBezTo>
                <a:cubicBezTo>
                  <a:pt x="443" y="947"/>
                  <a:pt x="428" y="947"/>
                  <a:pt x="414" y="948"/>
                </a:cubicBezTo>
                <a:cubicBezTo>
                  <a:pt x="385" y="947"/>
                  <a:pt x="356" y="944"/>
                  <a:pt x="328" y="937"/>
                </a:cubicBezTo>
                <a:cubicBezTo>
                  <a:pt x="300" y="929"/>
                  <a:pt x="273" y="918"/>
                  <a:pt x="247" y="905"/>
                </a:cubicBezTo>
                <a:cubicBezTo>
                  <a:pt x="222" y="891"/>
                  <a:pt x="199" y="874"/>
                  <a:pt x="178" y="855"/>
                </a:cubicBezTo>
                <a:cubicBezTo>
                  <a:pt x="157" y="835"/>
                  <a:pt x="138" y="814"/>
                  <a:pt x="122" y="791"/>
                </a:cubicBezTo>
                <a:cubicBezTo>
                  <a:pt x="107" y="769"/>
                  <a:pt x="94" y="745"/>
                  <a:pt x="84" y="720"/>
                </a:cubicBezTo>
                <a:cubicBezTo>
                  <a:pt x="74" y="696"/>
                  <a:pt x="66" y="671"/>
                  <a:pt x="62" y="646"/>
                </a:cubicBezTo>
                <a:cubicBezTo>
                  <a:pt x="61" y="640"/>
                  <a:pt x="60" y="634"/>
                  <a:pt x="59" y="629"/>
                </a:cubicBezTo>
                <a:cubicBezTo>
                  <a:pt x="58" y="622"/>
                  <a:pt x="57" y="616"/>
                  <a:pt x="57" y="609"/>
                </a:cubicBezTo>
                <a:cubicBezTo>
                  <a:pt x="56" y="607"/>
                  <a:pt x="56" y="607"/>
                  <a:pt x="56" y="607"/>
                </a:cubicBezTo>
                <a:cubicBezTo>
                  <a:pt x="56" y="606"/>
                  <a:pt x="56" y="608"/>
                  <a:pt x="56" y="607"/>
                </a:cubicBezTo>
                <a:cubicBezTo>
                  <a:pt x="56" y="606"/>
                  <a:pt x="56" y="606"/>
                  <a:pt x="56" y="606"/>
                </a:cubicBezTo>
                <a:cubicBezTo>
                  <a:pt x="56" y="605"/>
                  <a:pt x="56" y="605"/>
                  <a:pt x="56" y="605"/>
                </a:cubicBezTo>
                <a:cubicBezTo>
                  <a:pt x="56" y="601"/>
                  <a:pt x="56" y="601"/>
                  <a:pt x="56" y="601"/>
                </a:cubicBezTo>
                <a:cubicBezTo>
                  <a:pt x="56" y="598"/>
                  <a:pt x="56" y="595"/>
                  <a:pt x="56" y="592"/>
                </a:cubicBezTo>
                <a:cubicBezTo>
                  <a:pt x="55" y="586"/>
                  <a:pt x="55" y="580"/>
                  <a:pt x="55" y="574"/>
                </a:cubicBezTo>
                <a:cubicBezTo>
                  <a:pt x="55" y="551"/>
                  <a:pt x="57" y="529"/>
                  <a:pt x="60" y="508"/>
                </a:cubicBezTo>
                <a:cubicBezTo>
                  <a:pt x="67" y="467"/>
                  <a:pt x="80" y="432"/>
                  <a:pt x="93" y="404"/>
                </a:cubicBezTo>
                <a:cubicBezTo>
                  <a:pt x="106" y="376"/>
                  <a:pt x="119" y="356"/>
                  <a:pt x="129" y="342"/>
                </a:cubicBezTo>
                <a:cubicBezTo>
                  <a:pt x="133" y="335"/>
                  <a:pt x="137" y="330"/>
                  <a:pt x="140" y="327"/>
                </a:cubicBezTo>
                <a:cubicBezTo>
                  <a:pt x="143" y="323"/>
                  <a:pt x="144" y="321"/>
                  <a:pt x="144" y="321"/>
                </a:cubicBezTo>
                <a:lnTo>
                  <a:pt x="141" y="319"/>
                </a:lnTo>
                <a:close/>
              </a:path>
            </a:pathLst>
          </a:custGeom>
          <a:solidFill>
            <a:srgbClr val="E71F3C"/>
          </a:solidFill>
          <a:ln>
            <a:noFill/>
          </a:ln>
        </p:spPr>
        <p:txBody>
          <a:bodyPr/>
          <a:lstStyle/>
          <a:p>
            <a:pPr defTabSz="514350">
              <a:defRPr/>
            </a:pPr>
            <a:endParaRPr lang="zh-CN" altLang="en-US" sz="1200" kern="0">
              <a:solidFill>
                <a:srgbClr val="5C5C5C"/>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Freeform 10"/>
          <p:cNvSpPr>
            <a:spLocks/>
          </p:cNvSpPr>
          <p:nvPr/>
        </p:nvSpPr>
        <p:spPr bwMode="auto">
          <a:xfrm>
            <a:off x="1829602" y="1864191"/>
            <a:ext cx="2258546" cy="2103947"/>
          </a:xfrm>
          <a:custGeom>
            <a:avLst/>
            <a:gdLst>
              <a:gd name="T0" fmla="*/ 129 w 1029"/>
              <a:gd name="T1" fmla="*/ 171 h 959"/>
              <a:gd name="T2" fmla="*/ 74 w 1029"/>
              <a:gd name="T3" fmla="*/ 237 h 959"/>
              <a:gd name="T4" fmla="*/ 58 w 1029"/>
              <a:gd name="T5" fmla="*/ 263 h 959"/>
              <a:gd name="T6" fmla="*/ 42 w 1029"/>
              <a:gd name="T7" fmla="*/ 294 h 959"/>
              <a:gd name="T8" fmla="*/ 15 w 1029"/>
              <a:gd name="T9" fmla="*/ 367 h 959"/>
              <a:gd name="T10" fmla="*/ 2 w 1029"/>
              <a:gd name="T11" fmla="*/ 437 h 959"/>
              <a:gd name="T12" fmla="*/ 1 w 1029"/>
              <a:gd name="T13" fmla="*/ 445 h 959"/>
              <a:gd name="T14" fmla="*/ 1 w 1029"/>
              <a:gd name="T15" fmla="*/ 456 h 959"/>
              <a:gd name="T16" fmla="*/ 0 w 1029"/>
              <a:gd name="T17" fmla="*/ 469 h 959"/>
              <a:gd name="T18" fmla="*/ 0 w 1029"/>
              <a:gd name="T19" fmla="*/ 495 h 959"/>
              <a:gd name="T20" fmla="*/ 97 w 1029"/>
              <a:gd name="T21" fmla="*/ 767 h 959"/>
              <a:gd name="T22" fmla="*/ 386 w 1029"/>
              <a:gd name="T23" fmla="*/ 948 h 959"/>
              <a:gd name="T24" fmla="*/ 427 w 1029"/>
              <a:gd name="T25" fmla="*/ 955 h 959"/>
              <a:gd name="T26" fmla="*/ 452 w 1029"/>
              <a:gd name="T27" fmla="*/ 957 h 959"/>
              <a:gd name="T28" fmla="*/ 457 w 1029"/>
              <a:gd name="T29" fmla="*/ 957 h 959"/>
              <a:gd name="T30" fmla="*/ 505 w 1029"/>
              <a:gd name="T31" fmla="*/ 959 h 959"/>
              <a:gd name="T32" fmla="*/ 555 w 1029"/>
              <a:gd name="T33" fmla="*/ 955 h 959"/>
              <a:gd name="T34" fmla="*/ 796 w 1029"/>
              <a:gd name="T35" fmla="*/ 861 h 959"/>
              <a:gd name="T36" fmla="*/ 1022 w 1029"/>
              <a:gd name="T37" fmla="*/ 495 h 959"/>
              <a:gd name="T38" fmla="*/ 1027 w 1029"/>
              <a:gd name="T39" fmla="*/ 440 h 959"/>
              <a:gd name="T40" fmla="*/ 1028 w 1029"/>
              <a:gd name="T41" fmla="*/ 436 h 959"/>
              <a:gd name="T42" fmla="*/ 1029 w 1029"/>
              <a:gd name="T43" fmla="*/ 418 h 959"/>
              <a:gd name="T44" fmla="*/ 1029 w 1029"/>
              <a:gd name="T45" fmla="*/ 398 h 959"/>
              <a:gd name="T46" fmla="*/ 1028 w 1029"/>
              <a:gd name="T47" fmla="*/ 372 h 959"/>
              <a:gd name="T48" fmla="*/ 1020 w 1029"/>
              <a:gd name="T49" fmla="*/ 304 h 959"/>
              <a:gd name="T50" fmla="*/ 1005 w 1029"/>
              <a:gd name="T51" fmla="*/ 242 h 959"/>
              <a:gd name="T52" fmla="*/ 941 w 1029"/>
              <a:gd name="T53" fmla="*/ 97 h 959"/>
              <a:gd name="T54" fmla="*/ 867 w 1029"/>
              <a:gd name="T55" fmla="*/ 0 h 959"/>
              <a:gd name="T56" fmla="*/ 648 w 1029"/>
              <a:gd name="T57" fmla="*/ 306 h 959"/>
              <a:gd name="T58" fmla="*/ 687 w 1029"/>
              <a:gd name="T59" fmla="*/ 358 h 959"/>
              <a:gd name="T60" fmla="*/ 700 w 1029"/>
              <a:gd name="T61" fmla="*/ 383 h 959"/>
              <a:gd name="T62" fmla="*/ 712 w 1029"/>
              <a:gd name="T63" fmla="*/ 420 h 959"/>
              <a:gd name="T64" fmla="*/ 714 w 1029"/>
              <a:gd name="T65" fmla="*/ 427 h 959"/>
              <a:gd name="T66" fmla="*/ 716 w 1029"/>
              <a:gd name="T67" fmla="*/ 444 h 959"/>
              <a:gd name="T68" fmla="*/ 717 w 1029"/>
              <a:gd name="T69" fmla="*/ 448 h 959"/>
              <a:gd name="T70" fmla="*/ 719 w 1029"/>
              <a:gd name="T71" fmla="*/ 468 h 959"/>
              <a:gd name="T72" fmla="*/ 642 w 1029"/>
              <a:gd name="T73" fmla="*/ 675 h 959"/>
              <a:gd name="T74" fmla="*/ 516 w 1029"/>
              <a:gd name="T75" fmla="*/ 756 h 959"/>
              <a:gd name="T76" fmla="*/ 486 w 1029"/>
              <a:gd name="T77" fmla="*/ 765 h 959"/>
              <a:gd name="T78" fmla="*/ 453 w 1029"/>
              <a:gd name="T79" fmla="*/ 770 h 959"/>
              <a:gd name="T80" fmla="*/ 452 w 1029"/>
              <a:gd name="T81" fmla="*/ 770 h 959"/>
              <a:gd name="T82" fmla="*/ 436 w 1029"/>
              <a:gd name="T83" fmla="*/ 772 h 959"/>
              <a:gd name="T84" fmla="*/ 409 w 1029"/>
              <a:gd name="T85" fmla="*/ 773 h 959"/>
              <a:gd name="T86" fmla="*/ 187 w 1029"/>
              <a:gd name="T87" fmla="*/ 686 h 959"/>
              <a:gd name="T88" fmla="*/ 71 w 1029"/>
              <a:gd name="T89" fmla="*/ 487 h 959"/>
              <a:gd name="T90" fmla="*/ 67 w 1029"/>
              <a:gd name="T91" fmla="*/ 467 h 959"/>
              <a:gd name="T92" fmla="*/ 66 w 1029"/>
              <a:gd name="T93" fmla="*/ 454 h 959"/>
              <a:gd name="T94" fmla="*/ 65 w 1029"/>
              <a:gd name="T95" fmla="*/ 443 h 959"/>
              <a:gd name="T96" fmla="*/ 64 w 1029"/>
              <a:gd name="T97" fmla="*/ 438 h 959"/>
              <a:gd name="T98" fmla="*/ 64 w 1029"/>
              <a:gd name="T99" fmla="*/ 375 h 959"/>
              <a:gd name="T100" fmla="*/ 75 w 1029"/>
              <a:gd name="T101" fmla="*/ 306 h 959"/>
              <a:gd name="T102" fmla="*/ 84 w 1029"/>
              <a:gd name="T103" fmla="*/ 276 h 959"/>
              <a:gd name="T104" fmla="*/ 95 w 1029"/>
              <a:gd name="T105" fmla="*/ 249 h 959"/>
              <a:gd name="T106" fmla="*/ 135 w 1029"/>
              <a:gd name="T107" fmla="*/ 176 h 959"/>
              <a:gd name="T108" fmla="*/ 145 w 1029"/>
              <a:gd name="T109" fmla="*/ 156 h 9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29" h="959">
                <a:moveTo>
                  <a:pt x="145" y="156"/>
                </a:moveTo>
                <a:cubicBezTo>
                  <a:pt x="145" y="156"/>
                  <a:pt x="144" y="157"/>
                  <a:pt x="141" y="160"/>
                </a:cubicBezTo>
                <a:cubicBezTo>
                  <a:pt x="138" y="162"/>
                  <a:pt x="134" y="166"/>
                  <a:pt x="129" y="171"/>
                </a:cubicBezTo>
                <a:cubicBezTo>
                  <a:pt x="118" y="182"/>
                  <a:pt x="103" y="197"/>
                  <a:pt x="87" y="219"/>
                </a:cubicBezTo>
                <a:cubicBezTo>
                  <a:pt x="85" y="222"/>
                  <a:pt x="83" y="225"/>
                  <a:pt x="80" y="228"/>
                </a:cubicBezTo>
                <a:cubicBezTo>
                  <a:pt x="78" y="231"/>
                  <a:pt x="76" y="234"/>
                  <a:pt x="74" y="237"/>
                </a:cubicBezTo>
                <a:cubicBezTo>
                  <a:pt x="72" y="241"/>
                  <a:pt x="70" y="244"/>
                  <a:pt x="67" y="247"/>
                </a:cubicBezTo>
                <a:cubicBezTo>
                  <a:pt x="65" y="251"/>
                  <a:pt x="63" y="254"/>
                  <a:pt x="61" y="258"/>
                </a:cubicBezTo>
                <a:cubicBezTo>
                  <a:pt x="60" y="260"/>
                  <a:pt x="59" y="262"/>
                  <a:pt x="58" y="263"/>
                </a:cubicBezTo>
                <a:cubicBezTo>
                  <a:pt x="57" y="265"/>
                  <a:pt x="56" y="267"/>
                  <a:pt x="55" y="269"/>
                </a:cubicBezTo>
                <a:cubicBezTo>
                  <a:pt x="52" y="273"/>
                  <a:pt x="50" y="277"/>
                  <a:pt x="48" y="281"/>
                </a:cubicBezTo>
                <a:cubicBezTo>
                  <a:pt x="46" y="285"/>
                  <a:pt x="44" y="289"/>
                  <a:pt x="42" y="294"/>
                </a:cubicBezTo>
                <a:cubicBezTo>
                  <a:pt x="41" y="296"/>
                  <a:pt x="40" y="298"/>
                  <a:pt x="39" y="300"/>
                </a:cubicBezTo>
                <a:cubicBezTo>
                  <a:pt x="38" y="302"/>
                  <a:pt x="37" y="305"/>
                  <a:pt x="36" y="307"/>
                </a:cubicBezTo>
                <a:cubicBezTo>
                  <a:pt x="28" y="325"/>
                  <a:pt x="21" y="345"/>
                  <a:pt x="15" y="367"/>
                </a:cubicBezTo>
                <a:cubicBezTo>
                  <a:pt x="12" y="378"/>
                  <a:pt x="10" y="389"/>
                  <a:pt x="7" y="401"/>
                </a:cubicBezTo>
                <a:cubicBezTo>
                  <a:pt x="6" y="406"/>
                  <a:pt x="5" y="412"/>
                  <a:pt x="5" y="418"/>
                </a:cubicBezTo>
                <a:cubicBezTo>
                  <a:pt x="3" y="424"/>
                  <a:pt x="3" y="430"/>
                  <a:pt x="2" y="437"/>
                </a:cubicBezTo>
                <a:cubicBezTo>
                  <a:pt x="2" y="441"/>
                  <a:pt x="2" y="441"/>
                  <a:pt x="2" y="441"/>
                </a:cubicBezTo>
                <a:cubicBezTo>
                  <a:pt x="1" y="444"/>
                  <a:pt x="1" y="444"/>
                  <a:pt x="1" y="444"/>
                </a:cubicBezTo>
                <a:cubicBezTo>
                  <a:pt x="1" y="444"/>
                  <a:pt x="1" y="443"/>
                  <a:pt x="1" y="445"/>
                </a:cubicBezTo>
                <a:cubicBezTo>
                  <a:pt x="1" y="446"/>
                  <a:pt x="1" y="446"/>
                  <a:pt x="1" y="446"/>
                </a:cubicBezTo>
                <a:cubicBezTo>
                  <a:pt x="1" y="447"/>
                  <a:pt x="1" y="447"/>
                  <a:pt x="1" y="447"/>
                </a:cubicBezTo>
                <a:cubicBezTo>
                  <a:pt x="1" y="450"/>
                  <a:pt x="1" y="453"/>
                  <a:pt x="1" y="456"/>
                </a:cubicBezTo>
                <a:cubicBezTo>
                  <a:pt x="1" y="459"/>
                  <a:pt x="0" y="461"/>
                  <a:pt x="0" y="464"/>
                </a:cubicBezTo>
                <a:cubicBezTo>
                  <a:pt x="0" y="467"/>
                  <a:pt x="0" y="467"/>
                  <a:pt x="0" y="467"/>
                </a:cubicBezTo>
                <a:cubicBezTo>
                  <a:pt x="0" y="469"/>
                  <a:pt x="0" y="469"/>
                  <a:pt x="0" y="469"/>
                </a:cubicBezTo>
                <a:cubicBezTo>
                  <a:pt x="0" y="474"/>
                  <a:pt x="0" y="474"/>
                  <a:pt x="0" y="474"/>
                </a:cubicBezTo>
                <a:cubicBezTo>
                  <a:pt x="0" y="478"/>
                  <a:pt x="0" y="481"/>
                  <a:pt x="0" y="485"/>
                </a:cubicBezTo>
                <a:cubicBezTo>
                  <a:pt x="0" y="488"/>
                  <a:pt x="0" y="491"/>
                  <a:pt x="0" y="495"/>
                </a:cubicBezTo>
                <a:cubicBezTo>
                  <a:pt x="0" y="501"/>
                  <a:pt x="0" y="508"/>
                  <a:pt x="1" y="515"/>
                </a:cubicBezTo>
                <a:cubicBezTo>
                  <a:pt x="3" y="542"/>
                  <a:pt x="7" y="571"/>
                  <a:pt x="15" y="599"/>
                </a:cubicBezTo>
                <a:cubicBezTo>
                  <a:pt x="29" y="656"/>
                  <a:pt x="57" y="715"/>
                  <a:pt x="97" y="767"/>
                </a:cubicBezTo>
                <a:cubicBezTo>
                  <a:pt x="138" y="820"/>
                  <a:pt x="192" y="867"/>
                  <a:pt x="256" y="901"/>
                </a:cubicBezTo>
                <a:cubicBezTo>
                  <a:pt x="288" y="918"/>
                  <a:pt x="322" y="931"/>
                  <a:pt x="358" y="941"/>
                </a:cubicBezTo>
                <a:cubicBezTo>
                  <a:pt x="367" y="943"/>
                  <a:pt x="376" y="946"/>
                  <a:pt x="386" y="948"/>
                </a:cubicBezTo>
                <a:cubicBezTo>
                  <a:pt x="399" y="950"/>
                  <a:pt x="399" y="950"/>
                  <a:pt x="399" y="950"/>
                </a:cubicBezTo>
                <a:cubicBezTo>
                  <a:pt x="404" y="951"/>
                  <a:pt x="409" y="952"/>
                  <a:pt x="413" y="953"/>
                </a:cubicBezTo>
                <a:cubicBezTo>
                  <a:pt x="418" y="953"/>
                  <a:pt x="423" y="954"/>
                  <a:pt x="427" y="955"/>
                </a:cubicBezTo>
                <a:cubicBezTo>
                  <a:pt x="441" y="956"/>
                  <a:pt x="441" y="956"/>
                  <a:pt x="441" y="956"/>
                </a:cubicBezTo>
                <a:cubicBezTo>
                  <a:pt x="448" y="957"/>
                  <a:pt x="448" y="957"/>
                  <a:pt x="448" y="957"/>
                </a:cubicBezTo>
                <a:cubicBezTo>
                  <a:pt x="452" y="957"/>
                  <a:pt x="452" y="957"/>
                  <a:pt x="452" y="957"/>
                </a:cubicBezTo>
                <a:cubicBezTo>
                  <a:pt x="450" y="957"/>
                  <a:pt x="455" y="957"/>
                  <a:pt x="455" y="957"/>
                </a:cubicBezTo>
                <a:cubicBezTo>
                  <a:pt x="456" y="957"/>
                  <a:pt x="456" y="957"/>
                  <a:pt x="456" y="957"/>
                </a:cubicBezTo>
                <a:cubicBezTo>
                  <a:pt x="457" y="957"/>
                  <a:pt x="457" y="957"/>
                  <a:pt x="457" y="957"/>
                </a:cubicBezTo>
                <a:cubicBezTo>
                  <a:pt x="469" y="958"/>
                  <a:pt x="469" y="958"/>
                  <a:pt x="469" y="958"/>
                </a:cubicBezTo>
                <a:cubicBezTo>
                  <a:pt x="475" y="959"/>
                  <a:pt x="487" y="959"/>
                  <a:pt x="497" y="959"/>
                </a:cubicBezTo>
                <a:cubicBezTo>
                  <a:pt x="505" y="959"/>
                  <a:pt x="505" y="959"/>
                  <a:pt x="505" y="959"/>
                </a:cubicBezTo>
                <a:cubicBezTo>
                  <a:pt x="512" y="958"/>
                  <a:pt x="512" y="958"/>
                  <a:pt x="512" y="958"/>
                </a:cubicBezTo>
                <a:cubicBezTo>
                  <a:pt x="527" y="958"/>
                  <a:pt x="527" y="958"/>
                  <a:pt x="527" y="958"/>
                </a:cubicBezTo>
                <a:cubicBezTo>
                  <a:pt x="536" y="957"/>
                  <a:pt x="546" y="956"/>
                  <a:pt x="555" y="955"/>
                </a:cubicBezTo>
                <a:cubicBezTo>
                  <a:pt x="565" y="954"/>
                  <a:pt x="574" y="952"/>
                  <a:pt x="584" y="951"/>
                </a:cubicBezTo>
                <a:cubicBezTo>
                  <a:pt x="622" y="944"/>
                  <a:pt x="659" y="933"/>
                  <a:pt x="695" y="917"/>
                </a:cubicBezTo>
                <a:cubicBezTo>
                  <a:pt x="731" y="902"/>
                  <a:pt x="764" y="883"/>
                  <a:pt x="796" y="861"/>
                </a:cubicBezTo>
                <a:cubicBezTo>
                  <a:pt x="827" y="839"/>
                  <a:pt x="856" y="814"/>
                  <a:pt x="882" y="786"/>
                </a:cubicBezTo>
                <a:cubicBezTo>
                  <a:pt x="933" y="730"/>
                  <a:pt x="972" y="664"/>
                  <a:pt x="996" y="596"/>
                </a:cubicBezTo>
                <a:cubicBezTo>
                  <a:pt x="1008" y="563"/>
                  <a:pt x="1016" y="528"/>
                  <a:pt x="1022" y="495"/>
                </a:cubicBezTo>
                <a:cubicBezTo>
                  <a:pt x="1023" y="486"/>
                  <a:pt x="1024" y="478"/>
                  <a:pt x="1025" y="470"/>
                </a:cubicBezTo>
                <a:cubicBezTo>
                  <a:pt x="1026" y="461"/>
                  <a:pt x="1027" y="453"/>
                  <a:pt x="1027" y="445"/>
                </a:cubicBezTo>
                <a:cubicBezTo>
                  <a:pt x="1028" y="448"/>
                  <a:pt x="1027" y="439"/>
                  <a:pt x="1027" y="440"/>
                </a:cubicBezTo>
                <a:cubicBezTo>
                  <a:pt x="1028" y="439"/>
                  <a:pt x="1028" y="439"/>
                  <a:pt x="1028" y="439"/>
                </a:cubicBezTo>
                <a:cubicBezTo>
                  <a:pt x="1028" y="438"/>
                  <a:pt x="1028" y="438"/>
                  <a:pt x="1028" y="438"/>
                </a:cubicBezTo>
                <a:cubicBezTo>
                  <a:pt x="1028" y="436"/>
                  <a:pt x="1028" y="436"/>
                  <a:pt x="1028" y="436"/>
                </a:cubicBezTo>
                <a:cubicBezTo>
                  <a:pt x="1028" y="432"/>
                  <a:pt x="1028" y="432"/>
                  <a:pt x="1028" y="432"/>
                </a:cubicBezTo>
                <a:cubicBezTo>
                  <a:pt x="1028" y="429"/>
                  <a:pt x="1028" y="426"/>
                  <a:pt x="1029" y="423"/>
                </a:cubicBezTo>
                <a:cubicBezTo>
                  <a:pt x="1029" y="418"/>
                  <a:pt x="1029" y="418"/>
                  <a:pt x="1029" y="418"/>
                </a:cubicBezTo>
                <a:cubicBezTo>
                  <a:pt x="1029" y="418"/>
                  <a:pt x="1029" y="416"/>
                  <a:pt x="1029" y="415"/>
                </a:cubicBezTo>
                <a:cubicBezTo>
                  <a:pt x="1029" y="412"/>
                  <a:pt x="1029" y="412"/>
                  <a:pt x="1029" y="412"/>
                </a:cubicBezTo>
                <a:cubicBezTo>
                  <a:pt x="1029" y="407"/>
                  <a:pt x="1029" y="403"/>
                  <a:pt x="1029" y="398"/>
                </a:cubicBezTo>
                <a:cubicBezTo>
                  <a:pt x="1029" y="393"/>
                  <a:pt x="1029" y="389"/>
                  <a:pt x="1029" y="384"/>
                </a:cubicBezTo>
                <a:cubicBezTo>
                  <a:pt x="1028" y="382"/>
                  <a:pt x="1028" y="380"/>
                  <a:pt x="1028" y="378"/>
                </a:cubicBezTo>
                <a:cubicBezTo>
                  <a:pt x="1028" y="372"/>
                  <a:pt x="1028" y="372"/>
                  <a:pt x="1028" y="372"/>
                </a:cubicBezTo>
                <a:cubicBezTo>
                  <a:pt x="1027" y="365"/>
                  <a:pt x="1027" y="357"/>
                  <a:pt x="1026" y="349"/>
                </a:cubicBezTo>
                <a:cubicBezTo>
                  <a:pt x="1025" y="341"/>
                  <a:pt x="1024" y="334"/>
                  <a:pt x="1024" y="326"/>
                </a:cubicBezTo>
                <a:cubicBezTo>
                  <a:pt x="1023" y="319"/>
                  <a:pt x="1021" y="311"/>
                  <a:pt x="1020" y="304"/>
                </a:cubicBezTo>
                <a:cubicBezTo>
                  <a:pt x="1019" y="297"/>
                  <a:pt x="1017" y="290"/>
                  <a:pt x="1016" y="283"/>
                </a:cubicBezTo>
                <a:cubicBezTo>
                  <a:pt x="1014" y="276"/>
                  <a:pt x="1013" y="269"/>
                  <a:pt x="1011" y="262"/>
                </a:cubicBezTo>
                <a:cubicBezTo>
                  <a:pt x="1009" y="255"/>
                  <a:pt x="1007" y="248"/>
                  <a:pt x="1005" y="242"/>
                </a:cubicBezTo>
                <a:cubicBezTo>
                  <a:pt x="1004" y="238"/>
                  <a:pt x="1004" y="235"/>
                  <a:pt x="1003" y="232"/>
                </a:cubicBezTo>
                <a:cubicBezTo>
                  <a:pt x="1002" y="229"/>
                  <a:pt x="1000" y="226"/>
                  <a:pt x="999" y="222"/>
                </a:cubicBezTo>
                <a:cubicBezTo>
                  <a:pt x="983" y="172"/>
                  <a:pt x="961" y="130"/>
                  <a:pt x="941" y="97"/>
                </a:cubicBezTo>
                <a:cubicBezTo>
                  <a:pt x="921" y="64"/>
                  <a:pt x="901" y="40"/>
                  <a:pt x="888" y="24"/>
                </a:cubicBezTo>
                <a:cubicBezTo>
                  <a:pt x="881" y="16"/>
                  <a:pt x="876" y="10"/>
                  <a:pt x="872" y="6"/>
                </a:cubicBezTo>
                <a:cubicBezTo>
                  <a:pt x="869" y="2"/>
                  <a:pt x="867" y="0"/>
                  <a:pt x="867" y="0"/>
                </a:cubicBezTo>
                <a:cubicBezTo>
                  <a:pt x="610" y="275"/>
                  <a:pt x="610" y="275"/>
                  <a:pt x="610" y="275"/>
                </a:cubicBezTo>
                <a:cubicBezTo>
                  <a:pt x="610" y="275"/>
                  <a:pt x="614" y="277"/>
                  <a:pt x="621" y="282"/>
                </a:cubicBezTo>
                <a:cubicBezTo>
                  <a:pt x="627" y="287"/>
                  <a:pt x="637" y="294"/>
                  <a:pt x="648" y="306"/>
                </a:cubicBezTo>
                <a:cubicBezTo>
                  <a:pt x="659" y="317"/>
                  <a:pt x="671" y="332"/>
                  <a:pt x="683" y="351"/>
                </a:cubicBezTo>
                <a:cubicBezTo>
                  <a:pt x="684" y="352"/>
                  <a:pt x="685" y="353"/>
                  <a:pt x="685" y="354"/>
                </a:cubicBezTo>
                <a:cubicBezTo>
                  <a:pt x="686" y="356"/>
                  <a:pt x="687" y="357"/>
                  <a:pt x="687" y="358"/>
                </a:cubicBezTo>
                <a:cubicBezTo>
                  <a:pt x="689" y="361"/>
                  <a:pt x="690" y="363"/>
                  <a:pt x="692" y="366"/>
                </a:cubicBezTo>
                <a:cubicBezTo>
                  <a:pt x="693" y="369"/>
                  <a:pt x="694" y="372"/>
                  <a:pt x="696" y="374"/>
                </a:cubicBezTo>
                <a:cubicBezTo>
                  <a:pt x="697" y="377"/>
                  <a:pt x="698" y="380"/>
                  <a:pt x="700" y="383"/>
                </a:cubicBezTo>
                <a:cubicBezTo>
                  <a:pt x="701" y="386"/>
                  <a:pt x="702" y="389"/>
                  <a:pt x="703" y="392"/>
                </a:cubicBezTo>
                <a:cubicBezTo>
                  <a:pt x="704" y="395"/>
                  <a:pt x="705" y="399"/>
                  <a:pt x="707" y="402"/>
                </a:cubicBezTo>
                <a:cubicBezTo>
                  <a:pt x="708" y="408"/>
                  <a:pt x="710" y="414"/>
                  <a:pt x="712" y="420"/>
                </a:cubicBezTo>
                <a:cubicBezTo>
                  <a:pt x="713" y="422"/>
                  <a:pt x="713" y="423"/>
                  <a:pt x="713" y="424"/>
                </a:cubicBezTo>
                <a:cubicBezTo>
                  <a:pt x="714" y="425"/>
                  <a:pt x="714" y="425"/>
                  <a:pt x="714" y="425"/>
                </a:cubicBezTo>
                <a:cubicBezTo>
                  <a:pt x="714" y="426"/>
                  <a:pt x="714" y="426"/>
                  <a:pt x="714" y="427"/>
                </a:cubicBezTo>
                <a:cubicBezTo>
                  <a:pt x="715" y="431"/>
                  <a:pt x="715" y="431"/>
                  <a:pt x="715" y="431"/>
                </a:cubicBezTo>
                <a:cubicBezTo>
                  <a:pt x="715" y="434"/>
                  <a:pt x="715" y="437"/>
                  <a:pt x="716" y="440"/>
                </a:cubicBezTo>
                <a:cubicBezTo>
                  <a:pt x="716" y="444"/>
                  <a:pt x="716" y="444"/>
                  <a:pt x="716" y="444"/>
                </a:cubicBezTo>
                <a:cubicBezTo>
                  <a:pt x="716" y="447"/>
                  <a:pt x="716" y="447"/>
                  <a:pt x="716" y="447"/>
                </a:cubicBezTo>
                <a:cubicBezTo>
                  <a:pt x="717" y="448"/>
                  <a:pt x="717" y="448"/>
                  <a:pt x="717" y="448"/>
                </a:cubicBezTo>
                <a:cubicBezTo>
                  <a:pt x="717" y="448"/>
                  <a:pt x="717" y="448"/>
                  <a:pt x="717" y="448"/>
                </a:cubicBezTo>
                <a:cubicBezTo>
                  <a:pt x="717" y="449"/>
                  <a:pt x="717" y="441"/>
                  <a:pt x="717" y="445"/>
                </a:cubicBezTo>
                <a:cubicBezTo>
                  <a:pt x="717" y="448"/>
                  <a:pt x="718" y="452"/>
                  <a:pt x="718" y="456"/>
                </a:cubicBezTo>
                <a:cubicBezTo>
                  <a:pt x="719" y="460"/>
                  <a:pt x="719" y="464"/>
                  <a:pt x="719" y="468"/>
                </a:cubicBezTo>
                <a:cubicBezTo>
                  <a:pt x="720" y="484"/>
                  <a:pt x="719" y="501"/>
                  <a:pt x="717" y="519"/>
                </a:cubicBezTo>
                <a:cubicBezTo>
                  <a:pt x="713" y="553"/>
                  <a:pt x="701" y="590"/>
                  <a:pt x="680" y="625"/>
                </a:cubicBezTo>
                <a:cubicBezTo>
                  <a:pt x="670" y="642"/>
                  <a:pt x="657" y="659"/>
                  <a:pt x="642" y="675"/>
                </a:cubicBezTo>
                <a:cubicBezTo>
                  <a:pt x="628" y="691"/>
                  <a:pt x="611" y="705"/>
                  <a:pt x="592" y="718"/>
                </a:cubicBezTo>
                <a:cubicBezTo>
                  <a:pt x="574" y="731"/>
                  <a:pt x="554" y="742"/>
                  <a:pt x="532" y="750"/>
                </a:cubicBezTo>
                <a:cubicBezTo>
                  <a:pt x="527" y="752"/>
                  <a:pt x="521" y="754"/>
                  <a:pt x="516" y="756"/>
                </a:cubicBezTo>
                <a:cubicBezTo>
                  <a:pt x="510" y="758"/>
                  <a:pt x="504" y="760"/>
                  <a:pt x="499" y="761"/>
                </a:cubicBezTo>
                <a:cubicBezTo>
                  <a:pt x="490" y="763"/>
                  <a:pt x="490" y="763"/>
                  <a:pt x="490" y="763"/>
                </a:cubicBezTo>
                <a:cubicBezTo>
                  <a:pt x="486" y="765"/>
                  <a:pt x="486" y="765"/>
                  <a:pt x="486" y="765"/>
                </a:cubicBezTo>
                <a:cubicBezTo>
                  <a:pt x="482" y="765"/>
                  <a:pt x="482" y="765"/>
                  <a:pt x="482" y="765"/>
                </a:cubicBezTo>
                <a:cubicBezTo>
                  <a:pt x="476" y="766"/>
                  <a:pt x="473" y="768"/>
                  <a:pt x="464" y="769"/>
                </a:cubicBezTo>
                <a:cubicBezTo>
                  <a:pt x="453" y="770"/>
                  <a:pt x="453" y="770"/>
                  <a:pt x="453" y="770"/>
                </a:cubicBezTo>
                <a:cubicBezTo>
                  <a:pt x="451" y="770"/>
                  <a:pt x="451" y="770"/>
                  <a:pt x="451" y="770"/>
                </a:cubicBezTo>
                <a:cubicBezTo>
                  <a:pt x="450" y="770"/>
                  <a:pt x="450" y="770"/>
                  <a:pt x="450" y="770"/>
                </a:cubicBezTo>
                <a:cubicBezTo>
                  <a:pt x="450" y="770"/>
                  <a:pt x="454" y="770"/>
                  <a:pt x="452" y="770"/>
                </a:cubicBezTo>
                <a:cubicBezTo>
                  <a:pt x="450" y="771"/>
                  <a:pt x="450" y="771"/>
                  <a:pt x="450" y="771"/>
                </a:cubicBezTo>
                <a:cubicBezTo>
                  <a:pt x="445" y="771"/>
                  <a:pt x="445" y="771"/>
                  <a:pt x="445" y="771"/>
                </a:cubicBezTo>
                <a:cubicBezTo>
                  <a:pt x="436" y="772"/>
                  <a:pt x="436" y="772"/>
                  <a:pt x="436" y="772"/>
                </a:cubicBezTo>
                <a:cubicBezTo>
                  <a:pt x="427" y="772"/>
                  <a:pt x="427" y="772"/>
                  <a:pt x="427" y="772"/>
                </a:cubicBezTo>
                <a:cubicBezTo>
                  <a:pt x="424" y="772"/>
                  <a:pt x="421" y="773"/>
                  <a:pt x="418" y="773"/>
                </a:cubicBezTo>
                <a:cubicBezTo>
                  <a:pt x="409" y="773"/>
                  <a:pt x="409" y="773"/>
                  <a:pt x="409" y="773"/>
                </a:cubicBezTo>
                <a:cubicBezTo>
                  <a:pt x="403" y="773"/>
                  <a:pt x="396" y="772"/>
                  <a:pt x="390" y="772"/>
                </a:cubicBezTo>
                <a:cubicBezTo>
                  <a:pt x="366" y="770"/>
                  <a:pt x="341" y="766"/>
                  <a:pt x="317" y="758"/>
                </a:cubicBezTo>
                <a:cubicBezTo>
                  <a:pt x="270" y="744"/>
                  <a:pt x="225" y="719"/>
                  <a:pt x="187" y="686"/>
                </a:cubicBezTo>
                <a:cubicBezTo>
                  <a:pt x="150" y="653"/>
                  <a:pt x="120" y="612"/>
                  <a:pt x="99" y="569"/>
                </a:cubicBezTo>
                <a:cubicBezTo>
                  <a:pt x="89" y="548"/>
                  <a:pt x="81" y="526"/>
                  <a:pt x="75" y="503"/>
                </a:cubicBezTo>
                <a:cubicBezTo>
                  <a:pt x="74" y="498"/>
                  <a:pt x="73" y="492"/>
                  <a:pt x="71" y="487"/>
                </a:cubicBezTo>
                <a:cubicBezTo>
                  <a:pt x="71" y="484"/>
                  <a:pt x="70" y="481"/>
                  <a:pt x="70" y="479"/>
                </a:cubicBezTo>
                <a:cubicBezTo>
                  <a:pt x="69" y="476"/>
                  <a:pt x="69" y="474"/>
                  <a:pt x="68" y="471"/>
                </a:cubicBezTo>
                <a:cubicBezTo>
                  <a:pt x="67" y="467"/>
                  <a:pt x="67" y="467"/>
                  <a:pt x="67" y="467"/>
                </a:cubicBezTo>
                <a:cubicBezTo>
                  <a:pt x="67" y="465"/>
                  <a:pt x="67" y="465"/>
                  <a:pt x="67" y="465"/>
                </a:cubicBezTo>
                <a:cubicBezTo>
                  <a:pt x="67" y="463"/>
                  <a:pt x="67" y="463"/>
                  <a:pt x="67" y="463"/>
                </a:cubicBezTo>
                <a:cubicBezTo>
                  <a:pt x="66" y="460"/>
                  <a:pt x="66" y="457"/>
                  <a:pt x="66" y="454"/>
                </a:cubicBezTo>
                <a:cubicBezTo>
                  <a:pt x="65" y="451"/>
                  <a:pt x="65" y="448"/>
                  <a:pt x="65" y="445"/>
                </a:cubicBezTo>
                <a:cubicBezTo>
                  <a:pt x="65" y="444"/>
                  <a:pt x="65" y="444"/>
                  <a:pt x="65" y="444"/>
                </a:cubicBezTo>
                <a:cubicBezTo>
                  <a:pt x="65" y="443"/>
                  <a:pt x="65" y="443"/>
                  <a:pt x="65" y="443"/>
                </a:cubicBezTo>
                <a:cubicBezTo>
                  <a:pt x="65" y="445"/>
                  <a:pt x="65" y="444"/>
                  <a:pt x="64" y="444"/>
                </a:cubicBezTo>
                <a:cubicBezTo>
                  <a:pt x="64" y="442"/>
                  <a:pt x="64" y="442"/>
                  <a:pt x="64" y="442"/>
                </a:cubicBezTo>
                <a:cubicBezTo>
                  <a:pt x="64" y="438"/>
                  <a:pt x="64" y="438"/>
                  <a:pt x="64" y="438"/>
                </a:cubicBezTo>
                <a:cubicBezTo>
                  <a:pt x="64" y="432"/>
                  <a:pt x="63" y="427"/>
                  <a:pt x="63" y="422"/>
                </a:cubicBezTo>
                <a:cubicBezTo>
                  <a:pt x="63" y="416"/>
                  <a:pt x="63" y="411"/>
                  <a:pt x="63" y="406"/>
                </a:cubicBezTo>
                <a:cubicBezTo>
                  <a:pt x="63" y="395"/>
                  <a:pt x="63" y="385"/>
                  <a:pt x="64" y="375"/>
                </a:cubicBezTo>
                <a:cubicBezTo>
                  <a:pt x="65" y="355"/>
                  <a:pt x="68" y="336"/>
                  <a:pt x="72" y="319"/>
                </a:cubicBezTo>
                <a:cubicBezTo>
                  <a:pt x="73" y="317"/>
                  <a:pt x="73" y="314"/>
                  <a:pt x="74" y="312"/>
                </a:cubicBezTo>
                <a:cubicBezTo>
                  <a:pt x="74" y="310"/>
                  <a:pt x="75" y="308"/>
                  <a:pt x="75" y="306"/>
                </a:cubicBezTo>
                <a:cubicBezTo>
                  <a:pt x="76" y="302"/>
                  <a:pt x="78" y="297"/>
                  <a:pt x="79" y="293"/>
                </a:cubicBezTo>
                <a:cubicBezTo>
                  <a:pt x="80" y="289"/>
                  <a:pt x="81" y="285"/>
                  <a:pt x="82" y="281"/>
                </a:cubicBezTo>
                <a:cubicBezTo>
                  <a:pt x="83" y="279"/>
                  <a:pt x="84" y="277"/>
                  <a:pt x="84" y="276"/>
                </a:cubicBezTo>
                <a:cubicBezTo>
                  <a:pt x="85" y="274"/>
                  <a:pt x="86" y="272"/>
                  <a:pt x="86" y="270"/>
                </a:cubicBezTo>
                <a:cubicBezTo>
                  <a:pt x="88" y="266"/>
                  <a:pt x="89" y="263"/>
                  <a:pt x="90" y="259"/>
                </a:cubicBezTo>
                <a:cubicBezTo>
                  <a:pt x="92" y="255"/>
                  <a:pt x="93" y="252"/>
                  <a:pt x="95" y="249"/>
                </a:cubicBezTo>
                <a:cubicBezTo>
                  <a:pt x="96" y="245"/>
                  <a:pt x="98" y="242"/>
                  <a:pt x="99" y="239"/>
                </a:cubicBezTo>
                <a:cubicBezTo>
                  <a:pt x="101" y="236"/>
                  <a:pt x="102" y="233"/>
                  <a:pt x="103" y="230"/>
                </a:cubicBezTo>
                <a:cubicBezTo>
                  <a:pt x="115" y="206"/>
                  <a:pt x="127" y="188"/>
                  <a:pt x="135" y="176"/>
                </a:cubicBezTo>
                <a:cubicBezTo>
                  <a:pt x="139" y="170"/>
                  <a:pt x="142" y="166"/>
                  <a:pt x="145" y="163"/>
                </a:cubicBezTo>
                <a:cubicBezTo>
                  <a:pt x="147" y="160"/>
                  <a:pt x="148" y="158"/>
                  <a:pt x="148" y="158"/>
                </a:cubicBezTo>
                <a:lnTo>
                  <a:pt x="145" y="156"/>
                </a:lnTo>
                <a:close/>
              </a:path>
            </a:pathLst>
          </a:custGeom>
          <a:solidFill>
            <a:srgbClr val="FCC725"/>
          </a:solidFill>
          <a:ln>
            <a:noFill/>
          </a:ln>
        </p:spPr>
        <p:txBody>
          <a:bodyPr/>
          <a:lstStyle/>
          <a:p>
            <a:pPr defTabSz="514350">
              <a:defRPr/>
            </a:pPr>
            <a:endParaRPr lang="zh-CN" altLang="en-US" sz="1200" kern="0">
              <a:solidFill>
                <a:srgbClr val="5C5C5C"/>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Freeform 11"/>
          <p:cNvSpPr>
            <a:spLocks/>
          </p:cNvSpPr>
          <p:nvPr/>
        </p:nvSpPr>
        <p:spPr bwMode="auto">
          <a:xfrm>
            <a:off x="1814142" y="2205713"/>
            <a:ext cx="2342873" cy="1805993"/>
          </a:xfrm>
          <a:custGeom>
            <a:avLst/>
            <a:gdLst>
              <a:gd name="T0" fmla="*/ 138 w 1067"/>
              <a:gd name="T1" fmla="*/ 12 h 823"/>
              <a:gd name="T2" fmla="*/ 102 w 1067"/>
              <a:gd name="T3" fmla="*/ 51 h 823"/>
              <a:gd name="T4" fmla="*/ 14 w 1067"/>
              <a:gd name="T5" fmla="*/ 223 h 823"/>
              <a:gd name="T6" fmla="*/ 1 w 1067"/>
              <a:gd name="T7" fmla="*/ 304 h 823"/>
              <a:gd name="T8" fmla="*/ 0 w 1067"/>
              <a:gd name="T9" fmla="*/ 321 h 823"/>
              <a:gd name="T10" fmla="*/ 0 w 1067"/>
              <a:gd name="T11" fmla="*/ 339 h 823"/>
              <a:gd name="T12" fmla="*/ 33 w 1067"/>
              <a:gd name="T13" fmla="*/ 509 h 823"/>
              <a:gd name="T14" fmla="*/ 270 w 1067"/>
              <a:gd name="T15" fmla="*/ 766 h 823"/>
              <a:gd name="T16" fmla="*/ 458 w 1067"/>
              <a:gd name="T17" fmla="*/ 820 h 823"/>
              <a:gd name="T18" fmla="*/ 463 w 1067"/>
              <a:gd name="T19" fmla="*/ 821 h 823"/>
              <a:gd name="T20" fmla="*/ 466 w 1067"/>
              <a:gd name="T21" fmla="*/ 821 h 823"/>
              <a:gd name="T22" fmla="*/ 480 w 1067"/>
              <a:gd name="T23" fmla="*/ 822 h 823"/>
              <a:gd name="T24" fmla="*/ 485 w 1067"/>
              <a:gd name="T25" fmla="*/ 822 h 823"/>
              <a:gd name="T26" fmla="*/ 512 w 1067"/>
              <a:gd name="T27" fmla="*/ 823 h 823"/>
              <a:gd name="T28" fmla="*/ 524 w 1067"/>
              <a:gd name="T29" fmla="*/ 822 h 823"/>
              <a:gd name="T30" fmla="*/ 572 w 1067"/>
              <a:gd name="T31" fmla="*/ 819 h 823"/>
              <a:gd name="T32" fmla="*/ 619 w 1067"/>
              <a:gd name="T33" fmla="*/ 811 h 823"/>
              <a:gd name="T34" fmla="*/ 809 w 1067"/>
              <a:gd name="T35" fmla="*/ 731 h 823"/>
              <a:gd name="T36" fmla="*/ 940 w 1067"/>
              <a:gd name="T37" fmla="*/ 611 h 823"/>
              <a:gd name="T38" fmla="*/ 958 w 1067"/>
              <a:gd name="T39" fmla="*/ 588 h 823"/>
              <a:gd name="T40" fmla="*/ 988 w 1067"/>
              <a:gd name="T41" fmla="*/ 542 h 823"/>
              <a:gd name="T42" fmla="*/ 1012 w 1067"/>
              <a:gd name="T43" fmla="*/ 496 h 823"/>
              <a:gd name="T44" fmla="*/ 1056 w 1067"/>
              <a:gd name="T45" fmla="*/ 366 h 823"/>
              <a:gd name="T46" fmla="*/ 1064 w 1067"/>
              <a:gd name="T47" fmla="*/ 315 h 823"/>
              <a:gd name="T48" fmla="*/ 691 w 1067"/>
              <a:gd name="T49" fmla="*/ 288 h 823"/>
              <a:gd name="T50" fmla="*/ 695 w 1067"/>
              <a:gd name="T51" fmla="*/ 311 h 823"/>
              <a:gd name="T52" fmla="*/ 696 w 1067"/>
              <a:gd name="T53" fmla="*/ 328 h 823"/>
              <a:gd name="T54" fmla="*/ 690 w 1067"/>
              <a:gd name="T55" fmla="*/ 390 h 823"/>
              <a:gd name="T56" fmla="*/ 686 w 1067"/>
              <a:gd name="T57" fmla="*/ 405 h 823"/>
              <a:gd name="T58" fmla="*/ 677 w 1067"/>
              <a:gd name="T59" fmla="*/ 429 h 823"/>
              <a:gd name="T60" fmla="*/ 673 w 1067"/>
              <a:gd name="T61" fmla="*/ 437 h 823"/>
              <a:gd name="T62" fmla="*/ 629 w 1067"/>
              <a:gd name="T63" fmla="*/ 504 h 823"/>
              <a:gd name="T64" fmla="*/ 509 w 1067"/>
              <a:gd name="T65" fmla="*/ 583 h 823"/>
              <a:gd name="T66" fmla="*/ 493 w 1067"/>
              <a:gd name="T67" fmla="*/ 588 h 823"/>
              <a:gd name="T68" fmla="*/ 484 w 1067"/>
              <a:gd name="T69" fmla="*/ 590 h 823"/>
              <a:gd name="T70" fmla="*/ 477 w 1067"/>
              <a:gd name="T71" fmla="*/ 592 h 823"/>
              <a:gd name="T72" fmla="*/ 470 w 1067"/>
              <a:gd name="T73" fmla="*/ 593 h 823"/>
              <a:gd name="T74" fmla="*/ 458 w 1067"/>
              <a:gd name="T75" fmla="*/ 595 h 823"/>
              <a:gd name="T76" fmla="*/ 459 w 1067"/>
              <a:gd name="T77" fmla="*/ 595 h 823"/>
              <a:gd name="T78" fmla="*/ 455 w 1067"/>
              <a:gd name="T79" fmla="*/ 595 h 823"/>
              <a:gd name="T80" fmla="*/ 229 w 1067"/>
              <a:gd name="T81" fmla="*/ 541 h 823"/>
              <a:gd name="T82" fmla="*/ 89 w 1067"/>
              <a:gd name="T83" fmla="*/ 344 h 823"/>
              <a:gd name="T84" fmla="*/ 84 w 1067"/>
              <a:gd name="T85" fmla="*/ 323 h 823"/>
              <a:gd name="T86" fmla="*/ 81 w 1067"/>
              <a:gd name="T87" fmla="*/ 310 h 823"/>
              <a:gd name="T88" fmla="*/ 79 w 1067"/>
              <a:gd name="T89" fmla="*/ 294 h 823"/>
              <a:gd name="T90" fmla="*/ 78 w 1067"/>
              <a:gd name="T91" fmla="*/ 288 h 823"/>
              <a:gd name="T92" fmla="*/ 78 w 1067"/>
              <a:gd name="T93" fmla="*/ 288 h 823"/>
              <a:gd name="T94" fmla="*/ 75 w 1067"/>
              <a:gd name="T95" fmla="*/ 232 h 823"/>
              <a:gd name="T96" fmla="*/ 118 w 1067"/>
              <a:gd name="T97" fmla="*/ 62 h 823"/>
              <a:gd name="T98" fmla="*/ 144 w 1067"/>
              <a:gd name="T99" fmla="*/ 17 h 823"/>
              <a:gd name="T100" fmla="*/ 152 w 1067"/>
              <a:gd name="T101" fmla="*/ 0 h 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67" h="823">
                <a:moveTo>
                  <a:pt x="152" y="0"/>
                </a:moveTo>
                <a:cubicBezTo>
                  <a:pt x="152" y="0"/>
                  <a:pt x="147" y="4"/>
                  <a:pt x="138" y="12"/>
                </a:cubicBezTo>
                <a:cubicBezTo>
                  <a:pt x="134" y="16"/>
                  <a:pt x="129" y="22"/>
                  <a:pt x="122" y="28"/>
                </a:cubicBezTo>
                <a:cubicBezTo>
                  <a:pt x="116" y="34"/>
                  <a:pt x="109" y="42"/>
                  <a:pt x="102" y="51"/>
                </a:cubicBezTo>
                <a:cubicBezTo>
                  <a:pt x="87" y="68"/>
                  <a:pt x="70" y="91"/>
                  <a:pt x="55" y="120"/>
                </a:cubicBezTo>
                <a:cubicBezTo>
                  <a:pt x="39" y="148"/>
                  <a:pt x="24" y="183"/>
                  <a:pt x="14" y="223"/>
                </a:cubicBezTo>
                <a:cubicBezTo>
                  <a:pt x="9" y="243"/>
                  <a:pt x="5" y="265"/>
                  <a:pt x="2" y="287"/>
                </a:cubicBezTo>
                <a:cubicBezTo>
                  <a:pt x="2" y="293"/>
                  <a:pt x="1" y="298"/>
                  <a:pt x="1" y="304"/>
                </a:cubicBezTo>
                <a:cubicBezTo>
                  <a:pt x="1" y="306"/>
                  <a:pt x="0" y="309"/>
                  <a:pt x="0" y="312"/>
                </a:cubicBezTo>
                <a:cubicBezTo>
                  <a:pt x="0" y="315"/>
                  <a:pt x="0" y="318"/>
                  <a:pt x="0" y="321"/>
                </a:cubicBezTo>
                <a:cubicBezTo>
                  <a:pt x="0" y="324"/>
                  <a:pt x="0" y="327"/>
                  <a:pt x="0" y="330"/>
                </a:cubicBezTo>
                <a:cubicBezTo>
                  <a:pt x="0" y="333"/>
                  <a:pt x="0" y="336"/>
                  <a:pt x="0" y="339"/>
                </a:cubicBezTo>
                <a:cubicBezTo>
                  <a:pt x="0" y="345"/>
                  <a:pt x="0" y="351"/>
                  <a:pt x="0" y="357"/>
                </a:cubicBezTo>
                <a:cubicBezTo>
                  <a:pt x="3" y="406"/>
                  <a:pt x="13" y="458"/>
                  <a:pt x="33" y="509"/>
                </a:cubicBezTo>
                <a:cubicBezTo>
                  <a:pt x="54" y="561"/>
                  <a:pt x="84" y="611"/>
                  <a:pt x="124" y="655"/>
                </a:cubicBezTo>
                <a:cubicBezTo>
                  <a:pt x="164" y="700"/>
                  <a:pt x="214" y="738"/>
                  <a:pt x="270" y="766"/>
                </a:cubicBezTo>
                <a:cubicBezTo>
                  <a:pt x="326" y="795"/>
                  <a:pt x="389" y="814"/>
                  <a:pt x="452" y="820"/>
                </a:cubicBezTo>
                <a:cubicBezTo>
                  <a:pt x="458" y="820"/>
                  <a:pt x="458" y="820"/>
                  <a:pt x="458" y="820"/>
                </a:cubicBezTo>
                <a:cubicBezTo>
                  <a:pt x="459" y="821"/>
                  <a:pt x="459" y="821"/>
                  <a:pt x="459" y="821"/>
                </a:cubicBezTo>
                <a:cubicBezTo>
                  <a:pt x="457" y="821"/>
                  <a:pt x="463" y="821"/>
                  <a:pt x="463" y="821"/>
                </a:cubicBezTo>
                <a:cubicBezTo>
                  <a:pt x="464" y="821"/>
                  <a:pt x="464" y="821"/>
                  <a:pt x="464" y="821"/>
                </a:cubicBezTo>
                <a:cubicBezTo>
                  <a:pt x="466" y="821"/>
                  <a:pt x="466" y="821"/>
                  <a:pt x="466" y="821"/>
                </a:cubicBezTo>
                <a:cubicBezTo>
                  <a:pt x="476" y="822"/>
                  <a:pt x="476" y="822"/>
                  <a:pt x="476" y="822"/>
                </a:cubicBezTo>
                <a:cubicBezTo>
                  <a:pt x="480" y="822"/>
                  <a:pt x="480" y="822"/>
                  <a:pt x="480" y="822"/>
                </a:cubicBezTo>
                <a:cubicBezTo>
                  <a:pt x="483" y="822"/>
                  <a:pt x="483" y="822"/>
                  <a:pt x="483" y="822"/>
                </a:cubicBezTo>
                <a:cubicBezTo>
                  <a:pt x="483" y="822"/>
                  <a:pt x="484" y="822"/>
                  <a:pt x="485" y="822"/>
                </a:cubicBezTo>
                <a:cubicBezTo>
                  <a:pt x="499" y="823"/>
                  <a:pt x="499" y="823"/>
                  <a:pt x="499" y="823"/>
                </a:cubicBezTo>
                <a:cubicBezTo>
                  <a:pt x="512" y="823"/>
                  <a:pt x="512" y="823"/>
                  <a:pt x="512" y="823"/>
                </a:cubicBezTo>
                <a:cubicBezTo>
                  <a:pt x="514" y="823"/>
                  <a:pt x="516" y="823"/>
                  <a:pt x="518" y="823"/>
                </a:cubicBezTo>
                <a:cubicBezTo>
                  <a:pt x="524" y="822"/>
                  <a:pt x="524" y="822"/>
                  <a:pt x="524" y="822"/>
                </a:cubicBezTo>
                <a:cubicBezTo>
                  <a:pt x="532" y="822"/>
                  <a:pt x="540" y="822"/>
                  <a:pt x="548" y="821"/>
                </a:cubicBezTo>
                <a:cubicBezTo>
                  <a:pt x="556" y="820"/>
                  <a:pt x="564" y="820"/>
                  <a:pt x="572" y="819"/>
                </a:cubicBezTo>
                <a:cubicBezTo>
                  <a:pt x="579" y="818"/>
                  <a:pt x="587" y="817"/>
                  <a:pt x="595" y="816"/>
                </a:cubicBezTo>
                <a:cubicBezTo>
                  <a:pt x="603" y="814"/>
                  <a:pt x="611" y="813"/>
                  <a:pt x="619" y="811"/>
                </a:cubicBezTo>
                <a:cubicBezTo>
                  <a:pt x="626" y="810"/>
                  <a:pt x="634" y="808"/>
                  <a:pt x="642" y="806"/>
                </a:cubicBezTo>
                <a:cubicBezTo>
                  <a:pt x="702" y="790"/>
                  <a:pt x="760" y="764"/>
                  <a:pt x="809" y="731"/>
                </a:cubicBezTo>
                <a:cubicBezTo>
                  <a:pt x="858" y="699"/>
                  <a:pt x="900" y="660"/>
                  <a:pt x="934" y="619"/>
                </a:cubicBezTo>
                <a:cubicBezTo>
                  <a:pt x="936" y="616"/>
                  <a:pt x="938" y="614"/>
                  <a:pt x="940" y="611"/>
                </a:cubicBezTo>
                <a:cubicBezTo>
                  <a:pt x="942" y="609"/>
                  <a:pt x="944" y="606"/>
                  <a:pt x="946" y="604"/>
                </a:cubicBezTo>
                <a:cubicBezTo>
                  <a:pt x="950" y="598"/>
                  <a:pt x="954" y="593"/>
                  <a:pt x="958" y="588"/>
                </a:cubicBezTo>
                <a:cubicBezTo>
                  <a:pt x="965" y="578"/>
                  <a:pt x="972" y="568"/>
                  <a:pt x="979" y="557"/>
                </a:cubicBezTo>
                <a:cubicBezTo>
                  <a:pt x="982" y="552"/>
                  <a:pt x="985" y="547"/>
                  <a:pt x="988" y="542"/>
                </a:cubicBezTo>
                <a:cubicBezTo>
                  <a:pt x="991" y="536"/>
                  <a:pt x="994" y="531"/>
                  <a:pt x="997" y="526"/>
                </a:cubicBezTo>
                <a:cubicBezTo>
                  <a:pt x="1002" y="516"/>
                  <a:pt x="1007" y="506"/>
                  <a:pt x="1012" y="496"/>
                </a:cubicBezTo>
                <a:cubicBezTo>
                  <a:pt x="1031" y="456"/>
                  <a:pt x="1043" y="419"/>
                  <a:pt x="1050" y="388"/>
                </a:cubicBezTo>
                <a:cubicBezTo>
                  <a:pt x="1053" y="380"/>
                  <a:pt x="1054" y="373"/>
                  <a:pt x="1056" y="366"/>
                </a:cubicBezTo>
                <a:cubicBezTo>
                  <a:pt x="1057" y="359"/>
                  <a:pt x="1059" y="352"/>
                  <a:pt x="1059" y="346"/>
                </a:cubicBezTo>
                <a:cubicBezTo>
                  <a:pt x="1061" y="334"/>
                  <a:pt x="1063" y="323"/>
                  <a:pt x="1064" y="315"/>
                </a:cubicBezTo>
                <a:cubicBezTo>
                  <a:pt x="1066" y="297"/>
                  <a:pt x="1067" y="288"/>
                  <a:pt x="1067" y="288"/>
                </a:cubicBezTo>
                <a:cubicBezTo>
                  <a:pt x="691" y="288"/>
                  <a:pt x="691" y="288"/>
                  <a:pt x="691" y="288"/>
                </a:cubicBezTo>
                <a:cubicBezTo>
                  <a:pt x="691" y="288"/>
                  <a:pt x="692" y="292"/>
                  <a:pt x="693" y="299"/>
                </a:cubicBezTo>
                <a:cubicBezTo>
                  <a:pt x="694" y="302"/>
                  <a:pt x="694" y="306"/>
                  <a:pt x="695" y="311"/>
                </a:cubicBezTo>
                <a:cubicBezTo>
                  <a:pt x="695" y="314"/>
                  <a:pt x="695" y="316"/>
                  <a:pt x="695" y="319"/>
                </a:cubicBezTo>
                <a:cubicBezTo>
                  <a:pt x="696" y="322"/>
                  <a:pt x="696" y="325"/>
                  <a:pt x="696" y="328"/>
                </a:cubicBezTo>
                <a:cubicBezTo>
                  <a:pt x="696" y="341"/>
                  <a:pt x="696" y="357"/>
                  <a:pt x="693" y="376"/>
                </a:cubicBezTo>
                <a:cubicBezTo>
                  <a:pt x="692" y="380"/>
                  <a:pt x="691" y="385"/>
                  <a:pt x="690" y="390"/>
                </a:cubicBezTo>
                <a:cubicBezTo>
                  <a:pt x="689" y="392"/>
                  <a:pt x="688" y="395"/>
                  <a:pt x="688" y="398"/>
                </a:cubicBezTo>
                <a:cubicBezTo>
                  <a:pt x="687" y="400"/>
                  <a:pt x="686" y="403"/>
                  <a:pt x="686" y="405"/>
                </a:cubicBezTo>
                <a:cubicBezTo>
                  <a:pt x="684" y="410"/>
                  <a:pt x="682" y="415"/>
                  <a:pt x="680" y="421"/>
                </a:cubicBezTo>
                <a:cubicBezTo>
                  <a:pt x="679" y="424"/>
                  <a:pt x="678" y="426"/>
                  <a:pt x="677" y="429"/>
                </a:cubicBezTo>
                <a:cubicBezTo>
                  <a:pt x="677" y="430"/>
                  <a:pt x="676" y="432"/>
                  <a:pt x="675" y="433"/>
                </a:cubicBezTo>
                <a:cubicBezTo>
                  <a:pt x="675" y="434"/>
                  <a:pt x="674" y="436"/>
                  <a:pt x="673" y="437"/>
                </a:cubicBezTo>
                <a:cubicBezTo>
                  <a:pt x="669" y="448"/>
                  <a:pt x="662" y="459"/>
                  <a:pt x="655" y="471"/>
                </a:cubicBezTo>
                <a:cubicBezTo>
                  <a:pt x="648" y="482"/>
                  <a:pt x="639" y="493"/>
                  <a:pt x="629" y="504"/>
                </a:cubicBezTo>
                <a:cubicBezTo>
                  <a:pt x="610" y="526"/>
                  <a:pt x="585" y="546"/>
                  <a:pt x="556" y="562"/>
                </a:cubicBezTo>
                <a:cubicBezTo>
                  <a:pt x="541" y="571"/>
                  <a:pt x="525" y="578"/>
                  <a:pt x="509" y="583"/>
                </a:cubicBezTo>
                <a:cubicBezTo>
                  <a:pt x="504" y="585"/>
                  <a:pt x="500" y="586"/>
                  <a:pt x="496" y="587"/>
                </a:cubicBezTo>
                <a:cubicBezTo>
                  <a:pt x="493" y="588"/>
                  <a:pt x="493" y="588"/>
                  <a:pt x="493" y="588"/>
                </a:cubicBezTo>
                <a:cubicBezTo>
                  <a:pt x="491" y="588"/>
                  <a:pt x="490" y="589"/>
                  <a:pt x="489" y="589"/>
                </a:cubicBezTo>
                <a:cubicBezTo>
                  <a:pt x="484" y="590"/>
                  <a:pt x="484" y="590"/>
                  <a:pt x="484" y="590"/>
                </a:cubicBezTo>
                <a:cubicBezTo>
                  <a:pt x="479" y="592"/>
                  <a:pt x="479" y="592"/>
                  <a:pt x="479" y="592"/>
                </a:cubicBezTo>
                <a:cubicBezTo>
                  <a:pt x="478" y="592"/>
                  <a:pt x="478" y="592"/>
                  <a:pt x="477" y="592"/>
                </a:cubicBezTo>
                <a:cubicBezTo>
                  <a:pt x="474" y="593"/>
                  <a:pt x="474" y="593"/>
                  <a:pt x="474" y="593"/>
                </a:cubicBezTo>
                <a:cubicBezTo>
                  <a:pt x="470" y="593"/>
                  <a:pt x="470" y="593"/>
                  <a:pt x="470" y="593"/>
                </a:cubicBezTo>
                <a:cubicBezTo>
                  <a:pt x="460" y="594"/>
                  <a:pt x="460" y="594"/>
                  <a:pt x="460" y="594"/>
                </a:cubicBezTo>
                <a:cubicBezTo>
                  <a:pt x="458" y="595"/>
                  <a:pt x="458" y="595"/>
                  <a:pt x="458" y="595"/>
                </a:cubicBezTo>
                <a:cubicBezTo>
                  <a:pt x="457" y="595"/>
                  <a:pt x="457" y="595"/>
                  <a:pt x="457" y="595"/>
                </a:cubicBezTo>
                <a:cubicBezTo>
                  <a:pt x="456" y="595"/>
                  <a:pt x="462" y="595"/>
                  <a:pt x="459" y="595"/>
                </a:cubicBezTo>
                <a:cubicBezTo>
                  <a:pt x="459" y="595"/>
                  <a:pt x="459" y="595"/>
                  <a:pt x="459" y="595"/>
                </a:cubicBezTo>
                <a:cubicBezTo>
                  <a:pt x="455" y="595"/>
                  <a:pt x="455" y="595"/>
                  <a:pt x="455" y="595"/>
                </a:cubicBezTo>
                <a:cubicBezTo>
                  <a:pt x="418" y="601"/>
                  <a:pt x="379" y="599"/>
                  <a:pt x="340" y="590"/>
                </a:cubicBezTo>
                <a:cubicBezTo>
                  <a:pt x="301" y="581"/>
                  <a:pt x="263" y="564"/>
                  <a:pt x="229" y="541"/>
                </a:cubicBezTo>
                <a:cubicBezTo>
                  <a:pt x="195" y="517"/>
                  <a:pt x="165" y="487"/>
                  <a:pt x="141" y="454"/>
                </a:cubicBezTo>
                <a:cubicBezTo>
                  <a:pt x="117" y="420"/>
                  <a:pt x="100" y="382"/>
                  <a:pt x="89" y="344"/>
                </a:cubicBezTo>
                <a:cubicBezTo>
                  <a:pt x="88" y="339"/>
                  <a:pt x="87" y="335"/>
                  <a:pt x="85" y="330"/>
                </a:cubicBezTo>
                <a:cubicBezTo>
                  <a:pt x="85" y="327"/>
                  <a:pt x="84" y="325"/>
                  <a:pt x="84" y="323"/>
                </a:cubicBezTo>
                <a:cubicBezTo>
                  <a:pt x="83" y="321"/>
                  <a:pt x="83" y="318"/>
                  <a:pt x="82" y="316"/>
                </a:cubicBezTo>
                <a:cubicBezTo>
                  <a:pt x="82" y="314"/>
                  <a:pt x="81" y="312"/>
                  <a:pt x="81" y="310"/>
                </a:cubicBezTo>
                <a:cubicBezTo>
                  <a:pt x="80" y="307"/>
                  <a:pt x="80" y="304"/>
                  <a:pt x="80" y="302"/>
                </a:cubicBezTo>
                <a:cubicBezTo>
                  <a:pt x="79" y="299"/>
                  <a:pt x="79" y="297"/>
                  <a:pt x="79" y="294"/>
                </a:cubicBezTo>
                <a:cubicBezTo>
                  <a:pt x="78" y="290"/>
                  <a:pt x="78" y="290"/>
                  <a:pt x="78" y="290"/>
                </a:cubicBezTo>
                <a:cubicBezTo>
                  <a:pt x="78" y="288"/>
                  <a:pt x="78" y="288"/>
                  <a:pt x="78" y="288"/>
                </a:cubicBezTo>
                <a:cubicBezTo>
                  <a:pt x="78" y="288"/>
                  <a:pt x="78" y="288"/>
                  <a:pt x="78" y="288"/>
                </a:cubicBezTo>
                <a:cubicBezTo>
                  <a:pt x="78" y="287"/>
                  <a:pt x="78" y="288"/>
                  <a:pt x="78" y="288"/>
                </a:cubicBezTo>
                <a:cubicBezTo>
                  <a:pt x="78" y="287"/>
                  <a:pt x="78" y="287"/>
                  <a:pt x="78" y="287"/>
                </a:cubicBezTo>
                <a:cubicBezTo>
                  <a:pt x="75" y="268"/>
                  <a:pt x="75" y="250"/>
                  <a:pt x="75" y="232"/>
                </a:cubicBezTo>
                <a:cubicBezTo>
                  <a:pt x="76" y="196"/>
                  <a:pt x="81" y="163"/>
                  <a:pt x="90" y="134"/>
                </a:cubicBezTo>
                <a:cubicBezTo>
                  <a:pt x="98" y="106"/>
                  <a:pt x="108" y="81"/>
                  <a:pt x="118" y="62"/>
                </a:cubicBezTo>
                <a:cubicBezTo>
                  <a:pt x="123" y="52"/>
                  <a:pt x="128" y="43"/>
                  <a:pt x="133" y="36"/>
                </a:cubicBezTo>
                <a:cubicBezTo>
                  <a:pt x="137" y="29"/>
                  <a:pt x="141" y="22"/>
                  <a:pt x="144" y="17"/>
                </a:cubicBezTo>
                <a:cubicBezTo>
                  <a:pt x="151" y="8"/>
                  <a:pt x="155" y="2"/>
                  <a:pt x="155" y="2"/>
                </a:cubicBezTo>
                <a:lnTo>
                  <a:pt x="152" y="0"/>
                </a:lnTo>
                <a:close/>
              </a:path>
            </a:pathLst>
          </a:custGeom>
          <a:solidFill>
            <a:srgbClr val="1C8EE4"/>
          </a:solidFill>
          <a:ln>
            <a:noFill/>
          </a:ln>
        </p:spPr>
        <p:txBody>
          <a:bodyPr/>
          <a:lstStyle/>
          <a:p>
            <a:pPr defTabSz="514350">
              <a:defRPr/>
            </a:pPr>
            <a:endParaRPr lang="zh-CN" altLang="en-US" sz="1200" kern="0">
              <a:solidFill>
                <a:srgbClr val="5C5C5C"/>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Freeform 12"/>
          <p:cNvSpPr>
            <a:spLocks/>
          </p:cNvSpPr>
          <p:nvPr/>
        </p:nvSpPr>
        <p:spPr bwMode="auto">
          <a:xfrm>
            <a:off x="1781816" y="2205713"/>
            <a:ext cx="1745559" cy="1894536"/>
          </a:xfrm>
          <a:custGeom>
            <a:avLst/>
            <a:gdLst>
              <a:gd name="T0" fmla="*/ 144 w 795"/>
              <a:gd name="T1" fmla="*/ 20 h 863"/>
              <a:gd name="T2" fmla="*/ 87 w 795"/>
              <a:gd name="T3" fmla="*/ 83 h 863"/>
              <a:gd name="T4" fmla="*/ 7 w 795"/>
              <a:gd name="T5" fmla="*/ 276 h 863"/>
              <a:gd name="T6" fmla="*/ 5 w 795"/>
              <a:gd name="T7" fmla="*/ 288 h 863"/>
              <a:gd name="T8" fmla="*/ 4 w 795"/>
              <a:gd name="T9" fmla="*/ 291 h 863"/>
              <a:gd name="T10" fmla="*/ 2 w 795"/>
              <a:gd name="T11" fmla="*/ 314 h 863"/>
              <a:gd name="T12" fmla="*/ 0 w 795"/>
              <a:gd name="T13" fmla="*/ 337 h 863"/>
              <a:gd name="T14" fmla="*/ 0 w 795"/>
              <a:gd name="T15" fmla="*/ 364 h 863"/>
              <a:gd name="T16" fmla="*/ 6 w 795"/>
              <a:gd name="T17" fmla="*/ 426 h 863"/>
              <a:gd name="T18" fmla="*/ 12 w 795"/>
              <a:gd name="T19" fmla="*/ 458 h 863"/>
              <a:gd name="T20" fmla="*/ 20 w 795"/>
              <a:gd name="T21" fmla="*/ 490 h 863"/>
              <a:gd name="T22" fmla="*/ 167 w 795"/>
              <a:gd name="T23" fmla="*/ 722 h 863"/>
              <a:gd name="T24" fmla="*/ 443 w 795"/>
              <a:gd name="T25" fmla="*/ 855 h 863"/>
              <a:gd name="T26" fmla="*/ 471 w 795"/>
              <a:gd name="T27" fmla="*/ 859 h 863"/>
              <a:gd name="T28" fmla="*/ 474 w 795"/>
              <a:gd name="T29" fmla="*/ 860 h 863"/>
              <a:gd name="T30" fmla="*/ 508 w 795"/>
              <a:gd name="T31" fmla="*/ 863 h 863"/>
              <a:gd name="T32" fmla="*/ 511 w 795"/>
              <a:gd name="T33" fmla="*/ 863 h 863"/>
              <a:gd name="T34" fmla="*/ 549 w 795"/>
              <a:gd name="T35" fmla="*/ 863 h 863"/>
              <a:gd name="T36" fmla="*/ 592 w 795"/>
              <a:gd name="T37" fmla="*/ 861 h 863"/>
              <a:gd name="T38" fmla="*/ 618 w 795"/>
              <a:gd name="T39" fmla="*/ 858 h 863"/>
              <a:gd name="T40" fmla="*/ 677 w 795"/>
              <a:gd name="T41" fmla="*/ 847 h 863"/>
              <a:gd name="T42" fmla="*/ 725 w 795"/>
              <a:gd name="T43" fmla="*/ 833 h 863"/>
              <a:gd name="T44" fmla="*/ 795 w 795"/>
              <a:gd name="T45" fmla="*/ 804 h 863"/>
              <a:gd name="T46" fmla="*/ 584 w 795"/>
              <a:gd name="T47" fmla="*/ 497 h 863"/>
              <a:gd name="T48" fmla="*/ 562 w 795"/>
              <a:gd name="T49" fmla="*/ 516 h 863"/>
              <a:gd name="T50" fmla="*/ 546 w 795"/>
              <a:gd name="T51" fmla="*/ 527 h 863"/>
              <a:gd name="T52" fmla="*/ 529 w 795"/>
              <a:gd name="T53" fmla="*/ 536 h 863"/>
              <a:gd name="T54" fmla="*/ 509 w 795"/>
              <a:gd name="T55" fmla="*/ 545 h 863"/>
              <a:gd name="T56" fmla="*/ 499 w 795"/>
              <a:gd name="T57" fmla="*/ 550 h 863"/>
              <a:gd name="T58" fmla="*/ 497 w 795"/>
              <a:gd name="T59" fmla="*/ 551 h 863"/>
              <a:gd name="T60" fmla="*/ 474 w 795"/>
              <a:gd name="T61" fmla="*/ 556 h 863"/>
              <a:gd name="T62" fmla="*/ 473 w 795"/>
              <a:gd name="T63" fmla="*/ 556 h 863"/>
              <a:gd name="T64" fmla="*/ 459 w 795"/>
              <a:gd name="T65" fmla="*/ 559 h 863"/>
              <a:gd name="T66" fmla="*/ 297 w 795"/>
              <a:gd name="T67" fmla="*/ 539 h 863"/>
              <a:gd name="T68" fmla="*/ 162 w 795"/>
              <a:gd name="T69" fmla="*/ 427 h 863"/>
              <a:gd name="T70" fmla="*/ 149 w 795"/>
              <a:gd name="T71" fmla="*/ 408 h 863"/>
              <a:gd name="T72" fmla="*/ 138 w 795"/>
              <a:gd name="T73" fmla="*/ 387 h 863"/>
              <a:gd name="T74" fmla="*/ 120 w 795"/>
              <a:gd name="T75" fmla="*/ 345 h 863"/>
              <a:gd name="T76" fmla="*/ 114 w 795"/>
              <a:gd name="T77" fmla="*/ 325 h 863"/>
              <a:gd name="T78" fmla="*/ 110 w 795"/>
              <a:gd name="T79" fmla="*/ 310 h 863"/>
              <a:gd name="T80" fmla="*/ 106 w 795"/>
              <a:gd name="T81" fmla="*/ 288 h 863"/>
              <a:gd name="T82" fmla="*/ 105 w 795"/>
              <a:gd name="T83" fmla="*/ 288 h 863"/>
              <a:gd name="T84" fmla="*/ 104 w 795"/>
              <a:gd name="T85" fmla="*/ 278 h 863"/>
              <a:gd name="T86" fmla="*/ 121 w 795"/>
              <a:gd name="T87" fmla="*/ 100 h 863"/>
              <a:gd name="T88" fmla="*/ 154 w 795"/>
              <a:gd name="T89" fmla="*/ 28 h 863"/>
              <a:gd name="T90" fmla="*/ 167 w 795"/>
              <a:gd name="T91"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95" h="863">
                <a:moveTo>
                  <a:pt x="167" y="0"/>
                </a:moveTo>
                <a:cubicBezTo>
                  <a:pt x="167" y="0"/>
                  <a:pt x="164" y="3"/>
                  <a:pt x="157" y="9"/>
                </a:cubicBezTo>
                <a:cubicBezTo>
                  <a:pt x="153" y="11"/>
                  <a:pt x="149" y="15"/>
                  <a:pt x="144" y="20"/>
                </a:cubicBezTo>
                <a:cubicBezTo>
                  <a:pt x="142" y="22"/>
                  <a:pt x="139" y="24"/>
                  <a:pt x="136" y="27"/>
                </a:cubicBezTo>
                <a:cubicBezTo>
                  <a:pt x="134" y="30"/>
                  <a:pt x="131" y="32"/>
                  <a:pt x="128" y="35"/>
                </a:cubicBezTo>
                <a:cubicBezTo>
                  <a:pt x="116" y="48"/>
                  <a:pt x="101" y="63"/>
                  <a:pt x="87" y="83"/>
                </a:cubicBezTo>
                <a:cubicBezTo>
                  <a:pt x="73" y="102"/>
                  <a:pt x="58" y="126"/>
                  <a:pt x="45" y="154"/>
                </a:cubicBezTo>
                <a:cubicBezTo>
                  <a:pt x="31" y="181"/>
                  <a:pt x="20" y="213"/>
                  <a:pt x="12" y="249"/>
                </a:cubicBezTo>
                <a:cubicBezTo>
                  <a:pt x="10" y="257"/>
                  <a:pt x="8" y="266"/>
                  <a:pt x="7" y="276"/>
                </a:cubicBezTo>
                <a:cubicBezTo>
                  <a:pt x="6" y="278"/>
                  <a:pt x="6" y="280"/>
                  <a:pt x="5" y="283"/>
                </a:cubicBezTo>
                <a:cubicBezTo>
                  <a:pt x="5" y="286"/>
                  <a:pt x="5" y="286"/>
                  <a:pt x="5" y="286"/>
                </a:cubicBezTo>
                <a:cubicBezTo>
                  <a:pt x="5" y="288"/>
                  <a:pt x="5" y="288"/>
                  <a:pt x="5" y="288"/>
                </a:cubicBezTo>
                <a:cubicBezTo>
                  <a:pt x="5" y="289"/>
                  <a:pt x="4" y="287"/>
                  <a:pt x="4" y="290"/>
                </a:cubicBezTo>
                <a:cubicBezTo>
                  <a:pt x="4" y="290"/>
                  <a:pt x="4" y="290"/>
                  <a:pt x="4" y="290"/>
                </a:cubicBezTo>
                <a:cubicBezTo>
                  <a:pt x="4" y="291"/>
                  <a:pt x="4" y="291"/>
                  <a:pt x="4" y="291"/>
                </a:cubicBezTo>
                <a:cubicBezTo>
                  <a:pt x="4" y="295"/>
                  <a:pt x="3" y="299"/>
                  <a:pt x="3" y="304"/>
                </a:cubicBezTo>
                <a:cubicBezTo>
                  <a:pt x="2" y="310"/>
                  <a:pt x="2" y="310"/>
                  <a:pt x="2" y="310"/>
                </a:cubicBezTo>
                <a:cubicBezTo>
                  <a:pt x="2" y="311"/>
                  <a:pt x="2" y="312"/>
                  <a:pt x="2" y="314"/>
                </a:cubicBezTo>
                <a:cubicBezTo>
                  <a:pt x="1" y="317"/>
                  <a:pt x="1" y="317"/>
                  <a:pt x="1" y="317"/>
                </a:cubicBezTo>
                <a:cubicBezTo>
                  <a:pt x="1" y="323"/>
                  <a:pt x="1" y="328"/>
                  <a:pt x="1" y="333"/>
                </a:cubicBezTo>
                <a:cubicBezTo>
                  <a:pt x="0" y="337"/>
                  <a:pt x="0" y="337"/>
                  <a:pt x="0" y="337"/>
                </a:cubicBezTo>
                <a:cubicBezTo>
                  <a:pt x="0" y="341"/>
                  <a:pt x="0" y="341"/>
                  <a:pt x="0" y="341"/>
                </a:cubicBezTo>
                <a:cubicBezTo>
                  <a:pt x="0" y="348"/>
                  <a:pt x="0" y="348"/>
                  <a:pt x="0" y="348"/>
                </a:cubicBezTo>
                <a:cubicBezTo>
                  <a:pt x="0" y="353"/>
                  <a:pt x="0" y="358"/>
                  <a:pt x="0" y="364"/>
                </a:cubicBezTo>
                <a:cubicBezTo>
                  <a:pt x="1" y="374"/>
                  <a:pt x="1" y="384"/>
                  <a:pt x="2" y="395"/>
                </a:cubicBezTo>
                <a:cubicBezTo>
                  <a:pt x="3" y="400"/>
                  <a:pt x="3" y="405"/>
                  <a:pt x="4" y="410"/>
                </a:cubicBezTo>
                <a:cubicBezTo>
                  <a:pt x="4" y="415"/>
                  <a:pt x="5" y="421"/>
                  <a:pt x="6" y="426"/>
                </a:cubicBezTo>
                <a:cubicBezTo>
                  <a:pt x="7" y="434"/>
                  <a:pt x="7" y="434"/>
                  <a:pt x="7" y="434"/>
                </a:cubicBezTo>
                <a:cubicBezTo>
                  <a:pt x="9" y="442"/>
                  <a:pt x="9" y="442"/>
                  <a:pt x="9" y="442"/>
                </a:cubicBezTo>
                <a:cubicBezTo>
                  <a:pt x="10" y="447"/>
                  <a:pt x="11" y="453"/>
                  <a:pt x="12" y="458"/>
                </a:cubicBezTo>
                <a:cubicBezTo>
                  <a:pt x="13" y="463"/>
                  <a:pt x="14" y="469"/>
                  <a:pt x="16" y="474"/>
                </a:cubicBezTo>
                <a:cubicBezTo>
                  <a:pt x="18" y="482"/>
                  <a:pt x="18" y="482"/>
                  <a:pt x="18" y="482"/>
                </a:cubicBezTo>
                <a:cubicBezTo>
                  <a:pt x="20" y="490"/>
                  <a:pt x="20" y="490"/>
                  <a:pt x="20" y="490"/>
                </a:cubicBezTo>
                <a:cubicBezTo>
                  <a:pt x="26" y="511"/>
                  <a:pt x="35" y="532"/>
                  <a:pt x="44" y="553"/>
                </a:cubicBezTo>
                <a:cubicBezTo>
                  <a:pt x="53" y="574"/>
                  <a:pt x="64" y="594"/>
                  <a:pt x="77" y="614"/>
                </a:cubicBezTo>
                <a:cubicBezTo>
                  <a:pt x="102" y="654"/>
                  <a:pt x="132" y="690"/>
                  <a:pt x="167" y="722"/>
                </a:cubicBezTo>
                <a:cubicBezTo>
                  <a:pt x="202" y="754"/>
                  <a:pt x="242" y="781"/>
                  <a:pt x="283" y="802"/>
                </a:cubicBezTo>
                <a:cubicBezTo>
                  <a:pt x="325" y="824"/>
                  <a:pt x="369" y="839"/>
                  <a:pt x="411" y="849"/>
                </a:cubicBezTo>
                <a:cubicBezTo>
                  <a:pt x="422" y="851"/>
                  <a:pt x="433" y="853"/>
                  <a:pt x="443" y="855"/>
                </a:cubicBezTo>
                <a:cubicBezTo>
                  <a:pt x="449" y="856"/>
                  <a:pt x="454" y="857"/>
                  <a:pt x="459" y="858"/>
                </a:cubicBezTo>
                <a:cubicBezTo>
                  <a:pt x="462" y="858"/>
                  <a:pt x="464" y="858"/>
                  <a:pt x="467" y="859"/>
                </a:cubicBezTo>
                <a:cubicBezTo>
                  <a:pt x="471" y="859"/>
                  <a:pt x="471" y="859"/>
                  <a:pt x="471" y="859"/>
                </a:cubicBezTo>
                <a:cubicBezTo>
                  <a:pt x="473" y="859"/>
                  <a:pt x="473" y="859"/>
                  <a:pt x="473" y="859"/>
                </a:cubicBezTo>
                <a:cubicBezTo>
                  <a:pt x="474" y="860"/>
                  <a:pt x="474" y="860"/>
                  <a:pt x="474" y="860"/>
                </a:cubicBezTo>
                <a:cubicBezTo>
                  <a:pt x="474" y="860"/>
                  <a:pt x="474" y="860"/>
                  <a:pt x="474" y="860"/>
                </a:cubicBezTo>
                <a:cubicBezTo>
                  <a:pt x="477" y="860"/>
                  <a:pt x="469" y="860"/>
                  <a:pt x="480" y="860"/>
                </a:cubicBezTo>
                <a:cubicBezTo>
                  <a:pt x="488" y="861"/>
                  <a:pt x="495" y="861"/>
                  <a:pt x="503" y="862"/>
                </a:cubicBezTo>
                <a:cubicBezTo>
                  <a:pt x="504" y="863"/>
                  <a:pt x="506" y="863"/>
                  <a:pt x="508" y="863"/>
                </a:cubicBezTo>
                <a:cubicBezTo>
                  <a:pt x="509" y="863"/>
                  <a:pt x="509" y="863"/>
                  <a:pt x="509" y="863"/>
                </a:cubicBezTo>
                <a:cubicBezTo>
                  <a:pt x="510" y="863"/>
                  <a:pt x="510" y="863"/>
                  <a:pt x="510" y="863"/>
                </a:cubicBezTo>
                <a:cubicBezTo>
                  <a:pt x="511" y="863"/>
                  <a:pt x="511" y="863"/>
                  <a:pt x="511" y="863"/>
                </a:cubicBezTo>
                <a:cubicBezTo>
                  <a:pt x="515" y="863"/>
                  <a:pt x="515" y="863"/>
                  <a:pt x="515" y="863"/>
                </a:cubicBezTo>
                <a:cubicBezTo>
                  <a:pt x="521" y="863"/>
                  <a:pt x="527" y="863"/>
                  <a:pt x="532" y="863"/>
                </a:cubicBezTo>
                <a:cubicBezTo>
                  <a:pt x="538" y="863"/>
                  <a:pt x="543" y="863"/>
                  <a:pt x="549" y="863"/>
                </a:cubicBezTo>
                <a:cubicBezTo>
                  <a:pt x="552" y="863"/>
                  <a:pt x="554" y="863"/>
                  <a:pt x="557" y="863"/>
                </a:cubicBezTo>
                <a:cubicBezTo>
                  <a:pt x="559" y="863"/>
                  <a:pt x="562" y="863"/>
                  <a:pt x="564" y="863"/>
                </a:cubicBezTo>
                <a:cubicBezTo>
                  <a:pt x="574" y="862"/>
                  <a:pt x="583" y="861"/>
                  <a:pt x="592" y="861"/>
                </a:cubicBezTo>
                <a:cubicBezTo>
                  <a:pt x="594" y="861"/>
                  <a:pt x="596" y="860"/>
                  <a:pt x="599" y="860"/>
                </a:cubicBezTo>
                <a:cubicBezTo>
                  <a:pt x="601" y="860"/>
                  <a:pt x="603" y="860"/>
                  <a:pt x="605" y="859"/>
                </a:cubicBezTo>
                <a:cubicBezTo>
                  <a:pt x="610" y="859"/>
                  <a:pt x="614" y="858"/>
                  <a:pt x="618" y="858"/>
                </a:cubicBezTo>
                <a:cubicBezTo>
                  <a:pt x="627" y="856"/>
                  <a:pt x="635" y="856"/>
                  <a:pt x="643" y="854"/>
                </a:cubicBezTo>
                <a:cubicBezTo>
                  <a:pt x="651" y="852"/>
                  <a:pt x="659" y="851"/>
                  <a:pt x="666" y="849"/>
                </a:cubicBezTo>
                <a:cubicBezTo>
                  <a:pt x="670" y="848"/>
                  <a:pt x="674" y="847"/>
                  <a:pt x="677" y="847"/>
                </a:cubicBezTo>
                <a:cubicBezTo>
                  <a:pt x="681" y="846"/>
                  <a:pt x="684" y="845"/>
                  <a:pt x="688" y="844"/>
                </a:cubicBezTo>
                <a:cubicBezTo>
                  <a:pt x="695" y="842"/>
                  <a:pt x="701" y="840"/>
                  <a:pt x="708" y="838"/>
                </a:cubicBezTo>
                <a:cubicBezTo>
                  <a:pt x="714" y="836"/>
                  <a:pt x="720" y="835"/>
                  <a:pt x="725" y="833"/>
                </a:cubicBezTo>
                <a:cubicBezTo>
                  <a:pt x="737" y="829"/>
                  <a:pt x="747" y="825"/>
                  <a:pt x="755" y="822"/>
                </a:cubicBezTo>
                <a:cubicBezTo>
                  <a:pt x="764" y="818"/>
                  <a:pt x="771" y="815"/>
                  <a:pt x="777" y="812"/>
                </a:cubicBezTo>
                <a:cubicBezTo>
                  <a:pt x="789" y="807"/>
                  <a:pt x="795" y="804"/>
                  <a:pt x="795" y="804"/>
                </a:cubicBezTo>
                <a:cubicBezTo>
                  <a:pt x="597" y="485"/>
                  <a:pt x="597" y="485"/>
                  <a:pt x="597" y="485"/>
                </a:cubicBezTo>
                <a:cubicBezTo>
                  <a:pt x="597" y="485"/>
                  <a:pt x="595" y="487"/>
                  <a:pt x="591" y="491"/>
                </a:cubicBezTo>
                <a:cubicBezTo>
                  <a:pt x="589" y="492"/>
                  <a:pt x="587" y="495"/>
                  <a:pt x="584" y="497"/>
                </a:cubicBezTo>
                <a:cubicBezTo>
                  <a:pt x="582" y="500"/>
                  <a:pt x="578" y="503"/>
                  <a:pt x="575" y="506"/>
                </a:cubicBezTo>
                <a:cubicBezTo>
                  <a:pt x="573" y="508"/>
                  <a:pt x="571" y="509"/>
                  <a:pt x="569" y="511"/>
                </a:cubicBezTo>
                <a:cubicBezTo>
                  <a:pt x="567" y="512"/>
                  <a:pt x="564" y="514"/>
                  <a:pt x="562" y="516"/>
                </a:cubicBezTo>
                <a:cubicBezTo>
                  <a:pt x="561" y="517"/>
                  <a:pt x="559" y="518"/>
                  <a:pt x="558" y="519"/>
                </a:cubicBezTo>
                <a:cubicBezTo>
                  <a:pt x="557" y="520"/>
                  <a:pt x="556" y="520"/>
                  <a:pt x="554" y="521"/>
                </a:cubicBezTo>
                <a:cubicBezTo>
                  <a:pt x="551" y="523"/>
                  <a:pt x="549" y="525"/>
                  <a:pt x="546" y="527"/>
                </a:cubicBezTo>
                <a:cubicBezTo>
                  <a:pt x="543" y="529"/>
                  <a:pt x="539" y="530"/>
                  <a:pt x="536" y="532"/>
                </a:cubicBezTo>
                <a:cubicBezTo>
                  <a:pt x="535" y="533"/>
                  <a:pt x="533" y="534"/>
                  <a:pt x="531" y="535"/>
                </a:cubicBezTo>
                <a:cubicBezTo>
                  <a:pt x="529" y="536"/>
                  <a:pt x="529" y="536"/>
                  <a:pt x="529" y="536"/>
                </a:cubicBezTo>
                <a:cubicBezTo>
                  <a:pt x="526" y="538"/>
                  <a:pt x="526" y="538"/>
                  <a:pt x="526" y="538"/>
                </a:cubicBezTo>
                <a:cubicBezTo>
                  <a:pt x="522" y="539"/>
                  <a:pt x="518" y="541"/>
                  <a:pt x="514" y="543"/>
                </a:cubicBezTo>
                <a:cubicBezTo>
                  <a:pt x="513" y="543"/>
                  <a:pt x="511" y="544"/>
                  <a:pt x="509" y="545"/>
                </a:cubicBezTo>
                <a:cubicBezTo>
                  <a:pt x="508" y="546"/>
                  <a:pt x="507" y="546"/>
                  <a:pt x="505" y="547"/>
                </a:cubicBezTo>
                <a:cubicBezTo>
                  <a:pt x="504" y="548"/>
                  <a:pt x="502" y="549"/>
                  <a:pt x="501" y="549"/>
                </a:cubicBezTo>
                <a:cubicBezTo>
                  <a:pt x="499" y="550"/>
                  <a:pt x="499" y="550"/>
                  <a:pt x="499" y="550"/>
                </a:cubicBezTo>
                <a:cubicBezTo>
                  <a:pt x="499" y="550"/>
                  <a:pt x="499" y="550"/>
                  <a:pt x="499" y="550"/>
                </a:cubicBezTo>
                <a:cubicBezTo>
                  <a:pt x="498" y="550"/>
                  <a:pt x="498" y="550"/>
                  <a:pt x="498" y="550"/>
                </a:cubicBezTo>
                <a:cubicBezTo>
                  <a:pt x="497" y="551"/>
                  <a:pt x="497" y="551"/>
                  <a:pt x="497" y="551"/>
                </a:cubicBezTo>
                <a:cubicBezTo>
                  <a:pt x="495" y="551"/>
                  <a:pt x="493" y="551"/>
                  <a:pt x="492" y="552"/>
                </a:cubicBezTo>
                <a:cubicBezTo>
                  <a:pt x="484" y="553"/>
                  <a:pt x="477" y="554"/>
                  <a:pt x="469" y="556"/>
                </a:cubicBezTo>
                <a:cubicBezTo>
                  <a:pt x="480" y="556"/>
                  <a:pt x="472" y="556"/>
                  <a:pt x="474" y="556"/>
                </a:cubicBezTo>
                <a:cubicBezTo>
                  <a:pt x="474" y="556"/>
                  <a:pt x="474" y="556"/>
                  <a:pt x="474" y="556"/>
                </a:cubicBezTo>
                <a:cubicBezTo>
                  <a:pt x="474" y="556"/>
                  <a:pt x="474" y="556"/>
                  <a:pt x="474" y="556"/>
                </a:cubicBezTo>
                <a:cubicBezTo>
                  <a:pt x="473" y="556"/>
                  <a:pt x="473" y="556"/>
                  <a:pt x="473" y="556"/>
                </a:cubicBezTo>
                <a:cubicBezTo>
                  <a:pt x="471" y="557"/>
                  <a:pt x="471" y="557"/>
                  <a:pt x="471" y="557"/>
                </a:cubicBezTo>
                <a:cubicBezTo>
                  <a:pt x="467" y="557"/>
                  <a:pt x="467" y="557"/>
                  <a:pt x="467" y="557"/>
                </a:cubicBezTo>
                <a:cubicBezTo>
                  <a:pt x="465" y="558"/>
                  <a:pt x="462" y="559"/>
                  <a:pt x="459" y="559"/>
                </a:cubicBezTo>
                <a:cubicBezTo>
                  <a:pt x="454" y="560"/>
                  <a:pt x="449" y="561"/>
                  <a:pt x="443" y="561"/>
                </a:cubicBezTo>
                <a:cubicBezTo>
                  <a:pt x="422" y="564"/>
                  <a:pt x="398" y="564"/>
                  <a:pt x="373" y="561"/>
                </a:cubicBezTo>
                <a:cubicBezTo>
                  <a:pt x="349" y="557"/>
                  <a:pt x="323" y="550"/>
                  <a:pt x="297" y="539"/>
                </a:cubicBezTo>
                <a:cubicBezTo>
                  <a:pt x="271" y="528"/>
                  <a:pt x="246" y="513"/>
                  <a:pt x="223" y="494"/>
                </a:cubicBezTo>
                <a:cubicBezTo>
                  <a:pt x="212" y="484"/>
                  <a:pt x="201" y="474"/>
                  <a:pt x="190" y="463"/>
                </a:cubicBezTo>
                <a:cubicBezTo>
                  <a:pt x="180" y="452"/>
                  <a:pt x="170" y="440"/>
                  <a:pt x="162" y="427"/>
                </a:cubicBezTo>
                <a:cubicBezTo>
                  <a:pt x="159" y="422"/>
                  <a:pt x="159" y="422"/>
                  <a:pt x="159" y="422"/>
                </a:cubicBezTo>
                <a:cubicBezTo>
                  <a:pt x="155" y="417"/>
                  <a:pt x="155" y="417"/>
                  <a:pt x="155" y="417"/>
                </a:cubicBezTo>
                <a:cubicBezTo>
                  <a:pt x="153" y="414"/>
                  <a:pt x="151" y="411"/>
                  <a:pt x="149" y="408"/>
                </a:cubicBezTo>
                <a:cubicBezTo>
                  <a:pt x="147" y="404"/>
                  <a:pt x="145" y="401"/>
                  <a:pt x="144" y="397"/>
                </a:cubicBezTo>
                <a:cubicBezTo>
                  <a:pt x="141" y="392"/>
                  <a:pt x="141" y="392"/>
                  <a:pt x="141" y="392"/>
                </a:cubicBezTo>
                <a:cubicBezTo>
                  <a:pt x="138" y="387"/>
                  <a:pt x="138" y="387"/>
                  <a:pt x="138" y="387"/>
                </a:cubicBezTo>
                <a:cubicBezTo>
                  <a:pt x="136" y="384"/>
                  <a:pt x="135" y="380"/>
                  <a:pt x="133" y="377"/>
                </a:cubicBezTo>
                <a:cubicBezTo>
                  <a:pt x="132" y="373"/>
                  <a:pt x="130" y="370"/>
                  <a:pt x="128" y="366"/>
                </a:cubicBezTo>
                <a:cubicBezTo>
                  <a:pt x="125" y="359"/>
                  <a:pt x="123" y="352"/>
                  <a:pt x="120" y="345"/>
                </a:cubicBezTo>
                <a:cubicBezTo>
                  <a:pt x="119" y="341"/>
                  <a:pt x="118" y="337"/>
                  <a:pt x="117" y="334"/>
                </a:cubicBezTo>
                <a:cubicBezTo>
                  <a:pt x="115" y="328"/>
                  <a:pt x="115" y="328"/>
                  <a:pt x="115" y="328"/>
                </a:cubicBezTo>
                <a:cubicBezTo>
                  <a:pt x="114" y="325"/>
                  <a:pt x="114" y="325"/>
                  <a:pt x="114" y="325"/>
                </a:cubicBezTo>
                <a:cubicBezTo>
                  <a:pt x="113" y="323"/>
                  <a:pt x="113" y="323"/>
                  <a:pt x="113" y="323"/>
                </a:cubicBezTo>
                <a:cubicBezTo>
                  <a:pt x="112" y="319"/>
                  <a:pt x="111" y="316"/>
                  <a:pt x="110" y="313"/>
                </a:cubicBezTo>
                <a:cubicBezTo>
                  <a:pt x="110" y="310"/>
                  <a:pt x="110" y="310"/>
                  <a:pt x="110" y="310"/>
                </a:cubicBezTo>
                <a:cubicBezTo>
                  <a:pt x="110" y="309"/>
                  <a:pt x="109" y="308"/>
                  <a:pt x="109" y="307"/>
                </a:cubicBezTo>
                <a:cubicBezTo>
                  <a:pt x="108" y="301"/>
                  <a:pt x="108" y="301"/>
                  <a:pt x="108" y="301"/>
                </a:cubicBezTo>
                <a:cubicBezTo>
                  <a:pt x="107" y="297"/>
                  <a:pt x="106" y="292"/>
                  <a:pt x="106" y="288"/>
                </a:cubicBezTo>
                <a:cubicBezTo>
                  <a:pt x="106" y="287"/>
                  <a:pt x="106" y="287"/>
                  <a:pt x="106" y="287"/>
                </a:cubicBezTo>
                <a:cubicBezTo>
                  <a:pt x="105" y="287"/>
                  <a:pt x="105" y="287"/>
                  <a:pt x="105" y="287"/>
                </a:cubicBezTo>
                <a:cubicBezTo>
                  <a:pt x="105" y="289"/>
                  <a:pt x="105" y="288"/>
                  <a:pt x="105" y="288"/>
                </a:cubicBezTo>
                <a:cubicBezTo>
                  <a:pt x="105" y="287"/>
                  <a:pt x="105" y="287"/>
                  <a:pt x="105" y="287"/>
                </a:cubicBezTo>
                <a:cubicBezTo>
                  <a:pt x="105" y="284"/>
                  <a:pt x="105" y="284"/>
                  <a:pt x="105" y="284"/>
                </a:cubicBezTo>
                <a:cubicBezTo>
                  <a:pt x="104" y="278"/>
                  <a:pt x="104" y="278"/>
                  <a:pt x="104" y="278"/>
                </a:cubicBezTo>
                <a:cubicBezTo>
                  <a:pt x="103" y="271"/>
                  <a:pt x="102" y="263"/>
                  <a:pt x="101" y="256"/>
                </a:cubicBezTo>
                <a:cubicBezTo>
                  <a:pt x="99" y="227"/>
                  <a:pt x="100" y="198"/>
                  <a:pt x="104" y="172"/>
                </a:cubicBezTo>
                <a:cubicBezTo>
                  <a:pt x="107" y="146"/>
                  <a:pt x="114" y="122"/>
                  <a:pt x="121" y="100"/>
                </a:cubicBezTo>
                <a:cubicBezTo>
                  <a:pt x="128" y="79"/>
                  <a:pt x="136" y="61"/>
                  <a:pt x="143" y="47"/>
                </a:cubicBezTo>
                <a:cubicBezTo>
                  <a:pt x="145" y="43"/>
                  <a:pt x="147" y="40"/>
                  <a:pt x="149" y="37"/>
                </a:cubicBezTo>
                <a:cubicBezTo>
                  <a:pt x="151" y="33"/>
                  <a:pt x="152" y="31"/>
                  <a:pt x="154" y="28"/>
                </a:cubicBezTo>
                <a:cubicBezTo>
                  <a:pt x="157" y="22"/>
                  <a:pt x="160" y="18"/>
                  <a:pt x="162" y="14"/>
                </a:cubicBezTo>
                <a:cubicBezTo>
                  <a:pt x="167" y="6"/>
                  <a:pt x="170" y="2"/>
                  <a:pt x="170" y="2"/>
                </a:cubicBezTo>
                <a:lnTo>
                  <a:pt x="167" y="0"/>
                </a:lnTo>
                <a:close/>
              </a:path>
            </a:pathLst>
          </a:custGeom>
          <a:solidFill>
            <a:srgbClr val="73446C"/>
          </a:solidFill>
          <a:ln>
            <a:noFill/>
          </a:ln>
        </p:spPr>
        <p:txBody>
          <a:bodyPr/>
          <a:lstStyle/>
          <a:p>
            <a:pPr defTabSz="514350">
              <a:defRPr/>
            </a:pPr>
            <a:endParaRPr lang="zh-CN" altLang="en-US" sz="1200" kern="0">
              <a:solidFill>
                <a:srgbClr val="5C5C5C"/>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Freeform 17"/>
          <p:cNvSpPr>
            <a:spLocks noEditPoints="1"/>
          </p:cNvSpPr>
          <p:nvPr/>
        </p:nvSpPr>
        <p:spPr bwMode="auto">
          <a:xfrm>
            <a:off x="3010327" y="1782706"/>
            <a:ext cx="302171" cy="313414"/>
          </a:xfrm>
          <a:custGeom>
            <a:avLst/>
            <a:gdLst>
              <a:gd name="T0" fmla="*/ 109 w 215"/>
              <a:gd name="T1" fmla="*/ 0 h 223"/>
              <a:gd name="T2" fmla="*/ 0 w 215"/>
              <a:gd name="T3" fmla="*/ 78 h 223"/>
              <a:gd name="T4" fmla="*/ 0 w 215"/>
              <a:gd name="T5" fmla="*/ 223 h 223"/>
              <a:gd name="T6" fmla="*/ 215 w 215"/>
              <a:gd name="T7" fmla="*/ 223 h 223"/>
              <a:gd name="T8" fmla="*/ 215 w 215"/>
              <a:gd name="T9" fmla="*/ 78 h 223"/>
              <a:gd name="T10" fmla="*/ 109 w 215"/>
              <a:gd name="T11" fmla="*/ 0 h 223"/>
              <a:gd name="T12" fmla="*/ 195 w 215"/>
              <a:gd name="T13" fmla="*/ 214 h 223"/>
              <a:gd name="T14" fmla="*/ 140 w 215"/>
              <a:gd name="T15" fmla="*/ 159 h 223"/>
              <a:gd name="T16" fmla="*/ 75 w 215"/>
              <a:gd name="T17" fmla="*/ 159 h 223"/>
              <a:gd name="T18" fmla="*/ 20 w 215"/>
              <a:gd name="T19" fmla="*/ 214 h 223"/>
              <a:gd name="T20" fmla="*/ 9 w 215"/>
              <a:gd name="T21" fmla="*/ 214 h 223"/>
              <a:gd name="T22" fmla="*/ 75 w 215"/>
              <a:gd name="T23" fmla="*/ 150 h 223"/>
              <a:gd name="T24" fmla="*/ 9 w 215"/>
              <a:gd name="T25" fmla="*/ 85 h 223"/>
              <a:gd name="T26" fmla="*/ 9 w 215"/>
              <a:gd name="T27" fmla="*/ 83 h 223"/>
              <a:gd name="T28" fmla="*/ 109 w 215"/>
              <a:gd name="T29" fmla="*/ 13 h 223"/>
              <a:gd name="T30" fmla="*/ 207 w 215"/>
              <a:gd name="T31" fmla="*/ 83 h 223"/>
              <a:gd name="T32" fmla="*/ 207 w 215"/>
              <a:gd name="T33" fmla="*/ 85 h 223"/>
              <a:gd name="T34" fmla="*/ 142 w 215"/>
              <a:gd name="T35" fmla="*/ 150 h 223"/>
              <a:gd name="T36" fmla="*/ 207 w 215"/>
              <a:gd name="T37" fmla="*/ 214 h 223"/>
              <a:gd name="T38" fmla="*/ 207 w 215"/>
              <a:gd name="T39" fmla="*/ 214 h 223"/>
              <a:gd name="T40" fmla="*/ 195 w 215"/>
              <a:gd name="T41" fmla="*/ 214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5" h="223">
                <a:moveTo>
                  <a:pt x="109" y="0"/>
                </a:moveTo>
                <a:lnTo>
                  <a:pt x="0" y="78"/>
                </a:lnTo>
                <a:lnTo>
                  <a:pt x="0" y="223"/>
                </a:lnTo>
                <a:lnTo>
                  <a:pt x="215" y="223"/>
                </a:lnTo>
                <a:lnTo>
                  <a:pt x="215" y="78"/>
                </a:lnTo>
                <a:lnTo>
                  <a:pt x="109" y="0"/>
                </a:lnTo>
                <a:close/>
                <a:moveTo>
                  <a:pt x="195" y="214"/>
                </a:moveTo>
                <a:lnTo>
                  <a:pt x="140" y="159"/>
                </a:lnTo>
                <a:lnTo>
                  <a:pt x="75" y="159"/>
                </a:lnTo>
                <a:lnTo>
                  <a:pt x="20" y="214"/>
                </a:lnTo>
                <a:lnTo>
                  <a:pt x="9" y="214"/>
                </a:lnTo>
                <a:lnTo>
                  <a:pt x="75" y="150"/>
                </a:lnTo>
                <a:lnTo>
                  <a:pt x="9" y="85"/>
                </a:lnTo>
                <a:lnTo>
                  <a:pt x="9" y="83"/>
                </a:lnTo>
                <a:lnTo>
                  <a:pt x="109" y="13"/>
                </a:lnTo>
                <a:lnTo>
                  <a:pt x="207" y="83"/>
                </a:lnTo>
                <a:lnTo>
                  <a:pt x="207" y="85"/>
                </a:lnTo>
                <a:lnTo>
                  <a:pt x="142" y="150"/>
                </a:lnTo>
                <a:lnTo>
                  <a:pt x="207" y="214"/>
                </a:lnTo>
                <a:lnTo>
                  <a:pt x="207" y="214"/>
                </a:lnTo>
                <a:lnTo>
                  <a:pt x="195" y="214"/>
                </a:lnTo>
                <a:close/>
              </a:path>
            </a:pathLst>
          </a:custGeom>
          <a:solidFill>
            <a:srgbClr val="FFFFFF"/>
          </a:solidFill>
          <a:ln>
            <a:noFill/>
          </a:ln>
        </p:spPr>
        <p:txBody>
          <a:bodyPr vert="horz" wrap="square" lIns="68580" tIns="34290" rIns="68580" bIns="34290" numCol="1" anchor="t" anchorCtr="0" compatLnSpc="1">
            <a:prstTxWarp prst="textNoShape">
              <a:avLst/>
            </a:prstTxWarp>
          </a:bodyPr>
          <a:lstStyle/>
          <a:p>
            <a:pPr defTabSz="514350">
              <a:defRPr/>
            </a:pPr>
            <a:endParaRPr lang="zh-CN" altLang="en-US" sz="1013" kern="0">
              <a:solidFill>
                <a:srgbClr val="5C5C5C"/>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Freeform 18"/>
          <p:cNvSpPr>
            <a:spLocks noEditPoints="1"/>
          </p:cNvSpPr>
          <p:nvPr/>
        </p:nvSpPr>
        <p:spPr bwMode="auto">
          <a:xfrm>
            <a:off x="3603972" y="2285823"/>
            <a:ext cx="191141" cy="344334"/>
          </a:xfrm>
          <a:custGeom>
            <a:avLst/>
            <a:gdLst>
              <a:gd name="T0" fmla="*/ 79 w 87"/>
              <a:gd name="T1" fmla="*/ 53 h 157"/>
              <a:gd name="T2" fmla="*/ 61 w 87"/>
              <a:gd name="T3" fmla="*/ 8 h 157"/>
              <a:gd name="T4" fmla="*/ 15 w 87"/>
              <a:gd name="T5" fmla="*/ 26 h 157"/>
              <a:gd name="T6" fmla="*/ 22 w 87"/>
              <a:gd name="T7" fmla="*/ 63 h 157"/>
              <a:gd name="T8" fmla="*/ 18 w 87"/>
              <a:gd name="T9" fmla="*/ 65 h 157"/>
              <a:gd name="T10" fmla="*/ 21 w 87"/>
              <a:gd name="T11" fmla="*/ 73 h 157"/>
              <a:gd name="T12" fmla="*/ 17 w 87"/>
              <a:gd name="T13" fmla="*/ 74 h 157"/>
              <a:gd name="T14" fmla="*/ 21 w 87"/>
              <a:gd name="T15" fmla="*/ 85 h 157"/>
              <a:gd name="T16" fmla="*/ 15 w 87"/>
              <a:gd name="T17" fmla="*/ 88 h 157"/>
              <a:gd name="T18" fmla="*/ 19 w 87"/>
              <a:gd name="T19" fmla="*/ 99 h 157"/>
              <a:gd name="T20" fmla="*/ 13 w 87"/>
              <a:gd name="T21" fmla="*/ 102 h 157"/>
              <a:gd name="T22" fmla="*/ 17 w 87"/>
              <a:gd name="T23" fmla="*/ 112 h 157"/>
              <a:gd name="T24" fmla="*/ 10 w 87"/>
              <a:gd name="T25" fmla="*/ 115 h 157"/>
              <a:gd name="T26" fmla="*/ 13 w 87"/>
              <a:gd name="T27" fmla="*/ 122 h 157"/>
              <a:gd name="T28" fmla="*/ 8 w 87"/>
              <a:gd name="T29" fmla="*/ 124 h 157"/>
              <a:gd name="T30" fmla="*/ 11 w 87"/>
              <a:gd name="T31" fmla="*/ 130 h 157"/>
              <a:gd name="T32" fmla="*/ 10 w 87"/>
              <a:gd name="T33" fmla="*/ 130 h 157"/>
              <a:gd name="T34" fmla="*/ 5 w 87"/>
              <a:gd name="T35" fmla="*/ 133 h 157"/>
              <a:gd name="T36" fmla="*/ 7 w 87"/>
              <a:gd name="T37" fmla="*/ 138 h 157"/>
              <a:gd name="T38" fmla="*/ 6 w 87"/>
              <a:gd name="T39" fmla="*/ 141 h 157"/>
              <a:gd name="T40" fmla="*/ 0 w 87"/>
              <a:gd name="T41" fmla="*/ 143 h 157"/>
              <a:gd name="T42" fmla="*/ 4 w 87"/>
              <a:gd name="T43" fmla="*/ 157 h 157"/>
              <a:gd name="T44" fmla="*/ 17 w 87"/>
              <a:gd name="T45" fmla="*/ 150 h 157"/>
              <a:gd name="T46" fmla="*/ 50 w 87"/>
              <a:gd name="T47" fmla="*/ 74 h 157"/>
              <a:gd name="T48" fmla="*/ 79 w 87"/>
              <a:gd name="T49" fmla="*/ 53 h 157"/>
              <a:gd name="T50" fmla="*/ 55 w 87"/>
              <a:gd name="T51" fmla="*/ 16 h 157"/>
              <a:gd name="T52" fmla="*/ 60 w 87"/>
              <a:gd name="T53" fmla="*/ 29 h 157"/>
              <a:gd name="T54" fmla="*/ 48 w 87"/>
              <a:gd name="T55" fmla="*/ 34 h 157"/>
              <a:gd name="T56" fmla="*/ 43 w 87"/>
              <a:gd name="T57" fmla="*/ 21 h 157"/>
              <a:gd name="T58" fmla="*/ 55 w 87"/>
              <a:gd name="T59" fmla="*/ 16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7" h="157">
                <a:moveTo>
                  <a:pt x="79" y="53"/>
                </a:moveTo>
                <a:cubicBezTo>
                  <a:pt x="87" y="36"/>
                  <a:pt x="78" y="15"/>
                  <a:pt x="61" y="8"/>
                </a:cubicBezTo>
                <a:cubicBezTo>
                  <a:pt x="43" y="0"/>
                  <a:pt x="23" y="8"/>
                  <a:pt x="15" y="26"/>
                </a:cubicBezTo>
                <a:cubicBezTo>
                  <a:pt x="10" y="39"/>
                  <a:pt x="13" y="54"/>
                  <a:pt x="22" y="63"/>
                </a:cubicBezTo>
                <a:cubicBezTo>
                  <a:pt x="18" y="65"/>
                  <a:pt x="18" y="65"/>
                  <a:pt x="18" y="65"/>
                </a:cubicBezTo>
                <a:cubicBezTo>
                  <a:pt x="21" y="73"/>
                  <a:pt x="21" y="73"/>
                  <a:pt x="21" y="73"/>
                </a:cubicBezTo>
                <a:cubicBezTo>
                  <a:pt x="17" y="74"/>
                  <a:pt x="17" y="74"/>
                  <a:pt x="17" y="74"/>
                </a:cubicBezTo>
                <a:cubicBezTo>
                  <a:pt x="21" y="85"/>
                  <a:pt x="21" y="85"/>
                  <a:pt x="21" y="85"/>
                </a:cubicBezTo>
                <a:cubicBezTo>
                  <a:pt x="15" y="88"/>
                  <a:pt x="15" y="88"/>
                  <a:pt x="15" y="88"/>
                </a:cubicBezTo>
                <a:cubicBezTo>
                  <a:pt x="19" y="99"/>
                  <a:pt x="19" y="99"/>
                  <a:pt x="19" y="99"/>
                </a:cubicBezTo>
                <a:cubicBezTo>
                  <a:pt x="13" y="102"/>
                  <a:pt x="13" y="102"/>
                  <a:pt x="13" y="102"/>
                </a:cubicBezTo>
                <a:cubicBezTo>
                  <a:pt x="17" y="112"/>
                  <a:pt x="17" y="112"/>
                  <a:pt x="17" y="112"/>
                </a:cubicBezTo>
                <a:cubicBezTo>
                  <a:pt x="10" y="115"/>
                  <a:pt x="10" y="115"/>
                  <a:pt x="10" y="115"/>
                </a:cubicBezTo>
                <a:cubicBezTo>
                  <a:pt x="13" y="122"/>
                  <a:pt x="13" y="122"/>
                  <a:pt x="13" y="122"/>
                </a:cubicBezTo>
                <a:cubicBezTo>
                  <a:pt x="8" y="124"/>
                  <a:pt x="8" y="124"/>
                  <a:pt x="8" y="124"/>
                </a:cubicBezTo>
                <a:cubicBezTo>
                  <a:pt x="11" y="130"/>
                  <a:pt x="11" y="130"/>
                  <a:pt x="11" y="130"/>
                </a:cubicBezTo>
                <a:cubicBezTo>
                  <a:pt x="10" y="130"/>
                  <a:pt x="10" y="130"/>
                  <a:pt x="10" y="130"/>
                </a:cubicBezTo>
                <a:cubicBezTo>
                  <a:pt x="5" y="133"/>
                  <a:pt x="5" y="133"/>
                  <a:pt x="5" y="133"/>
                </a:cubicBezTo>
                <a:cubicBezTo>
                  <a:pt x="7" y="138"/>
                  <a:pt x="7" y="138"/>
                  <a:pt x="7" y="138"/>
                </a:cubicBezTo>
                <a:cubicBezTo>
                  <a:pt x="6" y="141"/>
                  <a:pt x="6" y="141"/>
                  <a:pt x="6" y="141"/>
                </a:cubicBezTo>
                <a:cubicBezTo>
                  <a:pt x="0" y="143"/>
                  <a:pt x="0" y="143"/>
                  <a:pt x="0" y="143"/>
                </a:cubicBezTo>
                <a:cubicBezTo>
                  <a:pt x="4" y="157"/>
                  <a:pt x="4" y="157"/>
                  <a:pt x="4" y="157"/>
                </a:cubicBezTo>
                <a:cubicBezTo>
                  <a:pt x="17" y="150"/>
                  <a:pt x="17" y="150"/>
                  <a:pt x="17" y="150"/>
                </a:cubicBezTo>
                <a:cubicBezTo>
                  <a:pt x="50" y="74"/>
                  <a:pt x="50" y="74"/>
                  <a:pt x="50" y="74"/>
                </a:cubicBezTo>
                <a:cubicBezTo>
                  <a:pt x="63" y="73"/>
                  <a:pt x="74" y="66"/>
                  <a:pt x="79" y="53"/>
                </a:cubicBezTo>
                <a:close/>
                <a:moveTo>
                  <a:pt x="55" y="16"/>
                </a:moveTo>
                <a:cubicBezTo>
                  <a:pt x="60" y="18"/>
                  <a:pt x="62" y="24"/>
                  <a:pt x="60" y="29"/>
                </a:cubicBezTo>
                <a:cubicBezTo>
                  <a:pt x="58" y="33"/>
                  <a:pt x="53" y="36"/>
                  <a:pt x="48" y="34"/>
                </a:cubicBezTo>
                <a:cubicBezTo>
                  <a:pt x="43" y="31"/>
                  <a:pt x="40" y="26"/>
                  <a:pt x="43" y="21"/>
                </a:cubicBezTo>
                <a:cubicBezTo>
                  <a:pt x="45" y="16"/>
                  <a:pt x="50" y="14"/>
                  <a:pt x="55" y="16"/>
                </a:cubicBezTo>
                <a:close/>
              </a:path>
            </a:pathLst>
          </a:custGeom>
          <a:solidFill>
            <a:srgbClr val="FFFFFF"/>
          </a:solidFill>
          <a:ln>
            <a:noFill/>
          </a:ln>
        </p:spPr>
        <p:txBody>
          <a:bodyPr vert="horz" wrap="square" lIns="68580" tIns="34290" rIns="68580" bIns="34290" numCol="1" anchor="t" anchorCtr="0" compatLnSpc="1">
            <a:prstTxWarp prst="textNoShape">
              <a:avLst/>
            </a:prstTxWarp>
          </a:bodyPr>
          <a:lstStyle/>
          <a:p>
            <a:pPr defTabSz="514350">
              <a:defRPr/>
            </a:pPr>
            <a:endParaRPr lang="zh-CN" altLang="en-US" sz="1013" kern="0">
              <a:solidFill>
                <a:srgbClr val="5C5C5C"/>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7" name="组合 16"/>
          <p:cNvGrpSpPr/>
          <p:nvPr/>
        </p:nvGrpSpPr>
        <p:grpSpPr>
          <a:xfrm>
            <a:off x="2803572" y="3645997"/>
            <a:ext cx="310604" cy="209411"/>
            <a:chOff x="2681093" y="4567497"/>
            <a:chExt cx="414138" cy="279215"/>
          </a:xfrm>
        </p:grpSpPr>
        <p:sp>
          <p:nvSpPr>
            <p:cNvPr id="18" name="Freeform 19@|5FFC:16777215|FBC:16777215|LFC:16777215|LBC:16777215"/>
            <p:cNvSpPr>
              <a:spLocks noEditPoints="1"/>
            </p:cNvSpPr>
            <p:nvPr/>
          </p:nvSpPr>
          <p:spPr bwMode="auto">
            <a:xfrm>
              <a:off x="2681093" y="4567497"/>
              <a:ext cx="414138" cy="279215"/>
            </a:xfrm>
            <a:custGeom>
              <a:avLst/>
              <a:gdLst>
                <a:gd name="T0" fmla="*/ 130 w 142"/>
                <a:gd name="T1" fmla="*/ 15 h 96"/>
                <a:gd name="T2" fmla="*/ 102 w 142"/>
                <a:gd name="T3" fmla="*/ 15 h 96"/>
                <a:gd name="T4" fmla="*/ 102 w 142"/>
                <a:gd name="T5" fmla="*/ 14 h 96"/>
                <a:gd name="T6" fmla="*/ 96 w 142"/>
                <a:gd name="T7" fmla="*/ 5 h 96"/>
                <a:gd name="T8" fmla="*/ 87 w 142"/>
                <a:gd name="T9" fmla="*/ 0 h 96"/>
                <a:gd name="T10" fmla="*/ 55 w 142"/>
                <a:gd name="T11" fmla="*/ 0 h 96"/>
                <a:gd name="T12" fmla="*/ 46 w 142"/>
                <a:gd name="T13" fmla="*/ 5 h 96"/>
                <a:gd name="T14" fmla="*/ 40 w 142"/>
                <a:gd name="T15" fmla="*/ 14 h 96"/>
                <a:gd name="T16" fmla="*/ 40 w 142"/>
                <a:gd name="T17" fmla="*/ 15 h 96"/>
                <a:gd name="T18" fmla="*/ 12 w 142"/>
                <a:gd name="T19" fmla="*/ 15 h 96"/>
                <a:gd name="T20" fmla="*/ 0 w 142"/>
                <a:gd name="T21" fmla="*/ 26 h 96"/>
                <a:gd name="T22" fmla="*/ 0 w 142"/>
                <a:gd name="T23" fmla="*/ 84 h 96"/>
                <a:gd name="T24" fmla="*/ 12 w 142"/>
                <a:gd name="T25" fmla="*/ 96 h 96"/>
                <a:gd name="T26" fmla="*/ 130 w 142"/>
                <a:gd name="T27" fmla="*/ 96 h 96"/>
                <a:gd name="T28" fmla="*/ 142 w 142"/>
                <a:gd name="T29" fmla="*/ 84 h 96"/>
                <a:gd name="T30" fmla="*/ 142 w 142"/>
                <a:gd name="T31" fmla="*/ 26 h 96"/>
                <a:gd name="T32" fmla="*/ 130 w 142"/>
                <a:gd name="T33" fmla="*/ 15 h 96"/>
                <a:gd name="T34" fmla="*/ 30 w 142"/>
                <a:gd name="T35" fmla="*/ 31 h 96"/>
                <a:gd name="T36" fmla="*/ 8 w 142"/>
                <a:gd name="T37" fmla="*/ 31 h 96"/>
                <a:gd name="T38" fmla="*/ 8 w 142"/>
                <a:gd name="T39" fmla="*/ 22 h 96"/>
                <a:gd name="T40" fmla="*/ 30 w 142"/>
                <a:gd name="T41" fmla="*/ 22 h 96"/>
                <a:gd name="T42" fmla="*/ 30 w 142"/>
                <a:gd name="T43" fmla="*/ 31 h 96"/>
                <a:gd name="T44" fmla="*/ 71 w 142"/>
                <a:gd name="T45" fmla="*/ 90 h 96"/>
                <a:gd name="T46" fmla="*/ 36 w 142"/>
                <a:gd name="T47" fmla="*/ 55 h 96"/>
                <a:gd name="T48" fmla="*/ 71 w 142"/>
                <a:gd name="T49" fmla="*/ 20 h 96"/>
                <a:gd name="T50" fmla="*/ 106 w 142"/>
                <a:gd name="T51" fmla="*/ 55 h 96"/>
                <a:gd name="T52" fmla="*/ 71 w 142"/>
                <a:gd name="T53" fmla="*/ 90 h 96"/>
                <a:gd name="T54" fmla="*/ 136 w 142"/>
                <a:gd name="T55" fmla="*/ 30 h 96"/>
                <a:gd name="T56" fmla="*/ 132 w 142"/>
                <a:gd name="T57" fmla="*/ 30 h 96"/>
                <a:gd name="T58" fmla="*/ 132 w 142"/>
                <a:gd name="T59" fmla="*/ 34 h 96"/>
                <a:gd name="T60" fmla="*/ 126 w 142"/>
                <a:gd name="T61" fmla="*/ 34 h 96"/>
                <a:gd name="T62" fmla="*/ 126 w 142"/>
                <a:gd name="T63" fmla="*/ 30 h 96"/>
                <a:gd name="T64" fmla="*/ 121 w 142"/>
                <a:gd name="T65" fmla="*/ 30 h 96"/>
                <a:gd name="T66" fmla="*/ 121 w 142"/>
                <a:gd name="T67" fmla="*/ 24 h 96"/>
                <a:gd name="T68" fmla="*/ 126 w 142"/>
                <a:gd name="T69" fmla="*/ 24 h 96"/>
                <a:gd name="T70" fmla="*/ 126 w 142"/>
                <a:gd name="T71" fmla="*/ 19 h 96"/>
                <a:gd name="T72" fmla="*/ 132 w 142"/>
                <a:gd name="T73" fmla="*/ 19 h 96"/>
                <a:gd name="T74" fmla="*/ 132 w 142"/>
                <a:gd name="T75" fmla="*/ 24 h 96"/>
                <a:gd name="T76" fmla="*/ 136 w 142"/>
                <a:gd name="T77" fmla="*/ 24 h 96"/>
                <a:gd name="T78" fmla="*/ 136 w 142"/>
                <a:gd name="T79" fmla="*/ 3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2" h="96">
                  <a:moveTo>
                    <a:pt x="130" y="15"/>
                  </a:moveTo>
                  <a:cubicBezTo>
                    <a:pt x="102" y="15"/>
                    <a:pt x="102" y="15"/>
                    <a:pt x="102" y="15"/>
                  </a:cubicBezTo>
                  <a:cubicBezTo>
                    <a:pt x="102" y="14"/>
                    <a:pt x="102" y="14"/>
                    <a:pt x="102" y="14"/>
                  </a:cubicBezTo>
                  <a:cubicBezTo>
                    <a:pt x="96" y="5"/>
                    <a:pt x="96" y="5"/>
                    <a:pt x="96" y="5"/>
                  </a:cubicBezTo>
                  <a:cubicBezTo>
                    <a:pt x="95" y="2"/>
                    <a:pt x="90" y="0"/>
                    <a:pt x="87" y="0"/>
                  </a:cubicBezTo>
                  <a:cubicBezTo>
                    <a:pt x="55" y="0"/>
                    <a:pt x="55" y="0"/>
                    <a:pt x="55" y="0"/>
                  </a:cubicBezTo>
                  <a:cubicBezTo>
                    <a:pt x="52" y="0"/>
                    <a:pt x="48" y="2"/>
                    <a:pt x="46" y="5"/>
                  </a:cubicBezTo>
                  <a:cubicBezTo>
                    <a:pt x="40" y="14"/>
                    <a:pt x="40" y="14"/>
                    <a:pt x="40" y="14"/>
                  </a:cubicBezTo>
                  <a:cubicBezTo>
                    <a:pt x="40" y="14"/>
                    <a:pt x="40" y="14"/>
                    <a:pt x="40" y="15"/>
                  </a:cubicBezTo>
                  <a:cubicBezTo>
                    <a:pt x="12" y="15"/>
                    <a:pt x="12" y="15"/>
                    <a:pt x="12" y="15"/>
                  </a:cubicBezTo>
                  <a:cubicBezTo>
                    <a:pt x="5" y="15"/>
                    <a:pt x="0" y="20"/>
                    <a:pt x="0" y="26"/>
                  </a:cubicBezTo>
                  <a:cubicBezTo>
                    <a:pt x="0" y="84"/>
                    <a:pt x="0" y="84"/>
                    <a:pt x="0" y="84"/>
                  </a:cubicBezTo>
                  <a:cubicBezTo>
                    <a:pt x="0" y="91"/>
                    <a:pt x="5" y="96"/>
                    <a:pt x="12" y="96"/>
                  </a:cubicBezTo>
                  <a:cubicBezTo>
                    <a:pt x="130" y="96"/>
                    <a:pt x="130" y="96"/>
                    <a:pt x="130" y="96"/>
                  </a:cubicBezTo>
                  <a:cubicBezTo>
                    <a:pt x="137" y="96"/>
                    <a:pt x="142" y="91"/>
                    <a:pt x="142" y="84"/>
                  </a:cubicBezTo>
                  <a:cubicBezTo>
                    <a:pt x="142" y="26"/>
                    <a:pt x="142" y="26"/>
                    <a:pt x="142" y="26"/>
                  </a:cubicBezTo>
                  <a:cubicBezTo>
                    <a:pt x="142" y="20"/>
                    <a:pt x="137" y="15"/>
                    <a:pt x="130" y="15"/>
                  </a:cubicBezTo>
                  <a:close/>
                  <a:moveTo>
                    <a:pt x="30" y="31"/>
                  </a:moveTo>
                  <a:cubicBezTo>
                    <a:pt x="8" y="31"/>
                    <a:pt x="8" y="31"/>
                    <a:pt x="8" y="31"/>
                  </a:cubicBezTo>
                  <a:cubicBezTo>
                    <a:pt x="8" y="22"/>
                    <a:pt x="8" y="22"/>
                    <a:pt x="8" y="22"/>
                  </a:cubicBezTo>
                  <a:cubicBezTo>
                    <a:pt x="30" y="22"/>
                    <a:pt x="30" y="22"/>
                    <a:pt x="30" y="22"/>
                  </a:cubicBezTo>
                  <a:lnTo>
                    <a:pt x="30" y="31"/>
                  </a:lnTo>
                  <a:close/>
                  <a:moveTo>
                    <a:pt x="71" y="90"/>
                  </a:moveTo>
                  <a:cubicBezTo>
                    <a:pt x="52" y="90"/>
                    <a:pt x="36" y="74"/>
                    <a:pt x="36" y="55"/>
                  </a:cubicBezTo>
                  <a:cubicBezTo>
                    <a:pt x="36" y="35"/>
                    <a:pt x="52" y="20"/>
                    <a:pt x="71" y="20"/>
                  </a:cubicBezTo>
                  <a:cubicBezTo>
                    <a:pt x="90" y="20"/>
                    <a:pt x="106" y="35"/>
                    <a:pt x="106" y="55"/>
                  </a:cubicBezTo>
                  <a:cubicBezTo>
                    <a:pt x="106" y="74"/>
                    <a:pt x="90" y="90"/>
                    <a:pt x="71" y="90"/>
                  </a:cubicBezTo>
                  <a:close/>
                  <a:moveTo>
                    <a:pt x="136" y="30"/>
                  </a:moveTo>
                  <a:cubicBezTo>
                    <a:pt x="132" y="30"/>
                    <a:pt x="132" y="30"/>
                    <a:pt x="132" y="30"/>
                  </a:cubicBezTo>
                  <a:cubicBezTo>
                    <a:pt x="132" y="34"/>
                    <a:pt x="132" y="34"/>
                    <a:pt x="132" y="34"/>
                  </a:cubicBezTo>
                  <a:cubicBezTo>
                    <a:pt x="126" y="34"/>
                    <a:pt x="126" y="34"/>
                    <a:pt x="126" y="34"/>
                  </a:cubicBezTo>
                  <a:cubicBezTo>
                    <a:pt x="126" y="30"/>
                    <a:pt x="126" y="30"/>
                    <a:pt x="126" y="30"/>
                  </a:cubicBezTo>
                  <a:cubicBezTo>
                    <a:pt x="121" y="30"/>
                    <a:pt x="121" y="30"/>
                    <a:pt x="121" y="30"/>
                  </a:cubicBezTo>
                  <a:cubicBezTo>
                    <a:pt x="121" y="24"/>
                    <a:pt x="121" y="24"/>
                    <a:pt x="121" y="24"/>
                  </a:cubicBezTo>
                  <a:cubicBezTo>
                    <a:pt x="126" y="24"/>
                    <a:pt x="126" y="24"/>
                    <a:pt x="126" y="24"/>
                  </a:cubicBezTo>
                  <a:cubicBezTo>
                    <a:pt x="126" y="19"/>
                    <a:pt x="126" y="19"/>
                    <a:pt x="126" y="19"/>
                  </a:cubicBezTo>
                  <a:cubicBezTo>
                    <a:pt x="132" y="19"/>
                    <a:pt x="132" y="19"/>
                    <a:pt x="132" y="19"/>
                  </a:cubicBezTo>
                  <a:cubicBezTo>
                    <a:pt x="132" y="24"/>
                    <a:pt x="132" y="24"/>
                    <a:pt x="132" y="24"/>
                  </a:cubicBezTo>
                  <a:cubicBezTo>
                    <a:pt x="136" y="24"/>
                    <a:pt x="136" y="24"/>
                    <a:pt x="136" y="24"/>
                  </a:cubicBezTo>
                  <a:lnTo>
                    <a:pt x="136" y="30"/>
                  </a:lnTo>
                  <a:close/>
                </a:path>
              </a:pathLst>
            </a:custGeom>
            <a:solidFill>
              <a:srgbClr val="FFFFFF"/>
            </a:solidFill>
            <a:ln>
              <a:noFill/>
            </a:ln>
          </p:spPr>
          <p:txBody>
            <a:bodyPr vert="horz" wrap="square" lIns="68580" tIns="34290" rIns="68580" bIns="34290" numCol="1" anchor="t" anchorCtr="0" compatLnSpc="1">
              <a:prstTxWarp prst="textNoShape">
                <a:avLst/>
              </a:prstTxWarp>
            </a:bodyPr>
            <a:lstStyle/>
            <a:p>
              <a:pPr defTabSz="514350">
                <a:defRPr/>
              </a:pPr>
              <a:endParaRPr lang="zh-CN" altLang="en-US" sz="1013" kern="0">
                <a:solidFill>
                  <a:srgbClr val="5C5C5C"/>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Freeform 20@|5FFC:16777215|FBC:16777215|LFC:16777215|LBC:16777215"/>
            <p:cNvSpPr>
              <a:spLocks noEditPoints="1"/>
            </p:cNvSpPr>
            <p:nvPr/>
          </p:nvSpPr>
          <p:spPr bwMode="auto">
            <a:xfrm>
              <a:off x="2806647" y="4642454"/>
              <a:ext cx="166780" cy="166780"/>
            </a:xfrm>
            <a:custGeom>
              <a:avLst/>
              <a:gdLst>
                <a:gd name="T0" fmla="*/ 28 w 57"/>
                <a:gd name="T1" fmla="*/ 57 h 57"/>
                <a:gd name="T2" fmla="*/ 0 w 57"/>
                <a:gd name="T3" fmla="*/ 29 h 57"/>
                <a:gd name="T4" fmla="*/ 28 w 57"/>
                <a:gd name="T5" fmla="*/ 0 h 57"/>
                <a:gd name="T6" fmla="*/ 57 w 57"/>
                <a:gd name="T7" fmla="*/ 29 h 57"/>
                <a:gd name="T8" fmla="*/ 28 w 57"/>
                <a:gd name="T9" fmla="*/ 57 h 57"/>
                <a:gd name="T10" fmla="*/ 28 w 57"/>
                <a:gd name="T11" fmla="*/ 9 h 57"/>
                <a:gd name="T12" fmla="*/ 9 w 57"/>
                <a:gd name="T13" fmla="*/ 29 h 57"/>
                <a:gd name="T14" fmla="*/ 28 w 57"/>
                <a:gd name="T15" fmla="*/ 48 h 57"/>
                <a:gd name="T16" fmla="*/ 48 w 57"/>
                <a:gd name="T17" fmla="*/ 29 h 57"/>
                <a:gd name="T18" fmla="*/ 28 w 57"/>
                <a:gd name="T19" fmla="*/ 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 h="57">
                  <a:moveTo>
                    <a:pt x="28" y="57"/>
                  </a:moveTo>
                  <a:cubicBezTo>
                    <a:pt x="12" y="57"/>
                    <a:pt x="0" y="44"/>
                    <a:pt x="0" y="29"/>
                  </a:cubicBezTo>
                  <a:cubicBezTo>
                    <a:pt x="0" y="13"/>
                    <a:pt x="12" y="0"/>
                    <a:pt x="28" y="0"/>
                  </a:cubicBezTo>
                  <a:cubicBezTo>
                    <a:pt x="44" y="0"/>
                    <a:pt x="57" y="13"/>
                    <a:pt x="57" y="29"/>
                  </a:cubicBezTo>
                  <a:cubicBezTo>
                    <a:pt x="57" y="44"/>
                    <a:pt x="44" y="57"/>
                    <a:pt x="28" y="57"/>
                  </a:cubicBezTo>
                  <a:close/>
                  <a:moveTo>
                    <a:pt x="28" y="9"/>
                  </a:moveTo>
                  <a:cubicBezTo>
                    <a:pt x="17" y="9"/>
                    <a:pt x="9" y="18"/>
                    <a:pt x="9" y="29"/>
                  </a:cubicBezTo>
                  <a:cubicBezTo>
                    <a:pt x="9" y="39"/>
                    <a:pt x="17" y="48"/>
                    <a:pt x="28" y="48"/>
                  </a:cubicBezTo>
                  <a:cubicBezTo>
                    <a:pt x="39" y="48"/>
                    <a:pt x="48" y="39"/>
                    <a:pt x="48" y="29"/>
                  </a:cubicBezTo>
                  <a:cubicBezTo>
                    <a:pt x="48" y="18"/>
                    <a:pt x="39" y="9"/>
                    <a:pt x="28" y="9"/>
                  </a:cubicBezTo>
                  <a:close/>
                </a:path>
              </a:pathLst>
            </a:custGeom>
            <a:solidFill>
              <a:srgbClr val="FFFFFF"/>
            </a:solidFill>
            <a:ln>
              <a:noFill/>
            </a:ln>
          </p:spPr>
          <p:txBody>
            <a:bodyPr vert="horz" wrap="square" lIns="68580" tIns="34290" rIns="68580" bIns="34290" numCol="1" anchor="t" anchorCtr="0" compatLnSpc="1">
              <a:prstTxWarp prst="textNoShape">
                <a:avLst/>
              </a:prstTxWarp>
            </a:bodyPr>
            <a:lstStyle/>
            <a:p>
              <a:pPr defTabSz="514350">
                <a:defRPr/>
              </a:pPr>
              <a:endParaRPr lang="zh-CN" altLang="en-US" sz="1013" kern="0">
                <a:solidFill>
                  <a:srgbClr val="5C5C5C"/>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0" name="组合 19"/>
          <p:cNvGrpSpPr/>
          <p:nvPr/>
        </p:nvGrpSpPr>
        <p:grpSpPr>
          <a:xfrm>
            <a:off x="3448396" y="3085371"/>
            <a:ext cx="304982" cy="331685"/>
            <a:chOff x="3516863" y="3834794"/>
            <a:chExt cx="406642" cy="442246"/>
          </a:xfrm>
        </p:grpSpPr>
        <p:sp>
          <p:nvSpPr>
            <p:cNvPr id="21" name="Freeform 31@|5FFC:16777215|FBC:16777215|LFC:16777215|LBC:16777215"/>
            <p:cNvSpPr>
              <a:spLocks/>
            </p:cNvSpPr>
            <p:nvPr/>
          </p:nvSpPr>
          <p:spPr bwMode="auto">
            <a:xfrm>
              <a:off x="3516863" y="3902255"/>
              <a:ext cx="239862" cy="374785"/>
            </a:xfrm>
            <a:custGeom>
              <a:avLst/>
              <a:gdLst>
                <a:gd name="T0" fmla="*/ 0 w 128"/>
                <a:gd name="T1" fmla="*/ 189 h 200"/>
                <a:gd name="T2" fmla="*/ 121 w 128"/>
                <a:gd name="T3" fmla="*/ 0 h 200"/>
                <a:gd name="T4" fmla="*/ 128 w 128"/>
                <a:gd name="T5" fmla="*/ 5 h 200"/>
                <a:gd name="T6" fmla="*/ 19 w 128"/>
                <a:gd name="T7" fmla="*/ 200 h 200"/>
                <a:gd name="T8" fmla="*/ 0 w 128"/>
                <a:gd name="T9" fmla="*/ 189 h 200"/>
              </a:gdLst>
              <a:ahLst/>
              <a:cxnLst>
                <a:cxn ang="0">
                  <a:pos x="T0" y="T1"/>
                </a:cxn>
                <a:cxn ang="0">
                  <a:pos x="T2" y="T3"/>
                </a:cxn>
                <a:cxn ang="0">
                  <a:pos x="T4" y="T5"/>
                </a:cxn>
                <a:cxn ang="0">
                  <a:pos x="T6" y="T7"/>
                </a:cxn>
                <a:cxn ang="0">
                  <a:pos x="T8" y="T9"/>
                </a:cxn>
              </a:cxnLst>
              <a:rect l="0" t="0" r="r" b="b"/>
              <a:pathLst>
                <a:path w="128" h="200">
                  <a:moveTo>
                    <a:pt x="0" y="189"/>
                  </a:moveTo>
                  <a:lnTo>
                    <a:pt x="121" y="0"/>
                  </a:lnTo>
                  <a:lnTo>
                    <a:pt x="128" y="5"/>
                  </a:lnTo>
                  <a:lnTo>
                    <a:pt x="19" y="200"/>
                  </a:lnTo>
                  <a:lnTo>
                    <a:pt x="0" y="189"/>
                  </a:lnTo>
                  <a:close/>
                </a:path>
              </a:pathLst>
            </a:custGeom>
            <a:solidFill>
              <a:srgbClr val="FFFFFF"/>
            </a:solidFill>
            <a:ln>
              <a:noFill/>
            </a:ln>
          </p:spPr>
          <p:txBody>
            <a:bodyPr vert="horz" wrap="square" lIns="68580" tIns="34290" rIns="68580" bIns="34290" numCol="1" anchor="t" anchorCtr="0" compatLnSpc="1">
              <a:prstTxWarp prst="textNoShape">
                <a:avLst/>
              </a:prstTxWarp>
            </a:bodyPr>
            <a:lstStyle/>
            <a:p>
              <a:pPr defTabSz="514350">
                <a:defRPr/>
              </a:pPr>
              <a:endParaRPr lang="zh-CN" altLang="en-US" sz="1013" kern="0">
                <a:solidFill>
                  <a:srgbClr val="5C5C5C"/>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Freeform 32@|5FFC:16777215|FBC:16777215|LFC:16777215|LBC:16777215"/>
            <p:cNvSpPr>
              <a:spLocks/>
            </p:cNvSpPr>
            <p:nvPr/>
          </p:nvSpPr>
          <p:spPr bwMode="auto">
            <a:xfrm>
              <a:off x="3743608" y="3861029"/>
              <a:ext cx="37478" cy="50596"/>
            </a:xfrm>
            <a:custGeom>
              <a:avLst/>
              <a:gdLst>
                <a:gd name="T0" fmla="*/ 7 w 20"/>
                <a:gd name="T1" fmla="*/ 27 h 27"/>
                <a:gd name="T2" fmla="*/ 0 w 20"/>
                <a:gd name="T3" fmla="*/ 22 h 27"/>
                <a:gd name="T4" fmla="*/ 10 w 20"/>
                <a:gd name="T5" fmla="*/ 0 h 27"/>
                <a:gd name="T6" fmla="*/ 20 w 20"/>
                <a:gd name="T7" fmla="*/ 5 h 27"/>
                <a:gd name="T8" fmla="*/ 7 w 20"/>
                <a:gd name="T9" fmla="*/ 27 h 27"/>
              </a:gdLst>
              <a:ahLst/>
              <a:cxnLst>
                <a:cxn ang="0">
                  <a:pos x="T0" y="T1"/>
                </a:cxn>
                <a:cxn ang="0">
                  <a:pos x="T2" y="T3"/>
                </a:cxn>
                <a:cxn ang="0">
                  <a:pos x="T4" y="T5"/>
                </a:cxn>
                <a:cxn ang="0">
                  <a:pos x="T6" y="T7"/>
                </a:cxn>
                <a:cxn ang="0">
                  <a:pos x="T8" y="T9"/>
                </a:cxn>
              </a:cxnLst>
              <a:rect l="0" t="0" r="r" b="b"/>
              <a:pathLst>
                <a:path w="20" h="27">
                  <a:moveTo>
                    <a:pt x="7" y="27"/>
                  </a:moveTo>
                  <a:lnTo>
                    <a:pt x="0" y="22"/>
                  </a:lnTo>
                  <a:lnTo>
                    <a:pt x="10" y="0"/>
                  </a:lnTo>
                  <a:lnTo>
                    <a:pt x="20" y="5"/>
                  </a:lnTo>
                  <a:lnTo>
                    <a:pt x="7" y="27"/>
                  </a:lnTo>
                  <a:close/>
                </a:path>
              </a:pathLst>
            </a:custGeom>
            <a:solidFill>
              <a:srgbClr val="FFFFFF"/>
            </a:solidFill>
            <a:ln>
              <a:noFill/>
            </a:ln>
          </p:spPr>
          <p:txBody>
            <a:bodyPr vert="horz" wrap="square" lIns="68580" tIns="34290" rIns="68580" bIns="34290" numCol="1" anchor="t" anchorCtr="0" compatLnSpc="1">
              <a:prstTxWarp prst="textNoShape">
                <a:avLst/>
              </a:prstTxWarp>
            </a:bodyPr>
            <a:lstStyle/>
            <a:p>
              <a:pPr defTabSz="514350">
                <a:defRPr/>
              </a:pPr>
              <a:endParaRPr lang="zh-CN" altLang="en-US" sz="1013" kern="0">
                <a:solidFill>
                  <a:srgbClr val="5C5C5C"/>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Freeform 33@|5FFC:16777215|FBC:16777215|LFC:16777215|LBC:16777215"/>
            <p:cNvSpPr>
              <a:spLocks/>
            </p:cNvSpPr>
            <p:nvPr/>
          </p:nvSpPr>
          <p:spPr bwMode="auto">
            <a:xfrm>
              <a:off x="3835430" y="4095268"/>
              <a:ext cx="61840" cy="61840"/>
            </a:xfrm>
            <a:custGeom>
              <a:avLst/>
              <a:gdLst>
                <a:gd name="T0" fmla="*/ 19 w 33"/>
                <a:gd name="T1" fmla="*/ 33 h 33"/>
                <a:gd name="T2" fmla="*/ 13 w 33"/>
                <a:gd name="T3" fmla="*/ 24 h 33"/>
                <a:gd name="T4" fmla="*/ 0 w 33"/>
                <a:gd name="T5" fmla="*/ 25 h 33"/>
                <a:gd name="T6" fmla="*/ 7 w 33"/>
                <a:gd name="T7" fmla="*/ 16 h 33"/>
                <a:gd name="T8" fmla="*/ 2 w 33"/>
                <a:gd name="T9" fmla="*/ 5 h 33"/>
                <a:gd name="T10" fmla="*/ 13 w 33"/>
                <a:gd name="T11" fmla="*/ 8 h 33"/>
                <a:gd name="T12" fmla="*/ 22 w 33"/>
                <a:gd name="T13" fmla="*/ 0 h 33"/>
                <a:gd name="T14" fmla="*/ 24 w 33"/>
                <a:gd name="T15" fmla="*/ 11 h 33"/>
                <a:gd name="T16" fmla="*/ 33 w 33"/>
                <a:gd name="T17" fmla="*/ 17 h 33"/>
                <a:gd name="T18" fmla="*/ 22 w 33"/>
                <a:gd name="T19" fmla="*/ 22 h 33"/>
                <a:gd name="T20" fmla="*/ 19 w 33"/>
                <a:gd name="T21"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33">
                  <a:moveTo>
                    <a:pt x="19" y="33"/>
                  </a:moveTo>
                  <a:lnTo>
                    <a:pt x="13" y="24"/>
                  </a:lnTo>
                  <a:lnTo>
                    <a:pt x="0" y="25"/>
                  </a:lnTo>
                  <a:lnTo>
                    <a:pt x="7" y="16"/>
                  </a:lnTo>
                  <a:lnTo>
                    <a:pt x="2" y="5"/>
                  </a:lnTo>
                  <a:lnTo>
                    <a:pt x="13" y="8"/>
                  </a:lnTo>
                  <a:lnTo>
                    <a:pt x="22" y="0"/>
                  </a:lnTo>
                  <a:lnTo>
                    <a:pt x="24" y="11"/>
                  </a:lnTo>
                  <a:lnTo>
                    <a:pt x="33" y="17"/>
                  </a:lnTo>
                  <a:lnTo>
                    <a:pt x="22" y="22"/>
                  </a:lnTo>
                  <a:lnTo>
                    <a:pt x="19" y="33"/>
                  </a:lnTo>
                  <a:close/>
                </a:path>
              </a:pathLst>
            </a:custGeom>
            <a:solidFill>
              <a:srgbClr val="FFFFFF"/>
            </a:solidFill>
            <a:ln>
              <a:noFill/>
            </a:ln>
          </p:spPr>
          <p:txBody>
            <a:bodyPr vert="horz" wrap="square" lIns="68580" tIns="34290" rIns="68580" bIns="34290" numCol="1" anchor="t" anchorCtr="0" compatLnSpc="1">
              <a:prstTxWarp prst="textNoShape">
                <a:avLst/>
              </a:prstTxWarp>
            </a:bodyPr>
            <a:lstStyle/>
            <a:p>
              <a:pPr defTabSz="514350">
                <a:defRPr/>
              </a:pPr>
              <a:endParaRPr lang="zh-CN" altLang="en-US" sz="1013" kern="0">
                <a:solidFill>
                  <a:srgbClr val="5C5C5C"/>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Freeform 34@|5FFC:16777215|FBC:16777215|LFC:16777215|LBC:16777215"/>
            <p:cNvSpPr>
              <a:spLocks/>
            </p:cNvSpPr>
            <p:nvPr/>
          </p:nvSpPr>
          <p:spPr bwMode="auto">
            <a:xfrm>
              <a:off x="3756725" y="3967842"/>
              <a:ext cx="65588" cy="67461"/>
            </a:xfrm>
            <a:custGeom>
              <a:avLst/>
              <a:gdLst>
                <a:gd name="T0" fmla="*/ 25 w 35"/>
                <a:gd name="T1" fmla="*/ 36 h 36"/>
                <a:gd name="T2" fmla="*/ 16 w 35"/>
                <a:gd name="T3" fmla="*/ 28 h 36"/>
                <a:gd name="T4" fmla="*/ 5 w 35"/>
                <a:gd name="T5" fmla="*/ 32 h 36"/>
                <a:gd name="T6" fmla="*/ 8 w 35"/>
                <a:gd name="T7" fmla="*/ 20 h 36"/>
                <a:gd name="T8" fmla="*/ 0 w 35"/>
                <a:gd name="T9" fmla="*/ 11 h 36"/>
                <a:gd name="T10" fmla="*/ 13 w 35"/>
                <a:gd name="T11" fmla="*/ 11 h 36"/>
                <a:gd name="T12" fmla="*/ 19 w 35"/>
                <a:gd name="T13" fmla="*/ 0 h 36"/>
                <a:gd name="T14" fmla="*/ 24 w 35"/>
                <a:gd name="T15" fmla="*/ 12 h 36"/>
                <a:gd name="T16" fmla="*/ 35 w 35"/>
                <a:gd name="T17" fmla="*/ 15 h 36"/>
                <a:gd name="T18" fmla="*/ 25 w 35"/>
                <a:gd name="T19" fmla="*/ 23 h 36"/>
                <a:gd name="T20" fmla="*/ 25 w 35"/>
                <a:gd name="T21"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 h="36">
                  <a:moveTo>
                    <a:pt x="25" y="36"/>
                  </a:moveTo>
                  <a:lnTo>
                    <a:pt x="16" y="28"/>
                  </a:lnTo>
                  <a:lnTo>
                    <a:pt x="5" y="32"/>
                  </a:lnTo>
                  <a:lnTo>
                    <a:pt x="8" y="20"/>
                  </a:lnTo>
                  <a:lnTo>
                    <a:pt x="0" y="11"/>
                  </a:lnTo>
                  <a:lnTo>
                    <a:pt x="13" y="11"/>
                  </a:lnTo>
                  <a:lnTo>
                    <a:pt x="19" y="0"/>
                  </a:lnTo>
                  <a:lnTo>
                    <a:pt x="24" y="12"/>
                  </a:lnTo>
                  <a:lnTo>
                    <a:pt x="35" y="15"/>
                  </a:lnTo>
                  <a:lnTo>
                    <a:pt x="25" y="23"/>
                  </a:lnTo>
                  <a:lnTo>
                    <a:pt x="25" y="36"/>
                  </a:lnTo>
                  <a:close/>
                </a:path>
              </a:pathLst>
            </a:custGeom>
            <a:solidFill>
              <a:srgbClr val="FFFFFF"/>
            </a:solidFill>
            <a:ln>
              <a:noFill/>
            </a:ln>
          </p:spPr>
          <p:txBody>
            <a:bodyPr vert="horz" wrap="square" lIns="68580" tIns="34290" rIns="68580" bIns="34290" numCol="1" anchor="t" anchorCtr="0" compatLnSpc="1">
              <a:prstTxWarp prst="textNoShape">
                <a:avLst/>
              </a:prstTxWarp>
            </a:bodyPr>
            <a:lstStyle/>
            <a:p>
              <a:pPr defTabSz="514350">
                <a:defRPr/>
              </a:pPr>
              <a:endParaRPr lang="zh-CN" altLang="en-US" sz="1013" kern="0">
                <a:solidFill>
                  <a:srgbClr val="5C5C5C"/>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Freeform 35@|5FFC:16777215|FBC:16777215|LFC:16777215|LBC:16777215"/>
            <p:cNvSpPr>
              <a:spLocks/>
            </p:cNvSpPr>
            <p:nvPr/>
          </p:nvSpPr>
          <p:spPr bwMode="auto">
            <a:xfrm>
              <a:off x="3818565" y="3859154"/>
              <a:ext cx="52470" cy="52470"/>
            </a:xfrm>
            <a:custGeom>
              <a:avLst/>
              <a:gdLst>
                <a:gd name="T0" fmla="*/ 20 w 28"/>
                <a:gd name="T1" fmla="*/ 28 h 28"/>
                <a:gd name="T2" fmla="*/ 13 w 28"/>
                <a:gd name="T3" fmla="*/ 22 h 28"/>
                <a:gd name="T4" fmla="*/ 3 w 28"/>
                <a:gd name="T5" fmla="*/ 25 h 28"/>
                <a:gd name="T6" fmla="*/ 6 w 28"/>
                <a:gd name="T7" fmla="*/ 17 h 28"/>
                <a:gd name="T8" fmla="*/ 0 w 28"/>
                <a:gd name="T9" fmla="*/ 9 h 28"/>
                <a:gd name="T10" fmla="*/ 11 w 28"/>
                <a:gd name="T11" fmla="*/ 9 h 28"/>
                <a:gd name="T12" fmla="*/ 16 w 28"/>
                <a:gd name="T13" fmla="*/ 0 h 28"/>
                <a:gd name="T14" fmla="*/ 19 w 28"/>
                <a:gd name="T15" fmla="*/ 9 h 28"/>
                <a:gd name="T16" fmla="*/ 28 w 28"/>
                <a:gd name="T17" fmla="*/ 12 h 28"/>
                <a:gd name="T18" fmla="*/ 20 w 28"/>
                <a:gd name="T19" fmla="*/ 19 h 28"/>
                <a:gd name="T20" fmla="*/ 20 w 28"/>
                <a:gd name="T21"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28">
                  <a:moveTo>
                    <a:pt x="20" y="28"/>
                  </a:moveTo>
                  <a:lnTo>
                    <a:pt x="13" y="22"/>
                  </a:lnTo>
                  <a:lnTo>
                    <a:pt x="3" y="25"/>
                  </a:lnTo>
                  <a:lnTo>
                    <a:pt x="6" y="17"/>
                  </a:lnTo>
                  <a:lnTo>
                    <a:pt x="0" y="9"/>
                  </a:lnTo>
                  <a:lnTo>
                    <a:pt x="11" y="9"/>
                  </a:lnTo>
                  <a:lnTo>
                    <a:pt x="16" y="0"/>
                  </a:lnTo>
                  <a:lnTo>
                    <a:pt x="19" y="9"/>
                  </a:lnTo>
                  <a:lnTo>
                    <a:pt x="28" y="12"/>
                  </a:lnTo>
                  <a:lnTo>
                    <a:pt x="20" y="19"/>
                  </a:lnTo>
                  <a:lnTo>
                    <a:pt x="20" y="28"/>
                  </a:lnTo>
                  <a:close/>
                </a:path>
              </a:pathLst>
            </a:custGeom>
            <a:solidFill>
              <a:srgbClr val="FFFFFF"/>
            </a:solidFill>
            <a:ln>
              <a:noFill/>
            </a:ln>
          </p:spPr>
          <p:txBody>
            <a:bodyPr vert="horz" wrap="square" lIns="68580" tIns="34290" rIns="68580" bIns="34290" numCol="1" anchor="t" anchorCtr="0" compatLnSpc="1">
              <a:prstTxWarp prst="textNoShape">
                <a:avLst/>
              </a:prstTxWarp>
            </a:bodyPr>
            <a:lstStyle/>
            <a:p>
              <a:pPr defTabSz="514350">
                <a:defRPr/>
              </a:pPr>
              <a:endParaRPr lang="zh-CN" altLang="en-US" sz="1013" kern="0">
                <a:solidFill>
                  <a:srgbClr val="5C5C5C"/>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Freeform 36@|5FFC:16777215|FBC:16777215|LFC:16777215|LBC:16777215"/>
            <p:cNvSpPr>
              <a:spLocks/>
            </p:cNvSpPr>
            <p:nvPr/>
          </p:nvSpPr>
          <p:spPr bwMode="auto">
            <a:xfrm>
              <a:off x="3880404" y="3964094"/>
              <a:ext cx="43101" cy="41226"/>
            </a:xfrm>
            <a:custGeom>
              <a:avLst/>
              <a:gdLst>
                <a:gd name="T0" fmla="*/ 23 w 23"/>
                <a:gd name="T1" fmla="*/ 14 h 22"/>
                <a:gd name="T2" fmla="*/ 16 w 23"/>
                <a:gd name="T3" fmla="*/ 16 h 22"/>
                <a:gd name="T4" fmla="*/ 11 w 23"/>
                <a:gd name="T5" fmla="*/ 22 h 22"/>
                <a:gd name="T6" fmla="*/ 8 w 23"/>
                <a:gd name="T7" fmla="*/ 14 h 22"/>
                <a:gd name="T8" fmla="*/ 0 w 23"/>
                <a:gd name="T9" fmla="*/ 13 h 22"/>
                <a:gd name="T10" fmla="*/ 6 w 23"/>
                <a:gd name="T11" fmla="*/ 8 h 22"/>
                <a:gd name="T12" fmla="*/ 6 w 23"/>
                <a:gd name="T13" fmla="*/ 0 h 22"/>
                <a:gd name="T14" fmla="*/ 12 w 23"/>
                <a:gd name="T15" fmla="*/ 5 h 22"/>
                <a:gd name="T16" fmla="*/ 20 w 23"/>
                <a:gd name="T17" fmla="*/ 2 h 22"/>
                <a:gd name="T18" fmla="*/ 19 w 23"/>
                <a:gd name="T19" fmla="*/ 9 h 22"/>
                <a:gd name="T20" fmla="*/ 23 w 23"/>
                <a:gd name="T21" fmla="*/ 1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22">
                  <a:moveTo>
                    <a:pt x="23" y="14"/>
                  </a:moveTo>
                  <a:lnTo>
                    <a:pt x="16" y="16"/>
                  </a:lnTo>
                  <a:lnTo>
                    <a:pt x="11" y="22"/>
                  </a:lnTo>
                  <a:lnTo>
                    <a:pt x="8" y="14"/>
                  </a:lnTo>
                  <a:lnTo>
                    <a:pt x="0" y="13"/>
                  </a:lnTo>
                  <a:lnTo>
                    <a:pt x="6" y="8"/>
                  </a:lnTo>
                  <a:lnTo>
                    <a:pt x="6" y="0"/>
                  </a:lnTo>
                  <a:lnTo>
                    <a:pt x="12" y="5"/>
                  </a:lnTo>
                  <a:lnTo>
                    <a:pt x="20" y="2"/>
                  </a:lnTo>
                  <a:lnTo>
                    <a:pt x="19" y="9"/>
                  </a:lnTo>
                  <a:lnTo>
                    <a:pt x="23" y="14"/>
                  </a:lnTo>
                  <a:close/>
                </a:path>
              </a:pathLst>
            </a:custGeom>
            <a:solidFill>
              <a:srgbClr val="FFFFFF"/>
            </a:solidFill>
            <a:ln>
              <a:noFill/>
            </a:ln>
          </p:spPr>
          <p:txBody>
            <a:bodyPr vert="horz" wrap="square" lIns="68580" tIns="34290" rIns="68580" bIns="34290" numCol="1" anchor="t" anchorCtr="0" compatLnSpc="1">
              <a:prstTxWarp prst="textNoShape">
                <a:avLst/>
              </a:prstTxWarp>
            </a:bodyPr>
            <a:lstStyle/>
            <a:p>
              <a:pPr defTabSz="514350">
                <a:defRPr/>
              </a:pPr>
              <a:endParaRPr lang="zh-CN" altLang="en-US" sz="1013" kern="0">
                <a:solidFill>
                  <a:srgbClr val="5C5C5C"/>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Freeform 37@|5FFC:16777215|FBC:16777215|LFC:16777215|LBC:16777215"/>
            <p:cNvSpPr>
              <a:spLocks/>
            </p:cNvSpPr>
            <p:nvPr/>
          </p:nvSpPr>
          <p:spPr bwMode="auto">
            <a:xfrm>
              <a:off x="3698634" y="4125251"/>
              <a:ext cx="44974" cy="43101"/>
            </a:xfrm>
            <a:custGeom>
              <a:avLst/>
              <a:gdLst>
                <a:gd name="T0" fmla="*/ 17 w 24"/>
                <a:gd name="T1" fmla="*/ 23 h 23"/>
                <a:gd name="T2" fmla="*/ 11 w 24"/>
                <a:gd name="T3" fmla="*/ 19 h 23"/>
                <a:gd name="T4" fmla="*/ 3 w 24"/>
                <a:gd name="T5" fmla="*/ 22 h 23"/>
                <a:gd name="T6" fmla="*/ 5 w 24"/>
                <a:gd name="T7" fmla="*/ 14 h 23"/>
                <a:gd name="T8" fmla="*/ 0 w 24"/>
                <a:gd name="T9" fmla="*/ 8 h 23"/>
                <a:gd name="T10" fmla="*/ 8 w 24"/>
                <a:gd name="T11" fmla="*/ 8 h 23"/>
                <a:gd name="T12" fmla="*/ 11 w 24"/>
                <a:gd name="T13" fmla="*/ 0 h 23"/>
                <a:gd name="T14" fmla="*/ 16 w 24"/>
                <a:gd name="T15" fmla="*/ 8 h 23"/>
                <a:gd name="T16" fmla="*/ 24 w 24"/>
                <a:gd name="T17" fmla="*/ 9 h 23"/>
                <a:gd name="T18" fmla="*/ 17 w 24"/>
                <a:gd name="T19" fmla="*/ 14 h 23"/>
                <a:gd name="T20" fmla="*/ 17 w 24"/>
                <a:gd name="T21"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23">
                  <a:moveTo>
                    <a:pt x="17" y="23"/>
                  </a:moveTo>
                  <a:lnTo>
                    <a:pt x="11" y="19"/>
                  </a:lnTo>
                  <a:lnTo>
                    <a:pt x="3" y="22"/>
                  </a:lnTo>
                  <a:lnTo>
                    <a:pt x="5" y="14"/>
                  </a:lnTo>
                  <a:lnTo>
                    <a:pt x="0" y="8"/>
                  </a:lnTo>
                  <a:lnTo>
                    <a:pt x="8" y="8"/>
                  </a:lnTo>
                  <a:lnTo>
                    <a:pt x="11" y="0"/>
                  </a:lnTo>
                  <a:lnTo>
                    <a:pt x="16" y="8"/>
                  </a:lnTo>
                  <a:lnTo>
                    <a:pt x="24" y="9"/>
                  </a:lnTo>
                  <a:lnTo>
                    <a:pt x="17" y="14"/>
                  </a:lnTo>
                  <a:lnTo>
                    <a:pt x="17" y="23"/>
                  </a:lnTo>
                  <a:close/>
                </a:path>
              </a:pathLst>
            </a:custGeom>
            <a:solidFill>
              <a:srgbClr val="FFFFFF"/>
            </a:solidFill>
            <a:ln>
              <a:noFill/>
            </a:ln>
          </p:spPr>
          <p:txBody>
            <a:bodyPr vert="horz" wrap="square" lIns="68580" tIns="34290" rIns="68580" bIns="34290" numCol="1" anchor="t" anchorCtr="0" compatLnSpc="1">
              <a:prstTxWarp prst="textNoShape">
                <a:avLst/>
              </a:prstTxWarp>
            </a:bodyPr>
            <a:lstStyle/>
            <a:p>
              <a:pPr defTabSz="514350">
                <a:defRPr/>
              </a:pPr>
              <a:endParaRPr lang="zh-CN" altLang="en-US" sz="1013" kern="0">
                <a:solidFill>
                  <a:srgbClr val="5C5C5C"/>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Freeform 38@|5FFC:16777215|FBC:16777215|LFC:16777215|LBC:16777215"/>
            <p:cNvSpPr>
              <a:spLocks/>
            </p:cNvSpPr>
            <p:nvPr/>
          </p:nvSpPr>
          <p:spPr bwMode="auto">
            <a:xfrm>
              <a:off x="3567460" y="3984708"/>
              <a:ext cx="37478" cy="35605"/>
            </a:xfrm>
            <a:custGeom>
              <a:avLst/>
              <a:gdLst>
                <a:gd name="T0" fmla="*/ 20 w 20"/>
                <a:gd name="T1" fmla="*/ 11 h 19"/>
                <a:gd name="T2" fmla="*/ 14 w 20"/>
                <a:gd name="T3" fmla="*/ 12 h 19"/>
                <a:gd name="T4" fmla="*/ 11 w 20"/>
                <a:gd name="T5" fmla="*/ 19 h 19"/>
                <a:gd name="T6" fmla="*/ 8 w 20"/>
                <a:gd name="T7" fmla="*/ 12 h 19"/>
                <a:gd name="T8" fmla="*/ 0 w 20"/>
                <a:gd name="T9" fmla="*/ 12 h 19"/>
                <a:gd name="T10" fmla="*/ 4 w 20"/>
                <a:gd name="T11" fmla="*/ 8 h 19"/>
                <a:gd name="T12" fmla="*/ 3 w 20"/>
                <a:gd name="T13" fmla="*/ 0 h 19"/>
                <a:gd name="T14" fmla="*/ 9 w 20"/>
                <a:gd name="T15" fmla="*/ 3 h 19"/>
                <a:gd name="T16" fmla="*/ 15 w 20"/>
                <a:gd name="T17" fmla="*/ 0 h 19"/>
                <a:gd name="T18" fmla="*/ 15 w 20"/>
                <a:gd name="T19" fmla="*/ 6 h 19"/>
                <a:gd name="T20" fmla="*/ 20 w 20"/>
                <a:gd name="T21" fmla="*/ 1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19">
                  <a:moveTo>
                    <a:pt x="20" y="11"/>
                  </a:moveTo>
                  <a:lnTo>
                    <a:pt x="14" y="12"/>
                  </a:lnTo>
                  <a:lnTo>
                    <a:pt x="11" y="19"/>
                  </a:lnTo>
                  <a:lnTo>
                    <a:pt x="8" y="12"/>
                  </a:lnTo>
                  <a:lnTo>
                    <a:pt x="0" y="12"/>
                  </a:lnTo>
                  <a:lnTo>
                    <a:pt x="4" y="8"/>
                  </a:lnTo>
                  <a:lnTo>
                    <a:pt x="3" y="0"/>
                  </a:lnTo>
                  <a:lnTo>
                    <a:pt x="9" y="3"/>
                  </a:lnTo>
                  <a:lnTo>
                    <a:pt x="15" y="0"/>
                  </a:lnTo>
                  <a:lnTo>
                    <a:pt x="15" y="6"/>
                  </a:lnTo>
                  <a:lnTo>
                    <a:pt x="20" y="11"/>
                  </a:lnTo>
                  <a:close/>
                </a:path>
              </a:pathLst>
            </a:custGeom>
            <a:solidFill>
              <a:srgbClr val="FFFFFF"/>
            </a:solidFill>
            <a:ln>
              <a:noFill/>
            </a:ln>
          </p:spPr>
          <p:txBody>
            <a:bodyPr vert="horz" wrap="square" lIns="68580" tIns="34290" rIns="68580" bIns="34290" numCol="1" anchor="t" anchorCtr="0" compatLnSpc="1">
              <a:prstTxWarp prst="textNoShape">
                <a:avLst/>
              </a:prstTxWarp>
            </a:bodyPr>
            <a:lstStyle/>
            <a:p>
              <a:pPr defTabSz="514350">
                <a:defRPr/>
              </a:pPr>
              <a:endParaRPr lang="zh-CN" altLang="en-US" sz="1013" kern="0">
                <a:solidFill>
                  <a:srgbClr val="5C5C5C"/>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Freeform 39@|5FFC:16777215|FBC:16777215|LFC:16777215|LBC:16777215"/>
            <p:cNvSpPr>
              <a:spLocks/>
            </p:cNvSpPr>
            <p:nvPr/>
          </p:nvSpPr>
          <p:spPr bwMode="auto">
            <a:xfrm>
              <a:off x="3608686" y="3834794"/>
              <a:ext cx="63713" cy="67461"/>
            </a:xfrm>
            <a:custGeom>
              <a:avLst/>
              <a:gdLst>
                <a:gd name="T0" fmla="*/ 20 w 34"/>
                <a:gd name="T1" fmla="*/ 36 h 36"/>
                <a:gd name="T2" fmla="*/ 12 w 34"/>
                <a:gd name="T3" fmla="*/ 27 h 36"/>
                <a:gd name="T4" fmla="*/ 0 w 34"/>
                <a:gd name="T5" fmla="*/ 28 h 36"/>
                <a:gd name="T6" fmla="*/ 6 w 34"/>
                <a:gd name="T7" fmla="*/ 18 h 36"/>
                <a:gd name="T8" fmla="*/ 0 w 34"/>
                <a:gd name="T9" fmla="*/ 7 h 36"/>
                <a:gd name="T10" fmla="*/ 12 w 34"/>
                <a:gd name="T11" fmla="*/ 10 h 36"/>
                <a:gd name="T12" fmla="*/ 22 w 34"/>
                <a:gd name="T13" fmla="*/ 0 h 36"/>
                <a:gd name="T14" fmla="*/ 23 w 34"/>
                <a:gd name="T15" fmla="*/ 13 h 36"/>
                <a:gd name="T16" fmla="*/ 34 w 34"/>
                <a:gd name="T17" fmla="*/ 19 h 36"/>
                <a:gd name="T18" fmla="*/ 22 w 34"/>
                <a:gd name="T19" fmla="*/ 24 h 36"/>
                <a:gd name="T20" fmla="*/ 20 w 34"/>
                <a:gd name="T21"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 h="36">
                  <a:moveTo>
                    <a:pt x="20" y="36"/>
                  </a:moveTo>
                  <a:lnTo>
                    <a:pt x="12" y="27"/>
                  </a:lnTo>
                  <a:lnTo>
                    <a:pt x="0" y="28"/>
                  </a:lnTo>
                  <a:lnTo>
                    <a:pt x="6" y="18"/>
                  </a:lnTo>
                  <a:lnTo>
                    <a:pt x="0" y="7"/>
                  </a:lnTo>
                  <a:lnTo>
                    <a:pt x="12" y="10"/>
                  </a:lnTo>
                  <a:lnTo>
                    <a:pt x="22" y="0"/>
                  </a:lnTo>
                  <a:lnTo>
                    <a:pt x="23" y="13"/>
                  </a:lnTo>
                  <a:lnTo>
                    <a:pt x="34" y="19"/>
                  </a:lnTo>
                  <a:lnTo>
                    <a:pt x="22" y="24"/>
                  </a:lnTo>
                  <a:lnTo>
                    <a:pt x="20" y="36"/>
                  </a:lnTo>
                  <a:close/>
                </a:path>
              </a:pathLst>
            </a:custGeom>
            <a:solidFill>
              <a:srgbClr val="FFFFFF"/>
            </a:solidFill>
            <a:ln>
              <a:noFill/>
            </a:ln>
          </p:spPr>
          <p:txBody>
            <a:bodyPr vert="horz" wrap="square" lIns="68580" tIns="34290" rIns="68580" bIns="34290" numCol="1" anchor="t" anchorCtr="0" compatLnSpc="1">
              <a:prstTxWarp prst="textNoShape">
                <a:avLst/>
              </a:prstTxWarp>
            </a:bodyPr>
            <a:lstStyle/>
            <a:p>
              <a:pPr defTabSz="514350">
                <a:defRPr/>
              </a:pPr>
              <a:endParaRPr lang="zh-CN" altLang="en-US" sz="1013" kern="0">
                <a:solidFill>
                  <a:srgbClr val="5C5C5C"/>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0" name="TextBox 13"/>
          <p:cNvSpPr txBox="1"/>
          <p:nvPr/>
        </p:nvSpPr>
        <p:spPr>
          <a:xfrm>
            <a:off x="5899539" y="1699898"/>
            <a:ext cx="1464746" cy="184666"/>
          </a:xfrm>
          <a:prstGeom prst="rect">
            <a:avLst/>
          </a:prstGeom>
          <a:noFill/>
        </p:spPr>
        <p:txBody>
          <a:bodyPr wrap="square" lIns="0" tIns="0" rIns="0" bIns="0" rtlCol="0" anchor="t" anchorCtr="0">
            <a:spAutoFit/>
          </a:bodyPr>
          <a:lstStyle/>
          <a:p>
            <a:pPr defTabSz="912613">
              <a:spcBef>
                <a:spcPct val="20000"/>
              </a:spcBef>
              <a:defRPr/>
            </a:pPr>
            <a:r>
              <a:rPr lang="zh-CN" altLang="en-US" sz="1200" b="1">
                <a:solidFill>
                  <a:srgbClr val="445469"/>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200" b="1"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TextBox 13"/>
          <p:cNvSpPr txBox="1"/>
          <p:nvPr/>
        </p:nvSpPr>
        <p:spPr>
          <a:xfrm>
            <a:off x="5899539" y="1914328"/>
            <a:ext cx="1750499" cy="138499"/>
          </a:xfrm>
          <a:prstGeom prst="rect">
            <a:avLst/>
          </a:prstGeom>
          <a:noFill/>
        </p:spPr>
        <p:txBody>
          <a:bodyPr wrap="square" lIns="0" tIns="0" rIns="0" bIns="0" rtlCol="0" anchor="t" anchorCtr="0">
            <a:spAutoFit/>
          </a:bodyPr>
          <a:lstStyle/>
          <a:p>
            <a:pPr defTabSz="912613">
              <a:spcBef>
                <a:spcPct val="20000"/>
              </a:spcBef>
              <a:defRPr/>
            </a:pPr>
            <a:r>
              <a:rPr lang="zh-CN" altLang="en-US" sz="900">
                <a:solidFill>
                  <a:srgbClr val="445469"/>
                </a:solidFill>
                <a:latin typeface="Arial" panose="020B0604020202020204" pitchFamily="34" charset="0"/>
                <a:ea typeface="微软雅黑" panose="020B0503020204020204" pitchFamily="34" charset="-122"/>
                <a:sym typeface="Arial" panose="020B0604020202020204" pitchFamily="34" charset="0"/>
              </a:rPr>
              <a:t>单击此处可编辑内容</a:t>
            </a:r>
            <a:endParaRPr lang="en-US" altLang="zh-CN" sz="90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TextBox 13"/>
          <p:cNvSpPr txBox="1"/>
          <p:nvPr/>
        </p:nvSpPr>
        <p:spPr>
          <a:xfrm>
            <a:off x="5899539" y="2289942"/>
            <a:ext cx="1464746" cy="184666"/>
          </a:xfrm>
          <a:prstGeom prst="rect">
            <a:avLst/>
          </a:prstGeom>
          <a:noFill/>
        </p:spPr>
        <p:txBody>
          <a:bodyPr wrap="square" lIns="0" tIns="0" rIns="0" bIns="0" rtlCol="0" anchor="t" anchorCtr="0">
            <a:spAutoFit/>
          </a:bodyPr>
          <a:lstStyle/>
          <a:p>
            <a:pPr defTabSz="912613">
              <a:spcBef>
                <a:spcPct val="20000"/>
              </a:spcBef>
              <a:defRPr/>
            </a:pPr>
            <a:r>
              <a:rPr lang="zh-CN" altLang="en-US" sz="1200" b="1">
                <a:solidFill>
                  <a:srgbClr val="445469"/>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200" b="1"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TextBox 13"/>
          <p:cNvSpPr txBox="1"/>
          <p:nvPr/>
        </p:nvSpPr>
        <p:spPr>
          <a:xfrm>
            <a:off x="5899539" y="2513335"/>
            <a:ext cx="1750499" cy="138499"/>
          </a:xfrm>
          <a:prstGeom prst="rect">
            <a:avLst/>
          </a:prstGeom>
          <a:noFill/>
        </p:spPr>
        <p:txBody>
          <a:bodyPr wrap="square" lIns="0" tIns="0" rIns="0" bIns="0" rtlCol="0" anchor="t" anchorCtr="0">
            <a:spAutoFit/>
          </a:bodyPr>
          <a:lstStyle/>
          <a:p>
            <a:pPr defTabSz="912613">
              <a:spcBef>
                <a:spcPct val="20000"/>
              </a:spcBef>
              <a:defRPr/>
            </a:pPr>
            <a:r>
              <a:rPr lang="zh-CN" altLang="en-US" sz="900">
                <a:solidFill>
                  <a:srgbClr val="445469"/>
                </a:solidFill>
                <a:latin typeface="Arial" panose="020B0604020202020204" pitchFamily="34" charset="0"/>
                <a:ea typeface="微软雅黑" panose="020B0503020204020204" pitchFamily="34" charset="-122"/>
                <a:sym typeface="Arial" panose="020B0604020202020204" pitchFamily="34" charset="0"/>
              </a:rPr>
              <a:t>单击此处可编辑内容</a:t>
            </a:r>
            <a:endParaRPr lang="en-US" altLang="zh-CN" sz="90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TextBox 13"/>
          <p:cNvSpPr txBox="1"/>
          <p:nvPr/>
        </p:nvSpPr>
        <p:spPr>
          <a:xfrm>
            <a:off x="5899539" y="2920063"/>
            <a:ext cx="1464746" cy="184666"/>
          </a:xfrm>
          <a:prstGeom prst="rect">
            <a:avLst/>
          </a:prstGeom>
          <a:noFill/>
        </p:spPr>
        <p:txBody>
          <a:bodyPr wrap="square" lIns="0" tIns="0" rIns="0" bIns="0" rtlCol="0" anchor="t" anchorCtr="0">
            <a:spAutoFit/>
          </a:bodyPr>
          <a:lstStyle/>
          <a:p>
            <a:pPr defTabSz="912613">
              <a:spcBef>
                <a:spcPct val="20000"/>
              </a:spcBef>
              <a:defRPr/>
            </a:pPr>
            <a:r>
              <a:rPr lang="zh-CN" altLang="en-US" sz="1200" b="1">
                <a:solidFill>
                  <a:srgbClr val="445469"/>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200" b="1"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35" name="TextBox 13"/>
          <p:cNvSpPr txBox="1"/>
          <p:nvPr/>
        </p:nvSpPr>
        <p:spPr>
          <a:xfrm>
            <a:off x="5899539" y="3134493"/>
            <a:ext cx="1750499" cy="138499"/>
          </a:xfrm>
          <a:prstGeom prst="rect">
            <a:avLst/>
          </a:prstGeom>
          <a:noFill/>
        </p:spPr>
        <p:txBody>
          <a:bodyPr wrap="square" lIns="0" tIns="0" rIns="0" bIns="0" rtlCol="0" anchor="t" anchorCtr="0">
            <a:spAutoFit/>
          </a:bodyPr>
          <a:lstStyle/>
          <a:p>
            <a:pPr defTabSz="912613">
              <a:spcBef>
                <a:spcPct val="20000"/>
              </a:spcBef>
              <a:defRPr/>
            </a:pPr>
            <a:r>
              <a:rPr lang="zh-CN" altLang="en-US" sz="900">
                <a:solidFill>
                  <a:srgbClr val="445469"/>
                </a:solidFill>
                <a:latin typeface="Arial" panose="020B0604020202020204" pitchFamily="34" charset="0"/>
                <a:ea typeface="微软雅黑" panose="020B0503020204020204" pitchFamily="34" charset="-122"/>
                <a:sym typeface="Arial" panose="020B0604020202020204" pitchFamily="34" charset="0"/>
              </a:rPr>
              <a:t>单击此处可编辑内容</a:t>
            </a:r>
            <a:endParaRPr lang="en-US" altLang="zh-CN" sz="90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TextBox 13"/>
          <p:cNvSpPr txBox="1"/>
          <p:nvPr/>
        </p:nvSpPr>
        <p:spPr>
          <a:xfrm>
            <a:off x="5899539" y="3561188"/>
            <a:ext cx="1464746" cy="184666"/>
          </a:xfrm>
          <a:prstGeom prst="rect">
            <a:avLst/>
          </a:prstGeom>
          <a:noFill/>
        </p:spPr>
        <p:txBody>
          <a:bodyPr wrap="square" lIns="0" tIns="0" rIns="0" bIns="0" rtlCol="0" anchor="t" anchorCtr="0">
            <a:spAutoFit/>
          </a:bodyPr>
          <a:lstStyle/>
          <a:p>
            <a:pPr defTabSz="912613">
              <a:spcBef>
                <a:spcPct val="20000"/>
              </a:spcBef>
              <a:defRPr/>
            </a:pPr>
            <a:r>
              <a:rPr lang="zh-CN" altLang="en-US" sz="1200" b="1">
                <a:solidFill>
                  <a:srgbClr val="445469"/>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200" b="1"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TextBox 13"/>
          <p:cNvSpPr txBox="1"/>
          <p:nvPr/>
        </p:nvSpPr>
        <p:spPr>
          <a:xfrm>
            <a:off x="5899539" y="3775618"/>
            <a:ext cx="1750499" cy="138499"/>
          </a:xfrm>
          <a:prstGeom prst="rect">
            <a:avLst/>
          </a:prstGeom>
          <a:noFill/>
        </p:spPr>
        <p:txBody>
          <a:bodyPr wrap="square" lIns="0" tIns="0" rIns="0" bIns="0" rtlCol="0" anchor="t" anchorCtr="0">
            <a:spAutoFit/>
          </a:bodyPr>
          <a:lstStyle/>
          <a:p>
            <a:pPr defTabSz="912613">
              <a:spcBef>
                <a:spcPct val="20000"/>
              </a:spcBef>
              <a:defRPr/>
            </a:pPr>
            <a:r>
              <a:rPr lang="zh-CN" altLang="en-US" sz="900">
                <a:solidFill>
                  <a:srgbClr val="445469"/>
                </a:solidFill>
                <a:latin typeface="Arial" panose="020B0604020202020204" pitchFamily="34" charset="0"/>
                <a:ea typeface="微软雅黑" panose="020B0503020204020204" pitchFamily="34" charset="-122"/>
                <a:sym typeface="Arial" panose="020B0604020202020204" pitchFamily="34" charset="0"/>
              </a:rPr>
              <a:t>单击此处可编辑内容</a:t>
            </a:r>
            <a:endParaRPr lang="en-US" altLang="zh-CN" sz="90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TextBox 13"/>
          <p:cNvSpPr txBox="1"/>
          <p:nvPr/>
        </p:nvSpPr>
        <p:spPr>
          <a:xfrm>
            <a:off x="5331325" y="1604783"/>
            <a:ext cx="575088" cy="507831"/>
          </a:xfrm>
          <a:prstGeom prst="rect">
            <a:avLst/>
          </a:prstGeom>
          <a:noFill/>
        </p:spPr>
        <p:txBody>
          <a:bodyPr wrap="square" lIns="0" tIns="0" rIns="0" bIns="0" rtlCol="0" anchor="t" anchorCtr="0">
            <a:spAutoFit/>
          </a:bodyPr>
          <a:lstStyle/>
          <a:p>
            <a:pPr defTabSz="912613">
              <a:spcBef>
                <a:spcPct val="20000"/>
              </a:spcBef>
              <a:defRPr/>
            </a:pPr>
            <a:r>
              <a:rPr lang="en-US" altLang="zh-CN" sz="3300" b="1">
                <a:solidFill>
                  <a:srgbClr val="445469"/>
                </a:solidFill>
                <a:latin typeface="Arial" panose="020B0604020202020204" pitchFamily="34" charset="0"/>
                <a:ea typeface="微软雅黑" panose="020B0503020204020204" pitchFamily="34" charset="-122"/>
                <a:sym typeface="Arial" panose="020B0604020202020204" pitchFamily="34" charset="0"/>
              </a:rPr>
              <a:t>01</a:t>
            </a:r>
            <a:endParaRPr lang="en-US" sz="3300" b="1"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TextBox 13"/>
          <p:cNvSpPr txBox="1"/>
          <p:nvPr/>
        </p:nvSpPr>
        <p:spPr>
          <a:xfrm>
            <a:off x="5331325" y="2172011"/>
            <a:ext cx="575088" cy="507831"/>
          </a:xfrm>
          <a:prstGeom prst="rect">
            <a:avLst/>
          </a:prstGeom>
          <a:noFill/>
        </p:spPr>
        <p:txBody>
          <a:bodyPr wrap="square" lIns="0" tIns="0" rIns="0" bIns="0" rtlCol="0" anchor="t" anchorCtr="0">
            <a:spAutoFit/>
          </a:bodyPr>
          <a:lstStyle/>
          <a:p>
            <a:pPr defTabSz="912613">
              <a:spcBef>
                <a:spcPct val="20000"/>
              </a:spcBef>
              <a:defRPr/>
            </a:pPr>
            <a:r>
              <a:rPr lang="en-US" altLang="zh-CN" sz="3300" b="1">
                <a:solidFill>
                  <a:srgbClr val="445469"/>
                </a:solidFill>
                <a:latin typeface="Arial" panose="020B0604020202020204" pitchFamily="34" charset="0"/>
                <a:ea typeface="微软雅黑" panose="020B0503020204020204" pitchFamily="34" charset="-122"/>
                <a:sym typeface="Arial" panose="020B0604020202020204" pitchFamily="34" charset="0"/>
              </a:rPr>
              <a:t>02</a:t>
            </a:r>
            <a:endParaRPr lang="en-US" sz="3300" b="1"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TextBox 13"/>
          <p:cNvSpPr txBox="1"/>
          <p:nvPr/>
        </p:nvSpPr>
        <p:spPr>
          <a:xfrm>
            <a:off x="5331325" y="2826219"/>
            <a:ext cx="575088" cy="507831"/>
          </a:xfrm>
          <a:prstGeom prst="rect">
            <a:avLst/>
          </a:prstGeom>
          <a:noFill/>
        </p:spPr>
        <p:txBody>
          <a:bodyPr wrap="square" lIns="0" tIns="0" rIns="0" bIns="0" rtlCol="0" anchor="t" anchorCtr="0">
            <a:spAutoFit/>
          </a:bodyPr>
          <a:lstStyle/>
          <a:p>
            <a:pPr defTabSz="912613">
              <a:spcBef>
                <a:spcPct val="20000"/>
              </a:spcBef>
              <a:defRPr/>
            </a:pPr>
            <a:r>
              <a:rPr lang="en-US" altLang="zh-CN" sz="3300" b="1">
                <a:solidFill>
                  <a:srgbClr val="445469"/>
                </a:solidFill>
                <a:latin typeface="Arial" panose="020B0604020202020204" pitchFamily="34" charset="0"/>
                <a:ea typeface="微软雅黑" panose="020B0503020204020204" pitchFamily="34" charset="-122"/>
                <a:sym typeface="Arial" panose="020B0604020202020204" pitchFamily="34" charset="0"/>
              </a:rPr>
              <a:t>03</a:t>
            </a:r>
            <a:endParaRPr lang="en-US" sz="3300" b="1"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41" name="TextBox 13"/>
          <p:cNvSpPr txBox="1"/>
          <p:nvPr/>
        </p:nvSpPr>
        <p:spPr>
          <a:xfrm>
            <a:off x="5331325" y="3448299"/>
            <a:ext cx="575088" cy="507831"/>
          </a:xfrm>
          <a:prstGeom prst="rect">
            <a:avLst/>
          </a:prstGeom>
          <a:noFill/>
        </p:spPr>
        <p:txBody>
          <a:bodyPr wrap="square" lIns="0" tIns="0" rIns="0" bIns="0" rtlCol="0" anchor="t" anchorCtr="0">
            <a:spAutoFit/>
          </a:bodyPr>
          <a:lstStyle/>
          <a:p>
            <a:pPr defTabSz="912613">
              <a:spcBef>
                <a:spcPct val="20000"/>
              </a:spcBef>
              <a:defRPr/>
            </a:pPr>
            <a:r>
              <a:rPr lang="en-US" altLang="zh-CN" sz="3300" b="1">
                <a:solidFill>
                  <a:srgbClr val="445469"/>
                </a:solidFill>
                <a:latin typeface="Arial" panose="020B0604020202020204" pitchFamily="34" charset="0"/>
                <a:ea typeface="微软雅黑" panose="020B0503020204020204" pitchFamily="34" charset="-122"/>
                <a:sym typeface="Arial" panose="020B0604020202020204" pitchFamily="34" charset="0"/>
              </a:rPr>
              <a:t>04</a:t>
            </a:r>
            <a:endParaRPr lang="en-US" sz="3300" b="1"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2229459153"/>
      </p:ext>
    </p:extLst>
  </p:cSld>
  <p:clrMapOvr>
    <a:masterClrMapping/>
  </p:clrMapOvr>
  <p:transition spd="med" advClick="0" advTm="4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500"/>
                                        <p:tgtEl>
                                          <p:spTgt spid="31"/>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left)">
                                      <p:cBhvr>
                                        <p:cTn id="15" dur="500"/>
                                        <p:tgtEl>
                                          <p:spTgt spid="32"/>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wipe(left)">
                                      <p:cBhvr>
                                        <p:cTn id="19" dur="500"/>
                                        <p:tgtEl>
                                          <p:spTgt spid="3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wipe(left)">
                                      <p:cBhvr>
                                        <p:cTn id="23" dur="500"/>
                                        <p:tgtEl>
                                          <p:spTgt spid="34"/>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left)">
                                      <p:cBhvr>
                                        <p:cTn id="31" dur="500"/>
                                        <p:tgtEl>
                                          <p:spTgt spid="36"/>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wipe(left)">
                                      <p:cBhvr>
                                        <p:cTn id="35" dur="500"/>
                                        <p:tgtEl>
                                          <p:spTgt spid="37"/>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Effect transition="in" filter="wipe(left)">
                                      <p:cBhvr>
                                        <p:cTn id="39" dur="500"/>
                                        <p:tgtEl>
                                          <p:spTgt spid="38"/>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left)">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40"/>
                                        </p:tgtEl>
                                        <p:attrNameLst>
                                          <p:attrName>style.visibility</p:attrName>
                                        </p:attrNameLst>
                                      </p:cBhvr>
                                      <p:to>
                                        <p:strVal val="visible"/>
                                      </p:to>
                                    </p:set>
                                    <p:animEffect transition="in" filter="wipe(left)">
                                      <p:cBhvr>
                                        <p:cTn id="47" dur="500"/>
                                        <p:tgtEl>
                                          <p:spTgt spid="40"/>
                                        </p:tgtEl>
                                      </p:cBhvr>
                                    </p:animEffect>
                                  </p:childTnLst>
                                </p:cTn>
                              </p:par>
                            </p:childTnLst>
                          </p:cTn>
                        </p:par>
                        <p:par>
                          <p:cTn id="48" fill="hold">
                            <p:stCondLst>
                              <p:cond delay="5500"/>
                            </p:stCondLst>
                            <p:childTnLst>
                              <p:par>
                                <p:cTn id="49" presetID="22" presetClass="entr" presetSubtype="8" fill="hold" grpId="0" nodeType="after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wipe(left)">
                                      <p:cBhvr>
                                        <p:cTn id="51"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33" grpId="0"/>
      <p:bldP spid="34" grpId="0"/>
      <p:bldP spid="35" grpId="0"/>
      <p:bldP spid="36" grpId="0"/>
      <p:bldP spid="37" grpId="0"/>
      <p:bldP spid="38" grpId="0"/>
      <p:bldP spid="39" grpId="0"/>
      <p:bldP spid="40" grpId="0"/>
      <p:bldP spid="4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
          <p:cNvSpPr/>
          <p:nvPr/>
        </p:nvSpPr>
        <p:spPr bwMode="auto">
          <a:xfrm>
            <a:off x="1228803" y="878552"/>
            <a:ext cx="1776025" cy="1774728"/>
          </a:xfrm>
          <a:prstGeom prst="rect">
            <a:avLst/>
          </a:prstGeom>
          <a:solidFill>
            <a:schemeClr val="bg2"/>
          </a:solidFill>
          <a:ln>
            <a:noFill/>
            <a:headEnd type="none" w="med" len="med"/>
            <a:tailEnd type="none" w="med" len="med"/>
          </a:ln>
          <a:effectLst/>
        </p:spPr>
        <p:style>
          <a:lnRef idx="1">
            <a:schemeClr val="accent5"/>
          </a:lnRef>
          <a:fillRef idx="3">
            <a:schemeClr val="accent5"/>
          </a:fillRef>
          <a:effectRef idx="2">
            <a:schemeClr val="accent5"/>
          </a:effectRef>
          <a:fontRef idx="minor">
            <a:schemeClr val="lt1"/>
          </a:fontRef>
        </p:style>
        <p:txBody>
          <a:bodyPr vert="horz" wrap="square" lIns="64509" tIns="64512" rIns="64509" bIns="64512" numCol="1" rtlCol="0" anchor="t" anchorCtr="0" compatLnSpc="1">
            <a:prstTxWarp prst="textNoShape">
              <a:avLst/>
            </a:prstTxWarp>
          </a:bodyPr>
          <a:lstStyle/>
          <a:p>
            <a:pPr defTabSz="644937" fontAlgn="base">
              <a:lnSpc>
                <a:spcPct val="90000"/>
              </a:lnSpc>
              <a:spcBef>
                <a:spcPct val="0"/>
              </a:spcBef>
              <a:spcAft>
                <a:spcPct val="0"/>
              </a:spcAft>
              <a:buClr>
                <a:srgbClr val="FFFFFF">
                  <a:lumMod val="50000"/>
                  <a:lumOff val="50000"/>
                </a:srgbClr>
              </a:buClr>
              <a:buSzPct val="90000"/>
            </a:pPr>
            <a:endParaRPr lang="en-US" altLang="zh-CN" sz="1693" spc="-28" dirty="0">
              <a:solidFill>
                <a:prstClr val="white"/>
              </a:solidFill>
              <a:latin typeface="微软雅黑" pitchFamily="34" charset="-122"/>
              <a:ea typeface="微软雅黑" pitchFamily="34" charset="-122"/>
              <a:cs typeface="Segoe UI" pitchFamily="34" charset="0"/>
            </a:endParaRPr>
          </a:p>
          <a:p>
            <a:pPr defTabSz="644937" fontAlgn="base">
              <a:lnSpc>
                <a:spcPct val="90000"/>
              </a:lnSpc>
              <a:spcBef>
                <a:spcPct val="0"/>
              </a:spcBef>
              <a:spcAft>
                <a:spcPct val="0"/>
              </a:spcAft>
              <a:buClr>
                <a:srgbClr val="FFFFFF">
                  <a:lumMod val="50000"/>
                  <a:lumOff val="50000"/>
                </a:srgbClr>
              </a:buClr>
              <a:buSzPct val="90000"/>
            </a:pPr>
            <a:r>
              <a:rPr lang="zh-CN" altLang="en-US" sz="1693" spc="-28" dirty="0">
                <a:solidFill>
                  <a:prstClr val="white"/>
                </a:solidFill>
                <a:latin typeface="微软雅黑" pitchFamily="34" charset="-122"/>
                <a:ea typeface="微软雅黑" pitchFamily="34" charset="-122"/>
                <a:cs typeface="Segoe UI" pitchFamily="34" charset="0"/>
              </a:rPr>
              <a:t>单击填加标题</a:t>
            </a:r>
            <a:endParaRPr lang="en-US" altLang="zh-CN" sz="1693" spc="-28" dirty="0">
              <a:solidFill>
                <a:prstClr val="white"/>
              </a:solidFill>
              <a:latin typeface="微软雅黑" pitchFamily="34" charset="-122"/>
              <a:ea typeface="微软雅黑" pitchFamily="34" charset="-122"/>
              <a:cs typeface="Segoe UI" pitchFamily="34" charset="0"/>
            </a:endParaRPr>
          </a:p>
          <a:p>
            <a:pPr defTabSz="644937" fontAlgn="base">
              <a:lnSpc>
                <a:spcPct val="90000"/>
              </a:lnSpc>
              <a:spcBef>
                <a:spcPct val="0"/>
              </a:spcBef>
              <a:spcAft>
                <a:spcPct val="0"/>
              </a:spcAft>
              <a:buClr>
                <a:srgbClr val="FFFFFF">
                  <a:lumMod val="50000"/>
                  <a:lumOff val="50000"/>
                </a:srgbClr>
              </a:buClr>
              <a:buSzPct val="90000"/>
            </a:pPr>
            <a:endParaRPr lang="en-US" sz="1787" spc="-28" dirty="0">
              <a:solidFill>
                <a:prstClr val="white"/>
              </a:solidFill>
              <a:latin typeface="微软雅黑" pitchFamily="34" charset="-122"/>
              <a:ea typeface="微软雅黑" pitchFamily="34" charset="-122"/>
              <a:cs typeface="Segoe UI" pitchFamily="34" charset="0"/>
            </a:endParaRPr>
          </a:p>
          <a:p>
            <a:pPr defTabSz="644937" fontAlgn="base">
              <a:lnSpc>
                <a:spcPct val="90000"/>
              </a:lnSpc>
              <a:spcBef>
                <a:spcPct val="0"/>
              </a:spcBef>
              <a:spcAft>
                <a:spcPct val="0"/>
              </a:spcAft>
              <a:buClr>
                <a:srgbClr val="FFFFFF">
                  <a:lumMod val="50000"/>
                  <a:lumOff val="50000"/>
                </a:srgbClr>
              </a:buClr>
              <a:buSzPct val="90000"/>
            </a:pPr>
            <a:r>
              <a:rPr lang="zh-CN" altLang="en-US" sz="1317" spc="-28" dirty="0">
                <a:solidFill>
                  <a:prstClr val="white"/>
                </a:solidFill>
                <a:latin typeface="微软雅黑" pitchFamily="34" charset="-122"/>
                <a:ea typeface="微软雅黑" pitchFamily="34" charset="-122"/>
                <a:cs typeface="Segoe UI" pitchFamily="34" charset="0"/>
              </a:rPr>
              <a:t>单击填加文字内容</a:t>
            </a:r>
            <a:endParaRPr lang="en-US" altLang="zh-CN" sz="1317" spc="-28" dirty="0">
              <a:solidFill>
                <a:prstClr val="white"/>
              </a:solidFill>
              <a:latin typeface="微软雅黑" pitchFamily="34" charset="-122"/>
              <a:ea typeface="微软雅黑" pitchFamily="34" charset="-122"/>
              <a:cs typeface="Segoe UI" pitchFamily="34" charset="0"/>
            </a:endParaRPr>
          </a:p>
          <a:p>
            <a:pPr defTabSz="644937" fontAlgn="base">
              <a:lnSpc>
                <a:spcPct val="90000"/>
              </a:lnSpc>
              <a:spcBef>
                <a:spcPct val="0"/>
              </a:spcBef>
              <a:spcAft>
                <a:spcPct val="0"/>
              </a:spcAft>
              <a:buClr>
                <a:srgbClr val="FFFFFF">
                  <a:lumMod val="50000"/>
                  <a:lumOff val="50000"/>
                </a:srgbClr>
              </a:buClr>
              <a:buSzPct val="90000"/>
            </a:pPr>
            <a:r>
              <a:rPr lang="zh-CN" altLang="en-US" sz="1317" spc="-28" dirty="0">
                <a:solidFill>
                  <a:prstClr val="white"/>
                </a:solidFill>
                <a:latin typeface="微软雅黑" pitchFamily="34" charset="-122"/>
                <a:ea typeface="微软雅黑" pitchFamily="34" charset="-122"/>
                <a:cs typeface="Segoe UI" pitchFamily="34" charset="0"/>
              </a:rPr>
              <a:t>单击填加文字内容</a:t>
            </a:r>
            <a:endParaRPr lang="en-US" altLang="zh-CN" sz="1317" spc="-28" dirty="0">
              <a:solidFill>
                <a:prstClr val="white"/>
              </a:solidFill>
              <a:latin typeface="微软雅黑" pitchFamily="34" charset="-122"/>
              <a:ea typeface="微软雅黑" pitchFamily="34" charset="-122"/>
              <a:cs typeface="Segoe UI" pitchFamily="34" charset="0"/>
            </a:endParaRPr>
          </a:p>
          <a:p>
            <a:pPr defTabSz="644937" fontAlgn="base">
              <a:lnSpc>
                <a:spcPct val="90000"/>
              </a:lnSpc>
              <a:spcBef>
                <a:spcPct val="0"/>
              </a:spcBef>
              <a:spcAft>
                <a:spcPct val="0"/>
              </a:spcAft>
              <a:buClr>
                <a:srgbClr val="FFFFFF">
                  <a:lumMod val="50000"/>
                  <a:lumOff val="50000"/>
                </a:srgbClr>
              </a:buClr>
              <a:buSzPct val="90000"/>
            </a:pPr>
            <a:r>
              <a:rPr lang="zh-CN" altLang="en-US" sz="1317" spc="-28" dirty="0">
                <a:solidFill>
                  <a:prstClr val="white"/>
                </a:solidFill>
                <a:latin typeface="微软雅黑" pitchFamily="34" charset="-122"/>
                <a:ea typeface="微软雅黑" pitchFamily="34" charset="-122"/>
                <a:cs typeface="Segoe UI" pitchFamily="34" charset="0"/>
              </a:rPr>
              <a:t>单击填加文字内容</a:t>
            </a:r>
            <a:endParaRPr lang="en-US" altLang="zh-CN" sz="1317" spc="-28" dirty="0">
              <a:solidFill>
                <a:prstClr val="white"/>
              </a:solidFill>
              <a:latin typeface="微软雅黑" pitchFamily="34" charset="-122"/>
              <a:ea typeface="微软雅黑" pitchFamily="34" charset="-122"/>
              <a:cs typeface="Segoe UI" pitchFamily="34" charset="0"/>
            </a:endParaRPr>
          </a:p>
          <a:p>
            <a:pPr defTabSz="644937" fontAlgn="base">
              <a:lnSpc>
                <a:spcPct val="90000"/>
              </a:lnSpc>
              <a:spcBef>
                <a:spcPct val="0"/>
              </a:spcBef>
              <a:spcAft>
                <a:spcPct val="0"/>
              </a:spcAft>
              <a:buClr>
                <a:srgbClr val="FFFFFF">
                  <a:lumMod val="50000"/>
                  <a:lumOff val="50000"/>
                </a:srgbClr>
              </a:buClr>
              <a:buSzPct val="90000"/>
            </a:pPr>
            <a:endParaRPr lang="en-US" sz="1317" spc="-28" dirty="0">
              <a:solidFill>
                <a:prstClr val="white"/>
              </a:solidFill>
              <a:latin typeface="微软雅黑" pitchFamily="34" charset="-122"/>
              <a:ea typeface="微软雅黑" pitchFamily="34" charset="-122"/>
              <a:cs typeface="Segoe UI" pitchFamily="34" charset="0"/>
            </a:endParaRPr>
          </a:p>
        </p:txBody>
      </p:sp>
      <p:grpSp>
        <p:nvGrpSpPr>
          <p:cNvPr id="23" name="组合 22"/>
          <p:cNvGrpSpPr/>
          <p:nvPr/>
        </p:nvGrpSpPr>
        <p:grpSpPr>
          <a:xfrm>
            <a:off x="1228161" y="2760155"/>
            <a:ext cx="3659089" cy="1774728"/>
            <a:chOff x="1621077" y="2591060"/>
            <a:chExt cx="3890323" cy="1886881"/>
          </a:xfrm>
        </p:grpSpPr>
        <p:sp>
          <p:nvSpPr>
            <p:cNvPr id="24" name="Rectangle 3"/>
            <p:cNvSpPr/>
            <p:nvPr/>
          </p:nvSpPr>
          <p:spPr bwMode="auto">
            <a:xfrm>
              <a:off x="1621077" y="2591060"/>
              <a:ext cx="3890323" cy="1886881"/>
            </a:xfrm>
            <a:prstGeom prst="rect">
              <a:avLst/>
            </a:prstGeom>
            <a:solidFill>
              <a:schemeClr val="accent4"/>
            </a:solidFill>
            <a:ln>
              <a:noFill/>
              <a:headEnd type="none" w="med" len="med"/>
              <a:tailEnd type="none" w="med" len="med"/>
            </a:ln>
            <a:effectLst/>
          </p:spPr>
          <p:style>
            <a:lnRef idx="1">
              <a:schemeClr val="accent5"/>
            </a:lnRef>
            <a:fillRef idx="3">
              <a:schemeClr val="accent5"/>
            </a:fillRef>
            <a:effectRef idx="2">
              <a:schemeClr val="accent5"/>
            </a:effectRef>
            <a:fontRef idx="minor">
              <a:schemeClr val="lt1"/>
            </a:fontRef>
          </p:style>
          <p:txBody>
            <a:bodyPr vert="horz" wrap="square" lIns="64509" tIns="64512" rIns="64509" bIns="64512" numCol="1" rtlCol="0" anchor="t" anchorCtr="0" compatLnSpc="1">
              <a:prstTxWarp prst="textNoShape">
                <a:avLst/>
              </a:prstTxWarp>
            </a:bodyPr>
            <a:lstStyle/>
            <a:p>
              <a:pPr defTabSz="644937" fontAlgn="base">
                <a:lnSpc>
                  <a:spcPct val="90000"/>
                </a:lnSpc>
                <a:spcBef>
                  <a:spcPct val="0"/>
                </a:spcBef>
                <a:spcAft>
                  <a:spcPct val="0"/>
                </a:spcAft>
                <a:buClr>
                  <a:srgbClr val="FFFFFF">
                    <a:lumMod val="50000"/>
                    <a:lumOff val="50000"/>
                  </a:srgbClr>
                </a:buClr>
                <a:buSzPct val="90000"/>
              </a:pPr>
              <a:r>
                <a:rPr lang="zh-CN" altLang="en-US" sz="2634" spc="-28" dirty="0">
                  <a:solidFill>
                    <a:prstClr val="white"/>
                  </a:solidFill>
                  <a:latin typeface="微软雅黑" pitchFamily="34" charset="-122"/>
                  <a:ea typeface="微软雅黑" pitchFamily="34" charset="-122"/>
                  <a:cs typeface="Segoe UI" pitchFamily="34" charset="0"/>
                </a:rPr>
                <a:t>单击填加标题</a:t>
              </a:r>
              <a:endParaRPr lang="en-US" altLang="zh-CN" sz="2634" spc="-28" dirty="0">
                <a:solidFill>
                  <a:prstClr val="white"/>
                </a:solidFill>
                <a:latin typeface="微软雅黑" pitchFamily="34" charset="-122"/>
                <a:ea typeface="微软雅黑" pitchFamily="34" charset="-122"/>
                <a:cs typeface="Segoe UI" pitchFamily="34" charset="0"/>
              </a:endParaRPr>
            </a:p>
            <a:p>
              <a:pPr defTabSz="644937" fontAlgn="base">
                <a:lnSpc>
                  <a:spcPct val="90000"/>
                </a:lnSpc>
                <a:spcBef>
                  <a:spcPct val="0"/>
                </a:spcBef>
                <a:spcAft>
                  <a:spcPct val="0"/>
                </a:spcAft>
                <a:buClr>
                  <a:srgbClr val="FFFFFF">
                    <a:lumMod val="50000"/>
                    <a:lumOff val="50000"/>
                  </a:srgbClr>
                </a:buClr>
                <a:buSzPct val="90000"/>
              </a:pPr>
              <a:endParaRPr lang="en-US" sz="1505" spc="-28" dirty="0">
                <a:solidFill>
                  <a:prstClr val="white"/>
                </a:solidFill>
                <a:latin typeface="微软雅黑" pitchFamily="34" charset="-122"/>
                <a:ea typeface="微软雅黑" pitchFamily="34" charset="-122"/>
                <a:cs typeface="Segoe UI" pitchFamily="34" charset="0"/>
              </a:endParaRPr>
            </a:p>
            <a:p>
              <a:pPr defTabSz="644937" fontAlgn="base">
                <a:lnSpc>
                  <a:spcPct val="90000"/>
                </a:lnSpc>
                <a:spcBef>
                  <a:spcPct val="0"/>
                </a:spcBef>
                <a:spcAft>
                  <a:spcPct val="0"/>
                </a:spcAft>
                <a:buClr>
                  <a:srgbClr val="FFFFFF">
                    <a:lumMod val="50000"/>
                    <a:lumOff val="50000"/>
                  </a:srgbClr>
                </a:buClr>
                <a:buSzPct val="90000"/>
              </a:pPr>
              <a:r>
                <a:rPr lang="zh-CN" altLang="en-US" sz="1505" spc="-28" dirty="0">
                  <a:solidFill>
                    <a:prstClr val="white"/>
                  </a:solidFill>
                  <a:latin typeface="微软雅黑" pitchFamily="34" charset="-122"/>
                  <a:ea typeface="微软雅黑" pitchFamily="34" charset="-122"/>
                  <a:cs typeface="Segoe UI" pitchFamily="34" charset="0"/>
                </a:rPr>
                <a:t>单击填加文字内容</a:t>
              </a:r>
              <a:endParaRPr lang="en-US" sz="1505" spc="-28" dirty="0">
                <a:solidFill>
                  <a:prstClr val="white"/>
                </a:solidFill>
                <a:latin typeface="微软雅黑" pitchFamily="34" charset="-122"/>
                <a:ea typeface="微软雅黑" pitchFamily="34" charset="-122"/>
                <a:cs typeface="Segoe UI" pitchFamily="34" charset="0"/>
              </a:endParaRPr>
            </a:p>
          </p:txBody>
        </p:sp>
        <p:sp>
          <p:nvSpPr>
            <p:cNvPr id="25" name="Freeform 72"/>
            <p:cNvSpPr>
              <a:spLocks noEditPoints="1"/>
            </p:cNvSpPr>
            <p:nvPr/>
          </p:nvSpPr>
          <p:spPr bwMode="auto">
            <a:xfrm>
              <a:off x="4567270" y="3534499"/>
              <a:ext cx="743144" cy="744482"/>
            </a:xfrm>
            <a:custGeom>
              <a:avLst/>
              <a:gdLst>
                <a:gd name="T0" fmla="*/ 337 w 411"/>
                <a:gd name="T1" fmla="*/ 198 h 412"/>
                <a:gd name="T2" fmla="*/ 284 w 411"/>
                <a:gd name="T3" fmla="*/ 220 h 412"/>
                <a:gd name="T4" fmla="*/ 249 w 411"/>
                <a:gd name="T5" fmla="*/ 185 h 412"/>
                <a:gd name="T6" fmla="*/ 283 w 411"/>
                <a:gd name="T7" fmla="*/ 107 h 412"/>
                <a:gd name="T8" fmla="*/ 176 w 411"/>
                <a:gd name="T9" fmla="*/ 0 h 412"/>
                <a:gd name="T10" fmla="*/ 68 w 411"/>
                <a:gd name="T11" fmla="*/ 107 h 412"/>
                <a:gd name="T12" fmla="*/ 116 w 411"/>
                <a:gd name="T13" fmla="*/ 196 h 412"/>
                <a:gd name="T14" fmla="*/ 96 w 411"/>
                <a:gd name="T15" fmla="*/ 266 h 412"/>
                <a:gd name="T16" fmla="*/ 74 w 411"/>
                <a:gd name="T17" fmla="*/ 263 h 412"/>
                <a:gd name="T18" fmla="*/ 0 w 411"/>
                <a:gd name="T19" fmla="*/ 337 h 412"/>
                <a:gd name="T20" fmla="*/ 74 w 411"/>
                <a:gd name="T21" fmla="*/ 412 h 412"/>
                <a:gd name="T22" fmla="*/ 149 w 411"/>
                <a:gd name="T23" fmla="*/ 337 h 412"/>
                <a:gd name="T24" fmla="*/ 110 w 411"/>
                <a:gd name="T25" fmla="*/ 272 h 412"/>
                <a:gd name="T26" fmla="*/ 130 w 411"/>
                <a:gd name="T27" fmla="*/ 204 h 412"/>
                <a:gd name="T28" fmla="*/ 176 w 411"/>
                <a:gd name="T29" fmla="*/ 214 h 412"/>
                <a:gd name="T30" fmla="*/ 238 w 411"/>
                <a:gd name="T31" fmla="*/ 195 h 412"/>
                <a:gd name="T32" fmla="*/ 275 w 411"/>
                <a:gd name="T33" fmla="*/ 232 h 412"/>
                <a:gd name="T34" fmla="*/ 262 w 411"/>
                <a:gd name="T35" fmla="*/ 273 h 412"/>
                <a:gd name="T36" fmla="*/ 337 w 411"/>
                <a:gd name="T37" fmla="*/ 347 h 412"/>
                <a:gd name="T38" fmla="*/ 411 w 411"/>
                <a:gd name="T39" fmla="*/ 273 h 412"/>
                <a:gd name="T40" fmla="*/ 337 w 411"/>
                <a:gd name="T41" fmla="*/ 198 h 412"/>
                <a:gd name="T42" fmla="*/ 134 w 411"/>
                <a:gd name="T43" fmla="*/ 337 h 412"/>
                <a:gd name="T44" fmla="*/ 74 w 411"/>
                <a:gd name="T45" fmla="*/ 397 h 412"/>
                <a:gd name="T46" fmla="*/ 14 w 411"/>
                <a:gd name="T47" fmla="*/ 337 h 412"/>
                <a:gd name="T48" fmla="*/ 74 w 411"/>
                <a:gd name="T49" fmla="*/ 278 h 412"/>
                <a:gd name="T50" fmla="*/ 134 w 411"/>
                <a:gd name="T51" fmla="*/ 337 h 412"/>
                <a:gd name="T52" fmla="*/ 83 w 411"/>
                <a:gd name="T53" fmla="*/ 107 h 412"/>
                <a:gd name="T54" fmla="*/ 176 w 411"/>
                <a:gd name="T55" fmla="*/ 14 h 412"/>
                <a:gd name="T56" fmla="*/ 268 w 411"/>
                <a:gd name="T57" fmla="*/ 107 h 412"/>
                <a:gd name="T58" fmla="*/ 176 w 411"/>
                <a:gd name="T59" fmla="*/ 200 h 412"/>
                <a:gd name="T60" fmla="*/ 83 w 411"/>
                <a:gd name="T61" fmla="*/ 107 h 412"/>
                <a:gd name="T62" fmla="*/ 337 w 411"/>
                <a:gd name="T63" fmla="*/ 332 h 412"/>
                <a:gd name="T64" fmla="*/ 277 w 411"/>
                <a:gd name="T65" fmla="*/ 273 h 412"/>
                <a:gd name="T66" fmla="*/ 337 w 411"/>
                <a:gd name="T67" fmla="*/ 213 h 412"/>
                <a:gd name="T68" fmla="*/ 397 w 411"/>
                <a:gd name="T69" fmla="*/ 273 h 412"/>
                <a:gd name="T70" fmla="*/ 337 w 411"/>
                <a:gd name="T71" fmla="*/ 332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1" h="412">
                  <a:moveTo>
                    <a:pt x="337" y="198"/>
                  </a:moveTo>
                  <a:cubicBezTo>
                    <a:pt x="316" y="198"/>
                    <a:pt x="298" y="206"/>
                    <a:pt x="284" y="220"/>
                  </a:cubicBezTo>
                  <a:cubicBezTo>
                    <a:pt x="249" y="185"/>
                    <a:pt x="249" y="185"/>
                    <a:pt x="249" y="185"/>
                  </a:cubicBezTo>
                  <a:cubicBezTo>
                    <a:pt x="270" y="166"/>
                    <a:pt x="283" y="138"/>
                    <a:pt x="283" y="107"/>
                  </a:cubicBezTo>
                  <a:cubicBezTo>
                    <a:pt x="283" y="48"/>
                    <a:pt x="235" y="0"/>
                    <a:pt x="176" y="0"/>
                  </a:cubicBezTo>
                  <a:cubicBezTo>
                    <a:pt x="117" y="0"/>
                    <a:pt x="68" y="48"/>
                    <a:pt x="68" y="107"/>
                  </a:cubicBezTo>
                  <a:cubicBezTo>
                    <a:pt x="68" y="144"/>
                    <a:pt x="88" y="177"/>
                    <a:pt x="116" y="196"/>
                  </a:cubicBezTo>
                  <a:cubicBezTo>
                    <a:pt x="96" y="266"/>
                    <a:pt x="96" y="266"/>
                    <a:pt x="96" y="266"/>
                  </a:cubicBezTo>
                  <a:cubicBezTo>
                    <a:pt x="89" y="264"/>
                    <a:pt x="82" y="263"/>
                    <a:pt x="74" y="263"/>
                  </a:cubicBezTo>
                  <a:cubicBezTo>
                    <a:pt x="33" y="263"/>
                    <a:pt x="0" y="296"/>
                    <a:pt x="0" y="337"/>
                  </a:cubicBezTo>
                  <a:cubicBezTo>
                    <a:pt x="0" y="378"/>
                    <a:pt x="33" y="412"/>
                    <a:pt x="74" y="412"/>
                  </a:cubicBezTo>
                  <a:cubicBezTo>
                    <a:pt x="115" y="412"/>
                    <a:pt x="149" y="378"/>
                    <a:pt x="149" y="337"/>
                  </a:cubicBezTo>
                  <a:cubicBezTo>
                    <a:pt x="149" y="309"/>
                    <a:pt x="133" y="284"/>
                    <a:pt x="110" y="272"/>
                  </a:cubicBezTo>
                  <a:cubicBezTo>
                    <a:pt x="130" y="204"/>
                    <a:pt x="130" y="204"/>
                    <a:pt x="130" y="204"/>
                  </a:cubicBezTo>
                  <a:cubicBezTo>
                    <a:pt x="144" y="210"/>
                    <a:pt x="159" y="214"/>
                    <a:pt x="176" y="214"/>
                  </a:cubicBezTo>
                  <a:cubicBezTo>
                    <a:pt x="199" y="214"/>
                    <a:pt x="220" y="207"/>
                    <a:pt x="238" y="195"/>
                  </a:cubicBezTo>
                  <a:cubicBezTo>
                    <a:pt x="275" y="232"/>
                    <a:pt x="275" y="232"/>
                    <a:pt x="275" y="232"/>
                  </a:cubicBezTo>
                  <a:cubicBezTo>
                    <a:pt x="267" y="243"/>
                    <a:pt x="262" y="257"/>
                    <a:pt x="262" y="273"/>
                  </a:cubicBezTo>
                  <a:cubicBezTo>
                    <a:pt x="262" y="314"/>
                    <a:pt x="296" y="347"/>
                    <a:pt x="337" y="347"/>
                  </a:cubicBezTo>
                  <a:cubicBezTo>
                    <a:pt x="378" y="347"/>
                    <a:pt x="411" y="314"/>
                    <a:pt x="411" y="273"/>
                  </a:cubicBezTo>
                  <a:cubicBezTo>
                    <a:pt x="411" y="231"/>
                    <a:pt x="378" y="198"/>
                    <a:pt x="337" y="198"/>
                  </a:cubicBezTo>
                  <a:close/>
                  <a:moveTo>
                    <a:pt x="134" y="337"/>
                  </a:moveTo>
                  <a:cubicBezTo>
                    <a:pt x="134" y="370"/>
                    <a:pt x="107" y="397"/>
                    <a:pt x="74" y="397"/>
                  </a:cubicBezTo>
                  <a:cubicBezTo>
                    <a:pt x="41" y="397"/>
                    <a:pt x="14" y="370"/>
                    <a:pt x="14" y="337"/>
                  </a:cubicBezTo>
                  <a:cubicBezTo>
                    <a:pt x="14" y="304"/>
                    <a:pt x="41" y="278"/>
                    <a:pt x="74" y="278"/>
                  </a:cubicBezTo>
                  <a:cubicBezTo>
                    <a:pt x="107" y="278"/>
                    <a:pt x="134" y="304"/>
                    <a:pt x="134" y="337"/>
                  </a:cubicBezTo>
                  <a:close/>
                  <a:moveTo>
                    <a:pt x="83" y="107"/>
                  </a:moveTo>
                  <a:cubicBezTo>
                    <a:pt x="83" y="56"/>
                    <a:pt x="125" y="14"/>
                    <a:pt x="176" y="14"/>
                  </a:cubicBezTo>
                  <a:cubicBezTo>
                    <a:pt x="227" y="14"/>
                    <a:pt x="268" y="56"/>
                    <a:pt x="268" y="107"/>
                  </a:cubicBezTo>
                  <a:cubicBezTo>
                    <a:pt x="268" y="158"/>
                    <a:pt x="227" y="200"/>
                    <a:pt x="176" y="200"/>
                  </a:cubicBezTo>
                  <a:cubicBezTo>
                    <a:pt x="125" y="200"/>
                    <a:pt x="83" y="158"/>
                    <a:pt x="83" y="107"/>
                  </a:cubicBezTo>
                  <a:close/>
                  <a:moveTo>
                    <a:pt x="337" y="332"/>
                  </a:moveTo>
                  <a:cubicBezTo>
                    <a:pt x="304" y="332"/>
                    <a:pt x="277" y="306"/>
                    <a:pt x="277" y="273"/>
                  </a:cubicBezTo>
                  <a:cubicBezTo>
                    <a:pt x="277" y="240"/>
                    <a:pt x="304" y="213"/>
                    <a:pt x="337" y="213"/>
                  </a:cubicBezTo>
                  <a:cubicBezTo>
                    <a:pt x="370" y="213"/>
                    <a:pt x="397" y="240"/>
                    <a:pt x="397" y="273"/>
                  </a:cubicBezTo>
                  <a:cubicBezTo>
                    <a:pt x="397" y="306"/>
                    <a:pt x="370" y="332"/>
                    <a:pt x="337" y="332"/>
                  </a:cubicBezTo>
                  <a:close/>
                </a:path>
              </a:pathLst>
            </a:custGeom>
            <a:solidFill>
              <a:srgbClr val="FFFFFF"/>
            </a:solidFill>
            <a:ln>
              <a:noFill/>
            </a:ln>
          </p:spPr>
          <p:txBody>
            <a:bodyPr vert="horz" wrap="square" lIns="64512" tIns="32257" rIns="64512" bIns="32257" numCol="1" anchor="t" anchorCtr="0" compatLnSpc="1">
              <a:prstTxWarp prst="textNoShape">
                <a:avLst/>
              </a:prstTxWarp>
            </a:bodyPr>
            <a:lstStyle/>
            <a:p>
              <a:pPr defTabSz="910314"/>
              <a:endParaRPr lang="en-US" sz="1787">
                <a:solidFill>
                  <a:prstClr val="white"/>
                </a:solidFill>
                <a:latin typeface="微软雅黑" pitchFamily="34" charset="-122"/>
                <a:ea typeface="微软雅黑" pitchFamily="34" charset="-122"/>
              </a:endParaRPr>
            </a:p>
          </p:txBody>
        </p:sp>
      </p:grpSp>
      <p:sp>
        <p:nvSpPr>
          <p:cNvPr id="26" name="Rectangle 2"/>
          <p:cNvSpPr/>
          <p:nvPr/>
        </p:nvSpPr>
        <p:spPr bwMode="auto">
          <a:xfrm>
            <a:off x="3111224" y="878552"/>
            <a:ext cx="1776025" cy="1774728"/>
          </a:xfrm>
          <a:prstGeom prst="rect">
            <a:avLst/>
          </a:prstGeom>
          <a:solidFill>
            <a:schemeClr val="accent1"/>
          </a:solidFill>
          <a:ln>
            <a:noFill/>
            <a:headEnd type="none" w="med" len="med"/>
            <a:tailEnd type="none" w="med" len="med"/>
          </a:ln>
          <a:effectLst/>
        </p:spPr>
        <p:style>
          <a:lnRef idx="1">
            <a:schemeClr val="accent5"/>
          </a:lnRef>
          <a:fillRef idx="3">
            <a:schemeClr val="accent5"/>
          </a:fillRef>
          <a:effectRef idx="2">
            <a:schemeClr val="accent5"/>
          </a:effectRef>
          <a:fontRef idx="minor">
            <a:schemeClr val="lt1"/>
          </a:fontRef>
        </p:style>
        <p:txBody>
          <a:bodyPr vert="horz" wrap="square" lIns="64509" tIns="64512" rIns="64509" bIns="64512" numCol="1" rtlCol="0" anchor="t" anchorCtr="0" compatLnSpc="1">
            <a:prstTxWarp prst="textNoShape">
              <a:avLst/>
            </a:prstTxWarp>
          </a:bodyPr>
          <a:lstStyle/>
          <a:p>
            <a:pPr defTabSz="644937" fontAlgn="base">
              <a:lnSpc>
                <a:spcPct val="90000"/>
              </a:lnSpc>
              <a:spcBef>
                <a:spcPct val="0"/>
              </a:spcBef>
              <a:spcAft>
                <a:spcPct val="0"/>
              </a:spcAft>
              <a:buClr>
                <a:srgbClr val="FFFFFF">
                  <a:lumMod val="50000"/>
                  <a:lumOff val="50000"/>
                </a:srgbClr>
              </a:buClr>
              <a:buSzPct val="90000"/>
            </a:pPr>
            <a:endParaRPr lang="en-US" altLang="zh-CN" sz="1693" spc="-28" dirty="0">
              <a:solidFill>
                <a:prstClr val="white"/>
              </a:solidFill>
              <a:latin typeface="微软雅黑" pitchFamily="34" charset="-122"/>
              <a:ea typeface="微软雅黑" pitchFamily="34" charset="-122"/>
              <a:cs typeface="Segoe UI" pitchFamily="34" charset="0"/>
            </a:endParaRPr>
          </a:p>
          <a:p>
            <a:pPr defTabSz="644937" fontAlgn="base">
              <a:lnSpc>
                <a:spcPct val="90000"/>
              </a:lnSpc>
              <a:spcBef>
                <a:spcPct val="0"/>
              </a:spcBef>
              <a:spcAft>
                <a:spcPct val="0"/>
              </a:spcAft>
              <a:buClr>
                <a:srgbClr val="FFFFFF">
                  <a:lumMod val="50000"/>
                  <a:lumOff val="50000"/>
                </a:srgbClr>
              </a:buClr>
              <a:buSzPct val="90000"/>
            </a:pPr>
            <a:r>
              <a:rPr lang="zh-CN" altLang="en-US" sz="1693" spc="-28" dirty="0">
                <a:solidFill>
                  <a:prstClr val="white"/>
                </a:solidFill>
                <a:latin typeface="微软雅黑" pitchFamily="34" charset="-122"/>
                <a:ea typeface="微软雅黑" pitchFamily="34" charset="-122"/>
                <a:cs typeface="Segoe UI" pitchFamily="34" charset="0"/>
              </a:rPr>
              <a:t>单击填加标题</a:t>
            </a:r>
            <a:endParaRPr lang="en-US" altLang="zh-CN" sz="1693" spc="-28" dirty="0">
              <a:solidFill>
                <a:prstClr val="white"/>
              </a:solidFill>
              <a:latin typeface="微软雅黑" pitchFamily="34" charset="-122"/>
              <a:ea typeface="微软雅黑" pitchFamily="34" charset="-122"/>
              <a:cs typeface="Segoe UI" pitchFamily="34" charset="0"/>
            </a:endParaRPr>
          </a:p>
          <a:p>
            <a:pPr defTabSz="644937" fontAlgn="base">
              <a:lnSpc>
                <a:spcPct val="90000"/>
              </a:lnSpc>
              <a:spcBef>
                <a:spcPct val="0"/>
              </a:spcBef>
              <a:spcAft>
                <a:spcPct val="0"/>
              </a:spcAft>
              <a:buClr>
                <a:srgbClr val="FFFFFF">
                  <a:lumMod val="50000"/>
                  <a:lumOff val="50000"/>
                </a:srgbClr>
              </a:buClr>
              <a:buSzPct val="90000"/>
            </a:pPr>
            <a:endParaRPr lang="en-US" sz="1693" spc="-28" dirty="0">
              <a:solidFill>
                <a:prstClr val="white"/>
              </a:solidFill>
              <a:latin typeface="微软雅黑" pitchFamily="34" charset="-122"/>
              <a:ea typeface="微软雅黑" pitchFamily="34" charset="-122"/>
              <a:cs typeface="Segoe UI" pitchFamily="34" charset="0"/>
            </a:endParaRPr>
          </a:p>
          <a:p>
            <a:pPr defTabSz="644937" fontAlgn="base">
              <a:lnSpc>
                <a:spcPct val="90000"/>
              </a:lnSpc>
              <a:spcBef>
                <a:spcPct val="0"/>
              </a:spcBef>
              <a:spcAft>
                <a:spcPct val="0"/>
              </a:spcAft>
              <a:buClr>
                <a:srgbClr val="FFFFFF">
                  <a:lumMod val="50000"/>
                  <a:lumOff val="50000"/>
                </a:srgbClr>
              </a:buClr>
              <a:buSzPct val="90000"/>
            </a:pPr>
            <a:r>
              <a:rPr lang="zh-CN" altLang="en-US" sz="1317" spc="-28" dirty="0">
                <a:solidFill>
                  <a:prstClr val="white"/>
                </a:solidFill>
                <a:latin typeface="微软雅黑" pitchFamily="34" charset="-122"/>
                <a:ea typeface="微软雅黑" pitchFamily="34" charset="-122"/>
                <a:cs typeface="Segoe UI" pitchFamily="34" charset="0"/>
              </a:rPr>
              <a:t>单击填加文字内容</a:t>
            </a:r>
            <a:endParaRPr lang="en-US" altLang="zh-CN" sz="1317" spc="-28" dirty="0">
              <a:solidFill>
                <a:prstClr val="white"/>
              </a:solidFill>
              <a:latin typeface="微软雅黑" pitchFamily="34" charset="-122"/>
              <a:ea typeface="微软雅黑" pitchFamily="34" charset="-122"/>
              <a:cs typeface="Segoe UI" pitchFamily="34" charset="0"/>
            </a:endParaRPr>
          </a:p>
          <a:p>
            <a:pPr defTabSz="644937" fontAlgn="base">
              <a:lnSpc>
                <a:spcPct val="90000"/>
              </a:lnSpc>
              <a:spcBef>
                <a:spcPct val="0"/>
              </a:spcBef>
              <a:spcAft>
                <a:spcPct val="0"/>
              </a:spcAft>
              <a:buClr>
                <a:srgbClr val="FFFFFF">
                  <a:lumMod val="50000"/>
                  <a:lumOff val="50000"/>
                </a:srgbClr>
              </a:buClr>
              <a:buSzPct val="90000"/>
            </a:pPr>
            <a:r>
              <a:rPr lang="zh-CN" altLang="en-US" sz="1317" spc="-28" dirty="0">
                <a:solidFill>
                  <a:prstClr val="white"/>
                </a:solidFill>
                <a:latin typeface="微软雅黑" pitchFamily="34" charset="-122"/>
                <a:ea typeface="微软雅黑" pitchFamily="34" charset="-122"/>
                <a:cs typeface="Segoe UI" pitchFamily="34" charset="0"/>
              </a:rPr>
              <a:t>单击填加文字内容</a:t>
            </a:r>
            <a:endParaRPr lang="en-US" altLang="zh-CN" sz="1317" spc="-28" dirty="0">
              <a:solidFill>
                <a:prstClr val="white"/>
              </a:solidFill>
              <a:latin typeface="微软雅黑" pitchFamily="34" charset="-122"/>
              <a:ea typeface="微软雅黑" pitchFamily="34" charset="-122"/>
              <a:cs typeface="Segoe UI" pitchFamily="34" charset="0"/>
            </a:endParaRPr>
          </a:p>
          <a:p>
            <a:pPr defTabSz="644937" fontAlgn="base">
              <a:lnSpc>
                <a:spcPct val="90000"/>
              </a:lnSpc>
              <a:spcBef>
                <a:spcPct val="0"/>
              </a:spcBef>
              <a:spcAft>
                <a:spcPct val="0"/>
              </a:spcAft>
              <a:buClr>
                <a:srgbClr val="FFFFFF">
                  <a:lumMod val="50000"/>
                  <a:lumOff val="50000"/>
                </a:srgbClr>
              </a:buClr>
              <a:buSzPct val="90000"/>
            </a:pPr>
            <a:r>
              <a:rPr lang="zh-CN" altLang="en-US" sz="1317" spc="-28" dirty="0">
                <a:solidFill>
                  <a:prstClr val="white"/>
                </a:solidFill>
                <a:latin typeface="微软雅黑" pitchFamily="34" charset="-122"/>
                <a:ea typeface="微软雅黑" pitchFamily="34" charset="-122"/>
                <a:cs typeface="Segoe UI" pitchFamily="34" charset="0"/>
              </a:rPr>
              <a:t>单击填加文字内容</a:t>
            </a:r>
            <a:endParaRPr lang="en-US" altLang="zh-CN" sz="1317" spc="-28" dirty="0">
              <a:solidFill>
                <a:prstClr val="white"/>
              </a:solidFill>
              <a:latin typeface="微软雅黑" pitchFamily="34" charset="-122"/>
              <a:ea typeface="微软雅黑" pitchFamily="34" charset="-122"/>
              <a:cs typeface="Segoe UI" pitchFamily="34" charset="0"/>
            </a:endParaRPr>
          </a:p>
          <a:p>
            <a:pPr defTabSz="644937" fontAlgn="base">
              <a:lnSpc>
                <a:spcPct val="90000"/>
              </a:lnSpc>
              <a:spcBef>
                <a:spcPct val="0"/>
              </a:spcBef>
              <a:spcAft>
                <a:spcPct val="0"/>
              </a:spcAft>
              <a:buClr>
                <a:srgbClr val="FFFFFF">
                  <a:lumMod val="50000"/>
                  <a:lumOff val="50000"/>
                </a:srgbClr>
              </a:buClr>
              <a:buSzPct val="90000"/>
            </a:pPr>
            <a:endParaRPr lang="en-US" sz="1317" spc="-28" dirty="0">
              <a:solidFill>
                <a:prstClr val="white"/>
              </a:solidFill>
              <a:latin typeface="微软雅黑" pitchFamily="34" charset="-122"/>
              <a:ea typeface="微软雅黑" pitchFamily="34" charset="-122"/>
              <a:cs typeface="Segoe UI" pitchFamily="34" charset="0"/>
            </a:endParaRPr>
          </a:p>
        </p:txBody>
      </p:sp>
      <p:pic>
        <p:nvPicPr>
          <p:cNvPr id="27" name="图片 26"/>
          <p:cNvPicPr>
            <a:picLocks noChangeAspect="1"/>
          </p:cNvPicPr>
          <p:nvPr/>
        </p:nvPicPr>
        <p:blipFill rotWithShape="1">
          <a:blip r:embed="rId3" cstate="print">
            <a:extLst>
              <a:ext uri="{28A0092B-C50C-407E-A947-70E740481C1C}">
                <a14:useLocalDpi xmlns:a14="http://schemas.microsoft.com/office/drawing/2010/main" val="0"/>
              </a:ext>
            </a:extLst>
          </a:blip>
          <a:srcRect t="3628" b="2688"/>
          <a:stretch/>
        </p:blipFill>
        <p:spPr>
          <a:xfrm>
            <a:off x="4995879" y="878551"/>
            <a:ext cx="2691608" cy="3656331"/>
          </a:xfrm>
          <a:prstGeom prst="rect">
            <a:avLst/>
          </a:prstGeom>
          <a:ln w="19050">
            <a:noFill/>
          </a:ln>
          <a:effectLst/>
        </p:spPr>
      </p:pic>
    </p:spTree>
    <p:extLst>
      <p:ext uri="{BB962C8B-B14F-4D97-AF65-F5344CB8AC3E}">
        <p14:creationId xmlns:p14="http://schemas.microsoft.com/office/powerpoint/2010/main" val="3818364460"/>
      </p:ext>
    </p:extLst>
  </p:cSld>
  <p:clrMapOvr>
    <a:masterClrMapping/>
  </p:clrMapOvr>
  <p:transition spd="med" advClick="0" advTm="4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500"/>
                                        <p:tgtEl>
                                          <p:spTgt spid="2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6" grpId="0" animBg="1"/>
    </p:bldLst>
  </p:timing>
  <p:extLst mod="1">
    <p:ext uri="{E180D4A7-C9FB-4DFB-919C-405C955672EB}">
      <p14:showEvtLst xmlns:p14="http://schemas.microsoft.com/office/powerpoint/2010/main">
        <p14:playEvt time="0" objId="30"/>
      </p14:showEvtLst>
    </p:ext>
  </p:extLs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8"/>
          <p:cNvGrpSpPr>
            <a:grpSpLocks/>
          </p:cNvGrpSpPr>
          <p:nvPr/>
        </p:nvGrpSpPr>
        <p:grpSpPr bwMode="auto">
          <a:xfrm>
            <a:off x="1591969" y="1011595"/>
            <a:ext cx="2233740" cy="1525991"/>
            <a:chOff x="0" y="0"/>
            <a:chExt cx="9801" cy="6692"/>
          </a:xfrm>
          <a:solidFill>
            <a:schemeClr val="bg2"/>
          </a:solidFill>
        </p:grpSpPr>
        <p:sp>
          <p:nvSpPr>
            <p:cNvPr id="36" name="曲线 948"/>
            <p:cNvSpPr>
              <a:spLocks/>
            </p:cNvSpPr>
            <p:nvPr/>
          </p:nvSpPr>
          <p:spPr bwMode="auto">
            <a:xfrm>
              <a:off x="2263" y="0"/>
              <a:ext cx="5780" cy="6693"/>
            </a:xfrm>
            <a:custGeom>
              <a:avLst/>
              <a:gdLst>
                <a:gd name="T0" fmla="*/ 13513 w 21600"/>
                <a:gd name="T1" fmla="*/ 693 h 21600"/>
                <a:gd name="T2" fmla="*/ 15646 w 21600"/>
                <a:gd name="T3" fmla="*/ 2743 h 21600"/>
                <a:gd name="T4" fmla="*/ 16293 w 21600"/>
                <a:gd name="T5" fmla="*/ 5076 h 21600"/>
                <a:gd name="T6" fmla="*/ 14013 w 21600"/>
                <a:gd name="T7" fmla="*/ 10033 h 21600"/>
                <a:gd name="T8" fmla="*/ 15000 w 21600"/>
                <a:gd name="T9" fmla="*/ 12047 h 21600"/>
                <a:gd name="T10" fmla="*/ 18939 w 21600"/>
                <a:gd name="T11" fmla="*/ 12550 h 21600"/>
                <a:gd name="T12" fmla="*/ 20878 w 21600"/>
                <a:gd name="T13" fmla="*/ 15742 h 21600"/>
                <a:gd name="T14" fmla="*/ 21054 w 21600"/>
                <a:gd name="T15" fmla="*/ 19957 h 21600"/>
                <a:gd name="T16" fmla="*/ 9652 w 21600"/>
                <a:gd name="T17" fmla="*/ 21374 h 21600"/>
                <a:gd name="T18" fmla="*/ 455 w 21600"/>
                <a:gd name="T19" fmla="*/ 19563 h 21600"/>
                <a:gd name="T20" fmla="*/ 2201 w 21600"/>
                <a:gd name="T21" fmla="*/ 13225 h 21600"/>
                <a:gd name="T22" fmla="*/ 6270 w 21600"/>
                <a:gd name="T23" fmla="*/ 12189 h 21600"/>
                <a:gd name="T24" fmla="*/ 7447 w 21600"/>
                <a:gd name="T25" fmla="*/ 10075 h 21600"/>
                <a:gd name="T26" fmla="*/ 5239 w 21600"/>
                <a:gd name="T27" fmla="*/ 4682 h 21600"/>
                <a:gd name="T28" fmla="*/ 8512 w 21600"/>
                <a:gd name="T29" fmla="*/ 603 h 21600"/>
                <a:gd name="T30" fmla="*/ 12963 w 21600"/>
                <a:gd name="T31" fmla="*/ 542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600" h="21600">
                  <a:moveTo>
                    <a:pt x="13513" y="693"/>
                  </a:moveTo>
                  <a:cubicBezTo>
                    <a:pt x="14488" y="1348"/>
                    <a:pt x="15048" y="1452"/>
                    <a:pt x="15646" y="2743"/>
                  </a:cubicBezTo>
                  <a:cubicBezTo>
                    <a:pt x="16244" y="4034"/>
                    <a:pt x="16241" y="4282"/>
                    <a:pt x="16293" y="5076"/>
                  </a:cubicBezTo>
                  <a:cubicBezTo>
                    <a:pt x="16607" y="8768"/>
                    <a:pt x="14540" y="9197"/>
                    <a:pt x="14013" y="10033"/>
                  </a:cubicBezTo>
                  <a:cubicBezTo>
                    <a:pt x="13983" y="10846"/>
                    <a:pt x="14152" y="11627"/>
                    <a:pt x="15000" y="12047"/>
                  </a:cubicBezTo>
                  <a:cubicBezTo>
                    <a:pt x="15852" y="12466"/>
                    <a:pt x="17732" y="11766"/>
                    <a:pt x="18939" y="12550"/>
                  </a:cubicBezTo>
                  <a:cubicBezTo>
                    <a:pt x="20146" y="13335"/>
                    <a:pt x="20280" y="14170"/>
                    <a:pt x="20878" y="15742"/>
                  </a:cubicBezTo>
                  <a:cubicBezTo>
                    <a:pt x="21476" y="17314"/>
                    <a:pt x="21600" y="19224"/>
                    <a:pt x="21054" y="19957"/>
                  </a:cubicBezTo>
                  <a:cubicBezTo>
                    <a:pt x="17698" y="20802"/>
                    <a:pt x="13826" y="21600"/>
                    <a:pt x="9652" y="21374"/>
                  </a:cubicBezTo>
                  <a:cubicBezTo>
                    <a:pt x="5478" y="21309"/>
                    <a:pt x="1401" y="21306"/>
                    <a:pt x="455" y="19563"/>
                  </a:cubicBezTo>
                  <a:cubicBezTo>
                    <a:pt x="0" y="17398"/>
                    <a:pt x="1278" y="14700"/>
                    <a:pt x="2201" y="13225"/>
                  </a:cubicBezTo>
                  <a:cubicBezTo>
                    <a:pt x="3124" y="11750"/>
                    <a:pt x="5422" y="12308"/>
                    <a:pt x="6270" y="12189"/>
                  </a:cubicBezTo>
                  <a:cubicBezTo>
                    <a:pt x="7119" y="12069"/>
                    <a:pt x="7773" y="11634"/>
                    <a:pt x="7447" y="10075"/>
                  </a:cubicBezTo>
                  <a:cubicBezTo>
                    <a:pt x="6147" y="8565"/>
                    <a:pt x="4854" y="6609"/>
                    <a:pt x="5239" y="4682"/>
                  </a:cubicBezTo>
                  <a:cubicBezTo>
                    <a:pt x="5624" y="2756"/>
                    <a:pt x="6917" y="1368"/>
                    <a:pt x="8512" y="603"/>
                  </a:cubicBezTo>
                  <a:cubicBezTo>
                    <a:pt x="10108" y="0"/>
                    <a:pt x="12186" y="258"/>
                    <a:pt x="12963" y="542"/>
                  </a:cubicBezTo>
                </a:path>
              </a:pathLst>
            </a:custGeom>
            <a:grpFill/>
            <a:ln w="3175" cap="flat" cmpd="sng">
              <a:noFill/>
              <a:bevel/>
              <a:headEnd/>
              <a:tailEnd/>
            </a:ln>
            <a:extLst>
              <a:ext uri="{91240B29-F687-4F45-9708-019B960494DF}">
                <a14:hiddenLine xmlns:a14="http://schemas.microsoft.com/office/drawing/2010/main" w="9525">
                  <a:solidFill>
                    <a:srgbClr val="000000"/>
                  </a:solidFill>
                  <a:round/>
                  <a:headEnd/>
                  <a:tailEnd/>
                </a14:hiddenLine>
              </a:ext>
            </a:extLst>
          </p:spPr>
          <p:txBody>
            <a:bodyPr anchor="ctr"/>
            <a:lstStyle/>
            <a:p>
              <a:pPr defTabSz="910314"/>
              <a:endParaRPr lang="zh-CN" altLang="en-US" sz="1787">
                <a:solidFill>
                  <a:prstClr val="black"/>
                </a:solidFill>
                <a:latin typeface="Arial"/>
                <a:ea typeface="微软雅黑"/>
              </a:endParaRPr>
            </a:p>
          </p:txBody>
        </p:sp>
        <p:sp>
          <p:nvSpPr>
            <p:cNvPr id="37" name="曲线 948"/>
            <p:cNvSpPr>
              <a:spLocks/>
            </p:cNvSpPr>
            <p:nvPr/>
          </p:nvSpPr>
          <p:spPr bwMode="auto">
            <a:xfrm>
              <a:off x="0" y="0"/>
              <a:ext cx="3885" cy="4606"/>
            </a:xfrm>
            <a:custGeom>
              <a:avLst/>
              <a:gdLst>
                <a:gd name="T0" fmla="*/ 13877 w 21600"/>
                <a:gd name="T1" fmla="*/ 647 h 21600"/>
                <a:gd name="T2" fmla="*/ 16040 w 21600"/>
                <a:gd name="T3" fmla="*/ 2715 h 21600"/>
                <a:gd name="T4" fmla="*/ 16690 w 21600"/>
                <a:gd name="T5" fmla="*/ 5069 h 21600"/>
                <a:gd name="T6" fmla="*/ 14383 w 21600"/>
                <a:gd name="T7" fmla="*/ 10068 h 21600"/>
                <a:gd name="T8" fmla="*/ 15495 w 21600"/>
                <a:gd name="T9" fmla="*/ 11986 h 21600"/>
                <a:gd name="T10" fmla="*/ 18725 w 21600"/>
                <a:gd name="T11" fmla="*/ 12460 h 21600"/>
                <a:gd name="T12" fmla="*/ 20932 w 21600"/>
                <a:gd name="T13" fmla="*/ 14790 h 21600"/>
                <a:gd name="T14" fmla="*/ 16796 w 21600"/>
                <a:gd name="T15" fmla="*/ 15475 h 21600"/>
                <a:gd name="T16" fmla="*/ 12020 w 21600"/>
                <a:gd name="T17" fmla="*/ 21529 h 21600"/>
                <a:gd name="T18" fmla="*/ 394 w 21600"/>
                <a:gd name="T19" fmla="*/ 19836 h 21600"/>
                <a:gd name="T20" fmla="*/ 2429 w 21600"/>
                <a:gd name="T21" fmla="*/ 13290 h 21600"/>
                <a:gd name="T22" fmla="*/ 6549 w 21600"/>
                <a:gd name="T23" fmla="*/ 12244 h 21600"/>
                <a:gd name="T24" fmla="*/ 7739 w 21600"/>
                <a:gd name="T25" fmla="*/ 10110 h 21600"/>
                <a:gd name="T26" fmla="*/ 5504 w 21600"/>
                <a:gd name="T27" fmla="*/ 4670 h 21600"/>
                <a:gd name="T28" fmla="*/ 8817 w 21600"/>
                <a:gd name="T29" fmla="*/ 553 h 21600"/>
                <a:gd name="T30" fmla="*/ 13321 w 21600"/>
                <a:gd name="T31" fmla="*/ 492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600" h="21600">
                  <a:moveTo>
                    <a:pt x="13877" y="647"/>
                  </a:moveTo>
                  <a:cubicBezTo>
                    <a:pt x="14867" y="1308"/>
                    <a:pt x="15434" y="1411"/>
                    <a:pt x="16040" y="2715"/>
                  </a:cubicBezTo>
                  <a:cubicBezTo>
                    <a:pt x="16646" y="4018"/>
                    <a:pt x="16640" y="4267"/>
                    <a:pt x="16690" y="5069"/>
                  </a:cubicBezTo>
                  <a:cubicBezTo>
                    <a:pt x="17013" y="8792"/>
                    <a:pt x="14917" y="9229"/>
                    <a:pt x="14383" y="10068"/>
                  </a:cubicBezTo>
                  <a:cubicBezTo>
                    <a:pt x="14355" y="10889"/>
                    <a:pt x="14639" y="11559"/>
                    <a:pt x="15495" y="11986"/>
                  </a:cubicBezTo>
                  <a:cubicBezTo>
                    <a:pt x="16357" y="12408"/>
                    <a:pt x="17902" y="11906"/>
                    <a:pt x="18725" y="12460"/>
                  </a:cubicBezTo>
                  <a:cubicBezTo>
                    <a:pt x="19948" y="13252"/>
                    <a:pt x="20326" y="13205"/>
                    <a:pt x="20932" y="14790"/>
                  </a:cubicBezTo>
                  <a:cubicBezTo>
                    <a:pt x="21600" y="16375"/>
                    <a:pt x="17352" y="14734"/>
                    <a:pt x="16796" y="15475"/>
                  </a:cubicBezTo>
                  <a:cubicBezTo>
                    <a:pt x="13399" y="16328"/>
                    <a:pt x="13365" y="19349"/>
                    <a:pt x="12020" y="21529"/>
                  </a:cubicBezTo>
                  <a:cubicBezTo>
                    <a:pt x="7794" y="21431"/>
                    <a:pt x="1356" y="21600"/>
                    <a:pt x="394" y="19836"/>
                  </a:cubicBezTo>
                  <a:cubicBezTo>
                    <a:pt x="0" y="17651"/>
                    <a:pt x="1495" y="14781"/>
                    <a:pt x="2429" y="13290"/>
                  </a:cubicBezTo>
                  <a:cubicBezTo>
                    <a:pt x="3363" y="11803"/>
                    <a:pt x="5693" y="12366"/>
                    <a:pt x="6549" y="12244"/>
                  </a:cubicBezTo>
                  <a:cubicBezTo>
                    <a:pt x="7405" y="12127"/>
                    <a:pt x="8067" y="11686"/>
                    <a:pt x="7739" y="10110"/>
                  </a:cubicBezTo>
                  <a:cubicBezTo>
                    <a:pt x="6421" y="8591"/>
                    <a:pt x="5115" y="6616"/>
                    <a:pt x="5504" y="4670"/>
                  </a:cubicBezTo>
                  <a:cubicBezTo>
                    <a:pt x="5893" y="2729"/>
                    <a:pt x="7205" y="1327"/>
                    <a:pt x="8817" y="553"/>
                  </a:cubicBezTo>
                  <a:cubicBezTo>
                    <a:pt x="10435" y="0"/>
                    <a:pt x="12537" y="206"/>
                    <a:pt x="13321" y="492"/>
                  </a:cubicBezTo>
                </a:path>
              </a:pathLst>
            </a:custGeom>
            <a:grpFill/>
            <a:ln w="3175" cap="flat" cmpd="sng">
              <a:noFill/>
              <a:bevel/>
              <a:headEnd/>
              <a:tailEnd/>
            </a:ln>
            <a:extLst>
              <a:ext uri="{91240B29-F687-4F45-9708-019B960494DF}">
                <a14:hiddenLine xmlns:a14="http://schemas.microsoft.com/office/drawing/2010/main" w="9525">
                  <a:solidFill>
                    <a:srgbClr val="000000"/>
                  </a:solidFill>
                  <a:round/>
                  <a:headEnd/>
                  <a:tailEnd/>
                </a14:hiddenLine>
              </a:ext>
            </a:extLst>
          </p:spPr>
          <p:txBody>
            <a:bodyPr anchor="ctr"/>
            <a:lstStyle/>
            <a:p>
              <a:pPr defTabSz="910314"/>
              <a:endParaRPr lang="zh-CN" altLang="en-US" sz="1787">
                <a:solidFill>
                  <a:prstClr val="black"/>
                </a:solidFill>
                <a:latin typeface="Arial"/>
                <a:ea typeface="微软雅黑"/>
              </a:endParaRPr>
            </a:p>
          </p:txBody>
        </p:sp>
        <p:sp>
          <p:nvSpPr>
            <p:cNvPr id="38" name="曲线 950"/>
            <p:cNvSpPr>
              <a:spLocks/>
            </p:cNvSpPr>
            <p:nvPr/>
          </p:nvSpPr>
          <p:spPr bwMode="auto">
            <a:xfrm>
              <a:off x="6721" y="290"/>
              <a:ext cx="3080" cy="4121"/>
            </a:xfrm>
            <a:custGeom>
              <a:avLst/>
              <a:gdLst>
                <a:gd name="T0" fmla="*/ 2749 w 21600"/>
                <a:gd name="T1" fmla="*/ 9083 h 21600"/>
                <a:gd name="T2" fmla="*/ 4130 w 21600"/>
                <a:gd name="T3" fmla="*/ 2148 h 21600"/>
                <a:gd name="T4" fmla="*/ 10743 w 21600"/>
                <a:gd name="T5" fmla="*/ 15 h 21600"/>
                <a:gd name="T6" fmla="*/ 15989 w 21600"/>
                <a:gd name="T7" fmla="*/ 1839 h 21600"/>
                <a:gd name="T8" fmla="*/ 17686 w 21600"/>
                <a:gd name="T9" fmla="*/ 5309 h 21600"/>
                <a:gd name="T10" fmla="*/ 17897 w 21600"/>
                <a:gd name="T11" fmla="*/ 8611 h 21600"/>
                <a:gd name="T12" fmla="*/ 16564 w 21600"/>
                <a:gd name="T13" fmla="*/ 9764 h 21600"/>
                <a:gd name="T14" fmla="*/ 14250 w 21600"/>
                <a:gd name="T15" fmla="*/ 10393 h 21600"/>
                <a:gd name="T16" fmla="*/ 13198 w 21600"/>
                <a:gd name="T17" fmla="*/ 12385 h 21600"/>
                <a:gd name="T18" fmla="*/ 14811 w 21600"/>
                <a:gd name="T19" fmla="*/ 13643 h 21600"/>
                <a:gd name="T20" fmla="*/ 18738 w 21600"/>
                <a:gd name="T21" fmla="*/ 14010 h 21600"/>
                <a:gd name="T22" fmla="*/ 20520 w 21600"/>
                <a:gd name="T23" fmla="*/ 14953 h 21600"/>
                <a:gd name="T24" fmla="*/ 21263 w 21600"/>
                <a:gd name="T25" fmla="*/ 17207 h 21600"/>
                <a:gd name="T26" fmla="*/ 21123 w 21600"/>
                <a:gd name="T27" fmla="*/ 20247 h 21600"/>
                <a:gd name="T28" fmla="*/ 9481 w 21600"/>
                <a:gd name="T29" fmla="*/ 21400 h 21600"/>
                <a:gd name="T30" fmla="*/ 5273 w 21600"/>
                <a:gd name="T31" fmla="*/ 16159 h 21600"/>
                <a:gd name="T32" fmla="*/ 855 w 21600"/>
                <a:gd name="T33" fmla="*/ 15635 h 21600"/>
                <a:gd name="T34" fmla="*/ 715 w 21600"/>
                <a:gd name="T35" fmla="*/ 14534 h 21600"/>
                <a:gd name="T36" fmla="*/ 3352 w 21600"/>
                <a:gd name="T37" fmla="*/ 13779 h 21600"/>
                <a:gd name="T38" fmla="*/ 6480 w 21600"/>
                <a:gd name="T39" fmla="*/ 13538 h 21600"/>
                <a:gd name="T40" fmla="*/ 7307 w 21600"/>
                <a:gd name="T41" fmla="*/ 11651 h 21600"/>
                <a:gd name="T42" fmla="*/ 6255 w 21600"/>
                <a:gd name="T43" fmla="*/ 11180 h 21600"/>
                <a:gd name="T44" fmla="*/ 5414 w 21600"/>
                <a:gd name="T45" fmla="*/ 9922 h 21600"/>
                <a:gd name="T46" fmla="*/ 3590 w 21600"/>
                <a:gd name="T47" fmla="*/ 9712 h 21600"/>
                <a:gd name="T48" fmla="*/ 3029 w 21600"/>
                <a:gd name="T49" fmla="*/ 945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1600" h="21600">
                  <a:moveTo>
                    <a:pt x="2749" y="9083"/>
                  </a:moveTo>
                  <a:cubicBezTo>
                    <a:pt x="2959" y="7605"/>
                    <a:pt x="2531" y="3962"/>
                    <a:pt x="4130" y="2148"/>
                  </a:cubicBezTo>
                  <a:cubicBezTo>
                    <a:pt x="5729" y="372"/>
                    <a:pt x="8485" y="0"/>
                    <a:pt x="10743" y="15"/>
                  </a:cubicBezTo>
                  <a:cubicBezTo>
                    <a:pt x="13002" y="36"/>
                    <a:pt x="14601" y="780"/>
                    <a:pt x="15989" y="1839"/>
                  </a:cubicBezTo>
                  <a:cubicBezTo>
                    <a:pt x="17378" y="2898"/>
                    <a:pt x="17280" y="3915"/>
                    <a:pt x="17686" y="5309"/>
                  </a:cubicBezTo>
                  <a:cubicBezTo>
                    <a:pt x="18121" y="6703"/>
                    <a:pt x="18121" y="7720"/>
                    <a:pt x="17897" y="8611"/>
                  </a:cubicBezTo>
                  <a:cubicBezTo>
                    <a:pt x="17672" y="9502"/>
                    <a:pt x="17294" y="9408"/>
                    <a:pt x="16564" y="9764"/>
                  </a:cubicBezTo>
                  <a:cubicBezTo>
                    <a:pt x="15835" y="10121"/>
                    <a:pt x="14923" y="9869"/>
                    <a:pt x="14250" y="10393"/>
                  </a:cubicBezTo>
                  <a:cubicBezTo>
                    <a:pt x="13577" y="10917"/>
                    <a:pt x="13086" y="11735"/>
                    <a:pt x="13198" y="12385"/>
                  </a:cubicBezTo>
                  <a:cubicBezTo>
                    <a:pt x="13310" y="13035"/>
                    <a:pt x="13703" y="13318"/>
                    <a:pt x="14811" y="13643"/>
                  </a:cubicBezTo>
                  <a:cubicBezTo>
                    <a:pt x="15919" y="13968"/>
                    <a:pt x="17609" y="13748"/>
                    <a:pt x="18738" y="14010"/>
                  </a:cubicBezTo>
                  <a:cubicBezTo>
                    <a:pt x="19874" y="14272"/>
                    <a:pt x="19987" y="14314"/>
                    <a:pt x="20520" y="14953"/>
                  </a:cubicBezTo>
                  <a:cubicBezTo>
                    <a:pt x="20996" y="15593"/>
                    <a:pt x="21137" y="16148"/>
                    <a:pt x="21263" y="17207"/>
                  </a:cubicBezTo>
                  <a:cubicBezTo>
                    <a:pt x="21389" y="18266"/>
                    <a:pt x="21600" y="19786"/>
                    <a:pt x="21123" y="20247"/>
                  </a:cubicBezTo>
                  <a:cubicBezTo>
                    <a:pt x="18766" y="21086"/>
                    <a:pt x="13584" y="21600"/>
                    <a:pt x="9481" y="21400"/>
                  </a:cubicBezTo>
                  <a:cubicBezTo>
                    <a:pt x="8738" y="19587"/>
                    <a:pt x="7020" y="17312"/>
                    <a:pt x="5273" y="16159"/>
                  </a:cubicBezTo>
                  <a:cubicBezTo>
                    <a:pt x="3548" y="15006"/>
                    <a:pt x="1767" y="15960"/>
                    <a:pt x="855" y="15635"/>
                  </a:cubicBezTo>
                  <a:cubicBezTo>
                    <a:pt x="0" y="15310"/>
                    <a:pt x="252" y="14922"/>
                    <a:pt x="715" y="14534"/>
                  </a:cubicBezTo>
                  <a:cubicBezTo>
                    <a:pt x="1178" y="14146"/>
                    <a:pt x="2202" y="13978"/>
                    <a:pt x="3352" y="13779"/>
                  </a:cubicBezTo>
                  <a:cubicBezTo>
                    <a:pt x="4502" y="13580"/>
                    <a:pt x="5638" y="13947"/>
                    <a:pt x="6480" y="13538"/>
                  </a:cubicBezTo>
                  <a:cubicBezTo>
                    <a:pt x="7293" y="13129"/>
                    <a:pt x="7349" y="12123"/>
                    <a:pt x="7307" y="11651"/>
                  </a:cubicBezTo>
                  <a:cubicBezTo>
                    <a:pt x="7265" y="11180"/>
                    <a:pt x="6634" y="11525"/>
                    <a:pt x="6255" y="11180"/>
                  </a:cubicBezTo>
                  <a:cubicBezTo>
                    <a:pt x="5876" y="10834"/>
                    <a:pt x="5947" y="10215"/>
                    <a:pt x="5414" y="9922"/>
                  </a:cubicBezTo>
                  <a:cubicBezTo>
                    <a:pt x="4881" y="9628"/>
                    <a:pt x="4067" y="9806"/>
                    <a:pt x="3590" y="9712"/>
                  </a:cubicBezTo>
                  <a:cubicBezTo>
                    <a:pt x="3113" y="9618"/>
                    <a:pt x="3106" y="9497"/>
                    <a:pt x="3029" y="9450"/>
                  </a:cubicBezTo>
                </a:path>
              </a:pathLst>
            </a:custGeom>
            <a:grpFill/>
            <a:ln w="3175" cap="flat" cmpd="sng">
              <a:noFill/>
              <a:bevel/>
              <a:headEnd/>
              <a:tailEnd/>
            </a:ln>
            <a:extLst>
              <a:ext uri="{91240B29-F687-4F45-9708-019B960494DF}">
                <a14:hiddenLine xmlns:a14="http://schemas.microsoft.com/office/drawing/2010/main" w="9525">
                  <a:solidFill>
                    <a:srgbClr val="000000"/>
                  </a:solidFill>
                  <a:round/>
                  <a:headEnd/>
                  <a:tailEnd/>
                </a14:hiddenLine>
              </a:ext>
            </a:extLst>
          </p:spPr>
          <p:txBody>
            <a:bodyPr anchor="ctr"/>
            <a:lstStyle/>
            <a:p>
              <a:pPr defTabSz="910314"/>
              <a:endParaRPr lang="zh-CN" altLang="en-US" sz="1787">
                <a:solidFill>
                  <a:prstClr val="black"/>
                </a:solidFill>
                <a:latin typeface="Arial"/>
                <a:ea typeface="微软雅黑"/>
              </a:endParaRPr>
            </a:p>
          </p:txBody>
        </p:sp>
      </p:grpSp>
      <p:grpSp>
        <p:nvGrpSpPr>
          <p:cNvPr id="39" name="Group 12"/>
          <p:cNvGrpSpPr>
            <a:grpSpLocks/>
          </p:cNvGrpSpPr>
          <p:nvPr/>
        </p:nvGrpSpPr>
        <p:grpSpPr bwMode="auto">
          <a:xfrm>
            <a:off x="5405453" y="1011595"/>
            <a:ext cx="2233740" cy="1525991"/>
            <a:chOff x="0" y="0"/>
            <a:chExt cx="9801" cy="6692"/>
          </a:xfrm>
          <a:solidFill>
            <a:schemeClr val="accent4"/>
          </a:solidFill>
        </p:grpSpPr>
        <p:sp>
          <p:nvSpPr>
            <p:cNvPr id="40" name="曲线 948"/>
            <p:cNvSpPr>
              <a:spLocks/>
            </p:cNvSpPr>
            <p:nvPr/>
          </p:nvSpPr>
          <p:spPr bwMode="auto">
            <a:xfrm>
              <a:off x="2263" y="0"/>
              <a:ext cx="5780" cy="6693"/>
            </a:xfrm>
            <a:custGeom>
              <a:avLst/>
              <a:gdLst>
                <a:gd name="T0" fmla="*/ 13513 w 21600"/>
                <a:gd name="T1" fmla="*/ 693 h 21600"/>
                <a:gd name="T2" fmla="*/ 15646 w 21600"/>
                <a:gd name="T3" fmla="*/ 2743 h 21600"/>
                <a:gd name="T4" fmla="*/ 16293 w 21600"/>
                <a:gd name="T5" fmla="*/ 5076 h 21600"/>
                <a:gd name="T6" fmla="*/ 14013 w 21600"/>
                <a:gd name="T7" fmla="*/ 10033 h 21600"/>
                <a:gd name="T8" fmla="*/ 15000 w 21600"/>
                <a:gd name="T9" fmla="*/ 12047 h 21600"/>
                <a:gd name="T10" fmla="*/ 18939 w 21600"/>
                <a:gd name="T11" fmla="*/ 12550 h 21600"/>
                <a:gd name="T12" fmla="*/ 20878 w 21600"/>
                <a:gd name="T13" fmla="*/ 15742 h 21600"/>
                <a:gd name="T14" fmla="*/ 21054 w 21600"/>
                <a:gd name="T15" fmla="*/ 19957 h 21600"/>
                <a:gd name="T16" fmla="*/ 9652 w 21600"/>
                <a:gd name="T17" fmla="*/ 21374 h 21600"/>
                <a:gd name="T18" fmla="*/ 455 w 21600"/>
                <a:gd name="T19" fmla="*/ 19563 h 21600"/>
                <a:gd name="T20" fmla="*/ 2201 w 21600"/>
                <a:gd name="T21" fmla="*/ 13225 h 21600"/>
                <a:gd name="T22" fmla="*/ 6270 w 21600"/>
                <a:gd name="T23" fmla="*/ 12189 h 21600"/>
                <a:gd name="T24" fmla="*/ 7447 w 21600"/>
                <a:gd name="T25" fmla="*/ 10075 h 21600"/>
                <a:gd name="T26" fmla="*/ 5239 w 21600"/>
                <a:gd name="T27" fmla="*/ 4682 h 21600"/>
                <a:gd name="T28" fmla="*/ 8512 w 21600"/>
                <a:gd name="T29" fmla="*/ 603 h 21600"/>
                <a:gd name="T30" fmla="*/ 12963 w 21600"/>
                <a:gd name="T31" fmla="*/ 542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600" h="21600">
                  <a:moveTo>
                    <a:pt x="13513" y="693"/>
                  </a:moveTo>
                  <a:cubicBezTo>
                    <a:pt x="14488" y="1348"/>
                    <a:pt x="15048" y="1452"/>
                    <a:pt x="15646" y="2743"/>
                  </a:cubicBezTo>
                  <a:cubicBezTo>
                    <a:pt x="16244" y="4034"/>
                    <a:pt x="16241" y="4282"/>
                    <a:pt x="16293" y="5076"/>
                  </a:cubicBezTo>
                  <a:cubicBezTo>
                    <a:pt x="16607" y="8768"/>
                    <a:pt x="14540" y="9197"/>
                    <a:pt x="14013" y="10033"/>
                  </a:cubicBezTo>
                  <a:cubicBezTo>
                    <a:pt x="13983" y="10846"/>
                    <a:pt x="14152" y="11627"/>
                    <a:pt x="15000" y="12047"/>
                  </a:cubicBezTo>
                  <a:cubicBezTo>
                    <a:pt x="15852" y="12466"/>
                    <a:pt x="17732" y="11766"/>
                    <a:pt x="18939" y="12550"/>
                  </a:cubicBezTo>
                  <a:cubicBezTo>
                    <a:pt x="20146" y="13335"/>
                    <a:pt x="20280" y="14170"/>
                    <a:pt x="20878" y="15742"/>
                  </a:cubicBezTo>
                  <a:cubicBezTo>
                    <a:pt x="21476" y="17314"/>
                    <a:pt x="21600" y="19224"/>
                    <a:pt x="21054" y="19957"/>
                  </a:cubicBezTo>
                  <a:cubicBezTo>
                    <a:pt x="17698" y="20802"/>
                    <a:pt x="13826" y="21600"/>
                    <a:pt x="9652" y="21374"/>
                  </a:cubicBezTo>
                  <a:cubicBezTo>
                    <a:pt x="5478" y="21309"/>
                    <a:pt x="1401" y="21306"/>
                    <a:pt x="455" y="19563"/>
                  </a:cubicBezTo>
                  <a:cubicBezTo>
                    <a:pt x="0" y="17398"/>
                    <a:pt x="1278" y="14700"/>
                    <a:pt x="2201" y="13225"/>
                  </a:cubicBezTo>
                  <a:cubicBezTo>
                    <a:pt x="3124" y="11750"/>
                    <a:pt x="5422" y="12308"/>
                    <a:pt x="6270" y="12189"/>
                  </a:cubicBezTo>
                  <a:cubicBezTo>
                    <a:pt x="7119" y="12069"/>
                    <a:pt x="7773" y="11634"/>
                    <a:pt x="7447" y="10075"/>
                  </a:cubicBezTo>
                  <a:cubicBezTo>
                    <a:pt x="6147" y="8565"/>
                    <a:pt x="4854" y="6609"/>
                    <a:pt x="5239" y="4682"/>
                  </a:cubicBezTo>
                  <a:cubicBezTo>
                    <a:pt x="5624" y="2756"/>
                    <a:pt x="6917" y="1368"/>
                    <a:pt x="8512" y="603"/>
                  </a:cubicBezTo>
                  <a:cubicBezTo>
                    <a:pt x="10108" y="0"/>
                    <a:pt x="12186" y="258"/>
                    <a:pt x="12963" y="542"/>
                  </a:cubicBezTo>
                </a:path>
              </a:pathLst>
            </a:custGeom>
            <a:grpFill/>
            <a:ln w="3175" cap="flat" cmpd="sng">
              <a:noFill/>
              <a:bevel/>
              <a:headEnd/>
              <a:tailEnd/>
            </a:ln>
            <a:extLst>
              <a:ext uri="{91240B29-F687-4F45-9708-019B960494DF}">
                <a14:hiddenLine xmlns:a14="http://schemas.microsoft.com/office/drawing/2010/main" w="9525">
                  <a:solidFill>
                    <a:srgbClr val="000000"/>
                  </a:solidFill>
                  <a:round/>
                  <a:headEnd/>
                  <a:tailEnd/>
                </a14:hiddenLine>
              </a:ext>
            </a:extLst>
          </p:spPr>
          <p:txBody>
            <a:bodyPr anchor="ctr"/>
            <a:lstStyle/>
            <a:p>
              <a:pPr algn="ctr" defTabSz="910314"/>
              <a:endParaRPr lang="zh-CN" altLang="en-US" sz="1881" b="1">
                <a:solidFill>
                  <a:srgbClr val="F8F8F8"/>
                </a:solidFill>
                <a:latin typeface="Arial"/>
                <a:ea typeface="微软雅黑" pitchFamily="34" charset="-122"/>
              </a:endParaRPr>
            </a:p>
          </p:txBody>
        </p:sp>
        <p:sp>
          <p:nvSpPr>
            <p:cNvPr id="41" name="曲线 948"/>
            <p:cNvSpPr>
              <a:spLocks/>
            </p:cNvSpPr>
            <p:nvPr/>
          </p:nvSpPr>
          <p:spPr bwMode="auto">
            <a:xfrm>
              <a:off x="0" y="0"/>
              <a:ext cx="3885" cy="4606"/>
            </a:xfrm>
            <a:custGeom>
              <a:avLst/>
              <a:gdLst>
                <a:gd name="T0" fmla="*/ 13877 w 21600"/>
                <a:gd name="T1" fmla="*/ 647 h 21600"/>
                <a:gd name="T2" fmla="*/ 16040 w 21600"/>
                <a:gd name="T3" fmla="*/ 2715 h 21600"/>
                <a:gd name="T4" fmla="*/ 16690 w 21600"/>
                <a:gd name="T5" fmla="*/ 5069 h 21600"/>
                <a:gd name="T6" fmla="*/ 14383 w 21600"/>
                <a:gd name="T7" fmla="*/ 10068 h 21600"/>
                <a:gd name="T8" fmla="*/ 15495 w 21600"/>
                <a:gd name="T9" fmla="*/ 11986 h 21600"/>
                <a:gd name="T10" fmla="*/ 18725 w 21600"/>
                <a:gd name="T11" fmla="*/ 12460 h 21600"/>
                <a:gd name="T12" fmla="*/ 20932 w 21600"/>
                <a:gd name="T13" fmla="*/ 14790 h 21600"/>
                <a:gd name="T14" fmla="*/ 16796 w 21600"/>
                <a:gd name="T15" fmla="*/ 15475 h 21600"/>
                <a:gd name="T16" fmla="*/ 12020 w 21600"/>
                <a:gd name="T17" fmla="*/ 21529 h 21600"/>
                <a:gd name="T18" fmla="*/ 394 w 21600"/>
                <a:gd name="T19" fmla="*/ 19836 h 21600"/>
                <a:gd name="T20" fmla="*/ 2429 w 21600"/>
                <a:gd name="T21" fmla="*/ 13290 h 21600"/>
                <a:gd name="T22" fmla="*/ 6549 w 21600"/>
                <a:gd name="T23" fmla="*/ 12244 h 21600"/>
                <a:gd name="T24" fmla="*/ 7739 w 21600"/>
                <a:gd name="T25" fmla="*/ 10110 h 21600"/>
                <a:gd name="T26" fmla="*/ 5504 w 21600"/>
                <a:gd name="T27" fmla="*/ 4670 h 21600"/>
                <a:gd name="T28" fmla="*/ 8817 w 21600"/>
                <a:gd name="T29" fmla="*/ 553 h 21600"/>
                <a:gd name="T30" fmla="*/ 13321 w 21600"/>
                <a:gd name="T31" fmla="*/ 492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600" h="21600">
                  <a:moveTo>
                    <a:pt x="13877" y="647"/>
                  </a:moveTo>
                  <a:cubicBezTo>
                    <a:pt x="14867" y="1308"/>
                    <a:pt x="15434" y="1411"/>
                    <a:pt x="16040" y="2715"/>
                  </a:cubicBezTo>
                  <a:cubicBezTo>
                    <a:pt x="16646" y="4018"/>
                    <a:pt x="16640" y="4267"/>
                    <a:pt x="16690" y="5069"/>
                  </a:cubicBezTo>
                  <a:cubicBezTo>
                    <a:pt x="17013" y="8792"/>
                    <a:pt x="14917" y="9229"/>
                    <a:pt x="14383" y="10068"/>
                  </a:cubicBezTo>
                  <a:cubicBezTo>
                    <a:pt x="14355" y="10889"/>
                    <a:pt x="14639" y="11559"/>
                    <a:pt x="15495" y="11986"/>
                  </a:cubicBezTo>
                  <a:cubicBezTo>
                    <a:pt x="16357" y="12408"/>
                    <a:pt x="17902" y="11906"/>
                    <a:pt x="18725" y="12460"/>
                  </a:cubicBezTo>
                  <a:cubicBezTo>
                    <a:pt x="19948" y="13252"/>
                    <a:pt x="20326" y="13205"/>
                    <a:pt x="20932" y="14790"/>
                  </a:cubicBezTo>
                  <a:cubicBezTo>
                    <a:pt x="21600" y="16375"/>
                    <a:pt x="17352" y="14734"/>
                    <a:pt x="16796" y="15475"/>
                  </a:cubicBezTo>
                  <a:cubicBezTo>
                    <a:pt x="13399" y="16328"/>
                    <a:pt x="13365" y="19349"/>
                    <a:pt x="12020" y="21529"/>
                  </a:cubicBezTo>
                  <a:cubicBezTo>
                    <a:pt x="7794" y="21431"/>
                    <a:pt x="1356" y="21600"/>
                    <a:pt x="394" y="19836"/>
                  </a:cubicBezTo>
                  <a:cubicBezTo>
                    <a:pt x="0" y="17651"/>
                    <a:pt x="1495" y="14781"/>
                    <a:pt x="2429" y="13290"/>
                  </a:cubicBezTo>
                  <a:cubicBezTo>
                    <a:pt x="3363" y="11803"/>
                    <a:pt x="5693" y="12366"/>
                    <a:pt x="6549" y="12244"/>
                  </a:cubicBezTo>
                  <a:cubicBezTo>
                    <a:pt x="7405" y="12127"/>
                    <a:pt x="8067" y="11686"/>
                    <a:pt x="7739" y="10110"/>
                  </a:cubicBezTo>
                  <a:cubicBezTo>
                    <a:pt x="6421" y="8591"/>
                    <a:pt x="5115" y="6616"/>
                    <a:pt x="5504" y="4670"/>
                  </a:cubicBezTo>
                  <a:cubicBezTo>
                    <a:pt x="5893" y="2729"/>
                    <a:pt x="7205" y="1327"/>
                    <a:pt x="8817" y="553"/>
                  </a:cubicBezTo>
                  <a:cubicBezTo>
                    <a:pt x="10435" y="0"/>
                    <a:pt x="12537" y="206"/>
                    <a:pt x="13321" y="492"/>
                  </a:cubicBezTo>
                </a:path>
              </a:pathLst>
            </a:custGeom>
            <a:grpFill/>
            <a:ln w="3175" cap="flat" cmpd="sng">
              <a:noFill/>
              <a:bevel/>
              <a:headEnd/>
              <a:tailEnd/>
            </a:ln>
            <a:extLst>
              <a:ext uri="{91240B29-F687-4F45-9708-019B960494DF}">
                <a14:hiddenLine xmlns:a14="http://schemas.microsoft.com/office/drawing/2010/main" w="9525">
                  <a:solidFill>
                    <a:srgbClr val="000000"/>
                  </a:solidFill>
                  <a:round/>
                  <a:headEnd/>
                  <a:tailEnd/>
                </a14:hiddenLine>
              </a:ext>
            </a:extLst>
          </p:spPr>
          <p:txBody>
            <a:bodyPr anchor="ctr"/>
            <a:lstStyle/>
            <a:p>
              <a:pPr algn="ctr" defTabSz="910314"/>
              <a:endParaRPr lang="zh-CN" altLang="en-US" sz="1881" b="1">
                <a:solidFill>
                  <a:srgbClr val="F8F8F8"/>
                </a:solidFill>
                <a:latin typeface="Arial"/>
                <a:ea typeface="微软雅黑" pitchFamily="34" charset="-122"/>
              </a:endParaRPr>
            </a:p>
          </p:txBody>
        </p:sp>
        <p:sp>
          <p:nvSpPr>
            <p:cNvPr id="42" name="曲线 950"/>
            <p:cNvSpPr>
              <a:spLocks/>
            </p:cNvSpPr>
            <p:nvPr/>
          </p:nvSpPr>
          <p:spPr bwMode="auto">
            <a:xfrm>
              <a:off x="6721" y="290"/>
              <a:ext cx="3080" cy="4121"/>
            </a:xfrm>
            <a:custGeom>
              <a:avLst/>
              <a:gdLst>
                <a:gd name="T0" fmla="*/ 2749 w 21600"/>
                <a:gd name="T1" fmla="*/ 9083 h 21600"/>
                <a:gd name="T2" fmla="*/ 4130 w 21600"/>
                <a:gd name="T3" fmla="*/ 2148 h 21600"/>
                <a:gd name="T4" fmla="*/ 10743 w 21600"/>
                <a:gd name="T5" fmla="*/ 15 h 21600"/>
                <a:gd name="T6" fmla="*/ 15989 w 21600"/>
                <a:gd name="T7" fmla="*/ 1839 h 21600"/>
                <a:gd name="T8" fmla="*/ 17686 w 21600"/>
                <a:gd name="T9" fmla="*/ 5309 h 21600"/>
                <a:gd name="T10" fmla="*/ 17897 w 21600"/>
                <a:gd name="T11" fmla="*/ 8611 h 21600"/>
                <a:gd name="T12" fmla="*/ 16564 w 21600"/>
                <a:gd name="T13" fmla="*/ 9764 h 21600"/>
                <a:gd name="T14" fmla="*/ 14250 w 21600"/>
                <a:gd name="T15" fmla="*/ 10393 h 21600"/>
                <a:gd name="T16" fmla="*/ 13198 w 21600"/>
                <a:gd name="T17" fmla="*/ 12385 h 21600"/>
                <a:gd name="T18" fmla="*/ 14811 w 21600"/>
                <a:gd name="T19" fmla="*/ 13643 h 21600"/>
                <a:gd name="T20" fmla="*/ 18738 w 21600"/>
                <a:gd name="T21" fmla="*/ 14010 h 21600"/>
                <a:gd name="T22" fmla="*/ 20520 w 21600"/>
                <a:gd name="T23" fmla="*/ 14953 h 21600"/>
                <a:gd name="T24" fmla="*/ 21263 w 21600"/>
                <a:gd name="T25" fmla="*/ 17207 h 21600"/>
                <a:gd name="T26" fmla="*/ 21123 w 21600"/>
                <a:gd name="T27" fmla="*/ 20247 h 21600"/>
                <a:gd name="T28" fmla="*/ 9481 w 21600"/>
                <a:gd name="T29" fmla="*/ 21400 h 21600"/>
                <a:gd name="T30" fmla="*/ 5273 w 21600"/>
                <a:gd name="T31" fmla="*/ 16159 h 21600"/>
                <a:gd name="T32" fmla="*/ 855 w 21600"/>
                <a:gd name="T33" fmla="*/ 15635 h 21600"/>
                <a:gd name="T34" fmla="*/ 715 w 21600"/>
                <a:gd name="T35" fmla="*/ 14534 h 21600"/>
                <a:gd name="T36" fmla="*/ 3352 w 21600"/>
                <a:gd name="T37" fmla="*/ 13779 h 21600"/>
                <a:gd name="T38" fmla="*/ 6480 w 21600"/>
                <a:gd name="T39" fmla="*/ 13538 h 21600"/>
                <a:gd name="T40" fmla="*/ 7307 w 21600"/>
                <a:gd name="T41" fmla="*/ 11651 h 21600"/>
                <a:gd name="T42" fmla="*/ 6255 w 21600"/>
                <a:gd name="T43" fmla="*/ 11180 h 21600"/>
                <a:gd name="T44" fmla="*/ 5414 w 21600"/>
                <a:gd name="T45" fmla="*/ 9922 h 21600"/>
                <a:gd name="T46" fmla="*/ 3590 w 21600"/>
                <a:gd name="T47" fmla="*/ 9712 h 21600"/>
                <a:gd name="T48" fmla="*/ 3029 w 21600"/>
                <a:gd name="T49" fmla="*/ 945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1600" h="21600">
                  <a:moveTo>
                    <a:pt x="2749" y="9083"/>
                  </a:moveTo>
                  <a:cubicBezTo>
                    <a:pt x="2959" y="7605"/>
                    <a:pt x="2531" y="3962"/>
                    <a:pt x="4130" y="2148"/>
                  </a:cubicBezTo>
                  <a:cubicBezTo>
                    <a:pt x="5729" y="372"/>
                    <a:pt x="8485" y="0"/>
                    <a:pt x="10743" y="15"/>
                  </a:cubicBezTo>
                  <a:cubicBezTo>
                    <a:pt x="13002" y="36"/>
                    <a:pt x="14601" y="780"/>
                    <a:pt x="15989" y="1839"/>
                  </a:cubicBezTo>
                  <a:cubicBezTo>
                    <a:pt x="17378" y="2898"/>
                    <a:pt x="17280" y="3915"/>
                    <a:pt x="17686" y="5309"/>
                  </a:cubicBezTo>
                  <a:cubicBezTo>
                    <a:pt x="18121" y="6703"/>
                    <a:pt x="18121" y="7720"/>
                    <a:pt x="17897" y="8611"/>
                  </a:cubicBezTo>
                  <a:cubicBezTo>
                    <a:pt x="17672" y="9502"/>
                    <a:pt x="17294" y="9408"/>
                    <a:pt x="16564" y="9764"/>
                  </a:cubicBezTo>
                  <a:cubicBezTo>
                    <a:pt x="15835" y="10121"/>
                    <a:pt x="14923" y="9869"/>
                    <a:pt x="14250" y="10393"/>
                  </a:cubicBezTo>
                  <a:cubicBezTo>
                    <a:pt x="13577" y="10917"/>
                    <a:pt x="13086" y="11735"/>
                    <a:pt x="13198" y="12385"/>
                  </a:cubicBezTo>
                  <a:cubicBezTo>
                    <a:pt x="13310" y="13035"/>
                    <a:pt x="13703" y="13318"/>
                    <a:pt x="14811" y="13643"/>
                  </a:cubicBezTo>
                  <a:cubicBezTo>
                    <a:pt x="15919" y="13968"/>
                    <a:pt x="17609" y="13748"/>
                    <a:pt x="18738" y="14010"/>
                  </a:cubicBezTo>
                  <a:cubicBezTo>
                    <a:pt x="19874" y="14272"/>
                    <a:pt x="19987" y="14314"/>
                    <a:pt x="20520" y="14953"/>
                  </a:cubicBezTo>
                  <a:cubicBezTo>
                    <a:pt x="20996" y="15593"/>
                    <a:pt x="21137" y="16148"/>
                    <a:pt x="21263" y="17207"/>
                  </a:cubicBezTo>
                  <a:cubicBezTo>
                    <a:pt x="21389" y="18266"/>
                    <a:pt x="21600" y="19786"/>
                    <a:pt x="21123" y="20247"/>
                  </a:cubicBezTo>
                  <a:cubicBezTo>
                    <a:pt x="18766" y="21086"/>
                    <a:pt x="13584" y="21600"/>
                    <a:pt x="9481" y="21400"/>
                  </a:cubicBezTo>
                  <a:cubicBezTo>
                    <a:pt x="8738" y="19587"/>
                    <a:pt x="7020" y="17312"/>
                    <a:pt x="5273" y="16159"/>
                  </a:cubicBezTo>
                  <a:cubicBezTo>
                    <a:pt x="3548" y="15006"/>
                    <a:pt x="1767" y="15960"/>
                    <a:pt x="855" y="15635"/>
                  </a:cubicBezTo>
                  <a:cubicBezTo>
                    <a:pt x="0" y="15310"/>
                    <a:pt x="252" y="14922"/>
                    <a:pt x="715" y="14534"/>
                  </a:cubicBezTo>
                  <a:cubicBezTo>
                    <a:pt x="1178" y="14146"/>
                    <a:pt x="2202" y="13978"/>
                    <a:pt x="3352" y="13779"/>
                  </a:cubicBezTo>
                  <a:cubicBezTo>
                    <a:pt x="4502" y="13580"/>
                    <a:pt x="5638" y="13947"/>
                    <a:pt x="6480" y="13538"/>
                  </a:cubicBezTo>
                  <a:cubicBezTo>
                    <a:pt x="7293" y="13129"/>
                    <a:pt x="7349" y="12123"/>
                    <a:pt x="7307" y="11651"/>
                  </a:cubicBezTo>
                  <a:cubicBezTo>
                    <a:pt x="7265" y="11180"/>
                    <a:pt x="6634" y="11525"/>
                    <a:pt x="6255" y="11180"/>
                  </a:cubicBezTo>
                  <a:cubicBezTo>
                    <a:pt x="5876" y="10834"/>
                    <a:pt x="5947" y="10215"/>
                    <a:pt x="5414" y="9922"/>
                  </a:cubicBezTo>
                  <a:cubicBezTo>
                    <a:pt x="4881" y="9628"/>
                    <a:pt x="4067" y="9806"/>
                    <a:pt x="3590" y="9712"/>
                  </a:cubicBezTo>
                  <a:cubicBezTo>
                    <a:pt x="3113" y="9618"/>
                    <a:pt x="3106" y="9497"/>
                    <a:pt x="3029" y="9450"/>
                  </a:cubicBezTo>
                </a:path>
              </a:pathLst>
            </a:custGeom>
            <a:grpFill/>
            <a:ln w="3175" cap="flat" cmpd="sng">
              <a:noFill/>
              <a:bevel/>
              <a:headEnd/>
              <a:tailEnd/>
            </a:ln>
            <a:extLst>
              <a:ext uri="{91240B29-F687-4F45-9708-019B960494DF}">
                <a14:hiddenLine xmlns:a14="http://schemas.microsoft.com/office/drawing/2010/main" w="9525">
                  <a:solidFill>
                    <a:srgbClr val="000000"/>
                  </a:solidFill>
                  <a:round/>
                  <a:headEnd/>
                  <a:tailEnd/>
                </a14:hiddenLine>
              </a:ext>
            </a:extLst>
          </p:spPr>
          <p:txBody>
            <a:bodyPr anchor="ctr"/>
            <a:lstStyle/>
            <a:p>
              <a:pPr algn="ctr" defTabSz="910314"/>
              <a:endParaRPr lang="zh-CN" altLang="en-US" sz="1881" b="1">
                <a:solidFill>
                  <a:srgbClr val="F8F8F8"/>
                </a:solidFill>
                <a:latin typeface="Arial"/>
                <a:ea typeface="微软雅黑" pitchFamily="34" charset="-122"/>
              </a:endParaRPr>
            </a:p>
          </p:txBody>
        </p:sp>
      </p:grpSp>
      <p:sp>
        <p:nvSpPr>
          <p:cNvPr id="43" name="Text Box 16"/>
          <p:cNvSpPr txBox="1">
            <a:spLocks noChangeArrowheads="1"/>
          </p:cNvSpPr>
          <p:nvPr/>
        </p:nvSpPr>
        <p:spPr bwMode="auto">
          <a:xfrm>
            <a:off x="1593463" y="2749611"/>
            <a:ext cx="2232246" cy="347380"/>
          </a:xfrm>
          <a:prstGeom prst="rect">
            <a:avLst/>
          </a:prstGeom>
          <a:solidFill>
            <a:schemeClr val="bg2"/>
          </a:solidFill>
          <a:ln w="3175" cap="flat" cmpd="sng">
            <a:noFill/>
            <a:bevel/>
            <a:headEnd/>
            <a:tailEnd/>
          </a:ln>
        </p:spPr>
        <p:txBody>
          <a:bodyPr anchor="ctr"/>
          <a:lstStyle>
            <a:defPPr>
              <a:defRPr lang="zh-CN"/>
            </a:defPPr>
          </a:lstStyle>
          <a:p>
            <a:pPr algn="ctr" defTabSz="910314"/>
            <a:r>
              <a:rPr lang="zh-CN" altLang="en-US" sz="1881" b="1" dirty="0">
                <a:solidFill>
                  <a:srgbClr val="F8F8F8"/>
                </a:solidFill>
                <a:latin typeface="微软雅黑"/>
                <a:ea typeface="微软雅黑"/>
              </a:rPr>
              <a:t>某某团队</a:t>
            </a:r>
          </a:p>
        </p:txBody>
      </p:sp>
      <p:sp>
        <p:nvSpPr>
          <p:cNvPr id="44" name="Rectangle 17"/>
          <p:cNvSpPr>
            <a:spLocks noChangeArrowheads="1"/>
          </p:cNvSpPr>
          <p:nvPr/>
        </p:nvSpPr>
        <p:spPr bwMode="auto">
          <a:xfrm>
            <a:off x="1593463" y="3155746"/>
            <a:ext cx="2233740" cy="1447843"/>
          </a:xfrm>
          <a:prstGeom prst="rect">
            <a:avLst/>
          </a:prstGeom>
          <a:solidFill>
            <a:schemeClr val="bg2"/>
          </a:solidFill>
          <a:ln>
            <a:noFill/>
          </a:ln>
          <a:effectLst/>
          <a:extLst/>
        </p:spPr>
        <p:txBody>
          <a:bodyPr anchor="ctr"/>
          <a:lstStyle/>
          <a:p>
            <a:pPr defTabSz="910314"/>
            <a:endParaRPr lang="zh-CN" altLang="en-US" sz="1787">
              <a:solidFill>
                <a:prstClr val="black"/>
              </a:solidFill>
              <a:latin typeface="Arial"/>
              <a:ea typeface="微软雅黑"/>
            </a:endParaRPr>
          </a:p>
        </p:txBody>
      </p:sp>
      <p:sp>
        <p:nvSpPr>
          <p:cNvPr id="45" name="Text Box 18"/>
          <p:cNvSpPr txBox="1">
            <a:spLocks noChangeArrowheads="1"/>
          </p:cNvSpPr>
          <p:nvPr/>
        </p:nvSpPr>
        <p:spPr bwMode="auto">
          <a:xfrm>
            <a:off x="5405453" y="2749611"/>
            <a:ext cx="2233740" cy="376328"/>
          </a:xfrm>
          <a:prstGeom prst="rect">
            <a:avLst/>
          </a:prstGeom>
          <a:solidFill>
            <a:schemeClr val="accent4"/>
          </a:solidFill>
          <a:ln w="3175" cap="flat" cmpd="sng">
            <a:noFill/>
            <a:bevel/>
            <a:headEnd/>
            <a:tailEnd/>
          </a:ln>
        </p:spPr>
        <p:txBody>
          <a:bodyPr anchor="ctr"/>
          <a:lstStyle>
            <a:defPPr>
              <a:defRPr lang="zh-CN"/>
            </a:defPPr>
            <a:lvl1pPr algn="ctr">
              <a:defRPr sz="2000" b="1">
                <a:solidFill>
                  <a:srgbClr val="F8F8F8"/>
                </a:solidFill>
                <a:ea typeface="微软雅黑" pitchFamily="34" charset="-122"/>
              </a:defRPr>
            </a:lvl1pPr>
          </a:lstStyle>
          <a:p>
            <a:pPr defTabSz="910314"/>
            <a:r>
              <a:rPr lang="zh-CN" altLang="en-US" sz="1881" dirty="0">
                <a:latin typeface="Arial"/>
              </a:rPr>
              <a:t>某某团队</a:t>
            </a:r>
          </a:p>
        </p:txBody>
      </p:sp>
      <p:sp>
        <p:nvSpPr>
          <p:cNvPr id="46" name="Rectangle 19"/>
          <p:cNvSpPr>
            <a:spLocks noChangeArrowheads="1"/>
          </p:cNvSpPr>
          <p:nvPr/>
        </p:nvSpPr>
        <p:spPr bwMode="auto">
          <a:xfrm>
            <a:off x="5405453" y="3155746"/>
            <a:ext cx="2233740" cy="1447843"/>
          </a:xfrm>
          <a:prstGeom prst="rect">
            <a:avLst/>
          </a:prstGeom>
          <a:solidFill>
            <a:schemeClr val="accent4"/>
          </a:solidFill>
          <a:ln>
            <a:noFill/>
          </a:ln>
          <a:effectLst/>
          <a:extLst/>
        </p:spPr>
        <p:txBody>
          <a:bodyPr anchor="ctr"/>
          <a:lstStyle/>
          <a:p>
            <a:pPr defTabSz="910314"/>
            <a:endParaRPr lang="zh-CN" altLang="en-US" sz="1787">
              <a:solidFill>
                <a:prstClr val="black"/>
              </a:solidFill>
              <a:latin typeface="Arial"/>
              <a:ea typeface="微软雅黑"/>
            </a:endParaRPr>
          </a:p>
        </p:txBody>
      </p:sp>
      <p:sp>
        <p:nvSpPr>
          <p:cNvPr id="47" name="Text Box 20"/>
          <p:cNvSpPr txBox="1">
            <a:spLocks noChangeArrowheads="1"/>
          </p:cNvSpPr>
          <p:nvPr/>
        </p:nvSpPr>
        <p:spPr bwMode="auto">
          <a:xfrm>
            <a:off x="1759201" y="3290152"/>
            <a:ext cx="1941084" cy="12503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defTabSz="910314"/>
            <a:r>
              <a:rPr lang="zh-CN" altLang="en-US" sz="1505" dirty="0">
                <a:solidFill>
                  <a:srgbClr val="F8F8F8"/>
                </a:solidFill>
                <a:latin typeface="微软雅黑"/>
                <a:ea typeface="微软雅黑"/>
              </a:rPr>
              <a:t>●这里输入您的文字</a:t>
            </a:r>
          </a:p>
          <a:p>
            <a:pPr defTabSz="910314"/>
            <a:r>
              <a:rPr lang="zh-CN" altLang="en-US" sz="1505" dirty="0">
                <a:solidFill>
                  <a:srgbClr val="F8F8F8"/>
                </a:solidFill>
                <a:latin typeface="微软雅黑"/>
                <a:ea typeface="微软雅黑"/>
              </a:rPr>
              <a:t>●这里输入您的文字</a:t>
            </a:r>
          </a:p>
          <a:p>
            <a:pPr defTabSz="910314"/>
            <a:r>
              <a:rPr lang="zh-CN" altLang="en-US" sz="1505" dirty="0">
                <a:solidFill>
                  <a:srgbClr val="F8F8F8"/>
                </a:solidFill>
                <a:latin typeface="微软雅黑"/>
                <a:ea typeface="微软雅黑"/>
              </a:rPr>
              <a:t>●这里输入您的文字</a:t>
            </a:r>
          </a:p>
          <a:p>
            <a:pPr defTabSz="910314"/>
            <a:r>
              <a:rPr lang="zh-CN" altLang="en-US" sz="1505" dirty="0">
                <a:solidFill>
                  <a:srgbClr val="F8F8F8"/>
                </a:solidFill>
                <a:latin typeface="微软雅黑"/>
                <a:ea typeface="微软雅黑"/>
              </a:rPr>
              <a:t>●这里输入您的文字</a:t>
            </a:r>
          </a:p>
          <a:p>
            <a:pPr defTabSz="910314"/>
            <a:r>
              <a:rPr lang="zh-CN" altLang="en-US" sz="1505" dirty="0">
                <a:solidFill>
                  <a:srgbClr val="F8F8F8"/>
                </a:solidFill>
                <a:latin typeface="微软雅黑"/>
                <a:ea typeface="微软雅黑"/>
              </a:rPr>
              <a:t>●这里输入您的文字</a:t>
            </a:r>
            <a:endParaRPr lang="zh-CN" altLang="en-US" sz="1693" dirty="0">
              <a:solidFill>
                <a:srgbClr val="F8F8F8"/>
              </a:solidFill>
              <a:latin typeface="微软雅黑"/>
              <a:ea typeface="微软雅黑"/>
            </a:endParaRPr>
          </a:p>
        </p:txBody>
      </p:sp>
      <p:sp>
        <p:nvSpPr>
          <p:cNvPr id="48" name="Text Box 21"/>
          <p:cNvSpPr txBox="1">
            <a:spLocks noChangeArrowheads="1"/>
          </p:cNvSpPr>
          <p:nvPr/>
        </p:nvSpPr>
        <p:spPr bwMode="auto">
          <a:xfrm>
            <a:off x="5572685" y="3290152"/>
            <a:ext cx="1941084" cy="12503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defTabSz="910314"/>
            <a:r>
              <a:rPr lang="zh-CN" altLang="en-US" sz="1505" dirty="0">
                <a:solidFill>
                  <a:srgbClr val="F8F8F8"/>
                </a:solidFill>
                <a:latin typeface="微软雅黑"/>
                <a:ea typeface="微软雅黑"/>
              </a:rPr>
              <a:t>●这里输入您的文字</a:t>
            </a:r>
          </a:p>
          <a:p>
            <a:pPr defTabSz="910314"/>
            <a:r>
              <a:rPr lang="zh-CN" altLang="en-US" sz="1505" dirty="0">
                <a:solidFill>
                  <a:srgbClr val="F8F8F8"/>
                </a:solidFill>
                <a:latin typeface="微软雅黑"/>
                <a:ea typeface="微软雅黑"/>
              </a:rPr>
              <a:t>●这里输入您的文字</a:t>
            </a:r>
          </a:p>
          <a:p>
            <a:pPr defTabSz="910314"/>
            <a:r>
              <a:rPr lang="zh-CN" altLang="en-US" sz="1505" dirty="0">
                <a:solidFill>
                  <a:srgbClr val="F8F8F8"/>
                </a:solidFill>
                <a:latin typeface="微软雅黑"/>
                <a:ea typeface="微软雅黑"/>
              </a:rPr>
              <a:t>●这里输入您的文字</a:t>
            </a:r>
          </a:p>
          <a:p>
            <a:pPr defTabSz="910314"/>
            <a:r>
              <a:rPr lang="zh-CN" altLang="en-US" sz="1505" dirty="0">
                <a:solidFill>
                  <a:srgbClr val="F8F8F8"/>
                </a:solidFill>
                <a:latin typeface="微软雅黑"/>
                <a:ea typeface="微软雅黑"/>
              </a:rPr>
              <a:t>●这里输入您的文字</a:t>
            </a:r>
          </a:p>
          <a:p>
            <a:pPr defTabSz="910314"/>
            <a:r>
              <a:rPr lang="zh-CN" altLang="en-US" sz="1505" dirty="0">
                <a:solidFill>
                  <a:srgbClr val="F8F8F8"/>
                </a:solidFill>
                <a:latin typeface="微软雅黑"/>
                <a:ea typeface="微软雅黑"/>
              </a:rPr>
              <a:t>●这里输入您的文字</a:t>
            </a:r>
            <a:endParaRPr lang="zh-CN" altLang="en-US" sz="1693" dirty="0">
              <a:solidFill>
                <a:srgbClr val="F8F8F8"/>
              </a:solidFill>
              <a:latin typeface="微软雅黑"/>
              <a:ea typeface="微软雅黑"/>
            </a:endParaRPr>
          </a:p>
        </p:txBody>
      </p:sp>
      <p:grpSp>
        <p:nvGrpSpPr>
          <p:cNvPr id="49" name="Group 22"/>
          <p:cNvGrpSpPr>
            <a:grpSpLocks/>
          </p:cNvGrpSpPr>
          <p:nvPr/>
        </p:nvGrpSpPr>
        <p:grpSpPr bwMode="auto">
          <a:xfrm>
            <a:off x="4148228" y="2436052"/>
            <a:ext cx="1015336" cy="1015336"/>
            <a:chOff x="0" y="0"/>
            <a:chExt cx="1700" cy="1700"/>
          </a:xfrm>
          <a:solidFill>
            <a:schemeClr val="accent3"/>
          </a:solidFill>
        </p:grpSpPr>
        <p:sp>
          <p:nvSpPr>
            <p:cNvPr id="50" name="Oval 23"/>
            <p:cNvSpPr>
              <a:spLocks noChangeArrowheads="1"/>
            </p:cNvSpPr>
            <p:nvPr/>
          </p:nvSpPr>
          <p:spPr bwMode="auto">
            <a:xfrm>
              <a:off x="0" y="0"/>
              <a:ext cx="1700" cy="1700"/>
            </a:xfrm>
            <a:prstGeom prst="ellipse">
              <a:avLst/>
            </a:pr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defTabSz="910314"/>
              <a:endParaRPr lang="zh-CN" altLang="en-US" sz="1787">
                <a:solidFill>
                  <a:prstClr val="black"/>
                </a:solidFill>
                <a:latin typeface="Arial"/>
                <a:ea typeface="微软雅黑"/>
              </a:endParaRPr>
            </a:p>
          </p:txBody>
        </p:sp>
        <p:sp>
          <p:nvSpPr>
            <p:cNvPr id="51" name="WordArt 24"/>
            <p:cNvSpPr>
              <a:spLocks noChangeArrowheads="1" noChangeShapeType="1"/>
            </p:cNvSpPr>
            <p:nvPr/>
          </p:nvSpPr>
          <p:spPr bwMode="auto">
            <a:xfrm>
              <a:off x="215" y="350"/>
              <a:ext cx="1245" cy="950"/>
            </a:xfrm>
            <a:prstGeom prst="rect">
              <a:avLst/>
            </a:prstGeom>
            <a:grpFill/>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defTabSz="910314"/>
              <a:r>
                <a:rPr lang="en-US" altLang="zh-CN" sz="3386" dirty="0">
                  <a:solidFill>
                    <a:srgbClr val="F8F8F8"/>
                  </a:solidFill>
                  <a:latin typeface="微软雅黑"/>
                  <a:ea typeface="微软雅黑"/>
                </a:rPr>
                <a:t>VS</a:t>
              </a:r>
              <a:endParaRPr lang="zh-CN" altLang="en-US" sz="3386" dirty="0">
                <a:solidFill>
                  <a:srgbClr val="F8F8F8"/>
                </a:solidFill>
                <a:latin typeface="微软雅黑"/>
                <a:ea typeface="微软雅黑"/>
              </a:endParaRPr>
            </a:p>
          </p:txBody>
        </p:sp>
      </p:grpSp>
    </p:spTree>
    <p:extLst>
      <p:ext uri="{BB962C8B-B14F-4D97-AF65-F5344CB8AC3E}">
        <p14:creationId xmlns:p14="http://schemas.microsoft.com/office/powerpoint/2010/main" val="2129927383"/>
      </p:ext>
    </p:extLst>
  </p:cSld>
  <p:clrMapOvr>
    <a:masterClrMapping/>
  </p:clrMapOvr>
  <p:transition spd="med" advClick="0" advTm="4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ppt_x"/>
                                          </p:val>
                                        </p:tav>
                                        <p:tav tm="100000">
                                          <p:val>
                                            <p:strVal val="#ppt_x"/>
                                          </p:val>
                                        </p:tav>
                                      </p:tavLst>
                                    </p:anim>
                                    <p:anim calcmode="lin" valueType="num">
                                      <p:cBhvr additive="base">
                                        <p:cTn id="8" dur="500" fill="hold"/>
                                        <p:tgtEl>
                                          <p:spTgt spid="35"/>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20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500" fill="hold"/>
                                        <p:tgtEl>
                                          <p:spTgt spid="43"/>
                                        </p:tgtEl>
                                        <p:attrNameLst>
                                          <p:attrName>ppt_x</p:attrName>
                                        </p:attrNameLst>
                                      </p:cBhvr>
                                      <p:tavLst>
                                        <p:tav tm="0">
                                          <p:val>
                                            <p:strVal val="#ppt_x"/>
                                          </p:val>
                                        </p:tav>
                                        <p:tav tm="100000">
                                          <p:val>
                                            <p:strVal val="#ppt_x"/>
                                          </p:val>
                                        </p:tav>
                                      </p:tavLst>
                                    </p:anim>
                                    <p:anim calcmode="lin" valueType="num">
                                      <p:cBhvr additive="base">
                                        <p:cTn id="12" dur="500" fill="hold"/>
                                        <p:tgtEl>
                                          <p:spTgt spid="43"/>
                                        </p:tgtEl>
                                        <p:attrNameLst>
                                          <p:attrName>ppt_y</p:attrName>
                                        </p:attrNameLst>
                                      </p:cBhvr>
                                      <p:tavLst>
                                        <p:tav tm="0">
                                          <p:val>
                                            <p:strVal val="0-#ppt_h/2"/>
                                          </p:val>
                                        </p:tav>
                                        <p:tav tm="100000">
                                          <p:val>
                                            <p:strVal val="#ppt_y"/>
                                          </p:val>
                                        </p:tav>
                                      </p:tavLst>
                                    </p:anim>
                                  </p:childTnLst>
                                </p:cTn>
                              </p:par>
                            </p:childTnLst>
                          </p:cTn>
                        </p:par>
                        <p:par>
                          <p:cTn id="13" fill="hold">
                            <p:stCondLst>
                              <p:cond delay="700"/>
                            </p:stCondLst>
                            <p:childTnLst>
                              <p:par>
                                <p:cTn id="14" presetID="22" presetClass="entr" presetSubtype="1" fill="hold" grpId="0" nodeType="after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wipe(up)">
                                      <p:cBhvr>
                                        <p:cTn id="16" dur="500"/>
                                        <p:tgtEl>
                                          <p:spTgt spid="44"/>
                                        </p:tgtEl>
                                      </p:cBhvr>
                                    </p:animEffect>
                                  </p:childTnLst>
                                </p:cTn>
                              </p:par>
                              <p:par>
                                <p:cTn id="17" presetID="2" presetClass="entr" presetSubtype="1" fill="hold" grpId="0" nodeType="withEffect">
                                  <p:stCondLst>
                                    <p:cond delay="600"/>
                                  </p:stCondLst>
                                  <p:childTnLst>
                                    <p:set>
                                      <p:cBhvr>
                                        <p:cTn id="18" dur="1" fill="hold">
                                          <p:stCondLst>
                                            <p:cond delay="0"/>
                                          </p:stCondLst>
                                        </p:cTn>
                                        <p:tgtEl>
                                          <p:spTgt spid="47"/>
                                        </p:tgtEl>
                                        <p:attrNameLst>
                                          <p:attrName>style.visibility</p:attrName>
                                        </p:attrNameLst>
                                      </p:cBhvr>
                                      <p:to>
                                        <p:strVal val="visible"/>
                                      </p:to>
                                    </p:set>
                                    <p:anim calcmode="lin" valueType="num">
                                      <p:cBhvr additive="base">
                                        <p:cTn id="19" dur="500" fill="hold"/>
                                        <p:tgtEl>
                                          <p:spTgt spid="47"/>
                                        </p:tgtEl>
                                        <p:attrNameLst>
                                          <p:attrName>ppt_x</p:attrName>
                                        </p:attrNameLst>
                                      </p:cBhvr>
                                      <p:tavLst>
                                        <p:tav tm="0">
                                          <p:val>
                                            <p:strVal val="#ppt_x"/>
                                          </p:val>
                                        </p:tav>
                                        <p:tav tm="100000">
                                          <p:val>
                                            <p:strVal val="#ppt_x"/>
                                          </p:val>
                                        </p:tav>
                                      </p:tavLst>
                                    </p:anim>
                                    <p:anim calcmode="lin" valueType="num">
                                      <p:cBhvr additive="base">
                                        <p:cTn id="20" dur="500" fill="hold"/>
                                        <p:tgtEl>
                                          <p:spTgt spid="47"/>
                                        </p:tgtEl>
                                        <p:attrNameLst>
                                          <p:attrName>ppt_y</p:attrName>
                                        </p:attrNameLst>
                                      </p:cBhvr>
                                      <p:tavLst>
                                        <p:tav tm="0">
                                          <p:val>
                                            <p:strVal val="0-#ppt_h/2"/>
                                          </p:val>
                                        </p:tav>
                                        <p:tav tm="100000">
                                          <p:val>
                                            <p:strVal val="#ppt_y"/>
                                          </p:val>
                                        </p:tav>
                                      </p:tavLst>
                                    </p:anim>
                                  </p:childTnLst>
                                </p:cTn>
                              </p:par>
                            </p:childTnLst>
                          </p:cTn>
                        </p:par>
                        <p:par>
                          <p:cTn id="21" fill="hold">
                            <p:stCondLst>
                              <p:cond delay="1800"/>
                            </p:stCondLst>
                            <p:childTnLst>
                              <p:par>
                                <p:cTn id="22" presetID="2" presetClass="entr" presetSubtype="4"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additive="base">
                                        <p:cTn id="24" dur="500" fill="hold"/>
                                        <p:tgtEl>
                                          <p:spTgt spid="39"/>
                                        </p:tgtEl>
                                        <p:attrNameLst>
                                          <p:attrName>ppt_x</p:attrName>
                                        </p:attrNameLst>
                                      </p:cBhvr>
                                      <p:tavLst>
                                        <p:tav tm="0">
                                          <p:val>
                                            <p:strVal val="#ppt_x"/>
                                          </p:val>
                                        </p:tav>
                                        <p:tav tm="100000">
                                          <p:val>
                                            <p:strVal val="#ppt_x"/>
                                          </p:val>
                                        </p:tav>
                                      </p:tavLst>
                                    </p:anim>
                                    <p:anim calcmode="lin" valueType="num">
                                      <p:cBhvr additive="base">
                                        <p:cTn id="25" dur="500" fill="hold"/>
                                        <p:tgtEl>
                                          <p:spTgt spid="39"/>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200"/>
                                  </p:stCondLst>
                                  <p:childTnLst>
                                    <p:set>
                                      <p:cBhvr>
                                        <p:cTn id="27" dur="1" fill="hold">
                                          <p:stCondLst>
                                            <p:cond delay="0"/>
                                          </p:stCondLst>
                                        </p:cTn>
                                        <p:tgtEl>
                                          <p:spTgt spid="45"/>
                                        </p:tgtEl>
                                        <p:attrNameLst>
                                          <p:attrName>style.visibility</p:attrName>
                                        </p:attrNameLst>
                                      </p:cBhvr>
                                      <p:to>
                                        <p:strVal val="visible"/>
                                      </p:to>
                                    </p:set>
                                    <p:anim calcmode="lin" valueType="num">
                                      <p:cBhvr additive="base">
                                        <p:cTn id="28" dur="500" fill="hold"/>
                                        <p:tgtEl>
                                          <p:spTgt spid="45"/>
                                        </p:tgtEl>
                                        <p:attrNameLst>
                                          <p:attrName>ppt_x</p:attrName>
                                        </p:attrNameLst>
                                      </p:cBhvr>
                                      <p:tavLst>
                                        <p:tav tm="0">
                                          <p:val>
                                            <p:strVal val="#ppt_x"/>
                                          </p:val>
                                        </p:tav>
                                        <p:tav tm="100000">
                                          <p:val>
                                            <p:strVal val="#ppt_x"/>
                                          </p:val>
                                        </p:tav>
                                      </p:tavLst>
                                    </p:anim>
                                    <p:anim calcmode="lin" valueType="num">
                                      <p:cBhvr additive="base">
                                        <p:cTn id="29" dur="500" fill="hold"/>
                                        <p:tgtEl>
                                          <p:spTgt spid="45"/>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par>
                                <p:cTn id="34" presetID="2" presetClass="entr" presetSubtype="4" fill="hold" grpId="0" nodeType="withEffect">
                                  <p:stCondLst>
                                    <p:cond delay="600"/>
                                  </p:stCondLst>
                                  <p:childTnLst>
                                    <p:set>
                                      <p:cBhvr>
                                        <p:cTn id="35" dur="1" fill="hold">
                                          <p:stCondLst>
                                            <p:cond delay="0"/>
                                          </p:stCondLst>
                                        </p:cTn>
                                        <p:tgtEl>
                                          <p:spTgt spid="48"/>
                                        </p:tgtEl>
                                        <p:attrNameLst>
                                          <p:attrName>style.visibility</p:attrName>
                                        </p:attrNameLst>
                                      </p:cBhvr>
                                      <p:to>
                                        <p:strVal val="visible"/>
                                      </p:to>
                                    </p:set>
                                    <p:anim calcmode="lin" valueType="num">
                                      <p:cBhvr additive="base">
                                        <p:cTn id="36" dur="500" fill="hold"/>
                                        <p:tgtEl>
                                          <p:spTgt spid="48"/>
                                        </p:tgtEl>
                                        <p:attrNameLst>
                                          <p:attrName>ppt_x</p:attrName>
                                        </p:attrNameLst>
                                      </p:cBhvr>
                                      <p:tavLst>
                                        <p:tav tm="0">
                                          <p:val>
                                            <p:strVal val="#ppt_x"/>
                                          </p:val>
                                        </p:tav>
                                        <p:tav tm="100000">
                                          <p:val>
                                            <p:strVal val="#ppt_x"/>
                                          </p:val>
                                        </p:tav>
                                      </p:tavLst>
                                    </p:anim>
                                    <p:anim calcmode="lin" valueType="num">
                                      <p:cBhvr additive="base">
                                        <p:cTn id="37"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49"/>
                                        </p:tgtEl>
                                        <p:attrNameLst>
                                          <p:attrName>style.visibility</p:attrName>
                                        </p:attrNameLst>
                                      </p:cBhvr>
                                      <p:to>
                                        <p:strVal val="visible"/>
                                      </p:to>
                                    </p:set>
                                    <p:anim calcmode="lin" valueType="num">
                                      <p:cBhvr additive="base">
                                        <p:cTn id="42" dur="500" fill="hold"/>
                                        <p:tgtEl>
                                          <p:spTgt spid="49"/>
                                        </p:tgtEl>
                                        <p:attrNameLst>
                                          <p:attrName>ppt_x</p:attrName>
                                        </p:attrNameLst>
                                      </p:cBhvr>
                                      <p:tavLst>
                                        <p:tav tm="0">
                                          <p:val>
                                            <p:strVal val="#ppt_x"/>
                                          </p:val>
                                        </p:tav>
                                        <p:tav tm="100000">
                                          <p:val>
                                            <p:strVal val="#ppt_x"/>
                                          </p:val>
                                        </p:tav>
                                      </p:tavLst>
                                    </p:anim>
                                    <p:anim calcmode="lin" valueType="num">
                                      <p:cBhvr additive="base">
                                        <p:cTn id="43"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bldLvl="0" animBg="1" autoUpdateAnimBg="0"/>
      <p:bldP spid="44" grpId="0" animBg="1"/>
      <p:bldP spid="45" grpId="0" bldLvl="0" animBg="1" autoUpdateAnimBg="0"/>
      <p:bldP spid="46" grpId="0" animBg="1"/>
      <p:bldP spid="47" grpId="0" bldLvl="0" autoUpdateAnimBg="0"/>
      <p:bldP spid="48" grpId="0" bldLvl="0" autoUpdateAnimBg="0"/>
    </p:bldLst>
  </p:timing>
  <p:extLst mod="1">
    <p:ext uri="{E180D4A7-C9FB-4DFB-919C-405C955672EB}">
      <p14:showEvtLst xmlns:p14="http://schemas.microsoft.com/office/powerpoint/2010/main">
        <p14:playEvt time="0" objId="30"/>
      </p14:showEvtLst>
    </p:ext>
  </p:extLs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7" name="Group 9"/>
          <p:cNvGrpSpPr/>
          <p:nvPr/>
        </p:nvGrpSpPr>
        <p:grpSpPr>
          <a:xfrm>
            <a:off x="4664564" y="957032"/>
            <a:ext cx="1668982" cy="1668291"/>
            <a:chOff x="523649" y="2000605"/>
            <a:chExt cx="2671496" cy="2671496"/>
          </a:xfrm>
        </p:grpSpPr>
        <p:sp>
          <p:nvSpPr>
            <p:cNvPr id="68" name="Rectangle 10"/>
            <p:cNvSpPr/>
            <p:nvPr/>
          </p:nvSpPr>
          <p:spPr bwMode="auto">
            <a:xfrm>
              <a:off x="523649" y="2000605"/>
              <a:ext cx="2671496" cy="2671496"/>
            </a:xfrm>
            <a:prstGeom prst="rect">
              <a:avLst/>
            </a:prstGeom>
            <a:solidFill>
              <a:schemeClr val="bg2"/>
            </a:solidFill>
            <a:ln w="25400" cap="flat" cmpd="sng" algn="ctr">
              <a:noFill/>
              <a:prstDash val="solid"/>
              <a:headEnd type="none" w="med" len="med"/>
              <a:tailEnd type="none" w="med" len="med"/>
            </a:ln>
            <a:effectLst/>
          </p:spPr>
          <p:txBody>
            <a:bodyPr vert="horz" wrap="square" lIns="86001" tIns="86005" rIns="86001" bIns="86005" numCol="1" rtlCol="0" anchor="b" anchorCtr="0" compatLnSpc="1">
              <a:prstTxWarp prst="textNoShape">
                <a:avLst/>
              </a:prstTxWarp>
            </a:bodyPr>
            <a:lstStyle/>
            <a:p>
              <a:pPr defTabSz="812555" fontAlgn="base">
                <a:spcBef>
                  <a:spcPct val="0"/>
                </a:spcBef>
                <a:spcAft>
                  <a:spcPct val="0"/>
                </a:spcAft>
                <a:defRPr/>
              </a:pPr>
              <a:r>
                <a:rPr lang="zh-CN" altLang="en-US" sz="1787" kern="0" dirty="0">
                  <a:gradFill>
                    <a:gsLst>
                      <a:gs pos="0">
                        <a:srgbClr val="FFFFFF"/>
                      </a:gs>
                      <a:gs pos="100000">
                        <a:srgbClr val="FFFFFF"/>
                      </a:gs>
                    </a:gsLst>
                    <a:lin ang="5400000" scaled="0"/>
                  </a:gradFill>
                  <a:latin typeface="微软雅黑" pitchFamily="34" charset="-122"/>
                  <a:ea typeface="微软雅黑" pitchFamily="34" charset="-122"/>
                </a:rPr>
                <a:t>单击填加文字</a:t>
              </a:r>
              <a:endParaRPr lang="en-US" sz="1787" kern="0" dirty="0">
                <a:gradFill>
                  <a:gsLst>
                    <a:gs pos="0">
                      <a:srgbClr val="FFFFFF"/>
                    </a:gs>
                    <a:gs pos="100000">
                      <a:srgbClr val="FFFFFF"/>
                    </a:gs>
                  </a:gsLst>
                  <a:lin ang="5400000" scaled="0"/>
                </a:gradFill>
                <a:latin typeface="微软雅黑" pitchFamily="34" charset="-122"/>
                <a:ea typeface="微软雅黑" pitchFamily="34" charset="-122"/>
              </a:endParaRPr>
            </a:p>
          </p:txBody>
        </p:sp>
        <p:pic>
          <p:nvPicPr>
            <p:cNvPr id="69" name="Picture 7" descr="\\MAGNUM\Projects\Microsoft\Cloud Power FY12\Design\Icons\PNGs\Metering.png"/>
            <p:cNvPicPr>
              <a:picLocks noChangeAspect="1" noChangeArrowheads="1"/>
            </p:cNvPicPr>
            <p:nvPr/>
          </p:nvPicPr>
          <p:blipFill>
            <a:blip r:embed="rId3" cstate="screen">
              <a:extLst>
                <a:ext uri="{BEBA8EAE-BF5A-486C-A8C5-ECC9F3942E4B}">
                  <a14:imgProps xmlns:a14="http://schemas.microsoft.com/office/drawing/2010/main">
                    <a14:imgLayer r:embed="rId4">
                      <a14:imgEffect>
                        <a14:brightnessContrast bright="100000"/>
                      </a14:imgEffect>
                    </a14:imgLayer>
                  </a14:imgProps>
                </a:ext>
              </a:extLst>
            </a:blip>
            <a:stretch>
              <a:fillRect/>
            </a:stretch>
          </p:blipFill>
          <p:spPr bwMode="auto">
            <a:xfrm>
              <a:off x="939380" y="2323940"/>
              <a:ext cx="1840034" cy="1854218"/>
            </a:xfrm>
            <a:prstGeom prst="rect">
              <a:avLst/>
            </a:prstGeom>
            <a:noFill/>
          </p:spPr>
        </p:pic>
      </p:grpSp>
      <p:grpSp>
        <p:nvGrpSpPr>
          <p:cNvPr id="70" name="Group 12"/>
          <p:cNvGrpSpPr/>
          <p:nvPr/>
        </p:nvGrpSpPr>
        <p:grpSpPr>
          <a:xfrm>
            <a:off x="6424873" y="957032"/>
            <a:ext cx="1668982" cy="1668291"/>
            <a:chOff x="3344876" y="2000605"/>
            <a:chExt cx="2671496" cy="2671496"/>
          </a:xfrm>
        </p:grpSpPr>
        <p:sp>
          <p:nvSpPr>
            <p:cNvPr id="71" name="Rectangle 13"/>
            <p:cNvSpPr/>
            <p:nvPr/>
          </p:nvSpPr>
          <p:spPr bwMode="auto">
            <a:xfrm>
              <a:off x="3344876" y="2000605"/>
              <a:ext cx="2671496" cy="2671496"/>
            </a:xfrm>
            <a:prstGeom prst="rect">
              <a:avLst/>
            </a:prstGeom>
            <a:solidFill>
              <a:schemeClr val="accent1"/>
            </a:solidFill>
            <a:ln w="25400" cap="flat" cmpd="sng" algn="ctr">
              <a:noFill/>
              <a:prstDash val="solid"/>
              <a:headEnd type="none" w="med" len="med"/>
              <a:tailEnd type="none" w="med" len="med"/>
            </a:ln>
            <a:effectLst/>
          </p:spPr>
          <p:txBody>
            <a:bodyPr vert="horz" wrap="square" lIns="86001" tIns="86005" rIns="86001" bIns="86005" numCol="1" rtlCol="0" anchor="b" anchorCtr="0" compatLnSpc="1">
              <a:prstTxWarp prst="textNoShape">
                <a:avLst/>
              </a:prstTxWarp>
            </a:bodyPr>
            <a:lstStyle/>
            <a:p>
              <a:pPr defTabSz="812555" fontAlgn="base">
                <a:spcBef>
                  <a:spcPct val="0"/>
                </a:spcBef>
                <a:spcAft>
                  <a:spcPct val="0"/>
                </a:spcAft>
                <a:defRPr/>
              </a:pPr>
              <a:r>
                <a:rPr lang="zh-CN" altLang="en-US" sz="1787" kern="0" dirty="0">
                  <a:gradFill>
                    <a:gsLst>
                      <a:gs pos="0">
                        <a:srgbClr val="FFFFFF"/>
                      </a:gs>
                      <a:gs pos="100000">
                        <a:srgbClr val="FFFFFF"/>
                      </a:gs>
                    </a:gsLst>
                    <a:lin ang="5400000" scaled="0"/>
                  </a:gradFill>
                  <a:latin typeface="微软雅黑" pitchFamily="34" charset="-122"/>
                  <a:ea typeface="微软雅黑" pitchFamily="34" charset="-122"/>
                </a:rPr>
                <a:t>单击填加文字</a:t>
              </a:r>
              <a:endParaRPr lang="en-US" altLang="zh-CN" sz="1787" kern="0" dirty="0">
                <a:gradFill>
                  <a:gsLst>
                    <a:gs pos="0">
                      <a:srgbClr val="FFFFFF"/>
                    </a:gs>
                    <a:gs pos="100000">
                      <a:srgbClr val="FFFFFF"/>
                    </a:gs>
                  </a:gsLst>
                  <a:lin ang="5400000" scaled="0"/>
                </a:gradFill>
                <a:latin typeface="微软雅黑" pitchFamily="34" charset="-122"/>
                <a:ea typeface="微软雅黑" pitchFamily="34" charset="-122"/>
              </a:endParaRPr>
            </a:p>
          </p:txBody>
        </p:sp>
        <p:pic>
          <p:nvPicPr>
            <p:cNvPr id="72" name="Picture 5" descr="\\MAGNUM\Projects\Microsoft\Cloud Power FY12\Design\Icons\PNGs\Self_Service.png"/>
            <p:cNvPicPr>
              <a:picLocks noChangeAspect="1" noChangeArrowheads="1"/>
            </p:cNvPicPr>
            <p:nvPr/>
          </p:nvPicPr>
          <p:blipFill>
            <a:blip r:embed="rId5" cstate="screen">
              <a:extLst>
                <a:ext uri="{BEBA8EAE-BF5A-486C-A8C5-ECC9F3942E4B}">
                  <a14:imgProps xmlns:a14="http://schemas.microsoft.com/office/drawing/2010/main">
                    <a14:imgLayer r:embed="rId6">
                      <a14:imgEffect>
                        <a14:brightnessContrast bright="100000"/>
                      </a14:imgEffect>
                    </a14:imgLayer>
                  </a14:imgProps>
                </a:ext>
              </a:extLst>
            </a:blip>
            <a:srcRect/>
            <a:stretch>
              <a:fillRect/>
            </a:stretch>
          </p:blipFill>
          <p:spPr bwMode="auto">
            <a:xfrm>
              <a:off x="3860105" y="2424205"/>
              <a:ext cx="1641038" cy="1653688"/>
            </a:xfrm>
            <a:prstGeom prst="rect">
              <a:avLst/>
            </a:prstGeom>
            <a:noFill/>
          </p:spPr>
        </p:pic>
      </p:grpSp>
      <p:grpSp>
        <p:nvGrpSpPr>
          <p:cNvPr id="73" name="Group 18"/>
          <p:cNvGrpSpPr/>
          <p:nvPr/>
        </p:nvGrpSpPr>
        <p:grpSpPr>
          <a:xfrm>
            <a:off x="6424873" y="2721439"/>
            <a:ext cx="1668982" cy="1668291"/>
            <a:chOff x="8987331" y="2006755"/>
            <a:chExt cx="2671496" cy="2671496"/>
          </a:xfrm>
        </p:grpSpPr>
        <p:sp>
          <p:nvSpPr>
            <p:cNvPr id="74" name="Rectangle 19"/>
            <p:cNvSpPr/>
            <p:nvPr/>
          </p:nvSpPr>
          <p:spPr bwMode="auto">
            <a:xfrm>
              <a:off x="8987331" y="2006755"/>
              <a:ext cx="2671496" cy="2671496"/>
            </a:xfrm>
            <a:prstGeom prst="rect">
              <a:avLst/>
            </a:prstGeom>
            <a:solidFill>
              <a:schemeClr val="accent4"/>
            </a:solidFill>
            <a:ln w="25400" cap="flat" cmpd="sng" algn="ctr">
              <a:noFill/>
              <a:prstDash val="solid"/>
              <a:headEnd type="none" w="med" len="med"/>
              <a:tailEnd type="none" w="med" len="med"/>
            </a:ln>
            <a:effectLst/>
          </p:spPr>
          <p:txBody>
            <a:bodyPr vert="horz" wrap="square" lIns="86001" tIns="86005" rIns="86001" bIns="86005" numCol="1" rtlCol="0" anchor="b" anchorCtr="0" compatLnSpc="1">
              <a:prstTxWarp prst="textNoShape">
                <a:avLst/>
              </a:prstTxWarp>
            </a:bodyPr>
            <a:lstStyle/>
            <a:p>
              <a:pPr defTabSz="812555" fontAlgn="base">
                <a:spcBef>
                  <a:spcPct val="0"/>
                </a:spcBef>
                <a:spcAft>
                  <a:spcPct val="0"/>
                </a:spcAft>
                <a:defRPr/>
              </a:pPr>
              <a:r>
                <a:rPr lang="zh-CN" altLang="en-US" sz="1787" kern="0" dirty="0">
                  <a:gradFill>
                    <a:gsLst>
                      <a:gs pos="0">
                        <a:srgbClr val="FFFFFF"/>
                      </a:gs>
                      <a:gs pos="100000">
                        <a:srgbClr val="FFFFFF"/>
                      </a:gs>
                    </a:gsLst>
                    <a:lin ang="5400000" scaled="0"/>
                  </a:gradFill>
                  <a:latin typeface="微软雅黑" pitchFamily="34" charset="-122"/>
                  <a:ea typeface="微软雅黑" pitchFamily="34" charset="-122"/>
                </a:rPr>
                <a:t>单击填加文字</a:t>
              </a:r>
              <a:endParaRPr lang="en-US" altLang="zh-CN" sz="1787" kern="0" dirty="0">
                <a:gradFill>
                  <a:gsLst>
                    <a:gs pos="0">
                      <a:srgbClr val="FFFFFF"/>
                    </a:gs>
                    <a:gs pos="100000">
                      <a:srgbClr val="FFFFFF"/>
                    </a:gs>
                  </a:gsLst>
                  <a:lin ang="5400000" scaled="0"/>
                </a:gradFill>
                <a:latin typeface="微软雅黑" pitchFamily="34" charset="-122"/>
                <a:ea typeface="微软雅黑" pitchFamily="34" charset="-122"/>
              </a:endParaRPr>
            </a:p>
          </p:txBody>
        </p:sp>
        <p:pic>
          <p:nvPicPr>
            <p:cNvPr id="75" name="Picture 4" descr="\\MAGNUM\Projects\Microsoft\Cloud Power FY12\Design\Icons\PNGs\Scalable_Elastic_4.png"/>
            <p:cNvPicPr>
              <a:picLocks noChangeAspect="1" noChangeArrowheads="1"/>
            </p:cNvPicPr>
            <p:nvPr/>
          </p:nvPicPr>
          <p:blipFill>
            <a:blip r:embed="rId7" cstate="screen">
              <a:extLst>
                <a:ext uri="{BEBA8EAE-BF5A-486C-A8C5-ECC9F3942E4B}">
                  <a14:imgProps xmlns:a14="http://schemas.microsoft.com/office/drawing/2010/main">
                    <a14:imgLayer r:embed="rId8">
                      <a14:imgEffect>
                        <a14:brightnessContrast bright="100000"/>
                      </a14:imgEffect>
                    </a14:imgLayer>
                  </a14:imgProps>
                </a:ext>
              </a:extLst>
            </a:blip>
            <a:stretch>
              <a:fillRect/>
            </a:stretch>
          </p:blipFill>
          <p:spPr bwMode="auto">
            <a:xfrm>
              <a:off x="9396077" y="2316898"/>
              <a:ext cx="1854004" cy="1868302"/>
            </a:xfrm>
            <a:prstGeom prst="rect">
              <a:avLst/>
            </a:prstGeom>
            <a:noFill/>
          </p:spPr>
        </p:pic>
      </p:grpSp>
      <p:grpSp>
        <p:nvGrpSpPr>
          <p:cNvPr id="76" name="Group 2"/>
          <p:cNvGrpSpPr/>
          <p:nvPr/>
        </p:nvGrpSpPr>
        <p:grpSpPr>
          <a:xfrm>
            <a:off x="4664569" y="2721439"/>
            <a:ext cx="1668981" cy="1668291"/>
            <a:chOff x="7153762" y="3619300"/>
            <a:chExt cx="1877134" cy="1877134"/>
          </a:xfrm>
        </p:grpSpPr>
        <p:sp>
          <p:nvSpPr>
            <p:cNvPr id="77" name="Rectangle 16"/>
            <p:cNvSpPr/>
            <p:nvPr/>
          </p:nvSpPr>
          <p:spPr bwMode="auto">
            <a:xfrm>
              <a:off x="7153762" y="3619300"/>
              <a:ext cx="1877134" cy="1877134"/>
            </a:xfrm>
            <a:prstGeom prst="rect">
              <a:avLst/>
            </a:prstGeom>
            <a:solidFill>
              <a:schemeClr val="accent3"/>
            </a:solidFill>
            <a:ln w="25400" cap="flat" cmpd="sng" algn="ctr">
              <a:noFill/>
              <a:prstDash val="solid"/>
              <a:headEnd type="none" w="med" len="med"/>
              <a:tailEnd type="none" w="med" len="med"/>
            </a:ln>
            <a:effectLst/>
          </p:spPr>
          <p:txBody>
            <a:bodyPr vert="horz" wrap="square" lIns="86001" tIns="86005" rIns="86001" bIns="86005" numCol="1" rtlCol="0" anchor="b" anchorCtr="0" compatLnSpc="1">
              <a:prstTxWarp prst="textNoShape">
                <a:avLst/>
              </a:prstTxWarp>
            </a:bodyPr>
            <a:lstStyle/>
            <a:p>
              <a:pPr defTabSz="812555" fontAlgn="base">
                <a:spcBef>
                  <a:spcPct val="0"/>
                </a:spcBef>
                <a:spcAft>
                  <a:spcPct val="0"/>
                </a:spcAft>
                <a:defRPr/>
              </a:pPr>
              <a:r>
                <a:rPr lang="zh-CN" altLang="en-US" sz="1787" kern="0" dirty="0">
                  <a:gradFill>
                    <a:gsLst>
                      <a:gs pos="0">
                        <a:srgbClr val="FFFFFF"/>
                      </a:gs>
                      <a:gs pos="100000">
                        <a:srgbClr val="FFFFFF"/>
                      </a:gs>
                    </a:gsLst>
                    <a:lin ang="5400000" scaled="0"/>
                  </a:gradFill>
                  <a:latin typeface="微软雅黑" pitchFamily="34" charset="-122"/>
                  <a:ea typeface="微软雅黑" pitchFamily="34" charset="-122"/>
                </a:rPr>
                <a:t>单击填加文字</a:t>
              </a:r>
              <a:endParaRPr lang="en-US" altLang="zh-CN" sz="1787" kern="0" dirty="0">
                <a:gradFill>
                  <a:gsLst>
                    <a:gs pos="0">
                      <a:srgbClr val="FFFFFF"/>
                    </a:gs>
                    <a:gs pos="100000">
                      <a:srgbClr val="FFFFFF"/>
                    </a:gs>
                  </a:gsLst>
                  <a:lin ang="5400000" scaled="0"/>
                </a:gradFill>
                <a:latin typeface="微软雅黑" pitchFamily="34" charset="-122"/>
                <a:ea typeface="微软雅黑" pitchFamily="34" charset="-122"/>
              </a:endParaRPr>
            </a:p>
          </p:txBody>
        </p:sp>
        <p:sp>
          <p:nvSpPr>
            <p:cNvPr id="78" name="Freeform 73"/>
            <p:cNvSpPr>
              <a:spLocks noEditPoints="1"/>
            </p:cNvSpPr>
            <p:nvPr/>
          </p:nvSpPr>
          <p:spPr bwMode="black">
            <a:xfrm>
              <a:off x="7624859" y="3966887"/>
              <a:ext cx="934942" cy="902560"/>
            </a:xfrm>
            <a:custGeom>
              <a:avLst/>
              <a:gdLst>
                <a:gd name="T0" fmla="*/ 1799 w 2278"/>
                <a:gd name="T1" fmla="*/ 879 h 2201"/>
                <a:gd name="T2" fmla="*/ 1711 w 2278"/>
                <a:gd name="T3" fmla="*/ 335 h 2201"/>
                <a:gd name="T4" fmla="*/ 1363 w 2278"/>
                <a:gd name="T5" fmla="*/ 315 h 2201"/>
                <a:gd name="T6" fmla="*/ 1068 w 2278"/>
                <a:gd name="T7" fmla="*/ 0 h 2201"/>
                <a:gd name="T8" fmla="*/ 810 w 2278"/>
                <a:gd name="T9" fmla="*/ 412 h 2201"/>
                <a:gd name="T10" fmla="*/ 408 w 2278"/>
                <a:gd name="T11" fmla="*/ 325 h 2201"/>
                <a:gd name="T12" fmla="*/ 246 w 2278"/>
                <a:gd name="T13" fmla="*/ 841 h 2201"/>
                <a:gd name="T14" fmla="*/ 0 w 2278"/>
                <a:gd name="T15" fmla="*/ 1138 h 2201"/>
                <a:gd name="T16" fmla="*/ 338 w 2278"/>
                <a:gd name="T17" fmla="*/ 1396 h 2201"/>
                <a:gd name="T18" fmla="*/ 166 w 2278"/>
                <a:gd name="T19" fmla="*/ 1885 h 2201"/>
                <a:gd name="T20" fmla="*/ 769 w 2278"/>
                <a:gd name="T21" fmla="*/ 1966 h 2201"/>
                <a:gd name="T22" fmla="*/ 1053 w 2278"/>
                <a:gd name="T23" fmla="*/ 2200 h 2201"/>
                <a:gd name="T24" fmla="*/ 1081 w 2278"/>
                <a:gd name="T25" fmla="*/ 2201 h 2201"/>
                <a:gd name="T26" fmla="*/ 1184 w 2278"/>
                <a:gd name="T27" fmla="*/ 1949 h 2201"/>
                <a:gd name="T28" fmla="*/ 1666 w 2278"/>
                <a:gd name="T29" fmla="*/ 1872 h 2201"/>
                <a:gd name="T30" fmla="*/ 1874 w 2278"/>
                <a:gd name="T31" fmla="*/ 1743 h 2201"/>
                <a:gd name="T32" fmla="*/ 2060 w 2278"/>
                <a:gd name="T33" fmla="*/ 1273 h 2201"/>
                <a:gd name="T34" fmla="*/ 1940 w 2278"/>
                <a:gd name="T35" fmla="*/ 1369 h 2201"/>
                <a:gd name="T36" fmla="*/ 1385 w 2278"/>
                <a:gd name="T37" fmla="*/ 1279 h 2201"/>
                <a:gd name="T38" fmla="*/ 1837 w 2278"/>
                <a:gd name="T39" fmla="*/ 1733 h 2201"/>
                <a:gd name="T40" fmla="*/ 1302 w 2278"/>
                <a:gd name="T41" fmla="*/ 1393 h 2201"/>
                <a:gd name="T42" fmla="*/ 1433 w 2278"/>
                <a:gd name="T43" fmla="*/ 1759 h 2201"/>
                <a:gd name="T44" fmla="*/ 1193 w 2278"/>
                <a:gd name="T45" fmla="*/ 1461 h 2201"/>
                <a:gd name="T46" fmla="*/ 1156 w 2278"/>
                <a:gd name="T47" fmla="*/ 1924 h 2201"/>
                <a:gd name="T48" fmla="*/ 1053 w 2278"/>
                <a:gd name="T49" fmla="*/ 1484 h 2201"/>
                <a:gd name="T50" fmla="*/ 878 w 2278"/>
                <a:gd name="T51" fmla="*/ 1857 h 2201"/>
                <a:gd name="T52" fmla="*/ 804 w 2278"/>
                <a:gd name="T53" fmla="*/ 1753 h 2201"/>
                <a:gd name="T54" fmla="*/ 438 w 2278"/>
                <a:gd name="T55" fmla="*/ 1789 h 2201"/>
                <a:gd name="T56" fmla="*/ 369 w 2278"/>
                <a:gd name="T57" fmla="*/ 1741 h 2201"/>
                <a:gd name="T58" fmla="*/ 551 w 2278"/>
                <a:gd name="T59" fmla="*/ 1362 h 2201"/>
                <a:gd name="T60" fmla="*/ 447 w 2278"/>
                <a:gd name="T61" fmla="*/ 1287 h 2201"/>
                <a:gd name="T62" fmla="*/ 723 w 2278"/>
                <a:gd name="T63" fmla="*/ 1153 h 2201"/>
                <a:gd name="T64" fmla="*/ 253 w 2278"/>
                <a:gd name="T65" fmla="*/ 1023 h 2201"/>
                <a:gd name="T66" fmla="*/ 745 w 2278"/>
                <a:gd name="T67" fmla="*/ 1014 h 2201"/>
                <a:gd name="T68" fmla="*/ 386 w 2278"/>
                <a:gd name="T69" fmla="*/ 736 h 2201"/>
                <a:gd name="T70" fmla="*/ 813 w 2278"/>
                <a:gd name="T71" fmla="*/ 904 h 2201"/>
                <a:gd name="T72" fmla="*/ 701 w 2278"/>
                <a:gd name="T73" fmla="*/ 530 h 2201"/>
                <a:gd name="T74" fmla="*/ 944 w 2278"/>
                <a:gd name="T75" fmla="*/ 815 h 2201"/>
                <a:gd name="T76" fmla="*/ 996 w 2278"/>
                <a:gd name="T77" fmla="*/ 287 h 2201"/>
                <a:gd name="T78" fmla="*/ 1083 w 2278"/>
                <a:gd name="T79" fmla="*/ 792 h 2201"/>
                <a:gd name="T80" fmla="*/ 1253 w 2278"/>
                <a:gd name="T81" fmla="*/ 424 h 2201"/>
                <a:gd name="T82" fmla="*/ 1331 w 2278"/>
                <a:gd name="T83" fmla="*/ 529 h 2201"/>
                <a:gd name="T84" fmla="*/ 1558 w 2278"/>
                <a:gd name="T85" fmla="*/ 488 h 2201"/>
                <a:gd name="T86" fmla="*/ 1618 w 2278"/>
                <a:gd name="T87" fmla="*/ 610 h 2201"/>
                <a:gd name="T88" fmla="*/ 1586 w 2278"/>
                <a:gd name="T89" fmla="*/ 914 h 2201"/>
                <a:gd name="T90" fmla="*/ 1690 w 2278"/>
                <a:gd name="T91" fmla="*/ 989 h 2201"/>
                <a:gd name="T92" fmla="*/ 1414 w 2278"/>
                <a:gd name="T93" fmla="*/ 1123 h 2201"/>
                <a:gd name="T94" fmla="*/ 2028 w 2278"/>
                <a:gd name="T95" fmla="*/ 1253 h 2201"/>
                <a:gd name="T96" fmla="*/ 1292 w 2278"/>
                <a:gd name="T97" fmla="*/ 936 h 2201"/>
                <a:gd name="T98" fmla="*/ 1083 w 2278"/>
                <a:gd name="T99" fmla="*/ 837 h 2201"/>
                <a:gd name="T100" fmla="*/ 945 w 2278"/>
                <a:gd name="T101" fmla="*/ 863 h 2201"/>
                <a:gd name="T102" fmla="*/ 787 w 2278"/>
                <a:gd name="T103" fmla="*/ 1031 h 2201"/>
                <a:gd name="T104" fmla="*/ 787 w 2278"/>
                <a:gd name="T105" fmla="*/ 1245 h 2201"/>
                <a:gd name="T106" fmla="*/ 945 w 2278"/>
                <a:gd name="T107" fmla="*/ 1412 h 2201"/>
                <a:gd name="T108" fmla="*/ 1083 w 2278"/>
                <a:gd name="T109" fmla="*/ 1439 h 2201"/>
                <a:gd name="T110" fmla="*/ 1292 w 2278"/>
                <a:gd name="T111" fmla="*/ 1340 h 2201"/>
                <a:gd name="T112" fmla="*/ 1370 w 2278"/>
                <a:gd name="T113" fmla="*/ 1138 h 2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78" h="2201">
                  <a:moveTo>
                    <a:pt x="2125" y="983"/>
                  </a:moveTo>
                  <a:cubicBezTo>
                    <a:pt x="2074" y="983"/>
                    <a:pt x="2030" y="1007"/>
                    <a:pt x="2002" y="1045"/>
                  </a:cubicBezTo>
                  <a:cubicBezTo>
                    <a:pt x="1787" y="929"/>
                    <a:pt x="1787" y="929"/>
                    <a:pt x="1787" y="929"/>
                  </a:cubicBezTo>
                  <a:cubicBezTo>
                    <a:pt x="1795" y="914"/>
                    <a:pt x="1799" y="897"/>
                    <a:pt x="1799" y="879"/>
                  </a:cubicBezTo>
                  <a:cubicBezTo>
                    <a:pt x="1799" y="828"/>
                    <a:pt x="1764" y="785"/>
                    <a:pt x="1715" y="773"/>
                  </a:cubicBezTo>
                  <a:cubicBezTo>
                    <a:pt x="1729" y="640"/>
                    <a:pt x="1729" y="640"/>
                    <a:pt x="1729" y="640"/>
                  </a:cubicBezTo>
                  <a:cubicBezTo>
                    <a:pt x="1805" y="630"/>
                    <a:pt x="1863" y="566"/>
                    <a:pt x="1863" y="488"/>
                  </a:cubicBezTo>
                  <a:cubicBezTo>
                    <a:pt x="1863" y="404"/>
                    <a:pt x="1795" y="335"/>
                    <a:pt x="1711" y="335"/>
                  </a:cubicBezTo>
                  <a:cubicBezTo>
                    <a:pt x="1645" y="335"/>
                    <a:pt x="1589" y="377"/>
                    <a:pt x="1567" y="435"/>
                  </a:cubicBezTo>
                  <a:cubicBezTo>
                    <a:pt x="1472" y="427"/>
                    <a:pt x="1472" y="427"/>
                    <a:pt x="1472" y="427"/>
                  </a:cubicBezTo>
                  <a:cubicBezTo>
                    <a:pt x="1472" y="426"/>
                    <a:pt x="1472" y="425"/>
                    <a:pt x="1472" y="424"/>
                  </a:cubicBezTo>
                  <a:cubicBezTo>
                    <a:pt x="1472" y="364"/>
                    <a:pt x="1423" y="315"/>
                    <a:pt x="1363" y="315"/>
                  </a:cubicBezTo>
                  <a:cubicBezTo>
                    <a:pt x="1334" y="315"/>
                    <a:pt x="1309" y="326"/>
                    <a:pt x="1289" y="343"/>
                  </a:cubicBezTo>
                  <a:cubicBezTo>
                    <a:pt x="1187" y="250"/>
                    <a:pt x="1187" y="250"/>
                    <a:pt x="1187" y="250"/>
                  </a:cubicBezTo>
                  <a:cubicBezTo>
                    <a:pt x="1208" y="223"/>
                    <a:pt x="1221" y="190"/>
                    <a:pt x="1221" y="153"/>
                  </a:cubicBezTo>
                  <a:cubicBezTo>
                    <a:pt x="1221" y="69"/>
                    <a:pt x="1153" y="0"/>
                    <a:pt x="1068" y="0"/>
                  </a:cubicBezTo>
                  <a:cubicBezTo>
                    <a:pt x="984" y="0"/>
                    <a:pt x="916" y="69"/>
                    <a:pt x="916" y="153"/>
                  </a:cubicBezTo>
                  <a:cubicBezTo>
                    <a:pt x="916" y="197"/>
                    <a:pt x="935" y="237"/>
                    <a:pt x="965" y="265"/>
                  </a:cubicBezTo>
                  <a:cubicBezTo>
                    <a:pt x="856" y="422"/>
                    <a:pt x="856" y="422"/>
                    <a:pt x="856" y="422"/>
                  </a:cubicBezTo>
                  <a:cubicBezTo>
                    <a:pt x="842" y="416"/>
                    <a:pt x="827" y="412"/>
                    <a:pt x="810" y="412"/>
                  </a:cubicBezTo>
                  <a:cubicBezTo>
                    <a:pt x="760" y="412"/>
                    <a:pt x="717" y="446"/>
                    <a:pt x="705" y="493"/>
                  </a:cubicBezTo>
                  <a:cubicBezTo>
                    <a:pt x="561" y="480"/>
                    <a:pt x="561" y="480"/>
                    <a:pt x="561" y="480"/>
                  </a:cubicBezTo>
                  <a:cubicBezTo>
                    <a:pt x="561" y="480"/>
                    <a:pt x="561" y="479"/>
                    <a:pt x="561" y="478"/>
                  </a:cubicBezTo>
                  <a:cubicBezTo>
                    <a:pt x="561" y="394"/>
                    <a:pt x="493" y="325"/>
                    <a:pt x="408" y="325"/>
                  </a:cubicBezTo>
                  <a:cubicBezTo>
                    <a:pt x="324" y="325"/>
                    <a:pt x="256" y="394"/>
                    <a:pt x="256" y="478"/>
                  </a:cubicBezTo>
                  <a:cubicBezTo>
                    <a:pt x="256" y="546"/>
                    <a:pt x="300" y="603"/>
                    <a:pt x="362" y="623"/>
                  </a:cubicBezTo>
                  <a:cubicBezTo>
                    <a:pt x="348" y="732"/>
                    <a:pt x="348" y="732"/>
                    <a:pt x="348" y="732"/>
                  </a:cubicBezTo>
                  <a:cubicBezTo>
                    <a:pt x="291" y="736"/>
                    <a:pt x="246" y="783"/>
                    <a:pt x="246" y="841"/>
                  </a:cubicBezTo>
                  <a:cubicBezTo>
                    <a:pt x="246" y="873"/>
                    <a:pt x="259" y="901"/>
                    <a:pt x="281" y="921"/>
                  </a:cubicBezTo>
                  <a:cubicBezTo>
                    <a:pt x="221" y="1002"/>
                    <a:pt x="221" y="1002"/>
                    <a:pt x="221" y="1002"/>
                  </a:cubicBezTo>
                  <a:cubicBezTo>
                    <a:pt x="201" y="991"/>
                    <a:pt x="177" y="985"/>
                    <a:pt x="153" y="985"/>
                  </a:cubicBezTo>
                  <a:cubicBezTo>
                    <a:pt x="68" y="985"/>
                    <a:pt x="0" y="1054"/>
                    <a:pt x="0" y="1138"/>
                  </a:cubicBezTo>
                  <a:cubicBezTo>
                    <a:pt x="0" y="1222"/>
                    <a:pt x="68" y="1291"/>
                    <a:pt x="153" y="1291"/>
                  </a:cubicBezTo>
                  <a:cubicBezTo>
                    <a:pt x="190" y="1291"/>
                    <a:pt x="225" y="1277"/>
                    <a:pt x="251" y="1254"/>
                  </a:cubicBezTo>
                  <a:cubicBezTo>
                    <a:pt x="354" y="1339"/>
                    <a:pt x="354" y="1339"/>
                    <a:pt x="354" y="1339"/>
                  </a:cubicBezTo>
                  <a:cubicBezTo>
                    <a:pt x="344" y="1356"/>
                    <a:pt x="338" y="1375"/>
                    <a:pt x="338" y="1396"/>
                  </a:cubicBezTo>
                  <a:cubicBezTo>
                    <a:pt x="338" y="1436"/>
                    <a:pt x="359" y="1471"/>
                    <a:pt x="392" y="1490"/>
                  </a:cubicBezTo>
                  <a:cubicBezTo>
                    <a:pt x="332" y="1733"/>
                    <a:pt x="332" y="1733"/>
                    <a:pt x="332" y="1733"/>
                  </a:cubicBezTo>
                  <a:cubicBezTo>
                    <a:pt x="328" y="1732"/>
                    <a:pt x="323" y="1732"/>
                    <a:pt x="319" y="1732"/>
                  </a:cubicBezTo>
                  <a:cubicBezTo>
                    <a:pt x="235" y="1732"/>
                    <a:pt x="166" y="1800"/>
                    <a:pt x="166" y="1885"/>
                  </a:cubicBezTo>
                  <a:cubicBezTo>
                    <a:pt x="166" y="1969"/>
                    <a:pt x="235" y="2038"/>
                    <a:pt x="319" y="2038"/>
                  </a:cubicBezTo>
                  <a:cubicBezTo>
                    <a:pt x="399" y="2038"/>
                    <a:pt x="464" y="1977"/>
                    <a:pt x="471" y="1899"/>
                  </a:cubicBezTo>
                  <a:cubicBezTo>
                    <a:pt x="664" y="1884"/>
                    <a:pt x="664" y="1884"/>
                    <a:pt x="664" y="1884"/>
                  </a:cubicBezTo>
                  <a:cubicBezTo>
                    <a:pt x="676" y="1931"/>
                    <a:pt x="718" y="1966"/>
                    <a:pt x="769" y="1966"/>
                  </a:cubicBezTo>
                  <a:cubicBezTo>
                    <a:pt x="802" y="1966"/>
                    <a:pt x="832" y="1951"/>
                    <a:pt x="852" y="1928"/>
                  </a:cubicBezTo>
                  <a:cubicBezTo>
                    <a:pt x="931" y="1982"/>
                    <a:pt x="931" y="1982"/>
                    <a:pt x="931" y="1982"/>
                  </a:cubicBezTo>
                  <a:cubicBezTo>
                    <a:pt x="921" y="2002"/>
                    <a:pt x="916" y="2024"/>
                    <a:pt x="916" y="2049"/>
                  </a:cubicBezTo>
                  <a:cubicBezTo>
                    <a:pt x="916" y="2128"/>
                    <a:pt x="976" y="2193"/>
                    <a:pt x="1053" y="2200"/>
                  </a:cubicBezTo>
                  <a:cubicBezTo>
                    <a:pt x="1053" y="2201"/>
                    <a:pt x="1053" y="2201"/>
                    <a:pt x="1053" y="2201"/>
                  </a:cubicBezTo>
                  <a:cubicBezTo>
                    <a:pt x="1056" y="2201"/>
                    <a:pt x="1056" y="2201"/>
                    <a:pt x="1056" y="2201"/>
                  </a:cubicBezTo>
                  <a:cubicBezTo>
                    <a:pt x="1060" y="2201"/>
                    <a:pt x="1064" y="2201"/>
                    <a:pt x="1068" y="2201"/>
                  </a:cubicBezTo>
                  <a:cubicBezTo>
                    <a:pt x="1073" y="2201"/>
                    <a:pt x="1077" y="2201"/>
                    <a:pt x="1081" y="2201"/>
                  </a:cubicBezTo>
                  <a:cubicBezTo>
                    <a:pt x="1083" y="2201"/>
                    <a:pt x="1083" y="2201"/>
                    <a:pt x="1083" y="2201"/>
                  </a:cubicBezTo>
                  <a:cubicBezTo>
                    <a:pt x="1083" y="2201"/>
                    <a:pt x="1083" y="2201"/>
                    <a:pt x="1083" y="2201"/>
                  </a:cubicBezTo>
                  <a:cubicBezTo>
                    <a:pt x="1161" y="2193"/>
                    <a:pt x="1221" y="2128"/>
                    <a:pt x="1221" y="2049"/>
                  </a:cubicBezTo>
                  <a:cubicBezTo>
                    <a:pt x="1221" y="2011"/>
                    <a:pt x="1207" y="1976"/>
                    <a:pt x="1184" y="1949"/>
                  </a:cubicBezTo>
                  <a:cubicBezTo>
                    <a:pt x="1268" y="1853"/>
                    <a:pt x="1268" y="1853"/>
                    <a:pt x="1268" y="1853"/>
                  </a:cubicBezTo>
                  <a:cubicBezTo>
                    <a:pt x="1285" y="1863"/>
                    <a:pt x="1304" y="1869"/>
                    <a:pt x="1324" y="1869"/>
                  </a:cubicBezTo>
                  <a:cubicBezTo>
                    <a:pt x="1364" y="1869"/>
                    <a:pt x="1399" y="1847"/>
                    <a:pt x="1418" y="1815"/>
                  </a:cubicBezTo>
                  <a:cubicBezTo>
                    <a:pt x="1666" y="1872"/>
                    <a:pt x="1666" y="1872"/>
                    <a:pt x="1666" y="1872"/>
                  </a:cubicBezTo>
                  <a:cubicBezTo>
                    <a:pt x="1665" y="1876"/>
                    <a:pt x="1665" y="1880"/>
                    <a:pt x="1665" y="1885"/>
                  </a:cubicBezTo>
                  <a:cubicBezTo>
                    <a:pt x="1665" y="1969"/>
                    <a:pt x="1734" y="2038"/>
                    <a:pt x="1818" y="2038"/>
                  </a:cubicBezTo>
                  <a:cubicBezTo>
                    <a:pt x="1902" y="2038"/>
                    <a:pt x="1971" y="1969"/>
                    <a:pt x="1971" y="1885"/>
                  </a:cubicBezTo>
                  <a:cubicBezTo>
                    <a:pt x="1971" y="1820"/>
                    <a:pt x="1931" y="1765"/>
                    <a:pt x="1874" y="1743"/>
                  </a:cubicBezTo>
                  <a:cubicBezTo>
                    <a:pt x="1893" y="1572"/>
                    <a:pt x="1893" y="1572"/>
                    <a:pt x="1893" y="1572"/>
                  </a:cubicBezTo>
                  <a:cubicBezTo>
                    <a:pt x="1949" y="1567"/>
                    <a:pt x="1994" y="1520"/>
                    <a:pt x="1994" y="1463"/>
                  </a:cubicBezTo>
                  <a:cubicBezTo>
                    <a:pt x="1994" y="1436"/>
                    <a:pt x="1984" y="1412"/>
                    <a:pt x="1969" y="1393"/>
                  </a:cubicBezTo>
                  <a:cubicBezTo>
                    <a:pt x="2060" y="1273"/>
                    <a:pt x="2060" y="1273"/>
                    <a:pt x="2060" y="1273"/>
                  </a:cubicBezTo>
                  <a:cubicBezTo>
                    <a:pt x="2080" y="1283"/>
                    <a:pt x="2102" y="1288"/>
                    <a:pt x="2125" y="1288"/>
                  </a:cubicBezTo>
                  <a:cubicBezTo>
                    <a:pt x="2209" y="1288"/>
                    <a:pt x="2278" y="1220"/>
                    <a:pt x="2278" y="1135"/>
                  </a:cubicBezTo>
                  <a:cubicBezTo>
                    <a:pt x="2278" y="1051"/>
                    <a:pt x="2209" y="983"/>
                    <a:pt x="2125" y="983"/>
                  </a:cubicBezTo>
                  <a:close/>
                  <a:moveTo>
                    <a:pt x="1940" y="1369"/>
                  </a:moveTo>
                  <a:cubicBezTo>
                    <a:pt x="1924" y="1359"/>
                    <a:pt x="1905" y="1353"/>
                    <a:pt x="1884" y="1353"/>
                  </a:cubicBezTo>
                  <a:cubicBezTo>
                    <a:pt x="1838" y="1353"/>
                    <a:pt x="1798" y="1383"/>
                    <a:pt x="1782" y="1424"/>
                  </a:cubicBezTo>
                  <a:cubicBezTo>
                    <a:pt x="1392" y="1262"/>
                    <a:pt x="1392" y="1262"/>
                    <a:pt x="1392" y="1262"/>
                  </a:cubicBezTo>
                  <a:cubicBezTo>
                    <a:pt x="1390" y="1268"/>
                    <a:pt x="1387" y="1273"/>
                    <a:pt x="1385" y="1279"/>
                  </a:cubicBezTo>
                  <a:cubicBezTo>
                    <a:pt x="1777" y="1441"/>
                    <a:pt x="1777" y="1441"/>
                    <a:pt x="1777" y="1441"/>
                  </a:cubicBezTo>
                  <a:cubicBezTo>
                    <a:pt x="1776" y="1448"/>
                    <a:pt x="1775" y="1455"/>
                    <a:pt x="1775" y="1463"/>
                  </a:cubicBezTo>
                  <a:cubicBezTo>
                    <a:pt x="1775" y="1513"/>
                    <a:pt x="1809" y="1555"/>
                    <a:pt x="1855" y="1568"/>
                  </a:cubicBezTo>
                  <a:cubicBezTo>
                    <a:pt x="1837" y="1733"/>
                    <a:pt x="1837" y="1733"/>
                    <a:pt x="1837" y="1733"/>
                  </a:cubicBezTo>
                  <a:cubicBezTo>
                    <a:pt x="1831" y="1733"/>
                    <a:pt x="1825" y="1732"/>
                    <a:pt x="1818" y="1732"/>
                  </a:cubicBezTo>
                  <a:cubicBezTo>
                    <a:pt x="1781" y="1732"/>
                    <a:pt x="1746" y="1746"/>
                    <a:pt x="1720" y="1768"/>
                  </a:cubicBezTo>
                  <a:cubicBezTo>
                    <a:pt x="1324" y="1372"/>
                    <a:pt x="1324" y="1372"/>
                    <a:pt x="1324" y="1372"/>
                  </a:cubicBezTo>
                  <a:cubicBezTo>
                    <a:pt x="1317" y="1379"/>
                    <a:pt x="1310" y="1386"/>
                    <a:pt x="1302" y="1393"/>
                  </a:cubicBezTo>
                  <a:cubicBezTo>
                    <a:pt x="1699" y="1789"/>
                    <a:pt x="1699" y="1789"/>
                    <a:pt x="1699" y="1789"/>
                  </a:cubicBezTo>
                  <a:cubicBezTo>
                    <a:pt x="1688" y="1803"/>
                    <a:pt x="1679" y="1818"/>
                    <a:pt x="1674" y="1835"/>
                  </a:cubicBezTo>
                  <a:cubicBezTo>
                    <a:pt x="1432" y="1779"/>
                    <a:pt x="1432" y="1779"/>
                    <a:pt x="1432" y="1779"/>
                  </a:cubicBezTo>
                  <a:cubicBezTo>
                    <a:pt x="1433" y="1773"/>
                    <a:pt x="1433" y="1766"/>
                    <a:pt x="1433" y="1759"/>
                  </a:cubicBezTo>
                  <a:cubicBezTo>
                    <a:pt x="1433" y="1699"/>
                    <a:pt x="1385" y="1650"/>
                    <a:pt x="1324" y="1650"/>
                  </a:cubicBezTo>
                  <a:cubicBezTo>
                    <a:pt x="1313" y="1650"/>
                    <a:pt x="1302" y="1652"/>
                    <a:pt x="1292" y="1655"/>
                  </a:cubicBezTo>
                  <a:cubicBezTo>
                    <a:pt x="1209" y="1454"/>
                    <a:pt x="1209" y="1454"/>
                    <a:pt x="1209" y="1454"/>
                  </a:cubicBezTo>
                  <a:cubicBezTo>
                    <a:pt x="1204" y="1457"/>
                    <a:pt x="1198" y="1459"/>
                    <a:pt x="1193" y="1461"/>
                  </a:cubicBezTo>
                  <a:cubicBezTo>
                    <a:pt x="1276" y="1662"/>
                    <a:pt x="1276" y="1662"/>
                    <a:pt x="1276" y="1662"/>
                  </a:cubicBezTo>
                  <a:cubicBezTo>
                    <a:pt x="1240" y="1680"/>
                    <a:pt x="1215" y="1717"/>
                    <a:pt x="1215" y="1759"/>
                  </a:cubicBezTo>
                  <a:cubicBezTo>
                    <a:pt x="1215" y="1786"/>
                    <a:pt x="1224" y="1810"/>
                    <a:pt x="1240" y="1828"/>
                  </a:cubicBezTo>
                  <a:cubicBezTo>
                    <a:pt x="1156" y="1924"/>
                    <a:pt x="1156" y="1924"/>
                    <a:pt x="1156" y="1924"/>
                  </a:cubicBezTo>
                  <a:cubicBezTo>
                    <a:pt x="1135" y="1909"/>
                    <a:pt x="1110" y="1899"/>
                    <a:pt x="1083" y="1897"/>
                  </a:cubicBezTo>
                  <a:cubicBezTo>
                    <a:pt x="1083" y="1484"/>
                    <a:pt x="1083" y="1484"/>
                    <a:pt x="1083" y="1484"/>
                  </a:cubicBezTo>
                  <a:cubicBezTo>
                    <a:pt x="1078" y="1484"/>
                    <a:pt x="1073" y="1484"/>
                    <a:pt x="1068" y="1484"/>
                  </a:cubicBezTo>
                  <a:cubicBezTo>
                    <a:pt x="1063" y="1484"/>
                    <a:pt x="1058" y="1484"/>
                    <a:pt x="1053" y="1484"/>
                  </a:cubicBezTo>
                  <a:cubicBezTo>
                    <a:pt x="1053" y="1897"/>
                    <a:pt x="1053" y="1897"/>
                    <a:pt x="1053" y="1897"/>
                  </a:cubicBezTo>
                  <a:cubicBezTo>
                    <a:pt x="1013" y="1901"/>
                    <a:pt x="977" y="1920"/>
                    <a:pt x="952" y="1950"/>
                  </a:cubicBezTo>
                  <a:cubicBezTo>
                    <a:pt x="871" y="1895"/>
                    <a:pt x="871" y="1895"/>
                    <a:pt x="871" y="1895"/>
                  </a:cubicBezTo>
                  <a:cubicBezTo>
                    <a:pt x="876" y="1883"/>
                    <a:pt x="878" y="1870"/>
                    <a:pt x="878" y="1857"/>
                  </a:cubicBezTo>
                  <a:cubicBezTo>
                    <a:pt x="878" y="1815"/>
                    <a:pt x="855" y="1779"/>
                    <a:pt x="820" y="1760"/>
                  </a:cubicBezTo>
                  <a:cubicBezTo>
                    <a:pt x="944" y="1461"/>
                    <a:pt x="944" y="1461"/>
                    <a:pt x="944" y="1461"/>
                  </a:cubicBezTo>
                  <a:cubicBezTo>
                    <a:pt x="939" y="1459"/>
                    <a:pt x="933" y="1457"/>
                    <a:pt x="928" y="1454"/>
                  </a:cubicBezTo>
                  <a:cubicBezTo>
                    <a:pt x="804" y="1753"/>
                    <a:pt x="804" y="1753"/>
                    <a:pt x="804" y="1753"/>
                  </a:cubicBezTo>
                  <a:cubicBezTo>
                    <a:pt x="793" y="1749"/>
                    <a:pt x="781" y="1747"/>
                    <a:pt x="769" y="1747"/>
                  </a:cubicBezTo>
                  <a:cubicBezTo>
                    <a:pt x="712" y="1747"/>
                    <a:pt x="666" y="1791"/>
                    <a:pt x="660" y="1846"/>
                  </a:cubicBezTo>
                  <a:cubicBezTo>
                    <a:pt x="470" y="1861"/>
                    <a:pt x="470" y="1861"/>
                    <a:pt x="470" y="1861"/>
                  </a:cubicBezTo>
                  <a:cubicBezTo>
                    <a:pt x="466" y="1834"/>
                    <a:pt x="454" y="1810"/>
                    <a:pt x="438" y="1789"/>
                  </a:cubicBezTo>
                  <a:cubicBezTo>
                    <a:pt x="835" y="1393"/>
                    <a:pt x="835" y="1393"/>
                    <a:pt x="835" y="1393"/>
                  </a:cubicBezTo>
                  <a:cubicBezTo>
                    <a:pt x="827" y="1386"/>
                    <a:pt x="820" y="1379"/>
                    <a:pt x="813" y="1372"/>
                  </a:cubicBezTo>
                  <a:cubicBezTo>
                    <a:pt x="417" y="1768"/>
                    <a:pt x="417" y="1768"/>
                    <a:pt x="417" y="1768"/>
                  </a:cubicBezTo>
                  <a:cubicBezTo>
                    <a:pt x="403" y="1756"/>
                    <a:pt x="387" y="1747"/>
                    <a:pt x="369" y="1741"/>
                  </a:cubicBezTo>
                  <a:cubicBezTo>
                    <a:pt x="428" y="1504"/>
                    <a:pt x="428" y="1504"/>
                    <a:pt x="428" y="1504"/>
                  </a:cubicBezTo>
                  <a:cubicBezTo>
                    <a:pt x="434" y="1505"/>
                    <a:pt x="440" y="1505"/>
                    <a:pt x="447" y="1505"/>
                  </a:cubicBezTo>
                  <a:cubicBezTo>
                    <a:pt x="507" y="1505"/>
                    <a:pt x="556" y="1457"/>
                    <a:pt x="556" y="1396"/>
                  </a:cubicBezTo>
                  <a:cubicBezTo>
                    <a:pt x="556" y="1384"/>
                    <a:pt x="554" y="1373"/>
                    <a:pt x="551" y="1362"/>
                  </a:cubicBezTo>
                  <a:cubicBezTo>
                    <a:pt x="752" y="1279"/>
                    <a:pt x="752" y="1279"/>
                    <a:pt x="752" y="1279"/>
                  </a:cubicBezTo>
                  <a:cubicBezTo>
                    <a:pt x="750" y="1273"/>
                    <a:pt x="747" y="1268"/>
                    <a:pt x="745" y="1262"/>
                  </a:cubicBezTo>
                  <a:cubicBezTo>
                    <a:pt x="544" y="1345"/>
                    <a:pt x="544" y="1345"/>
                    <a:pt x="544" y="1345"/>
                  </a:cubicBezTo>
                  <a:cubicBezTo>
                    <a:pt x="525" y="1311"/>
                    <a:pt x="489" y="1287"/>
                    <a:pt x="447" y="1287"/>
                  </a:cubicBezTo>
                  <a:cubicBezTo>
                    <a:pt x="421" y="1287"/>
                    <a:pt x="397" y="1296"/>
                    <a:pt x="379" y="1311"/>
                  </a:cubicBezTo>
                  <a:cubicBezTo>
                    <a:pt x="277" y="1226"/>
                    <a:pt x="277" y="1226"/>
                    <a:pt x="277" y="1226"/>
                  </a:cubicBezTo>
                  <a:cubicBezTo>
                    <a:pt x="292" y="1205"/>
                    <a:pt x="302" y="1180"/>
                    <a:pt x="305" y="1153"/>
                  </a:cubicBezTo>
                  <a:cubicBezTo>
                    <a:pt x="723" y="1153"/>
                    <a:pt x="723" y="1153"/>
                    <a:pt x="723" y="1153"/>
                  </a:cubicBezTo>
                  <a:cubicBezTo>
                    <a:pt x="722" y="1148"/>
                    <a:pt x="722" y="1143"/>
                    <a:pt x="722" y="1138"/>
                  </a:cubicBezTo>
                  <a:cubicBezTo>
                    <a:pt x="722" y="1133"/>
                    <a:pt x="722" y="1128"/>
                    <a:pt x="723" y="1123"/>
                  </a:cubicBezTo>
                  <a:cubicBezTo>
                    <a:pt x="305" y="1123"/>
                    <a:pt x="305" y="1123"/>
                    <a:pt x="305" y="1123"/>
                  </a:cubicBezTo>
                  <a:cubicBezTo>
                    <a:pt x="301" y="1083"/>
                    <a:pt x="281" y="1048"/>
                    <a:pt x="253" y="1023"/>
                  </a:cubicBezTo>
                  <a:cubicBezTo>
                    <a:pt x="312" y="942"/>
                    <a:pt x="312" y="942"/>
                    <a:pt x="312" y="942"/>
                  </a:cubicBezTo>
                  <a:cubicBezTo>
                    <a:pt x="325" y="947"/>
                    <a:pt x="340" y="950"/>
                    <a:pt x="355" y="950"/>
                  </a:cubicBezTo>
                  <a:cubicBezTo>
                    <a:pt x="397" y="950"/>
                    <a:pt x="433" y="927"/>
                    <a:pt x="451" y="892"/>
                  </a:cubicBezTo>
                  <a:cubicBezTo>
                    <a:pt x="745" y="1014"/>
                    <a:pt x="745" y="1014"/>
                    <a:pt x="745" y="1014"/>
                  </a:cubicBezTo>
                  <a:cubicBezTo>
                    <a:pt x="747" y="1008"/>
                    <a:pt x="750" y="1003"/>
                    <a:pt x="752" y="997"/>
                  </a:cubicBezTo>
                  <a:cubicBezTo>
                    <a:pt x="458" y="875"/>
                    <a:pt x="458" y="875"/>
                    <a:pt x="458" y="875"/>
                  </a:cubicBezTo>
                  <a:cubicBezTo>
                    <a:pt x="462" y="865"/>
                    <a:pt x="464" y="853"/>
                    <a:pt x="464" y="841"/>
                  </a:cubicBezTo>
                  <a:cubicBezTo>
                    <a:pt x="464" y="792"/>
                    <a:pt x="431" y="750"/>
                    <a:pt x="386" y="736"/>
                  </a:cubicBezTo>
                  <a:cubicBezTo>
                    <a:pt x="399" y="630"/>
                    <a:pt x="399" y="630"/>
                    <a:pt x="399" y="630"/>
                  </a:cubicBezTo>
                  <a:cubicBezTo>
                    <a:pt x="402" y="630"/>
                    <a:pt x="405" y="631"/>
                    <a:pt x="408" y="631"/>
                  </a:cubicBezTo>
                  <a:cubicBezTo>
                    <a:pt x="445" y="631"/>
                    <a:pt x="479" y="618"/>
                    <a:pt x="505" y="596"/>
                  </a:cubicBezTo>
                  <a:cubicBezTo>
                    <a:pt x="813" y="904"/>
                    <a:pt x="813" y="904"/>
                    <a:pt x="813" y="904"/>
                  </a:cubicBezTo>
                  <a:cubicBezTo>
                    <a:pt x="820" y="897"/>
                    <a:pt x="827" y="889"/>
                    <a:pt x="835" y="883"/>
                  </a:cubicBezTo>
                  <a:cubicBezTo>
                    <a:pt x="527" y="575"/>
                    <a:pt x="527" y="575"/>
                    <a:pt x="527" y="575"/>
                  </a:cubicBezTo>
                  <a:cubicBezTo>
                    <a:pt x="540" y="558"/>
                    <a:pt x="550" y="539"/>
                    <a:pt x="556" y="518"/>
                  </a:cubicBezTo>
                  <a:cubicBezTo>
                    <a:pt x="701" y="530"/>
                    <a:pt x="701" y="530"/>
                    <a:pt x="701" y="530"/>
                  </a:cubicBezTo>
                  <a:cubicBezTo>
                    <a:pt x="706" y="587"/>
                    <a:pt x="753" y="631"/>
                    <a:pt x="810" y="631"/>
                  </a:cubicBezTo>
                  <a:cubicBezTo>
                    <a:pt x="823" y="631"/>
                    <a:pt x="835" y="628"/>
                    <a:pt x="846" y="624"/>
                  </a:cubicBezTo>
                  <a:cubicBezTo>
                    <a:pt x="928" y="822"/>
                    <a:pt x="928" y="822"/>
                    <a:pt x="928" y="822"/>
                  </a:cubicBezTo>
                  <a:cubicBezTo>
                    <a:pt x="933" y="819"/>
                    <a:pt x="939" y="817"/>
                    <a:pt x="944" y="815"/>
                  </a:cubicBezTo>
                  <a:cubicBezTo>
                    <a:pt x="863" y="617"/>
                    <a:pt x="863" y="617"/>
                    <a:pt x="863" y="617"/>
                  </a:cubicBezTo>
                  <a:cubicBezTo>
                    <a:pt x="896" y="599"/>
                    <a:pt x="919" y="563"/>
                    <a:pt x="919" y="521"/>
                  </a:cubicBezTo>
                  <a:cubicBezTo>
                    <a:pt x="919" y="491"/>
                    <a:pt x="907" y="464"/>
                    <a:pt x="887" y="444"/>
                  </a:cubicBezTo>
                  <a:cubicBezTo>
                    <a:pt x="996" y="287"/>
                    <a:pt x="996" y="287"/>
                    <a:pt x="996" y="287"/>
                  </a:cubicBezTo>
                  <a:cubicBezTo>
                    <a:pt x="1013" y="297"/>
                    <a:pt x="1033" y="303"/>
                    <a:pt x="1053" y="305"/>
                  </a:cubicBezTo>
                  <a:cubicBezTo>
                    <a:pt x="1053" y="792"/>
                    <a:pt x="1053" y="792"/>
                    <a:pt x="1053" y="792"/>
                  </a:cubicBezTo>
                  <a:cubicBezTo>
                    <a:pt x="1058" y="792"/>
                    <a:pt x="1063" y="792"/>
                    <a:pt x="1068" y="792"/>
                  </a:cubicBezTo>
                  <a:cubicBezTo>
                    <a:pt x="1073" y="792"/>
                    <a:pt x="1078" y="792"/>
                    <a:pt x="1083" y="792"/>
                  </a:cubicBezTo>
                  <a:cubicBezTo>
                    <a:pt x="1083" y="305"/>
                    <a:pt x="1083" y="305"/>
                    <a:pt x="1083" y="305"/>
                  </a:cubicBezTo>
                  <a:cubicBezTo>
                    <a:pt x="1112" y="302"/>
                    <a:pt x="1138" y="292"/>
                    <a:pt x="1159" y="276"/>
                  </a:cubicBezTo>
                  <a:cubicBezTo>
                    <a:pt x="1266" y="373"/>
                    <a:pt x="1266" y="373"/>
                    <a:pt x="1266" y="373"/>
                  </a:cubicBezTo>
                  <a:cubicBezTo>
                    <a:pt x="1258" y="388"/>
                    <a:pt x="1253" y="406"/>
                    <a:pt x="1253" y="424"/>
                  </a:cubicBezTo>
                  <a:cubicBezTo>
                    <a:pt x="1253" y="467"/>
                    <a:pt x="1278" y="504"/>
                    <a:pt x="1314" y="522"/>
                  </a:cubicBezTo>
                  <a:cubicBezTo>
                    <a:pt x="1193" y="815"/>
                    <a:pt x="1193" y="815"/>
                    <a:pt x="1193" y="815"/>
                  </a:cubicBezTo>
                  <a:cubicBezTo>
                    <a:pt x="1198" y="817"/>
                    <a:pt x="1204" y="819"/>
                    <a:pt x="1209" y="822"/>
                  </a:cubicBezTo>
                  <a:cubicBezTo>
                    <a:pt x="1331" y="529"/>
                    <a:pt x="1331" y="529"/>
                    <a:pt x="1331" y="529"/>
                  </a:cubicBezTo>
                  <a:cubicBezTo>
                    <a:pt x="1341" y="532"/>
                    <a:pt x="1351" y="533"/>
                    <a:pt x="1363" y="533"/>
                  </a:cubicBezTo>
                  <a:cubicBezTo>
                    <a:pt x="1409" y="533"/>
                    <a:pt x="1448" y="505"/>
                    <a:pt x="1464" y="464"/>
                  </a:cubicBezTo>
                  <a:cubicBezTo>
                    <a:pt x="1559" y="472"/>
                    <a:pt x="1559" y="472"/>
                    <a:pt x="1559" y="472"/>
                  </a:cubicBezTo>
                  <a:cubicBezTo>
                    <a:pt x="1558" y="477"/>
                    <a:pt x="1558" y="483"/>
                    <a:pt x="1558" y="488"/>
                  </a:cubicBezTo>
                  <a:cubicBezTo>
                    <a:pt x="1558" y="527"/>
                    <a:pt x="1572" y="562"/>
                    <a:pt x="1596" y="589"/>
                  </a:cubicBezTo>
                  <a:cubicBezTo>
                    <a:pt x="1302" y="883"/>
                    <a:pt x="1302" y="883"/>
                    <a:pt x="1302" y="883"/>
                  </a:cubicBezTo>
                  <a:cubicBezTo>
                    <a:pt x="1310" y="889"/>
                    <a:pt x="1317" y="897"/>
                    <a:pt x="1324" y="904"/>
                  </a:cubicBezTo>
                  <a:cubicBezTo>
                    <a:pt x="1618" y="610"/>
                    <a:pt x="1618" y="610"/>
                    <a:pt x="1618" y="610"/>
                  </a:cubicBezTo>
                  <a:cubicBezTo>
                    <a:pt x="1639" y="625"/>
                    <a:pt x="1664" y="636"/>
                    <a:pt x="1691" y="640"/>
                  </a:cubicBezTo>
                  <a:cubicBezTo>
                    <a:pt x="1678" y="771"/>
                    <a:pt x="1678" y="771"/>
                    <a:pt x="1678" y="771"/>
                  </a:cubicBezTo>
                  <a:cubicBezTo>
                    <a:pt x="1623" y="777"/>
                    <a:pt x="1581" y="823"/>
                    <a:pt x="1581" y="879"/>
                  </a:cubicBezTo>
                  <a:cubicBezTo>
                    <a:pt x="1581" y="891"/>
                    <a:pt x="1583" y="903"/>
                    <a:pt x="1586" y="914"/>
                  </a:cubicBezTo>
                  <a:cubicBezTo>
                    <a:pt x="1385" y="997"/>
                    <a:pt x="1385" y="997"/>
                    <a:pt x="1385" y="997"/>
                  </a:cubicBezTo>
                  <a:cubicBezTo>
                    <a:pt x="1387" y="1003"/>
                    <a:pt x="1390" y="1008"/>
                    <a:pt x="1392" y="1014"/>
                  </a:cubicBezTo>
                  <a:cubicBezTo>
                    <a:pt x="1593" y="930"/>
                    <a:pt x="1593" y="930"/>
                    <a:pt x="1593" y="930"/>
                  </a:cubicBezTo>
                  <a:cubicBezTo>
                    <a:pt x="1612" y="965"/>
                    <a:pt x="1648" y="989"/>
                    <a:pt x="1690" y="989"/>
                  </a:cubicBezTo>
                  <a:cubicBezTo>
                    <a:pt x="1719" y="989"/>
                    <a:pt x="1745" y="978"/>
                    <a:pt x="1764" y="960"/>
                  </a:cubicBezTo>
                  <a:cubicBezTo>
                    <a:pt x="1983" y="1078"/>
                    <a:pt x="1983" y="1078"/>
                    <a:pt x="1983" y="1078"/>
                  </a:cubicBezTo>
                  <a:cubicBezTo>
                    <a:pt x="1978" y="1092"/>
                    <a:pt x="1974" y="1107"/>
                    <a:pt x="1973" y="1123"/>
                  </a:cubicBezTo>
                  <a:cubicBezTo>
                    <a:pt x="1414" y="1123"/>
                    <a:pt x="1414" y="1123"/>
                    <a:pt x="1414" y="1123"/>
                  </a:cubicBezTo>
                  <a:cubicBezTo>
                    <a:pt x="1415" y="1128"/>
                    <a:pt x="1415" y="1133"/>
                    <a:pt x="1415" y="1138"/>
                  </a:cubicBezTo>
                  <a:cubicBezTo>
                    <a:pt x="1415" y="1143"/>
                    <a:pt x="1415" y="1148"/>
                    <a:pt x="1414" y="1153"/>
                  </a:cubicBezTo>
                  <a:cubicBezTo>
                    <a:pt x="1973" y="1153"/>
                    <a:pt x="1973" y="1153"/>
                    <a:pt x="1973" y="1153"/>
                  </a:cubicBezTo>
                  <a:cubicBezTo>
                    <a:pt x="1978" y="1193"/>
                    <a:pt x="1998" y="1229"/>
                    <a:pt x="2028" y="1253"/>
                  </a:cubicBezTo>
                  <a:lnTo>
                    <a:pt x="1940" y="1369"/>
                  </a:lnTo>
                  <a:close/>
                  <a:moveTo>
                    <a:pt x="1350" y="1031"/>
                  </a:moveTo>
                  <a:cubicBezTo>
                    <a:pt x="1348" y="1025"/>
                    <a:pt x="1345" y="1020"/>
                    <a:pt x="1343" y="1014"/>
                  </a:cubicBezTo>
                  <a:cubicBezTo>
                    <a:pt x="1330" y="985"/>
                    <a:pt x="1313" y="959"/>
                    <a:pt x="1292" y="936"/>
                  </a:cubicBezTo>
                  <a:cubicBezTo>
                    <a:pt x="1285" y="928"/>
                    <a:pt x="1278" y="921"/>
                    <a:pt x="1270" y="915"/>
                  </a:cubicBezTo>
                  <a:cubicBezTo>
                    <a:pt x="1247" y="894"/>
                    <a:pt x="1221" y="876"/>
                    <a:pt x="1192" y="863"/>
                  </a:cubicBezTo>
                  <a:cubicBezTo>
                    <a:pt x="1186" y="861"/>
                    <a:pt x="1181" y="858"/>
                    <a:pt x="1175" y="856"/>
                  </a:cubicBezTo>
                  <a:cubicBezTo>
                    <a:pt x="1147" y="845"/>
                    <a:pt x="1116" y="839"/>
                    <a:pt x="1083" y="837"/>
                  </a:cubicBezTo>
                  <a:cubicBezTo>
                    <a:pt x="1079" y="837"/>
                    <a:pt x="1073" y="837"/>
                    <a:pt x="1068" y="837"/>
                  </a:cubicBezTo>
                  <a:cubicBezTo>
                    <a:pt x="1063" y="837"/>
                    <a:pt x="1058" y="837"/>
                    <a:pt x="1053" y="837"/>
                  </a:cubicBezTo>
                  <a:cubicBezTo>
                    <a:pt x="1021" y="839"/>
                    <a:pt x="990" y="845"/>
                    <a:pt x="962" y="856"/>
                  </a:cubicBezTo>
                  <a:cubicBezTo>
                    <a:pt x="956" y="858"/>
                    <a:pt x="950" y="861"/>
                    <a:pt x="945" y="863"/>
                  </a:cubicBezTo>
                  <a:cubicBezTo>
                    <a:pt x="916" y="876"/>
                    <a:pt x="890" y="894"/>
                    <a:pt x="866" y="915"/>
                  </a:cubicBezTo>
                  <a:cubicBezTo>
                    <a:pt x="859" y="921"/>
                    <a:pt x="852" y="928"/>
                    <a:pt x="845" y="936"/>
                  </a:cubicBezTo>
                  <a:cubicBezTo>
                    <a:pt x="824" y="959"/>
                    <a:pt x="807" y="985"/>
                    <a:pt x="794" y="1014"/>
                  </a:cubicBezTo>
                  <a:cubicBezTo>
                    <a:pt x="791" y="1020"/>
                    <a:pt x="789" y="1025"/>
                    <a:pt x="787" y="1031"/>
                  </a:cubicBezTo>
                  <a:cubicBezTo>
                    <a:pt x="776" y="1060"/>
                    <a:pt x="769" y="1091"/>
                    <a:pt x="768" y="1123"/>
                  </a:cubicBezTo>
                  <a:cubicBezTo>
                    <a:pt x="767" y="1128"/>
                    <a:pt x="767" y="1133"/>
                    <a:pt x="767" y="1138"/>
                  </a:cubicBezTo>
                  <a:cubicBezTo>
                    <a:pt x="767" y="1143"/>
                    <a:pt x="767" y="1148"/>
                    <a:pt x="768" y="1153"/>
                  </a:cubicBezTo>
                  <a:cubicBezTo>
                    <a:pt x="769" y="1185"/>
                    <a:pt x="776" y="1216"/>
                    <a:pt x="787" y="1245"/>
                  </a:cubicBezTo>
                  <a:cubicBezTo>
                    <a:pt x="789" y="1250"/>
                    <a:pt x="791" y="1256"/>
                    <a:pt x="794" y="1261"/>
                  </a:cubicBezTo>
                  <a:cubicBezTo>
                    <a:pt x="807" y="1290"/>
                    <a:pt x="824" y="1317"/>
                    <a:pt x="845" y="1340"/>
                  </a:cubicBezTo>
                  <a:cubicBezTo>
                    <a:pt x="852" y="1347"/>
                    <a:pt x="859" y="1354"/>
                    <a:pt x="866" y="1361"/>
                  </a:cubicBezTo>
                  <a:cubicBezTo>
                    <a:pt x="890" y="1382"/>
                    <a:pt x="916" y="1399"/>
                    <a:pt x="945" y="1412"/>
                  </a:cubicBezTo>
                  <a:cubicBezTo>
                    <a:pt x="950" y="1415"/>
                    <a:pt x="956" y="1417"/>
                    <a:pt x="962" y="1419"/>
                  </a:cubicBezTo>
                  <a:cubicBezTo>
                    <a:pt x="990" y="1430"/>
                    <a:pt x="1021" y="1437"/>
                    <a:pt x="1053" y="1439"/>
                  </a:cubicBezTo>
                  <a:cubicBezTo>
                    <a:pt x="1058" y="1439"/>
                    <a:pt x="1063" y="1439"/>
                    <a:pt x="1068" y="1439"/>
                  </a:cubicBezTo>
                  <a:cubicBezTo>
                    <a:pt x="1073" y="1439"/>
                    <a:pt x="1079" y="1439"/>
                    <a:pt x="1083" y="1439"/>
                  </a:cubicBezTo>
                  <a:cubicBezTo>
                    <a:pt x="1116" y="1437"/>
                    <a:pt x="1147" y="1430"/>
                    <a:pt x="1175" y="1419"/>
                  </a:cubicBezTo>
                  <a:cubicBezTo>
                    <a:pt x="1181" y="1417"/>
                    <a:pt x="1186" y="1415"/>
                    <a:pt x="1192" y="1412"/>
                  </a:cubicBezTo>
                  <a:cubicBezTo>
                    <a:pt x="1221" y="1399"/>
                    <a:pt x="1247" y="1382"/>
                    <a:pt x="1270" y="1361"/>
                  </a:cubicBezTo>
                  <a:cubicBezTo>
                    <a:pt x="1278" y="1354"/>
                    <a:pt x="1285" y="1347"/>
                    <a:pt x="1292" y="1340"/>
                  </a:cubicBezTo>
                  <a:cubicBezTo>
                    <a:pt x="1313" y="1317"/>
                    <a:pt x="1330" y="1290"/>
                    <a:pt x="1343" y="1261"/>
                  </a:cubicBezTo>
                  <a:cubicBezTo>
                    <a:pt x="1345" y="1256"/>
                    <a:pt x="1348" y="1250"/>
                    <a:pt x="1350" y="1245"/>
                  </a:cubicBezTo>
                  <a:cubicBezTo>
                    <a:pt x="1361" y="1216"/>
                    <a:pt x="1368" y="1185"/>
                    <a:pt x="1369" y="1153"/>
                  </a:cubicBezTo>
                  <a:cubicBezTo>
                    <a:pt x="1369" y="1148"/>
                    <a:pt x="1370" y="1143"/>
                    <a:pt x="1370" y="1138"/>
                  </a:cubicBezTo>
                  <a:cubicBezTo>
                    <a:pt x="1370" y="1133"/>
                    <a:pt x="1369" y="1128"/>
                    <a:pt x="1369" y="1123"/>
                  </a:cubicBezTo>
                  <a:cubicBezTo>
                    <a:pt x="1368" y="1091"/>
                    <a:pt x="1361" y="1060"/>
                    <a:pt x="1350" y="1031"/>
                  </a:cubicBezTo>
                  <a:close/>
                </a:path>
              </a:pathLst>
            </a:custGeom>
            <a:solidFill>
              <a:srgbClr val="FFFFFF"/>
            </a:solidFill>
            <a:ln>
              <a:noFill/>
            </a:ln>
          </p:spPr>
          <p:txBody>
            <a:bodyPr vert="horz" wrap="square" lIns="77413" tIns="38707" rIns="77413" bIns="38707" numCol="1" anchor="t" anchorCtr="0" compatLnSpc="1">
              <a:prstTxWarp prst="textNoShape">
                <a:avLst/>
              </a:prstTxWarp>
            </a:bodyPr>
            <a:lstStyle/>
            <a:p>
              <a:pPr defTabSz="910314"/>
              <a:endParaRPr lang="en-US" sz="1411">
                <a:solidFill>
                  <a:prstClr val="black"/>
                </a:solidFill>
                <a:latin typeface="微软雅黑" pitchFamily="34" charset="-122"/>
                <a:ea typeface="微软雅黑" pitchFamily="34" charset="-122"/>
              </a:endParaRPr>
            </a:p>
          </p:txBody>
        </p:sp>
      </p:grpSp>
      <p:pic>
        <p:nvPicPr>
          <p:cNvPr id="79" name="Picture 2"/>
          <p:cNvPicPr>
            <a:picLocks noChangeAspect="1" noChangeArrowheads="1"/>
          </p:cNvPicPr>
          <p:nvPr/>
        </p:nvPicPr>
        <p:blipFill rotWithShape="1">
          <a:blip r:embed="rId9">
            <a:extLst>
              <a:ext uri="{28A0092B-C50C-407E-A947-70E740481C1C}">
                <a14:useLocalDpi xmlns:a14="http://schemas.microsoft.com/office/drawing/2010/main" val="0"/>
              </a:ext>
            </a:extLst>
          </a:blip>
          <a:srcRect t="13971" b="3754"/>
          <a:stretch/>
        </p:blipFill>
        <p:spPr bwMode="auto">
          <a:xfrm>
            <a:off x="1049662" y="957032"/>
            <a:ext cx="3495316" cy="34326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11132788"/>
      </p:ext>
    </p:extLst>
  </p:cSld>
  <p:clrMapOvr>
    <a:masterClrMapping/>
  </p:clrMapOvr>
  <p:transition spd="med" advClick="0" advTm="4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fade">
                                      <p:cBhvr>
                                        <p:cTn id="7" dur="500"/>
                                        <p:tgtEl>
                                          <p:spTgt spid="79"/>
                                        </p:tgtEl>
                                      </p:cBhvr>
                                    </p:animEffect>
                                    <p:anim calcmode="lin" valueType="num">
                                      <p:cBhvr>
                                        <p:cTn id="8" dur="500" fill="hold"/>
                                        <p:tgtEl>
                                          <p:spTgt spid="79"/>
                                        </p:tgtEl>
                                        <p:attrNameLst>
                                          <p:attrName>ppt_x</p:attrName>
                                        </p:attrNameLst>
                                      </p:cBhvr>
                                      <p:tavLst>
                                        <p:tav tm="0">
                                          <p:val>
                                            <p:strVal val="#ppt_x"/>
                                          </p:val>
                                        </p:tav>
                                        <p:tav tm="100000">
                                          <p:val>
                                            <p:strVal val="#ppt_x"/>
                                          </p:val>
                                        </p:tav>
                                      </p:tavLst>
                                    </p:anim>
                                    <p:anim calcmode="lin" valueType="num">
                                      <p:cBhvr>
                                        <p:cTn id="9" dur="500" fill="hold"/>
                                        <p:tgtEl>
                                          <p:spTgt spid="79"/>
                                        </p:tgtEl>
                                        <p:attrNameLst>
                                          <p:attrName>ppt_y</p:attrName>
                                        </p:attrNameLst>
                                      </p:cBhvr>
                                      <p:tavLst>
                                        <p:tav tm="0">
                                          <p:val>
                                            <p:strVal val="#ppt_y+.1"/>
                                          </p:val>
                                        </p:tav>
                                        <p:tav tm="100000">
                                          <p:val>
                                            <p:strVal val="#ppt_y"/>
                                          </p:val>
                                        </p:tav>
                                      </p:tavLst>
                                    </p:anim>
                                  </p:childTnLst>
                                </p:cTn>
                              </p:par>
                              <p:par>
                                <p:cTn id="10" presetID="2" presetClass="entr" presetSubtype="2" decel="100000" fill="hold" nodeType="withEffect">
                                  <p:stCondLst>
                                    <p:cond delay="0"/>
                                  </p:stCondLst>
                                  <p:childTnLst>
                                    <p:set>
                                      <p:cBhvr>
                                        <p:cTn id="11" dur="1" fill="hold">
                                          <p:stCondLst>
                                            <p:cond delay="0"/>
                                          </p:stCondLst>
                                        </p:cTn>
                                        <p:tgtEl>
                                          <p:spTgt spid="67"/>
                                        </p:tgtEl>
                                        <p:attrNameLst>
                                          <p:attrName>style.visibility</p:attrName>
                                        </p:attrNameLst>
                                      </p:cBhvr>
                                      <p:to>
                                        <p:strVal val="visible"/>
                                      </p:to>
                                    </p:set>
                                    <p:anim calcmode="lin" valueType="num">
                                      <p:cBhvr additive="base">
                                        <p:cTn id="12" dur="1000" fill="hold"/>
                                        <p:tgtEl>
                                          <p:spTgt spid="67"/>
                                        </p:tgtEl>
                                        <p:attrNameLst>
                                          <p:attrName>ppt_x</p:attrName>
                                        </p:attrNameLst>
                                      </p:cBhvr>
                                      <p:tavLst>
                                        <p:tav tm="0">
                                          <p:val>
                                            <p:strVal val="1+#ppt_w/2"/>
                                          </p:val>
                                        </p:tav>
                                        <p:tav tm="100000">
                                          <p:val>
                                            <p:strVal val="#ppt_x"/>
                                          </p:val>
                                        </p:tav>
                                      </p:tavLst>
                                    </p:anim>
                                    <p:anim calcmode="lin" valueType="num">
                                      <p:cBhvr additive="base">
                                        <p:cTn id="13" dur="1000" fill="hold"/>
                                        <p:tgtEl>
                                          <p:spTgt spid="67"/>
                                        </p:tgtEl>
                                        <p:attrNameLst>
                                          <p:attrName>ppt_y</p:attrName>
                                        </p:attrNameLst>
                                      </p:cBhvr>
                                      <p:tavLst>
                                        <p:tav tm="0">
                                          <p:val>
                                            <p:strVal val="#ppt_y"/>
                                          </p:val>
                                        </p:tav>
                                        <p:tav tm="100000">
                                          <p:val>
                                            <p:strVal val="#ppt_y"/>
                                          </p:val>
                                        </p:tav>
                                      </p:tavLst>
                                    </p:anim>
                                  </p:childTnLst>
                                </p:cTn>
                              </p:par>
                              <p:par>
                                <p:cTn id="14" presetID="2" presetClass="entr" presetSubtype="2" decel="100000" fill="hold" nodeType="withEffect">
                                  <p:stCondLst>
                                    <p:cond delay="200"/>
                                  </p:stCondLst>
                                  <p:childTnLst>
                                    <p:set>
                                      <p:cBhvr>
                                        <p:cTn id="15" dur="1" fill="hold">
                                          <p:stCondLst>
                                            <p:cond delay="0"/>
                                          </p:stCondLst>
                                        </p:cTn>
                                        <p:tgtEl>
                                          <p:spTgt spid="70"/>
                                        </p:tgtEl>
                                        <p:attrNameLst>
                                          <p:attrName>style.visibility</p:attrName>
                                        </p:attrNameLst>
                                      </p:cBhvr>
                                      <p:to>
                                        <p:strVal val="visible"/>
                                      </p:to>
                                    </p:set>
                                    <p:anim calcmode="lin" valueType="num">
                                      <p:cBhvr additive="base">
                                        <p:cTn id="16" dur="1000" fill="hold"/>
                                        <p:tgtEl>
                                          <p:spTgt spid="70"/>
                                        </p:tgtEl>
                                        <p:attrNameLst>
                                          <p:attrName>ppt_x</p:attrName>
                                        </p:attrNameLst>
                                      </p:cBhvr>
                                      <p:tavLst>
                                        <p:tav tm="0">
                                          <p:val>
                                            <p:strVal val="1+#ppt_w/2"/>
                                          </p:val>
                                        </p:tav>
                                        <p:tav tm="100000">
                                          <p:val>
                                            <p:strVal val="#ppt_x"/>
                                          </p:val>
                                        </p:tav>
                                      </p:tavLst>
                                    </p:anim>
                                    <p:anim calcmode="lin" valueType="num">
                                      <p:cBhvr additive="base">
                                        <p:cTn id="17" dur="1000" fill="hold"/>
                                        <p:tgtEl>
                                          <p:spTgt spid="70"/>
                                        </p:tgtEl>
                                        <p:attrNameLst>
                                          <p:attrName>ppt_y</p:attrName>
                                        </p:attrNameLst>
                                      </p:cBhvr>
                                      <p:tavLst>
                                        <p:tav tm="0">
                                          <p:val>
                                            <p:strVal val="#ppt_y"/>
                                          </p:val>
                                        </p:tav>
                                        <p:tav tm="100000">
                                          <p:val>
                                            <p:strVal val="#ppt_y"/>
                                          </p:val>
                                        </p:tav>
                                      </p:tavLst>
                                    </p:anim>
                                  </p:childTnLst>
                                </p:cTn>
                              </p:par>
                              <p:par>
                                <p:cTn id="18" presetID="2" presetClass="entr" presetSubtype="2" decel="100000" fill="hold" nodeType="withEffect">
                                  <p:stCondLst>
                                    <p:cond delay="400"/>
                                  </p:stCondLst>
                                  <p:childTnLst>
                                    <p:set>
                                      <p:cBhvr>
                                        <p:cTn id="19" dur="1" fill="hold">
                                          <p:stCondLst>
                                            <p:cond delay="0"/>
                                          </p:stCondLst>
                                        </p:cTn>
                                        <p:tgtEl>
                                          <p:spTgt spid="76"/>
                                        </p:tgtEl>
                                        <p:attrNameLst>
                                          <p:attrName>style.visibility</p:attrName>
                                        </p:attrNameLst>
                                      </p:cBhvr>
                                      <p:to>
                                        <p:strVal val="visible"/>
                                      </p:to>
                                    </p:set>
                                    <p:anim calcmode="lin" valueType="num">
                                      <p:cBhvr additive="base">
                                        <p:cTn id="20" dur="1000" fill="hold"/>
                                        <p:tgtEl>
                                          <p:spTgt spid="76"/>
                                        </p:tgtEl>
                                        <p:attrNameLst>
                                          <p:attrName>ppt_x</p:attrName>
                                        </p:attrNameLst>
                                      </p:cBhvr>
                                      <p:tavLst>
                                        <p:tav tm="0">
                                          <p:val>
                                            <p:strVal val="1+#ppt_w/2"/>
                                          </p:val>
                                        </p:tav>
                                        <p:tav tm="100000">
                                          <p:val>
                                            <p:strVal val="#ppt_x"/>
                                          </p:val>
                                        </p:tav>
                                      </p:tavLst>
                                    </p:anim>
                                    <p:anim calcmode="lin" valueType="num">
                                      <p:cBhvr additive="base">
                                        <p:cTn id="21" dur="1000" fill="hold"/>
                                        <p:tgtEl>
                                          <p:spTgt spid="76"/>
                                        </p:tgtEl>
                                        <p:attrNameLst>
                                          <p:attrName>ppt_y</p:attrName>
                                        </p:attrNameLst>
                                      </p:cBhvr>
                                      <p:tavLst>
                                        <p:tav tm="0">
                                          <p:val>
                                            <p:strVal val="#ppt_y"/>
                                          </p:val>
                                        </p:tav>
                                        <p:tav tm="100000">
                                          <p:val>
                                            <p:strVal val="#ppt_y"/>
                                          </p:val>
                                        </p:tav>
                                      </p:tavLst>
                                    </p:anim>
                                  </p:childTnLst>
                                </p:cTn>
                              </p:par>
                              <p:par>
                                <p:cTn id="22" presetID="2" presetClass="entr" presetSubtype="2" decel="100000" fill="hold" nodeType="withEffect">
                                  <p:stCondLst>
                                    <p:cond delay="600"/>
                                  </p:stCondLst>
                                  <p:childTnLst>
                                    <p:set>
                                      <p:cBhvr>
                                        <p:cTn id="23" dur="1" fill="hold">
                                          <p:stCondLst>
                                            <p:cond delay="0"/>
                                          </p:stCondLst>
                                        </p:cTn>
                                        <p:tgtEl>
                                          <p:spTgt spid="73"/>
                                        </p:tgtEl>
                                        <p:attrNameLst>
                                          <p:attrName>style.visibility</p:attrName>
                                        </p:attrNameLst>
                                      </p:cBhvr>
                                      <p:to>
                                        <p:strVal val="visible"/>
                                      </p:to>
                                    </p:set>
                                    <p:anim calcmode="lin" valueType="num">
                                      <p:cBhvr additive="base">
                                        <p:cTn id="24" dur="1000" fill="hold"/>
                                        <p:tgtEl>
                                          <p:spTgt spid="73"/>
                                        </p:tgtEl>
                                        <p:attrNameLst>
                                          <p:attrName>ppt_x</p:attrName>
                                        </p:attrNameLst>
                                      </p:cBhvr>
                                      <p:tavLst>
                                        <p:tav tm="0">
                                          <p:val>
                                            <p:strVal val="1+#ppt_w/2"/>
                                          </p:val>
                                        </p:tav>
                                        <p:tav tm="100000">
                                          <p:val>
                                            <p:strVal val="#ppt_x"/>
                                          </p:val>
                                        </p:tav>
                                      </p:tavLst>
                                    </p:anim>
                                    <p:anim calcmode="lin" valueType="num">
                                      <p:cBhvr additive="base">
                                        <p:cTn id="25" dur="1000" fill="hold"/>
                                        <p:tgtEl>
                                          <p:spTgt spid="7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组合 31"/>
          <p:cNvGrpSpPr/>
          <p:nvPr/>
        </p:nvGrpSpPr>
        <p:grpSpPr>
          <a:xfrm>
            <a:off x="4962409" y="2639478"/>
            <a:ext cx="1693199" cy="1459655"/>
            <a:chOff x="2469011" y="1147395"/>
            <a:chExt cx="1800200" cy="1551897"/>
          </a:xfrm>
        </p:grpSpPr>
        <p:sp>
          <p:nvSpPr>
            <p:cNvPr id="33" name="六边形 32"/>
            <p:cNvSpPr/>
            <p:nvPr/>
          </p:nvSpPr>
          <p:spPr>
            <a:xfrm>
              <a:off x="2469011" y="1147395"/>
              <a:ext cx="1800200" cy="1551897"/>
            </a:xfrm>
            <a:prstGeom prst="hexagon">
              <a:avLst/>
            </a:prstGeom>
            <a:solidFill>
              <a:schemeClr val="bg1"/>
            </a:solidFill>
            <a:ln>
              <a:noFill/>
            </a:ln>
            <a:effectLst>
              <a:outerShdw blurRad="1524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70"/>
            </a:p>
          </p:txBody>
        </p:sp>
        <p:pic>
          <p:nvPicPr>
            <p:cNvPr id="3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569012" y="1231901"/>
              <a:ext cx="1600197" cy="1382886"/>
            </a:xfrm>
            <a:prstGeom prst="rect">
              <a:avLst/>
            </a:prstGeom>
            <a:noFill/>
            <a:effectLst>
              <a:innerShdw blurRad="50800" dir="13500000">
                <a:prstClr val="black">
                  <a:alpha val="50000"/>
                </a:prstClr>
              </a:innerShdw>
            </a:effectLst>
            <a:extLst>
              <a:ext uri="{909E8E84-426E-40DD-AFC4-6F175D3DCCD1}">
                <a14:hiddenFill xmlns:a14="http://schemas.microsoft.com/office/drawing/2010/main">
                  <a:solidFill>
                    <a:srgbClr val="FFFFFF"/>
                  </a:solidFill>
                </a14:hiddenFill>
              </a:ext>
            </a:extLst>
          </p:spPr>
        </p:pic>
      </p:grpSp>
      <p:grpSp>
        <p:nvGrpSpPr>
          <p:cNvPr id="35" name="组合 34"/>
          <p:cNvGrpSpPr/>
          <p:nvPr/>
        </p:nvGrpSpPr>
        <p:grpSpPr>
          <a:xfrm>
            <a:off x="2177931" y="1111113"/>
            <a:ext cx="1693199" cy="1459655"/>
            <a:chOff x="2469011" y="1147395"/>
            <a:chExt cx="1800200" cy="1551897"/>
          </a:xfrm>
        </p:grpSpPr>
        <p:sp>
          <p:nvSpPr>
            <p:cNvPr id="36" name="六边形 35"/>
            <p:cNvSpPr/>
            <p:nvPr/>
          </p:nvSpPr>
          <p:spPr>
            <a:xfrm>
              <a:off x="2469011" y="1147395"/>
              <a:ext cx="1800200" cy="1551897"/>
            </a:xfrm>
            <a:prstGeom prst="hexagon">
              <a:avLst/>
            </a:prstGeom>
            <a:solidFill>
              <a:schemeClr val="bg1"/>
            </a:solidFill>
            <a:ln>
              <a:noFill/>
            </a:ln>
            <a:effectLst>
              <a:outerShdw blurRad="1524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70"/>
            </a:p>
          </p:txBody>
        </p:sp>
        <p:pic>
          <p:nvPicPr>
            <p:cNvPr id="37"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569012" y="1231901"/>
              <a:ext cx="1600197" cy="1382886"/>
            </a:xfrm>
            <a:prstGeom prst="rect">
              <a:avLst/>
            </a:prstGeom>
            <a:noFill/>
            <a:effectLst>
              <a:innerShdw blurRad="50800" dir="13500000">
                <a:prstClr val="black">
                  <a:alpha val="50000"/>
                </a:prstClr>
              </a:innerShdw>
            </a:effectLst>
            <a:extLst>
              <a:ext uri="{909E8E84-426E-40DD-AFC4-6F175D3DCCD1}">
                <a14:hiddenFill xmlns:a14="http://schemas.microsoft.com/office/drawing/2010/main">
                  <a:solidFill>
                    <a:srgbClr val="FFFFFF"/>
                  </a:solidFill>
                </a14:hiddenFill>
              </a:ext>
            </a:extLst>
          </p:spPr>
        </p:pic>
      </p:grpSp>
      <p:grpSp>
        <p:nvGrpSpPr>
          <p:cNvPr id="38" name="组合 37"/>
          <p:cNvGrpSpPr/>
          <p:nvPr/>
        </p:nvGrpSpPr>
        <p:grpSpPr>
          <a:xfrm>
            <a:off x="779234" y="1849321"/>
            <a:ext cx="1693199" cy="1459655"/>
            <a:chOff x="828477" y="1932254"/>
            <a:chExt cx="1800200" cy="1551897"/>
          </a:xfrm>
        </p:grpSpPr>
        <p:grpSp>
          <p:nvGrpSpPr>
            <p:cNvPr id="39" name="组合 38"/>
            <p:cNvGrpSpPr/>
            <p:nvPr/>
          </p:nvGrpSpPr>
          <p:grpSpPr>
            <a:xfrm>
              <a:off x="828477" y="1932254"/>
              <a:ext cx="1800200" cy="1551897"/>
              <a:chOff x="985377" y="1960081"/>
              <a:chExt cx="1800200" cy="1551897"/>
            </a:xfrm>
          </p:grpSpPr>
          <p:sp>
            <p:nvSpPr>
              <p:cNvPr id="41" name="六边形 40"/>
              <p:cNvSpPr/>
              <p:nvPr/>
            </p:nvSpPr>
            <p:spPr>
              <a:xfrm>
                <a:off x="985377" y="1960081"/>
                <a:ext cx="1800200" cy="1551897"/>
              </a:xfrm>
              <a:prstGeom prst="hexagon">
                <a:avLst/>
              </a:prstGeom>
              <a:solidFill>
                <a:schemeClr val="bg1"/>
              </a:solidFill>
              <a:ln>
                <a:noFill/>
              </a:ln>
              <a:effectLst>
                <a:outerShdw blurRad="1524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70"/>
              </a:p>
            </p:txBody>
          </p:sp>
          <p:sp>
            <p:nvSpPr>
              <p:cNvPr id="42" name="六边形 41"/>
              <p:cNvSpPr/>
              <p:nvPr/>
            </p:nvSpPr>
            <p:spPr>
              <a:xfrm>
                <a:off x="1081631" y="2043058"/>
                <a:ext cx="1607692" cy="1385942"/>
              </a:xfrm>
              <a:prstGeom prst="hexagon">
                <a:avLst/>
              </a:prstGeom>
              <a:solidFill>
                <a:schemeClr val="accent4"/>
              </a:solidFill>
              <a:ln>
                <a:noFill/>
              </a:ln>
              <a:effectLst>
                <a:innerShdw blurRad="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70"/>
              </a:p>
            </p:txBody>
          </p:sp>
        </p:grpSp>
        <p:sp>
          <p:nvSpPr>
            <p:cNvPr id="40" name="TextBox 39"/>
            <p:cNvSpPr txBox="1"/>
            <p:nvPr/>
          </p:nvSpPr>
          <p:spPr>
            <a:xfrm flipH="1">
              <a:off x="1225322" y="2301388"/>
              <a:ext cx="1043315" cy="836745"/>
            </a:xfrm>
            <a:prstGeom prst="rect">
              <a:avLst/>
            </a:prstGeom>
            <a:noFill/>
          </p:spPr>
          <p:txBody>
            <a:bodyPr wrap="square" rtlCol="0">
              <a:spAutoFit/>
            </a:bodyPr>
            <a:lstStyle>
              <a:defPPr>
                <a:defRPr lang="en-US"/>
              </a:defPPr>
              <a:lvl1pPr marR="0" lvl="0" indent="0" algn="ctr" fontAlgn="auto">
                <a:lnSpc>
                  <a:spcPct val="80000"/>
                </a:lnSpc>
                <a:spcBef>
                  <a:spcPts val="0"/>
                </a:spcBef>
                <a:spcAft>
                  <a:spcPts val="0"/>
                </a:spcAft>
                <a:buClrTx/>
                <a:buSzTx/>
                <a:buFontTx/>
                <a:buNone/>
                <a:tabLst/>
                <a:defRPr kumimoji="0" sz="2800" b="0" i="0" u="none" strike="noStrike" kern="0" cap="none" spc="0" normalizeH="0" baseline="0">
                  <a:ln w="18415" cmpd="sng">
                    <a:noFill/>
                    <a:prstDash val="solid"/>
                  </a:ln>
                  <a:solidFill>
                    <a:schemeClr val="bg1"/>
                  </a:solidFill>
                  <a:effectLst>
                    <a:outerShdw blurRad="63500" sx="102000" sy="102000" algn="ctr" rotWithShape="0">
                      <a:prstClr val="black">
                        <a:alpha val="40000"/>
                      </a:prstClr>
                    </a:outerShdw>
                  </a:effectLst>
                  <a:uLnTx/>
                  <a:uFillTx/>
                  <a:latin typeface="Arial Rounded MT Bold" pitchFamily="34" charset="0"/>
                  <a:ea typeface="微软雅黑" pitchFamily="34" charset="-122"/>
                  <a:cs typeface="Times New Roman" pitchFamily="18" charset="0"/>
                </a:defRPr>
              </a:lvl1pPr>
            </a:lstStyle>
            <a:p>
              <a:pPr>
                <a:lnSpc>
                  <a:spcPct val="100000"/>
                </a:lnSpc>
                <a:defRPr/>
              </a:pPr>
              <a:r>
                <a:rPr lang="zh-CN" altLang="en-US" sz="2257" b="1" dirty="0">
                  <a:ln>
                    <a:noFill/>
                  </a:ln>
                  <a:effectLst/>
                </a:rPr>
                <a:t>添加</a:t>
              </a:r>
              <a:endParaRPr lang="en-US" altLang="zh-CN" sz="2257" b="1" dirty="0">
                <a:ln>
                  <a:noFill/>
                </a:ln>
                <a:effectLst/>
              </a:endParaRPr>
            </a:p>
            <a:p>
              <a:pPr>
                <a:lnSpc>
                  <a:spcPct val="100000"/>
                </a:lnSpc>
                <a:defRPr/>
              </a:pPr>
              <a:r>
                <a:rPr lang="zh-CN" altLang="en-US" sz="2257" b="1" dirty="0">
                  <a:ln>
                    <a:noFill/>
                  </a:ln>
                  <a:effectLst/>
                </a:rPr>
                <a:t>文本</a:t>
              </a:r>
            </a:p>
          </p:txBody>
        </p:sp>
      </p:grpSp>
      <p:grpSp>
        <p:nvGrpSpPr>
          <p:cNvPr id="73" name="组合 72"/>
          <p:cNvGrpSpPr/>
          <p:nvPr/>
        </p:nvGrpSpPr>
        <p:grpSpPr>
          <a:xfrm>
            <a:off x="3568574" y="1875494"/>
            <a:ext cx="1693199" cy="1459655"/>
            <a:chOff x="3794088" y="1960081"/>
            <a:chExt cx="1800200" cy="1551897"/>
          </a:xfrm>
        </p:grpSpPr>
        <p:grpSp>
          <p:nvGrpSpPr>
            <p:cNvPr id="74" name="组合 73"/>
            <p:cNvGrpSpPr/>
            <p:nvPr/>
          </p:nvGrpSpPr>
          <p:grpSpPr>
            <a:xfrm>
              <a:off x="3794088" y="1960081"/>
              <a:ext cx="1800200" cy="1551897"/>
              <a:chOff x="985377" y="1960081"/>
              <a:chExt cx="1800200" cy="1551897"/>
            </a:xfrm>
          </p:grpSpPr>
          <p:sp>
            <p:nvSpPr>
              <p:cNvPr id="76" name="六边形 75"/>
              <p:cNvSpPr/>
              <p:nvPr/>
            </p:nvSpPr>
            <p:spPr>
              <a:xfrm>
                <a:off x="985377" y="1960081"/>
                <a:ext cx="1800200" cy="1551897"/>
              </a:xfrm>
              <a:prstGeom prst="hexagon">
                <a:avLst/>
              </a:prstGeom>
              <a:solidFill>
                <a:schemeClr val="bg1"/>
              </a:solidFill>
              <a:ln>
                <a:noFill/>
              </a:ln>
              <a:effectLst>
                <a:outerShdw blurRad="1524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70"/>
              </a:p>
            </p:txBody>
          </p:sp>
          <p:sp>
            <p:nvSpPr>
              <p:cNvPr id="77" name="六边形 76"/>
              <p:cNvSpPr/>
              <p:nvPr/>
            </p:nvSpPr>
            <p:spPr>
              <a:xfrm>
                <a:off x="1081631" y="2043058"/>
                <a:ext cx="1607692" cy="1385942"/>
              </a:xfrm>
              <a:prstGeom prst="hexagon">
                <a:avLst/>
              </a:prstGeom>
              <a:solidFill>
                <a:schemeClr val="bg2"/>
              </a:solidFill>
              <a:ln>
                <a:noFill/>
              </a:ln>
              <a:effectLst>
                <a:innerShdw blurRad="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70"/>
              </a:p>
            </p:txBody>
          </p:sp>
        </p:grpSp>
        <p:sp>
          <p:nvSpPr>
            <p:cNvPr id="75" name="TextBox 74"/>
            <p:cNvSpPr txBox="1"/>
            <p:nvPr/>
          </p:nvSpPr>
          <p:spPr>
            <a:xfrm flipH="1">
              <a:off x="4172530" y="2301388"/>
              <a:ext cx="1043315" cy="836745"/>
            </a:xfrm>
            <a:prstGeom prst="rect">
              <a:avLst/>
            </a:prstGeom>
            <a:noFill/>
          </p:spPr>
          <p:txBody>
            <a:bodyPr wrap="square" rtlCol="0">
              <a:spAutoFit/>
            </a:bodyPr>
            <a:lstStyle>
              <a:defPPr>
                <a:defRPr lang="en-US"/>
              </a:defPPr>
              <a:lvl1pPr marR="0" lvl="0" indent="0" algn="ctr" fontAlgn="auto">
                <a:lnSpc>
                  <a:spcPct val="80000"/>
                </a:lnSpc>
                <a:spcBef>
                  <a:spcPts val="0"/>
                </a:spcBef>
                <a:spcAft>
                  <a:spcPts val="0"/>
                </a:spcAft>
                <a:buClrTx/>
                <a:buSzTx/>
                <a:buFontTx/>
                <a:buNone/>
                <a:tabLst/>
                <a:defRPr kumimoji="0" sz="2800" b="0" i="0" u="none" strike="noStrike" kern="0" cap="none" spc="0" normalizeH="0" baseline="0">
                  <a:ln w="18415" cmpd="sng">
                    <a:noFill/>
                    <a:prstDash val="solid"/>
                  </a:ln>
                  <a:solidFill>
                    <a:schemeClr val="bg1"/>
                  </a:solidFill>
                  <a:effectLst>
                    <a:outerShdw blurRad="63500" sx="102000" sy="102000" algn="ctr" rotWithShape="0">
                      <a:prstClr val="black">
                        <a:alpha val="40000"/>
                      </a:prstClr>
                    </a:outerShdw>
                  </a:effectLst>
                  <a:uLnTx/>
                  <a:uFillTx/>
                  <a:latin typeface="Arial Rounded MT Bold" pitchFamily="34" charset="0"/>
                  <a:ea typeface="微软雅黑" pitchFamily="34" charset="-122"/>
                  <a:cs typeface="Times New Roman" pitchFamily="18" charset="0"/>
                </a:defRPr>
              </a:lvl1pPr>
            </a:lstStyle>
            <a:p>
              <a:pPr>
                <a:lnSpc>
                  <a:spcPct val="100000"/>
                </a:lnSpc>
                <a:defRPr/>
              </a:pPr>
              <a:r>
                <a:rPr lang="zh-CN" altLang="en-US" sz="2257" b="1" dirty="0">
                  <a:ln>
                    <a:noFill/>
                  </a:ln>
                  <a:effectLst/>
                </a:rPr>
                <a:t>添加</a:t>
              </a:r>
              <a:endParaRPr lang="en-US" altLang="zh-CN" sz="2257" b="1" dirty="0">
                <a:ln>
                  <a:noFill/>
                </a:ln>
                <a:effectLst/>
              </a:endParaRPr>
            </a:p>
            <a:p>
              <a:pPr>
                <a:lnSpc>
                  <a:spcPct val="100000"/>
                </a:lnSpc>
                <a:defRPr/>
              </a:pPr>
              <a:r>
                <a:rPr lang="zh-CN" altLang="en-US" sz="2257" b="1" dirty="0">
                  <a:ln>
                    <a:noFill/>
                  </a:ln>
                  <a:effectLst/>
                </a:rPr>
                <a:t>文本</a:t>
              </a:r>
            </a:p>
          </p:txBody>
        </p:sp>
      </p:grpSp>
      <p:grpSp>
        <p:nvGrpSpPr>
          <p:cNvPr id="78" name="组合 77"/>
          <p:cNvGrpSpPr/>
          <p:nvPr/>
        </p:nvGrpSpPr>
        <p:grpSpPr>
          <a:xfrm>
            <a:off x="6365732" y="1875493"/>
            <a:ext cx="1693199" cy="1459655"/>
            <a:chOff x="6768011" y="1960080"/>
            <a:chExt cx="1800200" cy="1551897"/>
          </a:xfrm>
        </p:grpSpPr>
        <p:grpSp>
          <p:nvGrpSpPr>
            <p:cNvPr id="79" name="组合 78"/>
            <p:cNvGrpSpPr/>
            <p:nvPr/>
          </p:nvGrpSpPr>
          <p:grpSpPr>
            <a:xfrm>
              <a:off x="6768011" y="1960080"/>
              <a:ext cx="1800200" cy="1551897"/>
              <a:chOff x="985377" y="1960081"/>
              <a:chExt cx="1800200" cy="1551897"/>
            </a:xfrm>
          </p:grpSpPr>
          <p:sp>
            <p:nvSpPr>
              <p:cNvPr id="81" name="六边形 80"/>
              <p:cNvSpPr/>
              <p:nvPr/>
            </p:nvSpPr>
            <p:spPr>
              <a:xfrm>
                <a:off x="985377" y="1960081"/>
                <a:ext cx="1800200" cy="1551897"/>
              </a:xfrm>
              <a:prstGeom prst="hexagon">
                <a:avLst/>
              </a:prstGeom>
              <a:solidFill>
                <a:schemeClr val="bg1"/>
              </a:solidFill>
              <a:ln>
                <a:noFill/>
              </a:ln>
              <a:effectLst>
                <a:outerShdw blurRad="1524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70"/>
              </a:p>
            </p:txBody>
          </p:sp>
          <p:sp>
            <p:nvSpPr>
              <p:cNvPr id="82" name="六边形 81"/>
              <p:cNvSpPr/>
              <p:nvPr/>
            </p:nvSpPr>
            <p:spPr>
              <a:xfrm>
                <a:off x="1081631" y="2043058"/>
                <a:ext cx="1607692" cy="1385942"/>
              </a:xfrm>
              <a:prstGeom prst="hexagon">
                <a:avLst/>
              </a:prstGeom>
              <a:solidFill>
                <a:srgbClr val="FF9201"/>
              </a:solidFill>
              <a:ln>
                <a:noFill/>
              </a:ln>
              <a:effectLst>
                <a:innerShdw blurRad="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70"/>
              </a:p>
            </p:txBody>
          </p:sp>
        </p:grpSp>
        <p:sp>
          <p:nvSpPr>
            <p:cNvPr id="80" name="TextBox 79"/>
            <p:cNvSpPr txBox="1"/>
            <p:nvPr/>
          </p:nvSpPr>
          <p:spPr>
            <a:xfrm flipH="1">
              <a:off x="7146453" y="2301388"/>
              <a:ext cx="1043315" cy="836745"/>
            </a:xfrm>
            <a:prstGeom prst="rect">
              <a:avLst/>
            </a:prstGeom>
            <a:noFill/>
          </p:spPr>
          <p:txBody>
            <a:bodyPr wrap="square" rtlCol="0">
              <a:spAutoFit/>
            </a:bodyPr>
            <a:lstStyle>
              <a:defPPr>
                <a:defRPr lang="en-US"/>
              </a:defPPr>
              <a:lvl1pPr marR="0" lvl="0" indent="0" algn="ctr" fontAlgn="auto">
                <a:lnSpc>
                  <a:spcPct val="80000"/>
                </a:lnSpc>
                <a:spcBef>
                  <a:spcPts val="0"/>
                </a:spcBef>
                <a:spcAft>
                  <a:spcPts val="0"/>
                </a:spcAft>
                <a:buClrTx/>
                <a:buSzTx/>
                <a:buFontTx/>
                <a:buNone/>
                <a:tabLst/>
                <a:defRPr kumimoji="0" sz="2800" b="0" i="0" u="none" strike="noStrike" kern="0" cap="none" spc="0" normalizeH="0" baseline="0">
                  <a:ln w="18415" cmpd="sng">
                    <a:noFill/>
                    <a:prstDash val="solid"/>
                  </a:ln>
                  <a:solidFill>
                    <a:schemeClr val="bg1"/>
                  </a:solidFill>
                  <a:effectLst>
                    <a:outerShdw blurRad="63500" sx="102000" sy="102000" algn="ctr" rotWithShape="0">
                      <a:prstClr val="black">
                        <a:alpha val="40000"/>
                      </a:prstClr>
                    </a:outerShdw>
                  </a:effectLst>
                  <a:uLnTx/>
                  <a:uFillTx/>
                  <a:latin typeface="Arial Rounded MT Bold" pitchFamily="34" charset="0"/>
                  <a:ea typeface="微软雅黑" pitchFamily="34" charset="-122"/>
                  <a:cs typeface="Times New Roman" pitchFamily="18" charset="0"/>
                </a:defRPr>
              </a:lvl1pPr>
            </a:lstStyle>
            <a:p>
              <a:pPr>
                <a:lnSpc>
                  <a:spcPct val="100000"/>
                </a:lnSpc>
                <a:defRPr/>
              </a:pPr>
              <a:r>
                <a:rPr lang="zh-CN" altLang="en-US" sz="2257" b="1" dirty="0">
                  <a:ln>
                    <a:noFill/>
                  </a:ln>
                  <a:effectLst/>
                </a:rPr>
                <a:t>添加</a:t>
              </a:r>
              <a:endParaRPr lang="en-US" altLang="zh-CN" sz="2257" b="1" dirty="0">
                <a:ln>
                  <a:noFill/>
                </a:ln>
                <a:effectLst/>
              </a:endParaRPr>
            </a:p>
            <a:p>
              <a:pPr>
                <a:lnSpc>
                  <a:spcPct val="100000"/>
                </a:lnSpc>
                <a:defRPr/>
              </a:pPr>
              <a:r>
                <a:rPr lang="zh-CN" altLang="en-US" sz="2257" b="1" dirty="0">
                  <a:ln>
                    <a:noFill/>
                  </a:ln>
                  <a:effectLst/>
                </a:rPr>
                <a:t>文本</a:t>
              </a:r>
            </a:p>
          </p:txBody>
        </p:sp>
      </p:grpSp>
      <p:grpSp>
        <p:nvGrpSpPr>
          <p:cNvPr id="83" name="组合 82"/>
          <p:cNvGrpSpPr/>
          <p:nvPr/>
        </p:nvGrpSpPr>
        <p:grpSpPr>
          <a:xfrm>
            <a:off x="4962409" y="1111112"/>
            <a:ext cx="1693199" cy="1459655"/>
            <a:chOff x="5276006" y="1147394"/>
            <a:chExt cx="1800200" cy="1551897"/>
          </a:xfrm>
        </p:grpSpPr>
        <p:grpSp>
          <p:nvGrpSpPr>
            <p:cNvPr id="84" name="组合 83"/>
            <p:cNvGrpSpPr/>
            <p:nvPr/>
          </p:nvGrpSpPr>
          <p:grpSpPr>
            <a:xfrm>
              <a:off x="5276006" y="1147394"/>
              <a:ext cx="1800200" cy="1551897"/>
              <a:chOff x="985377" y="1960081"/>
              <a:chExt cx="1800200" cy="1551897"/>
            </a:xfrm>
          </p:grpSpPr>
          <p:sp>
            <p:nvSpPr>
              <p:cNvPr id="86" name="六边形 85"/>
              <p:cNvSpPr/>
              <p:nvPr/>
            </p:nvSpPr>
            <p:spPr>
              <a:xfrm>
                <a:off x="985377" y="1960081"/>
                <a:ext cx="1800200" cy="1551897"/>
              </a:xfrm>
              <a:prstGeom prst="hexagon">
                <a:avLst/>
              </a:prstGeom>
              <a:solidFill>
                <a:schemeClr val="bg1"/>
              </a:solidFill>
              <a:ln>
                <a:noFill/>
              </a:ln>
              <a:effectLst>
                <a:outerShdw blurRad="1524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70"/>
              </a:p>
            </p:txBody>
          </p:sp>
          <p:sp>
            <p:nvSpPr>
              <p:cNvPr id="87" name="六边形 86"/>
              <p:cNvSpPr/>
              <p:nvPr/>
            </p:nvSpPr>
            <p:spPr>
              <a:xfrm>
                <a:off x="1081631" y="2043058"/>
                <a:ext cx="1607692" cy="1385942"/>
              </a:xfrm>
              <a:prstGeom prst="hexagon">
                <a:avLst/>
              </a:prstGeom>
              <a:solidFill>
                <a:schemeClr val="accent3"/>
              </a:solidFill>
              <a:ln>
                <a:noFill/>
              </a:ln>
              <a:effectLst>
                <a:innerShdw blurRad="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70"/>
              </a:p>
            </p:txBody>
          </p:sp>
        </p:grpSp>
        <p:sp>
          <p:nvSpPr>
            <p:cNvPr id="85" name="TextBox 84"/>
            <p:cNvSpPr txBox="1"/>
            <p:nvPr/>
          </p:nvSpPr>
          <p:spPr>
            <a:xfrm flipH="1">
              <a:off x="5653013" y="1476201"/>
              <a:ext cx="1043315" cy="836745"/>
            </a:xfrm>
            <a:prstGeom prst="rect">
              <a:avLst/>
            </a:prstGeom>
            <a:noFill/>
          </p:spPr>
          <p:txBody>
            <a:bodyPr wrap="square" rtlCol="0">
              <a:spAutoFit/>
            </a:bodyPr>
            <a:lstStyle>
              <a:defPPr>
                <a:defRPr lang="en-US"/>
              </a:defPPr>
              <a:lvl1pPr marR="0" lvl="0" indent="0" algn="ctr" fontAlgn="auto">
                <a:lnSpc>
                  <a:spcPct val="80000"/>
                </a:lnSpc>
                <a:spcBef>
                  <a:spcPts val="0"/>
                </a:spcBef>
                <a:spcAft>
                  <a:spcPts val="0"/>
                </a:spcAft>
                <a:buClrTx/>
                <a:buSzTx/>
                <a:buFontTx/>
                <a:buNone/>
                <a:tabLst/>
                <a:defRPr kumimoji="0" sz="2800" b="0" i="0" u="none" strike="noStrike" kern="0" cap="none" spc="0" normalizeH="0" baseline="0">
                  <a:ln w="18415" cmpd="sng">
                    <a:noFill/>
                    <a:prstDash val="solid"/>
                  </a:ln>
                  <a:solidFill>
                    <a:schemeClr val="bg1"/>
                  </a:solidFill>
                  <a:effectLst>
                    <a:outerShdw blurRad="63500" sx="102000" sy="102000" algn="ctr" rotWithShape="0">
                      <a:prstClr val="black">
                        <a:alpha val="40000"/>
                      </a:prstClr>
                    </a:outerShdw>
                  </a:effectLst>
                  <a:uLnTx/>
                  <a:uFillTx/>
                  <a:latin typeface="Arial Rounded MT Bold" pitchFamily="34" charset="0"/>
                  <a:ea typeface="微软雅黑" pitchFamily="34" charset="-122"/>
                  <a:cs typeface="Times New Roman" pitchFamily="18" charset="0"/>
                </a:defRPr>
              </a:lvl1pPr>
            </a:lstStyle>
            <a:p>
              <a:pPr>
                <a:lnSpc>
                  <a:spcPct val="100000"/>
                </a:lnSpc>
                <a:defRPr/>
              </a:pPr>
              <a:r>
                <a:rPr lang="zh-CN" altLang="en-US" sz="2257" b="1" dirty="0">
                  <a:ln>
                    <a:noFill/>
                  </a:ln>
                  <a:effectLst/>
                </a:rPr>
                <a:t>添加</a:t>
              </a:r>
              <a:endParaRPr lang="en-US" altLang="zh-CN" sz="2257" b="1" dirty="0">
                <a:ln>
                  <a:noFill/>
                </a:ln>
                <a:effectLst/>
              </a:endParaRPr>
            </a:p>
            <a:p>
              <a:pPr>
                <a:lnSpc>
                  <a:spcPct val="100000"/>
                </a:lnSpc>
                <a:defRPr/>
              </a:pPr>
              <a:r>
                <a:rPr lang="zh-CN" altLang="en-US" sz="2257" b="1" dirty="0">
                  <a:ln>
                    <a:noFill/>
                  </a:ln>
                  <a:effectLst/>
                </a:rPr>
                <a:t>文本</a:t>
              </a:r>
            </a:p>
          </p:txBody>
        </p:sp>
      </p:grpSp>
      <p:sp>
        <p:nvSpPr>
          <p:cNvPr id="88" name="Title 3"/>
          <p:cNvSpPr txBox="1">
            <a:spLocks/>
          </p:cNvSpPr>
          <p:nvPr/>
        </p:nvSpPr>
        <p:spPr>
          <a:xfrm>
            <a:off x="1876516" y="3519942"/>
            <a:ext cx="2670987" cy="234481"/>
          </a:xfrm>
          <a:prstGeom prst="rect">
            <a:avLst/>
          </a:prstGeom>
        </p:spPr>
        <p:txBody>
          <a:bodyPr/>
          <a:lstStyle>
            <a:lvl1pPr algn="ctr" defTabSz="967801" rtl="0" eaLnBrk="1" latinLnBrk="0" hangingPunct="1">
              <a:spcBef>
                <a:spcPct val="0"/>
              </a:spcBef>
              <a:buNone/>
              <a:defRPr sz="4700" kern="1200">
                <a:solidFill>
                  <a:schemeClr val="tx1"/>
                </a:solidFill>
                <a:latin typeface="+mj-lt"/>
                <a:ea typeface="+mj-ea"/>
                <a:cs typeface="+mj-cs"/>
              </a:defRPr>
            </a:lvl1pPr>
          </a:lstStyle>
          <a:p>
            <a:pPr algn="l"/>
            <a:r>
              <a:rPr lang="zh-CN" altLang="en-US" sz="1693" b="1" dirty="0">
                <a:latin typeface="微软雅黑" pitchFamily="34" charset="-122"/>
                <a:ea typeface="微软雅黑" pitchFamily="34" charset="-122"/>
              </a:rPr>
              <a:t>单击填加标题</a:t>
            </a:r>
            <a:endParaRPr lang="en-US" sz="1693" b="1" dirty="0">
              <a:latin typeface="微软雅黑" pitchFamily="34" charset="-122"/>
              <a:ea typeface="微软雅黑" pitchFamily="34" charset="-122"/>
            </a:endParaRPr>
          </a:p>
        </p:txBody>
      </p:sp>
      <p:sp>
        <p:nvSpPr>
          <p:cNvPr id="89" name="Title 3"/>
          <p:cNvSpPr txBox="1">
            <a:spLocks/>
          </p:cNvSpPr>
          <p:nvPr/>
        </p:nvSpPr>
        <p:spPr>
          <a:xfrm>
            <a:off x="1968741" y="3889713"/>
            <a:ext cx="2670987" cy="781945"/>
          </a:xfrm>
          <a:prstGeom prst="rect">
            <a:avLst/>
          </a:prstGeom>
        </p:spPr>
        <p:txBody>
          <a:bodyPr vert="horz" wrap="square" lIns="0" tIns="0" rIns="0" bIns="0" rtlCol="0" anchor="t">
            <a:spAutoFit/>
          </a:bodyPr>
          <a:lstStyle>
            <a:lvl1pPr algn="l" defTabSz="685487" rtl="0" eaLnBrk="1" latinLnBrk="0" hangingPunct="1">
              <a:lnSpc>
                <a:spcPct val="90000"/>
              </a:lnSpc>
              <a:spcBef>
                <a:spcPct val="0"/>
              </a:spcBef>
              <a:buNone/>
              <a:defRPr lang="en-US" sz="3300" b="0" kern="1200" cap="none" spc="-75"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pPr>
              <a:lnSpc>
                <a:spcPct val="150000"/>
              </a:lnSpc>
            </a:pPr>
            <a:r>
              <a:rPr lang="zh-CN" altLang="en-US" sz="1129" dirty="0">
                <a:solidFill>
                  <a:schemeClr val="tx1"/>
                </a:solidFill>
                <a:latin typeface="微软雅黑" pitchFamily="34" charset="-122"/>
                <a:ea typeface="微软雅黑" pitchFamily="34" charset="-122"/>
              </a:rPr>
              <a:t>单击填加文字内容单击填加文字内容</a:t>
            </a:r>
            <a:endParaRPr lang="en-US" altLang="zh-CN" sz="1129" dirty="0">
              <a:solidFill>
                <a:schemeClr val="tx1"/>
              </a:solidFill>
              <a:latin typeface="微软雅黑" pitchFamily="34" charset="-122"/>
              <a:ea typeface="微软雅黑" pitchFamily="34" charset="-122"/>
            </a:endParaRPr>
          </a:p>
          <a:p>
            <a:pPr>
              <a:lnSpc>
                <a:spcPct val="150000"/>
              </a:lnSpc>
            </a:pPr>
            <a:r>
              <a:rPr lang="zh-CN" altLang="en-US" sz="1129" dirty="0">
                <a:solidFill>
                  <a:schemeClr val="tx1"/>
                </a:solidFill>
                <a:latin typeface="微软雅黑" pitchFamily="34" charset="-122"/>
                <a:ea typeface="微软雅黑" pitchFamily="34" charset="-122"/>
              </a:rPr>
              <a:t>单击填加文字内容单击填加文字内容</a:t>
            </a:r>
          </a:p>
          <a:p>
            <a:pPr>
              <a:lnSpc>
                <a:spcPct val="150000"/>
              </a:lnSpc>
            </a:pPr>
            <a:endParaRPr lang="zh-CN" altLang="en-US" sz="1129" dirty="0">
              <a:solidFill>
                <a:schemeClr val="tx1"/>
              </a:solidFill>
              <a:latin typeface="微软雅黑" pitchFamily="34" charset="-122"/>
              <a:ea typeface="微软雅黑" pitchFamily="34" charset="-122"/>
            </a:endParaRPr>
          </a:p>
        </p:txBody>
      </p:sp>
    </p:spTree>
    <p:extLst>
      <p:ext uri="{BB962C8B-B14F-4D97-AF65-F5344CB8AC3E}">
        <p14:creationId xmlns:p14="http://schemas.microsoft.com/office/powerpoint/2010/main" val="3074739239"/>
      </p:ext>
    </p:extLst>
  </p:cSld>
  <p:clrMapOvr>
    <a:masterClrMapping/>
  </p:clrMapOvr>
  <p:transition spd="med" advClick="0" advTm="4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350" fill="hold"/>
                                        <p:tgtEl>
                                          <p:spTgt spid="38"/>
                                        </p:tgtEl>
                                        <p:attrNameLst>
                                          <p:attrName>ppt_w</p:attrName>
                                        </p:attrNameLst>
                                      </p:cBhvr>
                                      <p:tavLst>
                                        <p:tav tm="0">
                                          <p:val>
                                            <p:fltVal val="0"/>
                                          </p:val>
                                        </p:tav>
                                        <p:tav tm="100000">
                                          <p:val>
                                            <p:strVal val="#ppt_w"/>
                                          </p:val>
                                        </p:tav>
                                      </p:tavLst>
                                    </p:anim>
                                    <p:anim calcmode="lin" valueType="num">
                                      <p:cBhvr>
                                        <p:cTn id="8" dur="350" fill="hold"/>
                                        <p:tgtEl>
                                          <p:spTgt spid="38"/>
                                        </p:tgtEl>
                                        <p:attrNameLst>
                                          <p:attrName>ppt_h</p:attrName>
                                        </p:attrNameLst>
                                      </p:cBhvr>
                                      <p:tavLst>
                                        <p:tav tm="0">
                                          <p:val>
                                            <p:fltVal val="0"/>
                                          </p:val>
                                        </p:tav>
                                        <p:tav tm="100000">
                                          <p:val>
                                            <p:strVal val="#ppt_h"/>
                                          </p:val>
                                        </p:tav>
                                      </p:tavLst>
                                    </p:anim>
                                    <p:animEffect transition="in" filter="fade">
                                      <p:cBhvr>
                                        <p:cTn id="9" dur="350"/>
                                        <p:tgtEl>
                                          <p:spTgt spid="38"/>
                                        </p:tgtEl>
                                      </p:cBhvr>
                                    </p:animEffect>
                                    <p:anim calcmode="lin" valueType="num">
                                      <p:cBhvr>
                                        <p:cTn id="10" dur="350" fill="hold"/>
                                        <p:tgtEl>
                                          <p:spTgt spid="38"/>
                                        </p:tgtEl>
                                        <p:attrNameLst>
                                          <p:attrName>ppt_x</p:attrName>
                                        </p:attrNameLst>
                                      </p:cBhvr>
                                      <p:tavLst>
                                        <p:tav tm="0">
                                          <p:val>
                                            <p:fltVal val="0.5"/>
                                          </p:val>
                                        </p:tav>
                                        <p:tav tm="100000">
                                          <p:val>
                                            <p:strVal val="#ppt_x"/>
                                          </p:val>
                                        </p:tav>
                                      </p:tavLst>
                                    </p:anim>
                                    <p:anim calcmode="lin" valueType="num">
                                      <p:cBhvr>
                                        <p:cTn id="11" dur="350" fill="hold"/>
                                        <p:tgtEl>
                                          <p:spTgt spid="38"/>
                                        </p:tgtEl>
                                        <p:attrNameLst>
                                          <p:attrName>ppt_y</p:attrName>
                                        </p:attrNameLst>
                                      </p:cBhvr>
                                      <p:tavLst>
                                        <p:tav tm="0">
                                          <p:val>
                                            <p:fltVal val="0.5"/>
                                          </p:val>
                                        </p:tav>
                                        <p:tav tm="100000">
                                          <p:val>
                                            <p:strVal val="#ppt_y"/>
                                          </p:val>
                                        </p:tav>
                                      </p:tavLst>
                                    </p:anim>
                                  </p:childTnLst>
                                </p:cTn>
                              </p:par>
                            </p:childTnLst>
                          </p:cTn>
                        </p:par>
                        <p:par>
                          <p:cTn id="12" fill="hold">
                            <p:stCondLst>
                              <p:cond delay="350"/>
                            </p:stCondLst>
                            <p:childTnLst>
                              <p:par>
                                <p:cTn id="13" presetID="53" presetClass="entr" presetSubtype="528" fill="hold"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350" fill="hold"/>
                                        <p:tgtEl>
                                          <p:spTgt spid="35"/>
                                        </p:tgtEl>
                                        <p:attrNameLst>
                                          <p:attrName>ppt_w</p:attrName>
                                        </p:attrNameLst>
                                      </p:cBhvr>
                                      <p:tavLst>
                                        <p:tav tm="0">
                                          <p:val>
                                            <p:fltVal val="0"/>
                                          </p:val>
                                        </p:tav>
                                        <p:tav tm="100000">
                                          <p:val>
                                            <p:strVal val="#ppt_w"/>
                                          </p:val>
                                        </p:tav>
                                      </p:tavLst>
                                    </p:anim>
                                    <p:anim calcmode="lin" valueType="num">
                                      <p:cBhvr>
                                        <p:cTn id="16" dur="350" fill="hold"/>
                                        <p:tgtEl>
                                          <p:spTgt spid="35"/>
                                        </p:tgtEl>
                                        <p:attrNameLst>
                                          <p:attrName>ppt_h</p:attrName>
                                        </p:attrNameLst>
                                      </p:cBhvr>
                                      <p:tavLst>
                                        <p:tav tm="0">
                                          <p:val>
                                            <p:fltVal val="0"/>
                                          </p:val>
                                        </p:tav>
                                        <p:tav tm="100000">
                                          <p:val>
                                            <p:strVal val="#ppt_h"/>
                                          </p:val>
                                        </p:tav>
                                      </p:tavLst>
                                    </p:anim>
                                    <p:animEffect transition="in" filter="fade">
                                      <p:cBhvr>
                                        <p:cTn id="17" dur="350"/>
                                        <p:tgtEl>
                                          <p:spTgt spid="35"/>
                                        </p:tgtEl>
                                      </p:cBhvr>
                                    </p:animEffect>
                                    <p:anim calcmode="lin" valueType="num">
                                      <p:cBhvr>
                                        <p:cTn id="18" dur="350" fill="hold"/>
                                        <p:tgtEl>
                                          <p:spTgt spid="35"/>
                                        </p:tgtEl>
                                        <p:attrNameLst>
                                          <p:attrName>ppt_x</p:attrName>
                                        </p:attrNameLst>
                                      </p:cBhvr>
                                      <p:tavLst>
                                        <p:tav tm="0">
                                          <p:val>
                                            <p:fltVal val="0.5"/>
                                          </p:val>
                                        </p:tav>
                                        <p:tav tm="100000">
                                          <p:val>
                                            <p:strVal val="#ppt_x"/>
                                          </p:val>
                                        </p:tav>
                                      </p:tavLst>
                                    </p:anim>
                                    <p:anim calcmode="lin" valueType="num">
                                      <p:cBhvr>
                                        <p:cTn id="19" dur="35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700"/>
                            </p:stCondLst>
                            <p:childTnLst>
                              <p:par>
                                <p:cTn id="21" presetID="53" presetClass="entr" presetSubtype="528"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p:cTn id="23" dur="350" fill="hold"/>
                                        <p:tgtEl>
                                          <p:spTgt spid="73"/>
                                        </p:tgtEl>
                                        <p:attrNameLst>
                                          <p:attrName>ppt_w</p:attrName>
                                        </p:attrNameLst>
                                      </p:cBhvr>
                                      <p:tavLst>
                                        <p:tav tm="0">
                                          <p:val>
                                            <p:fltVal val="0"/>
                                          </p:val>
                                        </p:tav>
                                        <p:tav tm="100000">
                                          <p:val>
                                            <p:strVal val="#ppt_w"/>
                                          </p:val>
                                        </p:tav>
                                      </p:tavLst>
                                    </p:anim>
                                    <p:anim calcmode="lin" valueType="num">
                                      <p:cBhvr>
                                        <p:cTn id="24" dur="350" fill="hold"/>
                                        <p:tgtEl>
                                          <p:spTgt spid="73"/>
                                        </p:tgtEl>
                                        <p:attrNameLst>
                                          <p:attrName>ppt_h</p:attrName>
                                        </p:attrNameLst>
                                      </p:cBhvr>
                                      <p:tavLst>
                                        <p:tav tm="0">
                                          <p:val>
                                            <p:fltVal val="0"/>
                                          </p:val>
                                        </p:tav>
                                        <p:tav tm="100000">
                                          <p:val>
                                            <p:strVal val="#ppt_h"/>
                                          </p:val>
                                        </p:tav>
                                      </p:tavLst>
                                    </p:anim>
                                    <p:animEffect transition="in" filter="fade">
                                      <p:cBhvr>
                                        <p:cTn id="25" dur="350"/>
                                        <p:tgtEl>
                                          <p:spTgt spid="73"/>
                                        </p:tgtEl>
                                      </p:cBhvr>
                                    </p:animEffect>
                                    <p:anim calcmode="lin" valueType="num">
                                      <p:cBhvr>
                                        <p:cTn id="26" dur="350" fill="hold"/>
                                        <p:tgtEl>
                                          <p:spTgt spid="73"/>
                                        </p:tgtEl>
                                        <p:attrNameLst>
                                          <p:attrName>ppt_x</p:attrName>
                                        </p:attrNameLst>
                                      </p:cBhvr>
                                      <p:tavLst>
                                        <p:tav tm="0">
                                          <p:val>
                                            <p:fltVal val="0.5"/>
                                          </p:val>
                                        </p:tav>
                                        <p:tav tm="100000">
                                          <p:val>
                                            <p:strVal val="#ppt_x"/>
                                          </p:val>
                                        </p:tav>
                                      </p:tavLst>
                                    </p:anim>
                                    <p:anim calcmode="lin" valueType="num">
                                      <p:cBhvr>
                                        <p:cTn id="27" dur="350" fill="hold"/>
                                        <p:tgtEl>
                                          <p:spTgt spid="73"/>
                                        </p:tgtEl>
                                        <p:attrNameLst>
                                          <p:attrName>ppt_y</p:attrName>
                                        </p:attrNameLst>
                                      </p:cBhvr>
                                      <p:tavLst>
                                        <p:tav tm="0">
                                          <p:val>
                                            <p:fltVal val="0.5"/>
                                          </p:val>
                                        </p:tav>
                                        <p:tav tm="100000">
                                          <p:val>
                                            <p:strVal val="#ppt_y"/>
                                          </p:val>
                                        </p:tav>
                                      </p:tavLst>
                                    </p:anim>
                                  </p:childTnLst>
                                </p:cTn>
                              </p:par>
                            </p:childTnLst>
                          </p:cTn>
                        </p:par>
                        <p:par>
                          <p:cTn id="28" fill="hold">
                            <p:stCondLst>
                              <p:cond delay="1050"/>
                            </p:stCondLst>
                            <p:childTnLst>
                              <p:par>
                                <p:cTn id="29" presetID="53" presetClass="entr" presetSubtype="528" fill="hold"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p:cTn id="31" dur="350" fill="hold"/>
                                        <p:tgtEl>
                                          <p:spTgt spid="83"/>
                                        </p:tgtEl>
                                        <p:attrNameLst>
                                          <p:attrName>ppt_w</p:attrName>
                                        </p:attrNameLst>
                                      </p:cBhvr>
                                      <p:tavLst>
                                        <p:tav tm="0">
                                          <p:val>
                                            <p:fltVal val="0"/>
                                          </p:val>
                                        </p:tav>
                                        <p:tav tm="100000">
                                          <p:val>
                                            <p:strVal val="#ppt_w"/>
                                          </p:val>
                                        </p:tav>
                                      </p:tavLst>
                                    </p:anim>
                                    <p:anim calcmode="lin" valueType="num">
                                      <p:cBhvr>
                                        <p:cTn id="32" dur="350" fill="hold"/>
                                        <p:tgtEl>
                                          <p:spTgt spid="83"/>
                                        </p:tgtEl>
                                        <p:attrNameLst>
                                          <p:attrName>ppt_h</p:attrName>
                                        </p:attrNameLst>
                                      </p:cBhvr>
                                      <p:tavLst>
                                        <p:tav tm="0">
                                          <p:val>
                                            <p:fltVal val="0"/>
                                          </p:val>
                                        </p:tav>
                                        <p:tav tm="100000">
                                          <p:val>
                                            <p:strVal val="#ppt_h"/>
                                          </p:val>
                                        </p:tav>
                                      </p:tavLst>
                                    </p:anim>
                                    <p:animEffect transition="in" filter="fade">
                                      <p:cBhvr>
                                        <p:cTn id="33" dur="350"/>
                                        <p:tgtEl>
                                          <p:spTgt spid="83"/>
                                        </p:tgtEl>
                                      </p:cBhvr>
                                    </p:animEffect>
                                    <p:anim calcmode="lin" valueType="num">
                                      <p:cBhvr>
                                        <p:cTn id="34" dur="350" fill="hold"/>
                                        <p:tgtEl>
                                          <p:spTgt spid="83"/>
                                        </p:tgtEl>
                                        <p:attrNameLst>
                                          <p:attrName>ppt_x</p:attrName>
                                        </p:attrNameLst>
                                      </p:cBhvr>
                                      <p:tavLst>
                                        <p:tav tm="0">
                                          <p:val>
                                            <p:fltVal val="0.5"/>
                                          </p:val>
                                        </p:tav>
                                        <p:tav tm="100000">
                                          <p:val>
                                            <p:strVal val="#ppt_x"/>
                                          </p:val>
                                        </p:tav>
                                      </p:tavLst>
                                    </p:anim>
                                    <p:anim calcmode="lin" valueType="num">
                                      <p:cBhvr>
                                        <p:cTn id="35" dur="350" fill="hold"/>
                                        <p:tgtEl>
                                          <p:spTgt spid="83"/>
                                        </p:tgtEl>
                                        <p:attrNameLst>
                                          <p:attrName>ppt_y</p:attrName>
                                        </p:attrNameLst>
                                      </p:cBhvr>
                                      <p:tavLst>
                                        <p:tav tm="0">
                                          <p:val>
                                            <p:fltVal val="0.5"/>
                                          </p:val>
                                        </p:tav>
                                        <p:tav tm="100000">
                                          <p:val>
                                            <p:strVal val="#ppt_y"/>
                                          </p:val>
                                        </p:tav>
                                      </p:tavLst>
                                    </p:anim>
                                  </p:childTnLst>
                                </p:cTn>
                              </p:par>
                            </p:childTnLst>
                          </p:cTn>
                        </p:par>
                        <p:par>
                          <p:cTn id="36" fill="hold">
                            <p:stCondLst>
                              <p:cond delay="1400"/>
                            </p:stCondLst>
                            <p:childTnLst>
                              <p:par>
                                <p:cTn id="37" presetID="53" presetClass="entr" presetSubtype="528"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350" fill="hold"/>
                                        <p:tgtEl>
                                          <p:spTgt spid="32"/>
                                        </p:tgtEl>
                                        <p:attrNameLst>
                                          <p:attrName>ppt_w</p:attrName>
                                        </p:attrNameLst>
                                      </p:cBhvr>
                                      <p:tavLst>
                                        <p:tav tm="0">
                                          <p:val>
                                            <p:fltVal val="0"/>
                                          </p:val>
                                        </p:tav>
                                        <p:tav tm="100000">
                                          <p:val>
                                            <p:strVal val="#ppt_w"/>
                                          </p:val>
                                        </p:tav>
                                      </p:tavLst>
                                    </p:anim>
                                    <p:anim calcmode="lin" valueType="num">
                                      <p:cBhvr>
                                        <p:cTn id="40" dur="350" fill="hold"/>
                                        <p:tgtEl>
                                          <p:spTgt spid="32"/>
                                        </p:tgtEl>
                                        <p:attrNameLst>
                                          <p:attrName>ppt_h</p:attrName>
                                        </p:attrNameLst>
                                      </p:cBhvr>
                                      <p:tavLst>
                                        <p:tav tm="0">
                                          <p:val>
                                            <p:fltVal val="0"/>
                                          </p:val>
                                        </p:tav>
                                        <p:tav tm="100000">
                                          <p:val>
                                            <p:strVal val="#ppt_h"/>
                                          </p:val>
                                        </p:tav>
                                      </p:tavLst>
                                    </p:anim>
                                    <p:animEffect transition="in" filter="fade">
                                      <p:cBhvr>
                                        <p:cTn id="41" dur="350"/>
                                        <p:tgtEl>
                                          <p:spTgt spid="32"/>
                                        </p:tgtEl>
                                      </p:cBhvr>
                                    </p:animEffect>
                                    <p:anim calcmode="lin" valueType="num">
                                      <p:cBhvr>
                                        <p:cTn id="42" dur="350" fill="hold"/>
                                        <p:tgtEl>
                                          <p:spTgt spid="32"/>
                                        </p:tgtEl>
                                        <p:attrNameLst>
                                          <p:attrName>ppt_x</p:attrName>
                                        </p:attrNameLst>
                                      </p:cBhvr>
                                      <p:tavLst>
                                        <p:tav tm="0">
                                          <p:val>
                                            <p:fltVal val="0.5"/>
                                          </p:val>
                                        </p:tav>
                                        <p:tav tm="100000">
                                          <p:val>
                                            <p:strVal val="#ppt_x"/>
                                          </p:val>
                                        </p:tav>
                                      </p:tavLst>
                                    </p:anim>
                                    <p:anim calcmode="lin" valueType="num">
                                      <p:cBhvr>
                                        <p:cTn id="43" dur="35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1750"/>
                            </p:stCondLst>
                            <p:childTnLst>
                              <p:par>
                                <p:cTn id="45" presetID="53" presetClass="entr" presetSubtype="528" fill="hold" nodeType="afterEffect">
                                  <p:stCondLst>
                                    <p:cond delay="0"/>
                                  </p:stCondLst>
                                  <p:childTnLst>
                                    <p:set>
                                      <p:cBhvr>
                                        <p:cTn id="46" dur="1" fill="hold">
                                          <p:stCondLst>
                                            <p:cond delay="0"/>
                                          </p:stCondLst>
                                        </p:cTn>
                                        <p:tgtEl>
                                          <p:spTgt spid="78"/>
                                        </p:tgtEl>
                                        <p:attrNameLst>
                                          <p:attrName>style.visibility</p:attrName>
                                        </p:attrNameLst>
                                      </p:cBhvr>
                                      <p:to>
                                        <p:strVal val="visible"/>
                                      </p:to>
                                    </p:set>
                                    <p:anim calcmode="lin" valueType="num">
                                      <p:cBhvr>
                                        <p:cTn id="47" dur="350" fill="hold"/>
                                        <p:tgtEl>
                                          <p:spTgt spid="78"/>
                                        </p:tgtEl>
                                        <p:attrNameLst>
                                          <p:attrName>ppt_w</p:attrName>
                                        </p:attrNameLst>
                                      </p:cBhvr>
                                      <p:tavLst>
                                        <p:tav tm="0">
                                          <p:val>
                                            <p:fltVal val="0"/>
                                          </p:val>
                                        </p:tav>
                                        <p:tav tm="100000">
                                          <p:val>
                                            <p:strVal val="#ppt_w"/>
                                          </p:val>
                                        </p:tav>
                                      </p:tavLst>
                                    </p:anim>
                                    <p:anim calcmode="lin" valueType="num">
                                      <p:cBhvr>
                                        <p:cTn id="48" dur="350" fill="hold"/>
                                        <p:tgtEl>
                                          <p:spTgt spid="78"/>
                                        </p:tgtEl>
                                        <p:attrNameLst>
                                          <p:attrName>ppt_h</p:attrName>
                                        </p:attrNameLst>
                                      </p:cBhvr>
                                      <p:tavLst>
                                        <p:tav tm="0">
                                          <p:val>
                                            <p:fltVal val="0"/>
                                          </p:val>
                                        </p:tav>
                                        <p:tav tm="100000">
                                          <p:val>
                                            <p:strVal val="#ppt_h"/>
                                          </p:val>
                                        </p:tav>
                                      </p:tavLst>
                                    </p:anim>
                                    <p:animEffect transition="in" filter="fade">
                                      <p:cBhvr>
                                        <p:cTn id="49" dur="350"/>
                                        <p:tgtEl>
                                          <p:spTgt spid="78"/>
                                        </p:tgtEl>
                                      </p:cBhvr>
                                    </p:animEffect>
                                    <p:anim calcmode="lin" valueType="num">
                                      <p:cBhvr>
                                        <p:cTn id="50" dur="350" fill="hold"/>
                                        <p:tgtEl>
                                          <p:spTgt spid="78"/>
                                        </p:tgtEl>
                                        <p:attrNameLst>
                                          <p:attrName>ppt_x</p:attrName>
                                        </p:attrNameLst>
                                      </p:cBhvr>
                                      <p:tavLst>
                                        <p:tav tm="0">
                                          <p:val>
                                            <p:fltVal val="0.5"/>
                                          </p:val>
                                        </p:tav>
                                        <p:tav tm="100000">
                                          <p:val>
                                            <p:strVal val="#ppt_x"/>
                                          </p:val>
                                        </p:tav>
                                      </p:tavLst>
                                    </p:anim>
                                    <p:anim calcmode="lin" valueType="num">
                                      <p:cBhvr>
                                        <p:cTn id="51" dur="350" fill="hold"/>
                                        <p:tgtEl>
                                          <p:spTgt spid="78"/>
                                        </p:tgtEl>
                                        <p:attrNameLst>
                                          <p:attrName>ppt_y</p:attrName>
                                        </p:attrNameLst>
                                      </p:cBhvr>
                                      <p:tavLst>
                                        <p:tav tm="0">
                                          <p:val>
                                            <p:fltVal val="0.5"/>
                                          </p:val>
                                        </p:tav>
                                        <p:tav tm="100000">
                                          <p:val>
                                            <p:strVal val="#ppt_y"/>
                                          </p:val>
                                        </p:tav>
                                      </p:tavLst>
                                    </p:anim>
                                  </p:childTnLst>
                                </p:cTn>
                              </p:par>
                            </p:childTnLst>
                          </p:cTn>
                        </p:par>
                        <p:par>
                          <p:cTn id="52" fill="hold">
                            <p:stCondLst>
                              <p:cond delay="2100"/>
                            </p:stCondLst>
                            <p:childTnLst>
                              <p:par>
                                <p:cTn id="53" presetID="16" presetClass="entr" presetSubtype="21" fill="hold" grpId="0" nodeType="afterEffect">
                                  <p:stCondLst>
                                    <p:cond delay="0"/>
                                  </p:stCondLst>
                                  <p:childTnLst>
                                    <p:set>
                                      <p:cBhvr>
                                        <p:cTn id="54" dur="1" fill="hold">
                                          <p:stCondLst>
                                            <p:cond delay="0"/>
                                          </p:stCondLst>
                                        </p:cTn>
                                        <p:tgtEl>
                                          <p:spTgt spid="88"/>
                                        </p:tgtEl>
                                        <p:attrNameLst>
                                          <p:attrName>style.visibility</p:attrName>
                                        </p:attrNameLst>
                                      </p:cBhvr>
                                      <p:to>
                                        <p:strVal val="visible"/>
                                      </p:to>
                                    </p:set>
                                    <p:animEffect transition="in" filter="barn(inVertical)">
                                      <p:cBhvr>
                                        <p:cTn id="55" dur="1000"/>
                                        <p:tgtEl>
                                          <p:spTgt spid="88"/>
                                        </p:tgtEl>
                                      </p:cBhvr>
                                    </p:animEffect>
                                  </p:childTnLst>
                                </p:cTn>
                              </p:par>
                            </p:childTnLst>
                          </p:cTn>
                        </p:par>
                        <p:par>
                          <p:cTn id="56" fill="hold">
                            <p:stCondLst>
                              <p:cond delay="3100"/>
                            </p:stCondLst>
                            <p:childTnLst>
                              <p:par>
                                <p:cTn id="57" presetID="10" presetClass="entr" presetSubtype="0" fill="hold" grpId="0"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fade">
                                      <p:cBhvr>
                                        <p:cTn id="59" dur="10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Lst>
  </p:timing>
  <p:extLst mod="1">
    <p:ext uri="{E180D4A7-C9FB-4DFB-919C-405C955672EB}">
      <p14:showEvtLst xmlns:p14="http://schemas.microsoft.com/office/powerpoint/2010/main">
        <p14:playEvt time="0" objId="30"/>
      </p14:showEvtLst>
    </p:ext>
  </p:extLs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rotWithShape="1">
          <a:blip r:embed="rId3" cstate="print">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a:stretch/>
        </p:blipFill>
        <p:spPr>
          <a:xfrm>
            <a:off x="-1" y="1"/>
            <a:ext cx="9131301" cy="5143500"/>
          </a:xfrm>
          <a:prstGeom prst="rect">
            <a:avLst/>
          </a:prstGeom>
        </p:spPr>
      </p:pic>
      <p:pic>
        <p:nvPicPr>
          <p:cNvPr id="10" name="图片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8551" y="150000"/>
            <a:ext cx="1946449" cy="1313532"/>
          </a:xfrm>
          <a:prstGeom prst="rect">
            <a:avLst/>
          </a:prstGeom>
        </p:spPr>
      </p:pic>
      <p:pic>
        <p:nvPicPr>
          <p:cNvPr id="11" name="图片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59931" y="150000"/>
            <a:ext cx="2285357" cy="1476614"/>
          </a:xfrm>
          <a:prstGeom prst="rect">
            <a:avLst/>
          </a:prstGeom>
        </p:spPr>
      </p:pic>
      <p:pic>
        <p:nvPicPr>
          <p:cNvPr id="12" name="图片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84497" y="1479264"/>
            <a:ext cx="3730522" cy="1447233"/>
          </a:xfrm>
          <a:prstGeom prst="rect">
            <a:avLst/>
          </a:prstGeom>
        </p:spPr>
      </p:pic>
      <p:pic>
        <p:nvPicPr>
          <p:cNvPr id="13" name="图片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11774" y="1531028"/>
            <a:ext cx="1607625" cy="1415769"/>
          </a:xfrm>
          <a:prstGeom prst="rect">
            <a:avLst/>
          </a:prstGeom>
        </p:spPr>
      </p:pic>
      <p:pic>
        <p:nvPicPr>
          <p:cNvPr id="15" name="图片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5870106" y="1479264"/>
            <a:ext cx="1607625" cy="1415769"/>
          </a:xfrm>
          <a:prstGeom prst="rect">
            <a:avLst/>
          </a:prstGeom>
        </p:spPr>
      </p:pic>
      <p:sp>
        <p:nvSpPr>
          <p:cNvPr id="16" name="文本框 15"/>
          <p:cNvSpPr txBox="1"/>
          <p:nvPr/>
        </p:nvSpPr>
        <p:spPr>
          <a:xfrm>
            <a:off x="2867425" y="1638749"/>
            <a:ext cx="2954655" cy="1200329"/>
          </a:xfrm>
          <a:prstGeom prst="rect">
            <a:avLst/>
          </a:prstGeom>
          <a:noFill/>
        </p:spPr>
        <p:txBody>
          <a:bodyPr wrap="none" rtlCol="0">
            <a:spAutoFit/>
          </a:bodyPr>
          <a:lstStyle/>
          <a:p>
            <a:r>
              <a:rPr lang="zh-CN" altLang="en-US" sz="7200" b="1" dirty="0">
                <a:solidFill>
                  <a:srgbClr val="FF0ACF"/>
                </a:solidFill>
              </a:rPr>
              <a:t>家长会</a:t>
            </a:r>
          </a:p>
        </p:txBody>
      </p:sp>
      <p:sp>
        <p:nvSpPr>
          <p:cNvPr id="17" name="文本框 16"/>
          <p:cNvSpPr txBox="1"/>
          <p:nvPr/>
        </p:nvSpPr>
        <p:spPr>
          <a:xfrm>
            <a:off x="2350159" y="641124"/>
            <a:ext cx="4187716" cy="993645"/>
          </a:xfrm>
          <a:custGeom>
            <a:avLst/>
            <a:gdLst>
              <a:gd name="connsiteX0" fmla="*/ 0 w 3581730"/>
              <a:gd name="connsiteY0" fmla="*/ 0 h 1155700"/>
              <a:gd name="connsiteX1" fmla="*/ 3581730 w 3581730"/>
              <a:gd name="connsiteY1" fmla="*/ 0 h 1155700"/>
              <a:gd name="connsiteX2" fmla="*/ 3581730 w 3581730"/>
              <a:gd name="connsiteY2" fmla="*/ 1155700 h 1155700"/>
              <a:gd name="connsiteX3" fmla="*/ 0 w 3581730"/>
              <a:gd name="connsiteY3" fmla="*/ 1155700 h 1155700"/>
              <a:gd name="connsiteX4" fmla="*/ 0 w 3581730"/>
              <a:gd name="connsiteY4" fmla="*/ 0 h 1155700"/>
              <a:gd name="connsiteX0" fmla="*/ 529786 w 4111516"/>
              <a:gd name="connsiteY0" fmla="*/ 0 h 1244440"/>
              <a:gd name="connsiteX1" fmla="*/ 4111516 w 4111516"/>
              <a:gd name="connsiteY1" fmla="*/ 0 h 1244440"/>
              <a:gd name="connsiteX2" fmla="*/ 4111516 w 4111516"/>
              <a:gd name="connsiteY2" fmla="*/ 1155700 h 1244440"/>
              <a:gd name="connsiteX3" fmla="*/ 0 w 4111516"/>
              <a:gd name="connsiteY3" fmla="*/ 1244440 h 1244440"/>
              <a:gd name="connsiteX4" fmla="*/ 529786 w 4111516"/>
              <a:gd name="connsiteY4" fmla="*/ 0 h 1244440"/>
              <a:gd name="connsiteX0" fmla="*/ 529786 w 4583298"/>
              <a:gd name="connsiteY0" fmla="*/ 0 h 1244440"/>
              <a:gd name="connsiteX1" fmla="*/ 4111516 w 4583298"/>
              <a:gd name="connsiteY1" fmla="*/ 0 h 1244440"/>
              <a:gd name="connsiteX2" fmla="*/ 4583298 w 4583298"/>
              <a:gd name="connsiteY2" fmla="*/ 1184145 h 1244440"/>
              <a:gd name="connsiteX3" fmla="*/ 0 w 4583298"/>
              <a:gd name="connsiteY3" fmla="*/ 1244440 h 1244440"/>
              <a:gd name="connsiteX4" fmla="*/ 529786 w 4583298"/>
              <a:gd name="connsiteY4" fmla="*/ 0 h 1244440"/>
              <a:gd name="connsiteX0" fmla="*/ 605986 w 4659498"/>
              <a:gd name="connsiteY0" fmla="*/ 0 h 1184145"/>
              <a:gd name="connsiteX1" fmla="*/ 4187716 w 4659498"/>
              <a:gd name="connsiteY1" fmla="*/ 0 h 1184145"/>
              <a:gd name="connsiteX2" fmla="*/ 4659498 w 4659498"/>
              <a:gd name="connsiteY2" fmla="*/ 1184145 h 1184145"/>
              <a:gd name="connsiteX3" fmla="*/ 0 w 4659498"/>
              <a:gd name="connsiteY3" fmla="*/ 1053940 h 1184145"/>
              <a:gd name="connsiteX4" fmla="*/ 605986 w 4659498"/>
              <a:gd name="connsiteY4" fmla="*/ 0 h 1184145"/>
              <a:gd name="connsiteX0" fmla="*/ 605986 w 4659498"/>
              <a:gd name="connsiteY0" fmla="*/ 0 h 1184145"/>
              <a:gd name="connsiteX1" fmla="*/ 4429016 w 4659498"/>
              <a:gd name="connsiteY1" fmla="*/ 127000 h 1184145"/>
              <a:gd name="connsiteX2" fmla="*/ 4659498 w 4659498"/>
              <a:gd name="connsiteY2" fmla="*/ 1184145 h 1184145"/>
              <a:gd name="connsiteX3" fmla="*/ 0 w 4659498"/>
              <a:gd name="connsiteY3" fmla="*/ 1053940 h 1184145"/>
              <a:gd name="connsiteX4" fmla="*/ 605986 w 4659498"/>
              <a:gd name="connsiteY4" fmla="*/ 0 h 1184145"/>
              <a:gd name="connsiteX0" fmla="*/ 478986 w 4532498"/>
              <a:gd name="connsiteY0" fmla="*/ 0 h 1184145"/>
              <a:gd name="connsiteX1" fmla="*/ 4302016 w 4532498"/>
              <a:gd name="connsiteY1" fmla="*/ 127000 h 1184145"/>
              <a:gd name="connsiteX2" fmla="*/ 4532498 w 4532498"/>
              <a:gd name="connsiteY2" fmla="*/ 1184145 h 1184145"/>
              <a:gd name="connsiteX3" fmla="*/ 0 w 4532498"/>
              <a:gd name="connsiteY3" fmla="*/ 825340 h 1184145"/>
              <a:gd name="connsiteX4" fmla="*/ 478986 w 4532498"/>
              <a:gd name="connsiteY4" fmla="*/ 0 h 1184145"/>
              <a:gd name="connsiteX0" fmla="*/ 478986 w 4302016"/>
              <a:gd name="connsiteY0" fmla="*/ 0 h 1146045"/>
              <a:gd name="connsiteX1" fmla="*/ 4302016 w 4302016"/>
              <a:gd name="connsiteY1" fmla="*/ 127000 h 1146045"/>
              <a:gd name="connsiteX2" fmla="*/ 3503798 w 4302016"/>
              <a:gd name="connsiteY2" fmla="*/ 1146045 h 1146045"/>
              <a:gd name="connsiteX3" fmla="*/ 0 w 4302016"/>
              <a:gd name="connsiteY3" fmla="*/ 825340 h 1146045"/>
              <a:gd name="connsiteX4" fmla="*/ 478986 w 4302016"/>
              <a:gd name="connsiteY4" fmla="*/ 0 h 1146045"/>
              <a:gd name="connsiteX0" fmla="*/ 478986 w 4302016"/>
              <a:gd name="connsiteY0" fmla="*/ 0 h 1057145"/>
              <a:gd name="connsiteX1" fmla="*/ 4302016 w 4302016"/>
              <a:gd name="connsiteY1" fmla="*/ 127000 h 1057145"/>
              <a:gd name="connsiteX2" fmla="*/ 3135498 w 4302016"/>
              <a:gd name="connsiteY2" fmla="*/ 1057145 h 1057145"/>
              <a:gd name="connsiteX3" fmla="*/ 0 w 4302016"/>
              <a:gd name="connsiteY3" fmla="*/ 825340 h 1057145"/>
              <a:gd name="connsiteX4" fmla="*/ 478986 w 4302016"/>
              <a:gd name="connsiteY4" fmla="*/ 0 h 1057145"/>
              <a:gd name="connsiteX0" fmla="*/ 478986 w 4302016"/>
              <a:gd name="connsiteY0" fmla="*/ 0 h 980945"/>
              <a:gd name="connsiteX1" fmla="*/ 4302016 w 4302016"/>
              <a:gd name="connsiteY1" fmla="*/ 127000 h 980945"/>
              <a:gd name="connsiteX2" fmla="*/ 2754498 w 4302016"/>
              <a:gd name="connsiteY2" fmla="*/ 980945 h 980945"/>
              <a:gd name="connsiteX3" fmla="*/ 0 w 4302016"/>
              <a:gd name="connsiteY3" fmla="*/ 825340 h 980945"/>
              <a:gd name="connsiteX4" fmla="*/ 478986 w 4302016"/>
              <a:gd name="connsiteY4" fmla="*/ 0 h 980945"/>
              <a:gd name="connsiteX0" fmla="*/ 478986 w 4302016"/>
              <a:gd name="connsiteY0" fmla="*/ 0 h 841245"/>
              <a:gd name="connsiteX1" fmla="*/ 4302016 w 4302016"/>
              <a:gd name="connsiteY1" fmla="*/ 127000 h 841245"/>
              <a:gd name="connsiteX2" fmla="*/ 2322698 w 4302016"/>
              <a:gd name="connsiteY2" fmla="*/ 841245 h 841245"/>
              <a:gd name="connsiteX3" fmla="*/ 0 w 4302016"/>
              <a:gd name="connsiteY3" fmla="*/ 825340 h 841245"/>
              <a:gd name="connsiteX4" fmla="*/ 478986 w 4302016"/>
              <a:gd name="connsiteY4" fmla="*/ 0 h 841245"/>
              <a:gd name="connsiteX0" fmla="*/ 478986 w 4302016"/>
              <a:gd name="connsiteY0" fmla="*/ 0 h 993645"/>
              <a:gd name="connsiteX1" fmla="*/ 4302016 w 4302016"/>
              <a:gd name="connsiteY1" fmla="*/ 127000 h 993645"/>
              <a:gd name="connsiteX2" fmla="*/ 2475098 w 4302016"/>
              <a:gd name="connsiteY2" fmla="*/ 993645 h 993645"/>
              <a:gd name="connsiteX3" fmla="*/ 0 w 4302016"/>
              <a:gd name="connsiteY3" fmla="*/ 825340 h 993645"/>
              <a:gd name="connsiteX4" fmla="*/ 478986 w 4302016"/>
              <a:gd name="connsiteY4" fmla="*/ 0 h 993645"/>
              <a:gd name="connsiteX0" fmla="*/ 478986 w 4251216"/>
              <a:gd name="connsiteY0" fmla="*/ 0 h 993645"/>
              <a:gd name="connsiteX1" fmla="*/ 4251216 w 4251216"/>
              <a:gd name="connsiteY1" fmla="*/ 317500 h 993645"/>
              <a:gd name="connsiteX2" fmla="*/ 2475098 w 4251216"/>
              <a:gd name="connsiteY2" fmla="*/ 993645 h 993645"/>
              <a:gd name="connsiteX3" fmla="*/ 0 w 4251216"/>
              <a:gd name="connsiteY3" fmla="*/ 825340 h 993645"/>
              <a:gd name="connsiteX4" fmla="*/ 478986 w 4251216"/>
              <a:gd name="connsiteY4" fmla="*/ 0 h 993645"/>
              <a:gd name="connsiteX0" fmla="*/ 478986 w 4187716"/>
              <a:gd name="connsiteY0" fmla="*/ 0 h 993645"/>
              <a:gd name="connsiteX1" fmla="*/ 4187716 w 4187716"/>
              <a:gd name="connsiteY1" fmla="*/ 431800 h 993645"/>
              <a:gd name="connsiteX2" fmla="*/ 2475098 w 4187716"/>
              <a:gd name="connsiteY2" fmla="*/ 993645 h 993645"/>
              <a:gd name="connsiteX3" fmla="*/ 0 w 4187716"/>
              <a:gd name="connsiteY3" fmla="*/ 825340 h 993645"/>
              <a:gd name="connsiteX4" fmla="*/ 478986 w 4187716"/>
              <a:gd name="connsiteY4" fmla="*/ 0 h 993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7716" h="993645">
                <a:moveTo>
                  <a:pt x="478986" y="0"/>
                </a:moveTo>
                <a:lnTo>
                  <a:pt x="4187716" y="431800"/>
                </a:lnTo>
                <a:lnTo>
                  <a:pt x="2475098" y="993645"/>
                </a:lnTo>
                <a:lnTo>
                  <a:pt x="0" y="825340"/>
                </a:lnTo>
                <a:lnTo>
                  <a:pt x="478986" y="0"/>
                </a:lnTo>
                <a:close/>
              </a:path>
            </a:pathLst>
          </a:custGeom>
          <a:noFill/>
        </p:spPr>
        <p:txBody>
          <a:bodyPr wrap="none" rtlCol="0">
            <a:prstTxWarp prst="textArchUp">
              <a:avLst>
                <a:gd name="adj" fmla="val 11505844"/>
              </a:avLst>
            </a:prstTxWarp>
            <a:spAutoFit/>
          </a:bodyPr>
          <a:lstStyle/>
          <a:p>
            <a:r>
              <a:rPr lang="zh-CN" altLang="en-US" sz="4800" dirty="0" smtClean="0"/>
              <a:t>感谢您的观看</a:t>
            </a:r>
            <a:endParaRPr lang="zh-CN" altLang="en-US" sz="4800" dirty="0"/>
          </a:p>
        </p:txBody>
      </p:sp>
    </p:spTree>
    <p:extLst>
      <p:ext uri="{BB962C8B-B14F-4D97-AF65-F5344CB8AC3E}">
        <p14:creationId xmlns:p14="http://schemas.microsoft.com/office/powerpoint/2010/main" val="237775058"/>
      </p:ext>
    </p:extLst>
  </p:cSld>
  <p:clrMapOvr>
    <a:masterClrMapping/>
  </p:clrMapOvr>
  <p:transition spd="med" advClick="0" advTm="4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strVal val="#ppt_w+.3"/>
                                          </p:val>
                                        </p:tav>
                                        <p:tav tm="100000">
                                          <p:val>
                                            <p:strVal val="#ppt_w"/>
                                          </p:val>
                                        </p:tav>
                                      </p:tavLst>
                                    </p:anim>
                                    <p:anim calcmode="lin" valueType="num">
                                      <p:cBhvr>
                                        <p:cTn id="8" dur="1000" fill="hold"/>
                                        <p:tgtEl>
                                          <p:spTgt spid="14"/>
                                        </p:tgtEl>
                                        <p:attrNameLst>
                                          <p:attrName>ppt_h</p:attrName>
                                        </p:attrNameLst>
                                      </p:cBhvr>
                                      <p:tavLst>
                                        <p:tav tm="0">
                                          <p:val>
                                            <p:strVal val="#ppt_h"/>
                                          </p:val>
                                        </p:tav>
                                        <p:tav tm="100000">
                                          <p:val>
                                            <p:strVal val="#ppt_h"/>
                                          </p:val>
                                        </p:tav>
                                      </p:tavLst>
                                    </p:anim>
                                    <p:animEffect transition="in" filter="fade">
                                      <p:cBhvr>
                                        <p:cTn id="9" dur="1000"/>
                                        <p:tgtEl>
                                          <p:spTgt spid="14"/>
                                        </p:tgtEl>
                                      </p:cBhvr>
                                    </p:animEffect>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left)">
                                      <p:cBhvr>
                                        <p:cTn id="13" dur="1000"/>
                                        <p:tgtEl>
                                          <p:spTgt spid="17"/>
                                        </p:tgtEl>
                                      </p:cBhvr>
                                    </p:animEffect>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1000" fill="hold"/>
                                        <p:tgtEl>
                                          <p:spTgt spid="12"/>
                                        </p:tgtEl>
                                        <p:attrNameLst>
                                          <p:attrName>ppt_x</p:attrName>
                                        </p:attrNameLst>
                                      </p:cBhvr>
                                      <p:tavLst>
                                        <p:tav tm="0">
                                          <p:val>
                                            <p:strVal val="0-#ppt_w/2"/>
                                          </p:val>
                                        </p:tav>
                                        <p:tav tm="100000">
                                          <p:val>
                                            <p:strVal val="#ppt_x"/>
                                          </p:val>
                                        </p:tav>
                                      </p:tavLst>
                                    </p:anim>
                                    <p:anim calcmode="lin" valueType="num">
                                      <p:cBhvr additive="base">
                                        <p:cTn id="29" dur="1000" fill="hold"/>
                                        <p:tgtEl>
                                          <p:spTgt spid="12"/>
                                        </p:tgtEl>
                                        <p:attrNameLst>
                                          <p:attrName>ppt_y</p:attrName>
                                        </p:attrNameLst>
                                      </p:cBhvr>
                                      <p:tavLst>
                                        <p:tav tm="0">
                                          <p:val>
                                            <p:strVal val="#ppt_y"/>
                                          </p:val>
                                        </p:tav>
                                        <p:tav tm="100000">
                                          <p:val>
                                            <p:strVal val="#ppt_y"/>
                                          </p:val>
                                        </p:tav>
                                      </p:tavLst>
                                    </p:anim>
                                  </p:childTnLst>
                                </p:cTn>
                              </p:par>
                            </p:childTnLst>
                          </p:cTn>
                        </p:par>
                        <p:par>
                          <p:cTn id="30" fill="hold">
                            <p:stCondLst>
                              <p:cond delay="4000"/>
                            </p:stCondLst>
                            <p:childTnLst>
                              <p:par>
                                <p:cTn id="31" presetID="55" presetClass="entr" presetSubtype="0" fill="hold"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1000" fill="hold"/>
                                        <p:tgtEl>
                                          <p:spTgt spid="13"/>
                                        </p:tgtEl>
                                        <p:attrNameLst>
                                          <p:attrName>ppt_w</p:attrName>
                                        </p:attrNameLst>
                                      </p:cBhvr>
                                      <p:tavLst>
                                        <p:tav tm="0">
                                          <p:val>
                                            <p:strVal val="#ppt_w*0.70"/>
                                          </p:val>
                                        </p:tav>
                                        <p:tav tm="100000">
                                          <p:val>
                                            <p:strVal val="#ppt_w"/>
                                          </p:val>
                                        </p:tav>
                                      </p:tavLst>
                                    </p:anim>
                                    <p:anim calcmode="lin" valueType="num">
                                      <p:cBhvr>
                                        <p:cTn id="34" dur="1000" fill="hold"/>
                                        <p:tgtEl>
                                          <p:spTgt spid="13"/>
                                        </p:tgtEl>
                                        <p:attrNameLst>
                                          <p:attrName>ppt_h</p:attrName>
                                        </p:attrNameLst>
                                      </p:cBhvr>
                                      <p:tavLst>
                                        <p:tav tm="0">
                                          <p:val>
                                            <p:strVal val="#ppt_h"/>
                                          </p:val>
                                        </p:tav>
                                        <p:tav tm="100000">
                                          <p:val>
                                            <p:strVal val="#ppt_h"/>
                                          </p:val>
                                        </p:tav>
                                      </p:tavLst>
                                    </p:anim>
                                    <p:animEffect transition="in" filter="fade">
                                      <p:cBhvr>
                                        <p:cTn id="35" dur="1000"/>
                                        <p:tgtEl>
                                          <p:spTgt spid="13"/>
                                        </p:tgtEl>
                                      </p:cBhvr>
                                    </p:animEffect>
                                  </p:childTnLst>
                                </p:cTn>
                              </p:par>
                              <p:par>
                                <p:cTn id="36" presetID="55" presetClass="entr" presetSubtype="0" fill="hold" nodeType="with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1000" fill="hold"/>
                                        <p:tgtEl>
                                          <p:spTgt spid="15"/>
                                        </p:tgtEl>
                                        <p:attrNameLst>
                                          <p:attrName>ppt_w</p:attrName>
                                        </p:attrNameLst>
                                      </p:cBhvr>
                                      <p:tavLst>
                                        <p:tav tm="0">
                                          <p:val>
                                            <p:strVal val="#ppt_w*0.70"/>
                                          </p:val>
                                        </p:tav>
                                        <p:tav tm="100000">
                                          <p:val>
                                            <p:strVal val="#ppt_w"/>
                                          </p:val>
                                        </p:tav>
                                      </p:tavLst>
                                    </p:anim>
                                    <p:anim calcmode="lin" valueType="num">
                                      <p:cBhvr>
                                        <p:cTn id="39" dur="1000" fill="hold"/>
                                        <p:tgtEl>
                                          <p:spTgt spid="15"/>
                                        </p:tgtEl>
                                        <p:attrNameLst>
                                          <p:attrName>ppt_h</p:attrName>
                                        </p:attrNameLst>
                                      </p:cBhvr>
                                      <p:tavLst>
                                        <p:tav tm="0">
                                          <p:val>
                                            <p:strVal val="#ppt_h"/>
                                          </p:val>
                                        </p:tav>
                                        <p:tav tm="100000">
                                          <p:val>
                                            <p:strVal val="#ppt_h"/>
                                          </p:val>
                                        </p:tav>
                                      </p:tavLst>
                                    </p:anim>
                                    <p:animEffect transition="in" filter="fade">
                                      <p:cBhvr>
                                        <p:cTn id="40" dur="1000"/>
                                        <p:tgtEl>
                                          <p:spTgt spid="15"/>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 calcmode="lin" valueType="num">
                                      <p:cBhvr>
                                        <p:cTn id="44" dur="1250" fill="hold"/>
                                        <p:tgtEl>
                                          <p:spTgt spid="16"/>
                                        </p:tgtEl>
                                        <p:attrNameLst>
                                          <p:attrName>ppt_w</p:attrName>
                                        </p:attrNameLst>
                                      </p:cBhvr>
                                      <p:tavLst>
                                        <p:tav tm="0">
                                          <p:val>
                                            <p:fltVal val="0"/>
                                          </p:val>
                                        </p:tav>
                                        <p:tav tm="100000">
                                          <p:val>
                                            <p:strVal val="#ppt_w"/>
                                          </p:val>
                                        </p:tav>
                                      </p:tavLst>
                                    </p:anim>
                                    <p:anim calcmode="lin" valueType="num">
                                      <p:cBhvr>
                                        <p:cTn id="45" dur="1250" fill="hold"/>
                                        <p:tgtEl>
                                          <p:spTgt spid="16"/>
                                        </p:tgtEl>
                                        <p:attrNameLst>
                                          <p:attrName>ppt_h</p:attrName>
                                        </p:attrNameLst>
                                      </p:cBhvr>
                                      <p:tavLst>
                                        <p:tav tm="0">
                                          <p:val>
                                            <p:fltVal val="0"/>
                                          </p:val>
                                        </p:tav>
                                        <p:tav tm="100000">
                                          <p:val>
                                            <p:strVal val="#ppt_h"/>
                                          </p:val>
                                        </p:tav>
                                      </p:tavLst>
                                    </p:anim>
                                    <p:animEffect transition="in" filter="fade">
                                      <p:cBhvr>
                                        <p:cTn id="46" dur="12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430"/>
            <a:ext cx="9131301" cy="5138642"/>
          </a:xfrm>
          <a:prstGeom prst="rect">
            <a:avLst/>
          </a:prstGeom>
        </p:spPr>
      </p:pic>
      <p:pic>
        <p:nvPicPr>
          <p:cNvPr id="10" name="图片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8551" y="150000"/>
            <a:ext cx="1946449" cy="1313532"/>
          </a:xfrm>
          <a:prstGeom prst="rect">
            <a:avLst/>
          </a:prstGeom>
        </p:spPr>
      </p:pic>
      <p:pic>
        <p:nvPicPr>
          <p:cNvPr id="11" name="图片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59931" y="150000"/>
            <a:ext cx="2285357" cy="1476614"/>
          </a:xfrm>
          <a:prstGeom prst="rect">
            <a:avLst/>
          </a:prstGeom>
        </p:spPr>
      </p:pic>
      <p:sp>
        <p:nvSpPr>
          <p:cNvPr id="17" name="文本框 16"/>
          <p:cNvSpPr txBox="1"/>
          <p:nvPr/>
        </p:nvSpPr>
        <p:spPr>
          <a:xfrm>
            <a:off x="2102184" y="641125"/>
            <a:ext cx="4583298" cy="1244440"/>
          </a:xfrm>
          <a:custGeom>
            <a:avLst/>
            <a:gdLst>
              <a:gd name="connsiteX0" fmla="*/ 0 w 3581730"/>
              <a:gd name="connsiteY0" fmla="*/ 0 h 1155700"/>
              <a:gd name="connsiteX1" fmla="*/ 3581730 w 3581730"/>
              <a:gd name="connsiteY1" fmla="*/ 0 h 1155700"/>
              <a:gd name="connsiteX2" fmla="*/ 3581730 w 3581730"/>
              <a:gd name="connsiteY2" fmla="*/ 1155700 h 1155700"/>
              <a:gd name="connsiteX3" fmla="*/ 0 w 3581730"/>
              <a:gd name="connsiteY3" fmla="*/ 1155700 h 1155700"/>
              <a:gd name="connsiteX4" fmla="*/ 0 w 3581730"/>
              <a:gd name="connsiteY4" fmla="*/ 0 h 1155700"/>
              <a:gd name="connsiteX0" fmla="*/ 529786 w 4111516"/>
              <a:gd name="connsiteY0" fmla="*/ 0 h 1244440"/>
              <a:gd name="connsiteX1" fmla="*/ 4111516 w 4111516"/>
              <a:gd name="connsiteY1" fmla="*/ 0 h 1244440"/>
              <a:gd name="connsiteX2" fmla="*/ 4111516 w 4111516"/>
              <a:gd name="connsiteY2" fmla="*/ 1155700 h 1244440"/>
              <a:gd name="connsiteX3" fmla="*/ 0 w 4111516"/>
              <a:gd name="connsiteY3" fmla="*/ 1244440 h 1244440"/>
              <a:gd name="connsiteX4" fmla="*/ 529786 w 4111516"/>
              <a:gd name="connsiteY4" fmla="*/ 0 h 1244440"/>
              <a:gd name="connsiteX0" fmla="*/ 529786 w 4583298"/>
              <a:gd name="connsiteY0" fmla="*/ 0 h 1244440"/>
              <a:gd name="connsiteX1" fmla="*/ 4111516 w 4583298"/>
              <a:gd name="connsiteY1" fmla="*/ 0 h 1244440"/>
              <a:gd name="connsiteX2" fmla="*/ 4583298 w 4583298"/>
              <a:gd name="connsiteY2" fmla="*/ 1184145 h 1244440"/>
              <a:gd name="connsiteX3" fmla="*/ 0 w 4583298"/>
              <a:gd name="connsiteY3" fmla="*/ 1244440 h 1244440"/>
              <a:gd name="connsiteX4" fmla="*/ 529786 w 4583298"/>
              <a:gd name="connsiteY4" fmla="*/ 0 h 1244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83298" h="1244440">
                <a:moveTo>
                  <a:pt x="529786" y="0"/>
                </a:moveTo>
                <a:lnTo>
                  <a:pt x="4111516" y="0"/>
                </a:lnTo>
                <a:lnTo>
                  <a:pt x="4583298" y="1184145"/>
                </a:lnTo>
                <a:lnTo>
                  <a:pt x="0" y="1244440"/>
                </a:lnTo>
                <a:lnTo>
                  <a:pt x="529786" y="0"/>
                </a:lnTo>
                <a:close/>
              </a:path>
            </a:pathLst>
          </a:custGeom>
          <a:noFill/>
        </p:spPr>
        <p:txBody>
          <a:bodyPr wrap="none" rtlCol="0">
            <a:prstTxWarp prst="textArchUp">
              <a:avLst>
                <a:gd name="adj" fmla="val 11097669"/>
              </a:avLst>
            </a:prstTxWarp>
            <a:spAutoFit/>
          </a:bodyPr>
          <a:lstStyle/>
          <a:p>
            <a:r>
              <a:rPr lang="zh-CN" altLang="en-US" sz="7200" dirty="0" smtClean="0"/>
              <a:t>湖南省某某机关幼儿园</a:t>
            </a:r>
            <a:endParaRPr lang="zh-CN" altLang="en-US" sz="7200" dirty="0"/>
          </a:p>
        </p:txBody>
      </p:sp>
      <p:grpSp>
        <p:nvGrpSpPr>
          <p:cNvPr id="7" name="组合 6"/>
          <p:cNvGrpSpPr/>
          <p:nvPr/>
        </p:nvGrpSpPr>
        <p:grpSpPr>
          <a:xfrm>
            <a:off x="3758746" y="1717357"/>
            <a:ext cx="1613805" cy="1613805"/>
            <a:chOff x="1675863" y="1954657"/>
            <a:chExt cx="1613805" cy="1613805"/>
          </a:xfrm>
        </p:grpSpPr>
        <p:sp>
          <p:nvSpPr>
            <p:cNvPr id="74" name="任意多边形 73"/>
            <p:cNvSpPr/>
            <p:nvPr/>
          </p:nvSpPr>
          <p:spPr>
            <a:xfrm>
              <a:off x="1675863" y="1954657"/>
              <a:ext cx="1613805" cy="1613805"/>
            </a:xfrm>
            <a:custGeom>
              <a:avLst/>
              <a:gdLst>
                <a:gd name="connsiteX0" fmla="*/ 0 w 2388565"/>
                <a:gd name="connsiteY0" fmla="*/ 1194283 h 2388565"/>
                <a:gd name="connsiteX1" fmla="*/ 1194283 w 2388565"/>
                <a:gd name="connsiteY1" fmla="*/ 0 h 2388565"/>
                <a:gd name="connsiteX2" fmla="*/ 2388566 w 2388565"/>
                <a:gd name="connsiteY2" fmla="*/ 1194283 h 2388565"/>
                <a:gd name="connsiteX3" fmla="*/ 1194283 w 2388565"/>
                <a:gd name="connsiteY3" fmla="*/ 2388566 h 2388565"/>
                <a:gd name="connsiteX4" fmla="*/ 0 w 2388565"/>
                <a:gd name="connsiteY4" fmla="*/ 1194283 h 23885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8565" h="2388565">
                  <a:moveTo>
                    <a:pt x="0" y="1194283"/>
                  </a:moveTo>
                  <a:cubicBezTo>
                    <a:pt x="0" y="534699"/>
                    <a:pt x="534699" y="0"/>
                    <a:pt x="1194283" y="0"/>
                  </a:cubicBezTo>
                  <a:cubicBezTo>
                    <a:pt x="1853867" y="0"/>
                    <a:pt x="2388566" y="534699"/>
                    <a:pt x="2388566" y="1194283"/>
                  </a:cubicBezTo>
                  <a:cubicBezTo>
                    <a:pt x="2388566" y="1853867"/>
                    <a:pt x="1853867" y="2388566"/>
                    <a:pt x="1194283" y="2388566"/>
                  </a:cubicBezTo>
                  <a:cubicBezTo>
                    <a:pt x="534699" y="2388566"/>
                    <a:pt x="0" y="1853867"/>
                    <a:pt x="0" y="1194283"/>
                  </a:cubicBezTo>
                  <a:close/>
                </a:path>
              </a:pathLst>
            </a:custGeom>
            <a:solidFill>
              <a:srgbClr val="E71F3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pl-PL" sz="2000" b="1" dirty="0">
                  <a:solidFill>
                    <a:schemeClr val="lt1"/>
                  </a:solidFill>
                  <a:latin typeface="Arial" panose="020B0604020202020204" pitchFamily="34" charset="0"/>
                  <a:ea typeface="微软雅黑" panose="020B0503020204020204" pitchFamily="34" charset="-122"/>
                  <a:sym typeface="Arial" panose="020B0604020202020204" pitchFamily="34" charset="0"/>
                </a:rPr>
                <a:t> </a:t>
              </a:r>
            </a:p>
          </p:txBody>
        </p:sp>
        <p:sp>
          <p:nvSpPr>
            <p:cNvPr id="78" name="Freeform 8"/>
            <p:cNvSpPr>
              <a:spLocks noEditPoints="1"/>
            </p:cNvSpPr>
            <p:nvPr/>
          </p:nvSpPr>
          <p:spPr bwMode="auto">
            <a:xfrm>
              <a:off x="2304557" y="2191159"/>
              <a:ext cx="315378" cy="296011"/>
            </a:xfrm>
            <a:custGeom>
              <a:avLst/>
              <a:gdLst>
                <a:gd name="T0" fmla="*/ 214 w 236"/>
                <a:gd name="T1" fmla="*/ 0 h 221"/>
                <a:gd name="T2" fmla="*/ 22 w 236"/>
                <a:gd name="T3" fmla="*/ 0 h 221"/>
                <a:gd name="T4" fmla="*/ 0 w 236"/>
                <a:gd name="T5" fmla="*/ 22 h 221"/>
                <a:gd name="T6" fmla="*/ 0 w 236"/>
                <a:gd name="T7" fmla="*/ 170 h 221"/>
                <a:gd name="T8" fmla="*/ 22 w 236"/>
                <a:gd name="T9" fmla="*/ 192 h 221"/>
                <a:gd name="T10" fmla="*/ 96 w 236"/>
                <a:gd name="T11" fmla="*/ 192 h 221"/>
                <a:gd name="T12" fmla="*/ 96 w 236"/>
                <a:gd name="T13" fmla="*/ 201 h 221"/>
                <a:gd name="T14" fmla="*/ 50 w 236"/>
                <a:gd name="T15" fmla="*/ 207 h 221"/>
                <a:gd name="T16" fmla="*/ 44 w 236"/>
                <a:gd name="T17" fmla="*/ 214 h 221"/>
                <a:gd name="T18" fmla="*/ 51 w 236"/>
                <a:gd name="T19" fmla="*/ 221 h 221"/>
                <a:gd name="T20" fmla="*/ 184 w 236"/>
                <a:gd name="T21" fmla="*/ 221 h 221"/>
                <a:gd name="T22" fmla="*/ 192 w 236"/>
                <a:gd name="T23" fmla="*/ 214 h 221"/>
                <a:gd name="T24" fmla="*/ 186 w 236"/>
                <a:gd name="T25" fmla="*/ 207 h 221"/>
                <a:gd name="T26" fmla="*/ 140 w 236"/>
                <a:gd name="T27" fmla="*/ 201 h 221"/>
                <a:gd name="T28" fmla="*/ 140 w 236"/>
                <a:gd name="T29" fmla="*/ 192 h 221"/>
                <a:gd name="T30" fmla="*/ 214 w 236"/>
                <a:gd name="T31" fmla="*/ 192 h 221"/>
                <a:gd name="T32" fmla="*/ 236 w 236"/>
                <a:gd name="T33" fmla="*/ 170 h 221"/>
                <a:gd name="T34" fmla="*/ 236 w 236"/>
                <a:gd name="T35" fmla="*/ 22 h 221"/>
                <a:gd name="T36" fmla="*/ 214 w 236"/>
                <a:gd name="T37" fmla="*/ 0 h 221"/>
                <a:gd name="T38" fmla="*/ 221 w 236"/>
                <a:gd name="T39" fmla="*/ 170 h 221"/>
                <a:gd name="T40" fmla="*/ 214 w 236"/>
                <a:gd name="T41" fmla="*/ 177 h 221"/>
                <a:gd name="T42" fmla="*/ 147 w 236"/>
                <a:gd name="T43" fmla="*/ 177 h 221"/>
                <a:gd name="T44" fmla="*/ 88 w 236"/>
                <a:gd name="T45" fmla="*/ 177 h 221"/>
                <a:gd name="T46" fmla="*/ 22 w 236"/>
                <a:gd name="T47" fmla="*/ 177 h 221"/>
                <a:gd name="T48" fmla="*/ 15 w 236"/>
                <a:gd name="T49" fmla="*/ 170 h 221"/>
                <a:gd name="T50" fmla="*/ 15 w 236"/>
                <a:gd name="T51" fmla="*/ 22 h 221"/>
                <a:gd name="T52" fmla="*/ 22 w 236"/>
                <a:gd name="T53" fmla="*/ 15 h 221"/>
                <a:gd name="T54" fmla="*/ 214 w 236"/>
                <a:gd name="T55" fmla="*/ 15 h 221"/>
                <a:gd name="T56" fmla="*/ 221 w 236"/>
                <a:gd name="T57" fmla="*/ 22 h 221"/>
                <a:gd name="T58" fmla="*/ 221 w 236"/>
                <a:gd name="T59" fmla="*/ 17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36" h="221">
                  <a:moveTo>
                    <a:pt x="214" y="0"/>
                  </a:moveTo>
                  <a:cubicBezTo>
                    <a:pt x="22" y="0"/>
                    <a:pt x="22" y="0"/>
                    <a:pt x="22" y="0"/>
                  </a:cubicBezTo>
                  <a:cubicBezTo>
                    <a:pt x="10" y="0"/>
                    <a:pt x="0" y="10"/>
                    <a:pt x="0" y="22"/>
                  </a:cubicBezTo>
                  <a:cubicBezTo>
                    <a:pt x="0" y="170"/>
                    <a:pt x="0" y="170"/>
                    <a:pt x="0" y="170"/>
                  </a:cubicBezTo>
                  <a:cubicBezTo>
                    <a:pt x="0" y="182"/>
                    <a:pt x="10" y="192"/>
                    <a:pt x="22" y="192"/>
                  </a:cubicBezTo>
                  <a:cubicBezTo>
                    <a:pt x="96" y="192"/>
                    <a:pt x="96" y="192"/>
                    <a:pt x="96" y="192"/>
                  </a:cubicBezTo>
                  <a:cubicBezTo>
                    <a:pt x="96" y="201"/>
                    <a:pt x="96" y="201"/>
                    <a:pt x="96" y="201"/>
                  </a:cubicBezTo>
                  <a:cubicBezTo>
                    <a:pt x="50" y="207"/>
                    <a:pt x="50" y="207"/>
                    <a:pt x="50" y="207"/>
                  </a:cubicBezTo>
                  <a:cubicBezTo>
                    <a:pt x="46" y="207"/>
                    <a:pt x="44" y="210"/>
                    <a:pt x="44" y="214"/>
                  </a:cubicBezTo>
                  <a:cubicBezTo>
                    <a:pt x="44" y="218"/>
                    <a:pt x="47" y="221"/>
                    <a:pt x="51" y="221"/>
                  </a:cubicBezTo>
                  <a:cubicBezTo>
                    <a:pt x="184" y="221"/>
                    <a:pt x="184" y="221"/>
                    <a:pt x="184" y="221"/>
                  </a:cubicBezTo>
                  <a:cubicBezTo>
                    <a:pt x="188" y="221"/>
                    <a:pt x="192" y="218"/>
                    <a:pt x="192" y="214"/>
                  </a:cubicBezTo>
                  <a:cubicBezTo>
                    <a:pt x="192" y="210"/>
                    <a:pt x="189" y="207"/>
                    <a:pt x="186" y="207"/>
                  </a:cubicBezTo>
                  <a:cubicBezTo>
                    <a:pt x="140" y="201"/>
                    <a:pt x="140" y="201"/>
                    <a:pt x="140" y="201"/>
                  </a:cubicBezTo>
                  <a:cubicBezTo>
                    <a:pt x="140" y="192"/>
                    <a:pt x="140" y="192"/>
                    <a:pt x="140" y="192"/>
                  </a:cubicBezTo>
                  <a:cubicBezTo>
                    <a:pt x="214" y="192"/>
                    <a:pt x="214" y="192"/>
                    <a:pt x="214" y="192"/>
                  </a:cubicBezTo>
                  <a:cubicBezTo>
                    <a:pt x="226" y="192"/>
                    <a:pt x="236" y="182"/>
                    <a:pt x="236" y="170"/>
                  </a:cubicBezTo>
                  <a:cubicBezTo>
                    <a:pt x="236" y="22"/>
                    <a:pt x="236" y="22"/>
                    <a:pt x="236" y="22"/>
                  </a:cubicBezTo>
                  <a:cubicBezTo>
                    <a:pt x="236" y="10"/>
                    <a:pt x="226" y="0"/>
                    <a:pt x="214" y="0"/>
                  </a:cubicBezTo>
                  <a:close/>
                  <a:moveTo>
                    <a:pt x="221" y="170"/>
                  </a:moveTo>
                  <a:cubicBezTo>
                    <a:pt x="221" y="174"/>
                    <a:pt x="218" y="177"/>
                    <a:pt x="214" y="177"/>
                  </a:cubicBezTo>
                  <a:cubicBezTo>
                    <a:pt x="147" y="177"/>
                    <a:pt x="147" y="177"/>
                    <a:pt x="147" y="177"/>
                  </a:cubicBezTo>
                  <a:cubicBezTo>
                    <a:pt x="88" y="177"/>
                    <a:pt x="88" y="177"/>
                    <a:pt x="88" y="177"/>
                  </a:cubicBezTo>
                  <a:cubicBezTo>
                    <a:pt x="22" y="177"/>
                    <a:pt x="22" y="177"/>
                    <a:pt x="22" y="177"/>
                  </a:cubicBezTo>
                  <a:cubicBezTo>
                    <a:pt x="18" y="177"/>
                    <a:pt x="15" y="174"/>
                    <a:pt x="15" y="170"/>
                  </a:cubicBezTo>
                  <a:cubicBezTo>
                    <a:pt x="15" y="22"/>
                    <a:pt x="15" y="22"/>
                    <a:pt x="15" y="22"/>
                  </a:cubicBezTo>
                  <a:cubicBezTo>
                    <a:pt x="15" y="18"/>
                    <a:pt x="18" y="15"/>
                    <a:pt x="22" y="15"/>
                  </a:cubicBezTo>
                  <a:cubicBezTo>
                    <a:pt x="214" y="15"/>
                    <a:pt x="214" y="15"/>
                    <a:pt x="214" y="15"/>
                  </a:cubicBezTo>
                  <a:cubicBezTo>
                    <a:pt x="218" y="15"/>
                    <a:pt x="221" y="18"/>
                    <a:pt x="221" y="22"/>
                  </a:cubicBezTo>
                  <a:lnTo>
                    <a:pt x="221" y="170"/>
                  </a:lnTo>
                  <a:close/>
                </a:path>
              </a:pathLst>
            </a:custGeom>
            <a:solidFill>
              <a:schemeClr val="bg1"/>
            </a:solidFill>
            <a:ln>
              <a:noFill/>
            </a:ln>
          </p:spPr>
          <p:txBody>
            <a:bodyPr vert="horz" wrap="square" lIns="121888" tIns="60944" rIns="121888" bIns="60944" numCol="1" anchor="t" anchorCtr="0" compatLnSpc="1">
              <a:prstTxWarp prst="textNoShape">
                <a:avLst/>
              </a:prstTxWarp>
            </a:bodyPr>
            <a:lstStyle/>
            <a:p>
              <a:endParaRPr lang="pl-PL" sz="1800">
                <a:latin typeface="Arial" panose="020B0604020202020204" pitchFamily="34" charset="0"/>
                <a:ea typeface="微软雅黑" panose="020B0503020204020204" pitchFamily="34" charset="-122"/>
                <a:sym typeface="Arial" panose="020B0604020202020204" pitchFamily="34" charset="0"/>
              </a:endParaRPr>
            </a:p>
          </p:txBody>
        </p:sp>
        <p:sp>
          <p:nvSpPr>
            <p:cNvPr id="82" name="文本框 81"/>
            <p:cNvSpPr txBox="1"/>
            <p:nvPr/>
          </p:nvSpPr>
          <p:spPr>
            <a:xfrm>
              <a:off x="2155424" y="2575399"/>
              <a:ext cx="685651" cy="523220"/>
            </a:xfrm>
            <a:prstGeom prst="rect">
              <a:avLst/>
            </a:prstGeom>
            <a:noFill/>
          </p:spPr>
          <p:txBody>
            <a:bodyPr wrap="square" rtlCol="0">
              <a:spAutoFit/>
            </a:bodyPr>
            <a:lstStyle/>
            <a:p>
              <a:r>
                <a:rPr lang="en-US" altLang="zh-CN" sz="2800" b="1"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01</a:t>
              </a:r>
              <a:endParaRPr lang="zh-CN" altLang="en-US" sz="1600" b="1" dirty="0" smtClean="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3" name="矩形 82"/>
            <p:cNvSpPr/>
            <p:nvPr/>
          </p:nvSpPr>
          <p:spPr>
            <a:xfrm>
              <a:off x="2081162" y="3002771"/>
              <a:ext cx="991105" cy="253916"/>
            </a:xfrm>
            <a:prstGeom prst="rect">
              <a:avLst/>
            </a:prstGeom>
          </p:spPr>
          <p:txBody>
            <a:bodyPr wrap="square">
              <a:spAutoFit/>
            </a:bodyPr>
            <a:lstStyle/>
            <a:p>
              <a:endParaRPr lang="zh-CN" altLang="en-US" sz="105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 name="文本框 2"/>
            <p:cNvSpPr txBox="1"/>
            <p:nvPr/>
          </p:nvSpPr>
          <p:spPr>
            <a:xfrm>
              <a:off x="2057542" y="3097034"/>
              <a:ext cx="877163" cy="300082"/>
            </a:xfrm>
            <a:prstGeom prst="rect">
              <a:avLst/>
            </a:prstGeom>
            <a:noFill/>
          </p:spPr>
          <p:txBody>
            <a:bodyPr wrap="none" rtlCol="0">
              <a:spAutoFit/>
            </a:bodyPr>
            <a:lstStyle/>
            <a:p>
              <a:r>
                <a:rPr lang="zh-CN" altLang="en-US" b="1" dirty="0" smtClean="0">
                  <a:solidFill>
                    <a:schemeClr val="bg1"/>
                  </a:solidFill>
                </a:rPr>
                <a:t>第一部分</a:t>
              </a:r>
              <a:endParaRPr lang="zh-CN" altLang="en-US" b="1" dirty="0">
                <a:solidFill>
                  <a:schemeClr val="bg1"/>
                </a:solidFill>
              </a:endParaRPr>
            </a:p>
          </p:txBody>
        </p:sp>
      </p:grpSp>
      <p:sp>
        <p:nvSpPr>
          <p:cNvPr id="8" name="文本框 7"/>
          <p:cNvSpPr txBox="1"/>
          <p:nvPr/>
        </p:nvSpPr>
        <p:spPr>
          <a:xfrm>
            <a:off x="2807497" y="3566852"/>
            <a:ext cx="3877985" cy="769441"/>
          </a:xfrm>
          <a:prstGeom prst="rect">
            <a:avLst/>
          </a:prstGeom>
          <a:noFill/>
        </p:spPr>
        <p:txBody>
          <a:bodyPr wrap="none" rtlCol="0">
            <a:spAutoFit/>
          </a:bodyPr>
          <a:lstStyle/>
          <a:p>
            <a:pPr algn="ctr"/>
            <a:r>
              <a:rPr lang="zh-CN" altLang="en-US" sz="3200" b="1" dirty="0"/>
              <a:t>单击此处添加文字</a:t>
            </a:r>
            <a:endParaRPr lang="en-US" altLang="zh-CN" sz="1200" b="1" dirty="0"/>
          </a:p>
          <a:p>
            <a:pPr algn="ctr"/>
            <a:r>
              <a:rPr lang="zh-CN" altLang="en-US" sz="1200" dirty="0"/>
              <a:t>单击此处添加</a:t>
            </a:r>
            <a:r>
              <a:rPr lang="zh-CN" altLang="en-US" sz="1200" dirty="0" smtClean="0"/>
              <a:t>文字单击</a:t>
            </a:r>
            <a:r>
              <a:rPr lang="zh-CN" altLang="en-US" sz="1200" dirty="0"/>
              <a:t>此处添加</a:t>
            </a:r>
            <a:r>
              <a:rPr lang="zh-CN" altLang="en-US" sz="1200" dirty="0" smtClean="0"/>
              <a:t>文字单击</a:t>
            </a:r>
            <a:r>
              <a:rPr lang="zh-CN" altLang="en-US" sz="1200" dirty="0"/>
              <a:t>此处添加</a:t>
            </a:r>
            <a:r>
              <a:rPr lang="zh-CN" altLang="en-US" sz="1200" dirty="0" smtClean="0"/>
              <a:t>文字</a:t>
            </a:r>
            <a:endParaRPr lang="zh-CN" altLang="en-US" sz="1200" dirty="0"/>
          </a:p>
        </p:txBody>
      </p:sp>
    </p:spTree>
    <p:extLst>
      <p:ext uri="{BB962C8B-B14F-4D97-AF65-F5344CB8AC3E}">
        <p14:creationId xmlns:p14="http://schemas.microsoft.com/office/powerpoint/2010/main" val="3712039734"/>
      </p:ext>
    </p:extLst>
  </p:cSld>
  <p:clrMapOvr>
    <a:masterClrMapping/>
  </p:clrMapOvr>
  <p:transition spd="med" advClick="0" advTm="4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六边形 98"/>
          <p:cNvSpPr/>
          <p:nvPr/>
        </p:nvSpPr>
        <p:spPr>
          <a:xfrm rot="5400000">
            <a:off x="3512414" y="3032931"/>
            <a:ext cx="794814" cy="685187"/>
          </a:xfrm>
          <a:prstGeom prst="hexagon">
            <a:avLst>
              <a:gd name="adj" fmla="val 30879"/>
              <a:gd name="vf" fmla="val 115470"/>
            </a:avLst>
          </a:prstGeom>
          <a:gradFill flip="none" rotWithShape="1">
            <a:gsLst>
              <a:gs pos="0">
                <a:srgbClr val="FF9201"/>
              </a:gs>
              <a:gs pos="100000">
                <a:schemeClr val="accent2">
                  <a:shade val="100000"/>
                  <a:satMod val="115000"/>
                </a:schemeClr>
              </a:gs>
            </a:gsLst>
            <a:lin ang="5400000" scaled="1"/>
            <a:tileRect/>
          </a:gradFill>
          <a:ln w="38100" cap="flat" cmpd="sng" algn="ctr">
            <a:solidFill>
              <a:schemeClr val="accent2"/>
            </a:solidFill>
            <a:prstDash val="solid"/>
          </a:ln>
          <a:effectLst>
            <a:outerShdw blurRad="393700" dist="38100" dir="5400000" algn="t" rotWithShape="0">
              <a:schemeClr val="tx1">
                <a:alpha val="37000"/>
              </a:schemeClr>
            </a:outerShdw>
          </a:effectLst>
        </p:spPr>
        <p:txBody>
          <a:bodyPr rtlCol="0" anchor="ctr"/>
          <a:lstStyle/>
          <a:p>
            <a:pPr algn="ctr" defTabSz="910314"/>
            <a:endParaRPr lang="zh-CN" altLang="en-US" sz="1787" kern="0">
              <a:solidFill>
                <a:srgbClr val="7F7F7F">
                  <a:lumMod val="50000"/>
                </a:srgbClr>
              </a:solidFill>
              <a:latin typeface="Calibri"/>
              <a:ea typeface="微软雅黑"/>
            </a:endParaRPr>
          </a:p>
        </p:txBody>
      </p:sp>
      <p:sp>
        <p:nvSpPr>
          <p:cNvPr id="100" name="六边形 99"/>
          <p:cNvSpPr/>
          <p:nvPr/>
        </p:nvSpPr>
        <p:spPr>
          <a:xfrm rot="5400000">
            <a:off x="1423613" y="1278743"/>
            <a:ext cx="1113905" cy="960265"/>
          </a:xfrm>
          <a:prstGeom prst="hexagon">
            <a:avLst>
              <a:gd name="adj" fmla="val 30879"/>
              <a:gd name="vf" fmla="val 115470"/>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8100000" scaled="1"/>
            <a:tileRect/>
          </a:gradFill>
          <a:ln w="38100" cap="flat" cmpd="sng" algn="ctr">
            <a:solidFill>
              <a:schemeClr val="accent4"/>
            </a:solidFill>
            <a:prstDash val="solid"/>
          </a:ln>
          <a:effectLst>
            <a:outerShdw blurRad="393700" dist="38100" dir="5400000" algn="t" rotWithShape="0">
              <a:schemeClr val="tx1">
                <a:alpha val="37000"/>
              </a:schemeClr>
            </a:outerShdw>
          </a:effectLst>
        </p:spPr>
        <p:txBody>
          <a:bodyPr rtlCol="0" anchor="ctr"/>
          <a:lstStyle/>
          <a:p>
            <a:pPr algn="ctr" defTabSz="910314"/>
            <a:endParaRPr lang="zh-CN" altLang="en-US" sz="1787" kern="0">
              <a:solidFill>
                <a:srgbClr val="7F7F7F">
                  <a:lumMod val="50000"/>
                </a:srgbClr>
              </a:solidFill>
              <a:latin typeface="Calibri"/>
              <a:ea typeface="微软雅黑"/>
            </a:endParaRPr>
          </a:p>
        </p:txBody>
      </p:sp>
      <p:sp>
        <p:nvSpPr>
          <p:cNvPr id="101" name="六边形 100"/>
          <p:cNvSpPr/>
          <p:nvPr/>
        </p:nvSpPr>
        <p:spPr>
          <a:xfrm rot="5400000">
            <a:off x="482184" y="2467331"/>
            <a:ext cx="867734" cy="748048"/>
          </a:xfrm>
          <a:prstGeom prst="hexagon">
            <a:avLst>
              <a:gd name="adj" fmla="val 30879"/>
              <a:gd name="vf" fmla="val 115470"/>
            </a:avLst>
          </a:prstGeom>
          <a:gradFill flip="none" rotWithShape="1">
            <a:gsLst>
              <a:gs pos="0">
                <a:schemeClr val="bg2">
                  <a:shade val="30000"/>
                  <a:satMod val="115000"/>
                </a:schemeClr>
              </a:gs>
              <a:gs pos="50000">
                <a:schemeClr val="bg2">
                  <a:shade val="67500"/>
                  <a:satMod val="115000"/>
                </a:schemeClr>
              </a:gs>
              <a:gs pos="100000">
                <a:schemeClr val="bg2">
                  <a:shade val="100000"/>
                  <a:satMod val="115000"/>
                </a:schemeClr>
              </a:gs>
            </a:gsLst>
            <a:lin ang="5400000" scaled="1"/>
            <a:tileRect/>
          </a:gradFill>
          <a:ln w="38100" cap="flat" cmpd="sng" algn="ctr">
            <a:solidFill>
              <a:schemeClr val="bg2"/>
            </a:solidFill>
            <a:prstDash val="solid"/>
          </a:ln>
          <a:effectLst>
            <a:outerShdw blurRad="393700" dist="38100" dir="5400000" algn="t" rotWithShape="0">
              <a:schemeClr val="tx1">
                <a:alpha val="37000"/>
              </a:schemeClr>
            </a:outerShdw>
          </a:effectLst>
        </p:spPr>
        <p:txBody>
          <a:bodyPr rtlCol="0" anchor="ctr"/>
          <a:lstStyle/>
          <a:p>
            <a:pPr algn="ctr" defTabSz="910314"/>
            <a:endParaRPr lang="zh-CN" altLang="en-US" sz="1787" kern="0">
              <a:solidFill>
                <a:srgbClr val="7F7F7F">
                  <a:lumMod val="50000"/>
                </a:srgbClr>
              </a:solidFill>
              <a:latin typeface="Calibri"/>
              <a:ea typeface="微软雅黑"/>
            </a:endParaRPr>
          </a:p>
        </p:txBody>
      </p:sp>
      <p:grpSp>
        <p:nvGrpSpPr>
          <p:cNvPr id="102" name="组合 101"/>
          <p:cNvGrpSpPr/>
          <p:nvPr/>
        </p:nvGrpSpPr>
        <p:grpSpPr>
          <a:xfrm>
            <a:off x="2637008" y="810823"/>
            <a:ext cx="1167482" cy="1354278"/>
            <a:chOff x="2803652" y="1116161"/>
            <a:chExt cx="1241260" cy="1439861"/>
          </a:xfrm>
        </p:grpSpPr>
        <p:sp>
          <p:nvSpPr>
            <p:cNvPr id="103" name="六边形 102"/>
            <p:cNvSpPr/>
            <p:nvPr/>
          </p:nvSpPr>
          <p:spPr>
            <a:xfrm rot="5400000">
              <a:off x="2704351" y="1215462"/>
              <a:ext cx="1439861" cy="1241260"/>
            </a:xfrm>
            <a:prstGeom prst="hexagon">
              <a:avLst>
                <a:gd name="adj" fmla="val 30879"/>
                <a:gd name="vf" fmla="val 115470"/>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9050" cap="flat" cmpd="sng" algn="ctr">
              <a:solidFill>
                <a:sysClr val="window" lastClr="FFFFFF"/>
              </a:solidFill>
              <a:prstDash val="solid"/>
            </a:ln>
            <a:effectLst>
              <a:outerShdw blurRad="393700" dist="38100" dir="5400000" algn="t" rotWithShape="0">
                <a:schemeClr val="tx1">
                  <a:alpha val="37000"/>
                </a:schemeClr>
              </a:outerShdw>
            </a:effectLst>
          </p:spPr>
          <p:txBody>
            <a:bodyPr rtlCol="0" anchor="ctr"/>
            <a:lstStyle/>
            <a:p>
              <a:pPr algn="ctr" defTabSz="910314"/>
              <a:endParaRPr lang="zh-CN" altLang="en-US" sz="1787" kern="0">
                <a:solidFill>
                  <a:srgbClr val="7F7F7F">
                    <a:lumMod val="50000"/>
                  </a:srgbClr>
                </a:solidFill>
                <a:latin typeface="Calibri"/>
                <a:ea typeface="微软雅黑"/>
              </a:endParaRPr>
            </a:p>
          </p:txBody>
        </p:sp>
        <p:sp>
          <p:nvSpPr>
            <p:cNvPr id="104" name="Title 3"/>
            <p:cNvSpPr txBox="1">
              <a:spLocks/>
            </p:cNvSpPr>
            <p:nvPr/>
          </p:nvSpPr>
          <p:spPr>
            <a:xfrm>
              <a:off x="3056114" y="1517664"/>
              <a:ext cx="796699" cy="318577"/>
            </a:xfrm>
            <a:prstGeom prst="rect">
              <a:avLst/>
            </a:prstGeom>
          </p:spPr>
          <p:txBody>
            <a:bodyPr/>
            <a:lstStyle>
              <a:lvl1pPr algn="ctr" defTabSz="967801" rtl="0" eaLnBrk="1" latinLnBrk="0" hangingPunct="1">
                <a:spcBef>
                  <a:spcPct val="0"/>
                </a:spcBef>
                <a:buNone/>
                <a:defRPr sz="4700" kern="1200">
                  <a:solidFill>
                    <a:schemeClr val="tx1"/>
                  </a:solidFill>
                  <a:latin typeface="+mj-lt"/>
                  <a:ea typeface="+mj-ea"/>
                  <a:cs typeface="+mj-cs"/>
                </a:defRPr>
              </a:lvl1pPr>
            </a:lstStyle>
            <a:p>
              <a:pPr algn="l" defTabSz="910314"/>
              <a:r>
                <a:rPr lang="en-US" altLang="zh-CN" sz="3386" b="1" dirty="0">
                  <a:solidFill>
                    <a:srgbClr val="FF0000"/>
                  </a:solidFill>
                  <a:effectLst>
                    <a:innerShdw blurRad="63500" dist="50800" dir="13500000">
                      <a:prstClr val="black">
                        <a:alpha val="50000"/>
                      </a:prstClr>
                    </a:innerShdw>
                  </a:effectLst>
                  <a:latin typeface="微软雅黑" pitchFamily="34" charset="-122"/>
                  <a:ea typeface="微软雅黑" pitchFamily="34" charset="-122"/>
                </a:rPr>
                <a:t>01</a:t>
              </a:r>
              <a:endParaRPr lang="en-US" sz="3386" b="1" dirty="0">
                <a:solidFill>
                  <a:srgbClr val="FF0000"/>
                </a:solidFill>
                <a:effectLst>
                  <a:innerShdw blurRad="63500" dist="50800" dir="13500000">
                    <a:prstClr val="black">
                      <a:alpha val="50000"/>
                    </a:prstClr>
                  </a:innerShdw>
                </a:effectLst>
                <a:latin typeface="微软雅黑" pitchFamily="34" charset="-122"/>
                <a:ea typeface="微软雅黑" pitchFamily="34" charset="-122"/>
              </a:endParaRPr>
            </a:p>
          </p:txBody>
        </p:sp>
      </p:grpSp>
      <p:grpSp>
        <p:nvGrpSpPr>
          <p:cNvPr id="105" name="组合 104"/>
          <p:cNvGrpSpPr/>
          <p:nvPr/>
        </p:nvGrpSpPr>
        <p:grpSpPr>
          <a:xfrm>
            <a:off x="1980566" y="1966611"/>
            <a:ext cx="1167482" cy="1354278"/>
            <a:chOff x="2105727" y="2344988"/>
            <a:chExt cx="1241260" cy="1439861"/>
          </a:xfrm>
        </p:grpSpPr>
        <p:sp>
          <p:nvSpPr>
            <p:cNvPr id="106" name="六边形 105"/>
            <p:cNvSpPr/>
            <p:nvPr/>
          </p:nvSpPr>
          <p:spPr>
            <a:xfrm rot="5400000">
              <a:off x="2006426" y="2444289"/>
              <a:ext cx="1439861" cy="1241260"/>
            </a:xfrm>
            <a:prstGeom prst="hexagon">
              <a:avLst>
                <a:gd name="adj" fmla="val 30879"/>
                <a:gd name="vf" fmla="val 115470"/>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9050" cap="flat" cmpd="sng" algn="ctr">
              <a:solidFill>
                <a:sysClr val="window" lastClr="FFFFFF"/>
              </a:solidFill>
              <a:prstDash val="solid"/>
            </a:ln>
            <a:effectLst>
              <a:outerShdw blurRad="393700" dist="38100" dir="5400000" algn="t" rotWithShape="0">
                <a:schemeClr val="tx1">
                  <a:alpha val="37000"/>
                </a:schemeClr>
              </a:outerShdw>
            </a:effectLst>
          </p:spPr>
          <p:txBody>
            <a:bodyPr rtlCol="0" anchor="ctr"/>
            <a:lstStyle/>
            <a:p>
              <a:pPr algn="ctr" defTabSz="910314"/>
              <a:endParaRPr lang="zh-CN" altLang="en-US" sz="1787" kern="0">
                <a:solidFill>
                  <a:srgbClr val="7F7F7F">
                    <a:lumMod val="50000"/>
                  </a:srgbClr>
                </a:solidFill>
                <a:latin typeface="Calibri"/>
                <a:ea typeface="微软雅黑"/>
              </a:endParaRPr>
            </a:p>
          </p:txBody>
        </p:sp>
        <p:sp>
          <p:nvSpPr>
            <p:cNvPr id="107" name="Title 3"/>
            <p:cNvSpPr txBox="1">
              <a:spLocks/>
            </p:cNvSpPr>
            <p:nvPr/>
          </p:nvSpPr>
          <p:spPr>
            <a:xfrm>
              <a:off x="2343729" y="2746341"/>
              <a:ext cx="796699" cy="318577"/>
            </a:xfrm>
            <a:prstGeom prst="rect">
              <a:avLst/>
            </a:prstGeom>
          </p:spPr>
          <p:txBody>
            <a:bodyPr/>
            <a:lstStyle>
              <a:lvl1pPr algn="ctr" defTabSz="967801" rtl="0" eaLnBrk="1" latinLnBrk="0" hangingPunct="1">
                <a:spcBef>
                  <a:spcPct val="0"/>
                </a:spcBef>
                <a:buNone/>
                <a:defRPr sz="4700" kern="1200">
                  <a:solidFill>
                    <a:schemeClr val="tx1"/>
                  </a:solidFill>
                  <a:latin typeface="+mj-lt"/>
                  <a:ea typeface="+mj-ea"/>
                  <a:cs typeface="+mj-cs"/>
                </a:defRPr>
              </a:lvl1pPr>
            </a:lstStyle>
            <a:p>
              <a:pPr algn="l" defTabSz="910314"/>
              <a:r>
                <a:rPr lang="en-US" altLang="zh-CN" sz="3386" b="1" dirty="0">
                  <a:solidFill>
                    <a:srgbClr val="FF6600"/>
                  </a:solidFill>
                  <a:effectLst>
                    <a:innerShdw blurRad="63500" dist="50800" dir="13500000">
                      <a:prstClr val="black">
                        <a:alpha val="50000"/>
                      </a:prstClr>
                    </a:innerShdw>
                  </a:effectLst>
                  <a:latin typeface="微软雅黑" pitchFamily="34" charset="-122"/>
                  <a:ea typeface="微软雅黑" pitchFamily="34" charset="-122"/>
                </a:rPr>
                <a:t>02</a:t>
              </a:r>
              <a:endParaRPr lang="en-US" sz="3386" b="1" dirty="0">
                <a:solidFill>
                  <a:srgbClr val="FF6600"/>
                </a:solidFill>
                <a:effectLst>
                  <a:innerShdw blurRad="63500" dist="50800" dir="13500000">
                    <a:prstClr val="black">
                      <a:alpha val="50000"/>
                    </a:prstClr>
                  </a:innerShdw>
                </a:effectLst>
                <a:latin typeface="微软雅黑" pitchFamily="34" charset="-122"/>
                <a:ea typeface="微软雅黑" pitchFamily="34" charset="-122"/>
              </a:endParaRPr>
            </a:p>
          </p:txBody>
        </p:sp>
      </p:grpSp>
      <p:grpSp>
        <p:nvGrpSpPr>
          <p:cNvPr id="108" name="组合 107"/>
          <p:cNvGrpSpPr/>
          <p:nvPr/>
        </p:nvGrpSpPr>
        <p:grpSpPr>
          <a:xfrm>
            <a:off x="2637008" y="3095793"/>
            <a:ext cx="1167482" cy="1354278"/>
            <a:chOff x="2803652" y="3545528"/>
            <a:chExt cx="1241260" cy="1439861"/>
          </a:xfrm>
        </p:grpSpPr>
        <p:sp>
          <p:nvSpPr>
            <p:cNvPr id="109" name="六边形 108"/>
            <p:cNvSpPr/>
            <p:nvPr/>
          </p:nvSpPr>
          <p:spPr>
            <a:xfrm rot="5400000">
              <a:off x="2704351" y="3644829"/>
              <a:ext cx="1439861" cy="1241260"/>
            </a:xfrm>
            <a:prstGeom prst="hexagon">
              <a:avLst>
                <a:gd name="adj" fmla="val 30879"/>
                <a:gd name="vf" fmla="val 115470"/>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9050" cap="flat" cmpd="sng" algn="ctr">
              <a:solidFill>
                <a:sysClr val="window" lastClr="FFFFFF"/>
              </a:solidFill>
              <a:prstDash val="solid"/>
            </a:ln>
            <a:effectLst>
              <a:outerShdw blurRad="393700" dist="38100" dir="5400000" algn="t" rotWithShape="0">
                <a:schemeClr val="tx1">
                  <a:alpha val="37000"/>
                </a:schemeClr>
              </a:outerShdw>
            </a:effectLst>
          </p:spPr>
          <p:txBody>
            <a:bodyPr rtlCol="0" anchor="ctr"/>
            <a:lstStyle/>
            <a:p>
              <a:pPr algn="ctr" defTabSz="910314"/>
              <a:endParaRPr lang="zh-CN" altLang="en-US" sz="1787" kern="0">
                <a:solidFill>
                  <a:srgbClr val="7F7F7F">
                    <a:lumMod val="50000"/>
                  </a:srgbClr>
                </a:solidFill>
                <a:latin typeface="Calibri"/>
                <a:ea typeface="微软雅黑"/>
              </a:endParaRPr>
            </a:p>
          </p:txBody>
        </p:sp>
        <p:sp>
          <p:nvSpPr>
            <p:cNvPr id="110" name="Title 3"/>
            <p:cNvSpPr txBox="1">
              <a:spLocks/>
            </p:cNvSpPr>
            <p:nvPr/>
          </p:nvSpPr>
          <p:spPr>
            <a:xfrm>
              <a:off x="3025931" y="3946882"/>
              <a:ext cx="796699" cy="318577"/>
            </a:xfrm>
            <a:prstGeom prst="rect">
              <a:avLst/>
            </a:prstGeom>
          </p:spPr>
          <p:txBody>
            <a:bodyPr/>
            <a:lstStyle>
              <a:lvl1pPr algn="ctr" defTabSz="967801" rtl="0" eaLnBrk="1" latinLnBrk="0" hangingPunct="1">
                <a:spcBef>
                  <a:spcPct val="0"/>
                </a:spcBef>
                <a:buNone/>
                <a:defRPr sz="4700" kern="1200">
                  <a:solidFill>
                    <a:schemeClr val="tx1"/>
                  </a:solidFill>
                  <a:latin typeface="+mj-lt"/>
                  <a:ea typeface="+mj-ea"/>
                  <a:cs typeface="+mj-cs"/>
                </a:defRPr>
              </a:lvl1pPr>
            </a:lstStyle>
            <a:p>
              <a:pPr algn="l" defTabSz="910314"/>
              <a:r>
                <a:rPr lang="en-US" altLang="zh-CN" sz="3386" b="1" dirty="0">
                  <a:solidFill>
                    <a:srgbClr val="00B0F0"/>
                  </a:solidFill>
                  <a:effectLst>
                    <a:innerShdw blurRad="63500" dist="50800" dir="13500000">
                      <a:prstClr val="black">
                        <a:alpha val="50000"/>
                      </a:prstClr>
                    </a:innerShdw>
                  </a:effectLst>
                  <a:latin typeface="微软雅黑" pitchFamily="34" charset="-122"/>
                  <a:ea typeface="微软雅黑" pitchFamily="34" charset="-122"/>
                </a:rPr>
                <a:t>03</a:t>
              </a:r>
              <a:endParaRPr lang="en-US" sz="3386" b="1" dirty="0">
                <a:solidFill>
                  <a:srgbClr val="00B0F0"/>
                </a:solidFill>
                <a:effectLst>
                  <a:innerShdw blurRad="63500" dist="50800" dir="13500000">
                    <a:prstClr val="black">
                      <a:alpha val="50000"/>
                    </a:prstClr>
                  </a:innerShdw>
                </a:effectLst>
                <a:latin typeface="微软雅黑" pitchFamily="34" charset="-122"/>
                <a:ea typeface="微软雅黑" pitchFamily="34" charset="-122"/>
              </a:endParaRPr>
            </a:p>
          </p:txBody>
        </p:sp>
      </p:grpSp>
      <p:grpSp>
        <p:nvGrpSpPr>
          <p:cNvPr id="111" name="组合 110"/>
          <p:cNvGrpSpPr/>
          <p:nvPr/>
        </p:nvGrpSpPr>
        <p:grpSpPr>
          <a:xfrm>
            <a:off x="4799681" y="1043959"/>
            <a:ext cx="2184125" cy="348908"/>
            <a:chOff x="1574602" y="3235045"/>
            <a:chExt cx="2322150" cy="370957"/>
          </a:xfrm>
        </p:grpSpPr>
        <p:sp>
          <p:nvSpPr>
            <p:cNvPr id="112" name="五边形 111"/>
            <p:cNvSpPr/>
            <p:nvPr/>
          </p:nvSpPr>
          <p:spPr>
            <a:xfrm>
              <a:off x="1574602" y="3235045"/>
              <a:ext cx="2322150" cy="370957"/>
            </a:xfrm>
            <a:prstGeom prst="homePlate">
              <a:avLst/>
            </a:prstGeom>
            <a:solidFill>
              <a:schemeClr val="bg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0314"/>
              <a:endParaRPr lang="zh-CN" altLang="en-US" sz="1787">
                <a:solidFill>
                  <a:prstClr val="white"/>
                </a:solidFill>
                <a:latin typeface="Arial"/>
                <a:ea typeface="微软雅黑"/>
              </a:endParaRPr>
            </a:p>
          </p:txBody>
        </p:sp>
        <p:sp>
          <p:nvSpPr>
            <p:cNvPr id="113" name="Title 3"/>
            <p:cNvSpPr txBox="1">
              <a:spLocks/>
            </p:cNvSpPr>
            <p:nvPr/>
          </p:nvSpPr>
          <p:spPr>
            <a:xfrm>
              <a:off x="1805999" y="3245856"/>
              <a:ext cx="1947614" cy="318577"/>
            </a:xfrm>
            <a:prstGeom prst="rect">
              <a:avLst/>
            </a:prstGeom>
          </p:spPr>
          <p:txBody>
            <a:bodyPr/>
            <a:lstStyle>
              <a:lvl1pPr algn="ctr" defTabSz="967801" rtl="0" eaLnBrk="1" latinLnBrk="0" hangingPunct="1">
                <a:spcBef>
                  <a:spcPct val="0"/>
                </a:spcBef>
                <a:buNone/>
                <a:defRPr sz="4700" kern="1200">
                  <a:solidFill>
                    <a:schemeClr val="tx1"/>
                  </a:solidFill>
                  <a:latin typeface="+mj-lt"/>
                  <a:ea typeface="+mj-ea"/>
                  <a:cs typeface="+mj-cs"/>
                </a:defRPr>
              </a:lvl1pPr>
            </a:lstStyle>
            <a:p>
              <a:pPr algn="l" defTabSz="910314"/>
              <a:r>
                <a:rPr lang="en-US" altLang="zh-CN" sz="1693" b="1" dirty="0">
                  <a:solidFill>
                    <a:prstClr val="white"/>
                  </a:solidFill>
                  <a:latin typeface="微软雅黑" pitchFamily="34" charset="-122"/>
                  <a:ea typeface="微软雅黑" pitchFamily="34" charset="-122"/>
                </a:rPr>
                <a:t>01</a:t>
              </a:r>
              <a:r>
                <a:rPr lang="zh-CN" altLang="en-US" sz="1693" b="1" dirty="0">
                  <a:solidFill>
                    <a:prstClr val="white"/>
                  </a:solidFill>
                  <a:latin typeface="微软雅黑" pitchFamily="34" charset="-122"/>
                  <a:ea typeface="微软雅黑" pitchFamily="34" charset="-122"/>
                </a:rPr>
                <a:t>单击填加标题</a:t>
              </a:r>
              <a:endParaRPr lang="en-US" sz="1693" b="1" dirty="0">
                <a:solidFill>
                  <a:prstClr val="white"/>
                </a:solidFill>
                <a:latin typeface="微软雅黑" pitchFamily="34" charset="-122"/>
                <a:ea typeface="微软雅黑" pitchFamily="34" charset="-122"/>
              </a:endParaRPr>
            </a:p>
          </p:txBody>
        </p:sp>
      </p:grpSp>
      <p:sp>
        <p:nvSpPr>
          <p:cNvPr id="114" name="TextBox 113"/>
          <p:cNvSpPr txBox="1"/>
          <p:nvPr/>
        </p:nvSpPr>
        <p:spPr>
          <a:xfrm>
            <a:off x="4775184" y="1450327"/>
            <a:ext cx="3318670" cy="590205"/>
          </a:xfrm>
          <a:prstGeom prst="rect">
            <a:avLst/>
          </a:prstGeom>
          <a:noFill/>
        </p:spPr>
        <p:txBody>
          <a:bodyPr wrap="square" lIns="68243" tIns="34121" rIns="68243" bIns="34121" rtlCol="0">
            <a:spAutoFit/>
          </a:bodyPr>
          <a:lstStyle/>
          <a:p>
            <a:pPr defTabSz="910314">
              <a:lnSpc>
                <a:spcPct val="150000"/>
              </a:lnSpc>
            </a:pPr>
            <a:r>
              <a:rPr lang="zh-CN" altLang="en-US" sz="1129" dirty="0">
                <a:solidFill>
                  <a:srgbClr val="262626"/>
                </a:solidFill>
                <a:latin typeface="微软雅黑"/>
                <a:ea typeface="微软雅黑"/>
              </a:rPr>
              <a:t>请输入您的文字  请输入您的文字 请输入您的文字</a:t>
            </a:r>
            <a:endParaRPr lang="en-US" altLang="zh-CN" sz="1129" dirty="0">
              <a:solidFill>
                <a:srgbClr val="262626"/>
              </a:solidFill>
              <a:latin typeface="微软雅黑"/>
              <a:ea typeface="微软雅黑"/>
            </a:endParaRPr>
          </a:p>
          <a:p>
            <a:pPr defTabSz="910314">
              <a:lnSpc>
                <a:spcPct val="150000"/>
              </a:lnSpc>
            </a:pPr>
            <a:r>
              <a:rPr lang="zh-CN" altLang="en-US" sz="1129" dirty="0">
                <a:solidFill>
                  <a:srgbClr val="262626"/>
                </a:solidFill>
                <a:latin typeface="微软雅黑"/>
                <a:ea typeface="微软雅黑"/>
              </a:rPr>
              <a:t>请输入您的文字  请输入您的文字 请输入您的文字</a:t>
            </a:r>
            <a:endParaRPr lang="en-US" altLang="zh-CN" sz="1129" dirty="0">
              <a:solidFill>
                <a:srgbClr val="262626"/>
              </a:solidFill>
              <a:latin typeface="微软雅黑"/>
              <a:ea typeface="微软雅黑"/>
            </a:endParaRPr>
          </a:p>
        </p:txBody>
      </p:sp>
      <p:grpSp>
        <p:nvGrpSpPr>
          <p:cNvPr id="115" name="组合 114"/>
          <p:cNvGrpSpPr/>
          <p:nvPr/>
        </p:nvGrpSpPr>
        <p:grpSpPr>
          <a:xfrm>
            <a:off x="4799681" y="2165102"/>
            <a:ext cx="2184125" cy="348908"/>
            <a:chOff x="1574602" y="3235045"/>
            <a:chExt cx="2322150" cy="370957"/>
          </a:xfrm>
        </p:grpSpPr>
        <p:sp>
          <p:nvSpPr>
            <p:cNvPr id="116" name="五边形 115"/>
            <p:cNvSpPr/>
            <p:nvPr/>
          </p:nvSpPr>
          <p:spPr>
            <a:xfrm>
              <a:off x="1574602" y="3235045"/>
              <a:ext cx="2322150" cy="370957"/>
            </a:xfrm>
            <a:prstGeom prst="homePlat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0314"/>
              <a:endParaRPr lang="zh-CN" altLang="en-US" sz="1787">
                <a:solidFill>
                  <a:prstClr val="white"/>
                </a:solidFill>
                <a:latin typeface="Arial"/>
                <a:ea typeface="微软雅黑"/>
              </a:endParaRPr>
            </a:p>
          </p:txBody>
        </p:sp>
        <p:sp>
          <p:nvSpPr>
            <p:cNvPr id="117" name="Title 3"/>
            <p:cNvSpPr txBox="1">
              <a:spLocks/>
            </p:cNvSpPr>
            <p:nvPr/>
          </p:nvSpPr>
          <p:spPr>
            <a:xfrm>
              <a:off x="1805999" y="3245856"/>
              <a:ext cx="1947614" cy="318577"/>
            </a:xfrm>
            <a:prstGeom prst="rect">
              <a:avLst/>
            </a:prstGeom>
          </p:spPr>
          <p:txBody>
            <a:bodyPr/>
            <a:lstStyle>
              <a:lvl1pPr algn="ctr" defTabSz="967801" rtl="0" eaLnBrk="1" latinLnBrk="0" hangingPunct="1">
                <a:spcBef>
                  <a:spcPct val="0"/>
                </a:spcBef>
                <a:buNone/>
                <a:defRPr sz="4700" kern="1200">
                  <a:solidFill>
                    <a:schemeClr val="tx1"/>
                  </a:solidFill>
                  <a:latin typeface="+mj-lt"/>
                  <a:ea typeface="+mj-ea"/>
                  <a:cs typeface="+mj-cs"/>
                </a:defRPr>
              </a:lvl1pPr>
            </a:lstStyle>
            <a:p>
              <a:pPr algn="l" defTabSz="910314"/>
              <a:r>
                <a:rPr lang="en-US" altLang="zh-CN" sz="1693" b="1" dirty="0">
                  <a:solidFill>
                    <a:prstClr val="white"/>
                  </a:solidFill>
                  <a:latin typeface="微软雅黑" pitchFamily="34" charset="-122"/>
                  <a:ea typeface="微软雅黑" pitchFamily="34" charset="-122"/>
                </a:rPr>
                <a:t>02</a:t>
              </a:r>
              <a:r>
                <a:rPr lang="zh-CN" altLang="en-US" sz="1693" b="1" dirty="0">
                  <a:solidFill>
                    <a:prstClr val="white"/>
                  </a:solidFill>
                  <a:latin typeface="微软雅黑" pitchFamily="34" charset="-122"/>
                  <a:ea typeface="微软雅黑" pitchFamily="34" charset="-122"/>
                </a:rPr>
                <a:t>单击填加标题</a:t>
              </a:r>
              <a:endParaRPr lang="en-US" sz="1693" b="1" dirty="0">
                <a:solidFill>
                  <a:prstClr val="white"/>
                </a:solidFill>
                <a:latin typeface="微软雅黑" pitchFamily="34" charset="-122"/>
                <a:ea typeface="微软雅黑" pitchFamily="34" charset="-122"/>
              </a:endParaRPr>
            </a:p>
          </p:txBody>
        </p:sp>
      </p:grpSp>
      <p:sp>
        <p:nvSpPr>
          <p:cNvPr id="118" name="TextBox 117"/>
          <p:cNvSpPr txBox="1"/>
          <p:nvPr/>
        </p:nvSpPr>
        <p:spPr>
          <a:xfrm>
            <a:off x="4775184" y="2571470"/>
            <a:ext cx="3318670" cy="590205"/>
          </a:xfrm>
          <a:prstGeom prst="rect">
            <a:avLst/>
          </a:prstGeom>
          <a:noFill/>
        </p:spPr>
        <p:txBody>
          <a:bodyPr wrap="square" lIns="68243" tIns="34121" rIns="68243" bIns="34121" rtlCol="0">
            <a:spAutoFit/>
          </a:bodyPr>
          <a:lstStyle/>
          <a:p>
            <a:pPr defTabSz="910314">
              <a:lnSpc>
                <a:spcPct val="150000"/>
              </a:lnSpc>
            </a:pPr>
            <a:r>
              <a:rPr lang="zh-CN" altLang="en-US" sz="1129" dirty="0">
                <a:solidFill>
                  <a:srgbClr val="262626"/>
                </a:solidFill>
                <a:latin typeface="微软雅黑"/>
                <a:ea typeface="微软雅黑"/>
              </a:rPr>
              <a:t>请输入您的文字  请输入您的文字 请输入您的文字</a:t>
            </a:r>
            <a:endParaRPr lang="en-US" altLang="zh-CN" sz="1129" dirty="0">
              <a:solidFill>
                <a:srgbClr val="262626"/>
              </a:solidFill>
              <a:latin typeface="微软雅黑"/>
              <a:ea typeface="微软雅黑"/>
            </a:endParaRPr>
          </a:p>
          <a:p>
            <a:pPr defTabSz="910314">
              <a:lnSpc>
                <a:spcPct val="150000"/>
              </a:lnSpc>
            </a:pPr>
            <a:r>
              <a:rPr lang="zh-CN" altLang="en-US" sz="1129" dirty="0">
                <a:solidFill>
                  <a:srgbClr val="262626"/>
                </a:solidFill>
                <a:latin typeface="微软雅黑"/>
                <a:ea typeface="微软雅黑"/>
              </a:rPr>
              <a:t>请输入您的文字  请输入您的文字 请输入您的文字</a:t>
            </a:r>
            <a:endParaRPr lang="en-US" altLang="zh-CN" sz="1129" dirty="0">
              <a:solidFill>
                <a:srgbClr val="262626"/>
              </a:solidFill>
              <a:latin typeface="微软雅黑"/>
              <a:ea typeface="微软雅黑"/>
            </a:endParaRPr>
          </a:p>
        </p:txBody>
      </p:sp>
      <p:grpSp>
        <p:nvGrpSpPr>
          <p:cNvPr id="119" name="组合 118"/>
          <p:cNvGrpSpPr/>
          <p:nvPr/>
        </p:nvGrpSpPr>
        <p:grpSpPr>
          <a:xfrm>
            <a:off x="4799681" y="3336333"/>
            <a:ext cx="2184125" cy="348908"/>
            <a:chOff x="1574602" y="3235045"/>
            <a:chExt cx="2322150" cy="370957"/>
          </a:xfrm>
        </p:grpSpPr>
        <p:sp>
          <p:nvSpPr>
            <p:cNvPr id="120" name="五边形 119"/>
            <p:cNvSpPr/>
            <p:nvPr/>
          </p:nvSpPr>
          <p:spPr>
            <a:xfrm>
              <a:off x="1574602" y="3235045"/>
              <a:ext cx="2322150" cy="370957"/>
            </a:xfrm>
            <a:prstGeom prst="homePlate">
              <a:avLst/>
            </a:pr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0314"/>
              <a:endParaRPr lang="zh-CN" altLang="en-US" sz="1787">
                <a:solidFill>
                  <a:prstClr val="white"/>
                </a:solidFill>
                <a:latin typeface="Arial"/>
                <a:ea typeface="微软雅黑"/>
              </a:endParaRPr>
            </a:p>
          </p:txBody>
        </p:sp>
        <p:sp>
          <p:nvSpPr>
            <p:cNvPr id="121" name="Title 3"/>
            <p:cNvSpPr txBox="1">
              <a:spLocks/>
            </p:cNvSpPr>
            <p:nvPr/>
          </p:nvSpPr>
          <p:spPr>
            <a:xfrm>
              <a:off x="1805999" y="3245856"/>
              <a:ext cx="1947614" cy="318577"/>
            </a:xfrm>
            <a:prstGeom prst="rect">
              <a:avLst/>
            </a:prstGeom>
          </p:spPr>
          <p:txBody>
            <a:bodyPr/>
            <a:lstStyle>
              <a:lvl1pPr algn="ctr" defTabSz="967801" rtl="0" eaLnBrk="1" latinLnBrk="0" hangingPunct="1">
                <a:spcBef>
                  <a:spcPct val="0"/>
                </a:spcBef>
                <a:buNone/>
                <a:defRPr sz="4700" kern="1200">
                  <a:solidFill>
                    <a:schemeClr val="tx1"/>
                  </a:solidFill>
                  <a:latin typeface="+mj-lt"/>
                  <a:ea typeface="+mj-ea"/>
                  <a:cs typeface="+mj-cs"/>
                </a:defRPr>
              </a:lvl1pPr>
            </a:lstStyle>
            <a:p>
              <a:pPr algn="l" defTabSz="910314"/>
              <a:r>
                <a:rPr lang="en-US" altLang="zh-CN" sz="1693" b="1" dirty="0">
                  <a:solidFill>
                    <a:prstClr val="white"/>
                  </a:solidFill>
                  <a:latin typeface="微软雅黑" pitchFamily="34" charset="-122"/>
                  <a:ea typeface="微软雅黑" pitchFamily="34" charset="-122"/>
                </a:rPr>
                <a:t>03</a:t>
              </a:r>
              <a:r>
                <a:rPr lang="zh-CN" altLang="en-US" sz="1693" b="1" dirty="0">
                  <a:solidFill>
                    <a:prstClr val="white"/>
                  </a:solidFill>
                  <a:latin typeface="微软雅黑" pitchFamily="34" charset="-122"/>
                  <a:ea typeface="微软雅黑" pitchFamily="34" charset="-122"/>
                </a:rPr>
                <a:t>单击填加标题</a:t>
              </a:r>
              <a:endParaRPr lang="en-US" sz="1693" b="1" dirty="0">
                <a:solidFill>
                  <a:prstClr val="white"/>
                </a:solidFill>
                <a:latin typeface="微软雅黑" pitchFamily="34" charset="-122"/>
                <a:ea typeface="微软雅黑" pitchFamily="34" charset="-122"/>
              </a:endParaRPr>
            </a:p>
          </p:txBody>
        </p:sp>
      </p:grpSp>
      <p:sp>
        <p:nvSpPr>
          <p:cNvPr id="122" name="TextBox 121"/>
          <p:cNvSpPr txBox="1"/>
          <p:nvPr/>
        </p:nvSpPr>
        <p:spPr>
          <a:xfrm>
            <a:off x="4775184" y="3742701"/>
            <a:ext cx="3318670" cy="590205"/>
          </a:xfrm>
          <a:prstGeom prst="rect">
            <a:avLst/>
          </a:prstGeom>
          <a:noFill/>
        </p:spPr>
        <p:txBody>
          <a:bodyPr wrap="square" lIns="68243" tIns="34121" rIns="68243" bIns="34121" rtlCol="0">
            <a:spAutoFit/>
          </a:bodyPr>
          <a:lstStyle/>
          <a:p>
            <a:pPr defTabSz="910314">
              <a:lnSpc>
                <a:spcPct val="150000"/>
              </a:lnSpc>
            </a:pPr>
            <a:r>
              <a:rPr lang="zh-CN" altLang="en-US" sz="1129" dirty="0">
                <a:solidFill>
                  <a:srgbClr val="262626"/>
                </a:solidFill>
                <a:latin typeface="微软雅黑"/>
                <a:ea typeface="微软雅黑"/>
              </a:rPr>
              <a:t>请输入您的文字  请输入您的文字 请输入您的文字</a:t>
            </a:r>
            <a:endParaRPr lang="en-US" altLang="zh-CN" sz="1129" dirty="0">
              <a:solidFill>
                <a:srgbClr val="262626"/>
              </a:solidFill>
              <a:latin typeface="微软雅黑"/>
              <a:ea typeface="微软雅黑"/>
            </a:endParaRPr>
          </a:p>
          <a:p>
            <a:pPr defTabSz="910314">
              <a:lnSpc>
                <a:spcPct val="150000"/>
              </a:lnSpc>
            </a:pPr>
            <a:r>
              <a:rPr lang="zh-CN" altLang="en-US" sz="1129" dirty="0">
                <a:solidFill>
                  <a:srgbClr val="262626"/>
                </a:solidFill>
                <a:latin typeface="微软雅黑"/>
                <a:ea typeface="微软雅黑"/>
              </a:rPr>
              <a:t>请输入您的文字  请输入您的文字 请输入您的文字</a:t>
            </a:r>
            <a:endParaRPr lang="en-US" altLang="zh-CN" sz="1129" dirty="0">
              <a:solidFill>
                <a:srgbClr val="262626"/>
              </a:solidFill>
              <a:latin typeface="微软雅黑"/>
              <a:ea typeface="微软雅黑"/>
            </a:endParaRPr>
          </a:p>
        </p:txBody>
      </p:sp>
    </p:spTree>
    <p:extLst>
      <p:ext uri="{BB962C8B-B14F-4D97-AF65-F5344CB8AC3E}">
        <p14:creationId xmlns:p14="http://schemas.microsoft.com/office/powerpoint/2010/main" val="1308002125"/>
      </p:ext>
    </p:extLst>
  </p:cSld>
  <p:clrMapOvr>
    <a:masterClrMapping/>
  </p:clrMapOvr>
  <p:transition spd="med" advClick="0" advTm="4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02"/>
                                        </p:tgtEl>
                                        <p:attrNameLst>
                                          <p:attrName>style.visibility</p:attrName>
                                        </p:attrNameLst>
                                      </p:cBhvr>
                                      <p:to>
                                        <p:strVal val="visible"/>
                                      </p:to>
                                    </p:set>
                                    <p:anim calcmode="lin" valueType="num">
                                      <p:cBhvr>
                                        <p:cTn id="7" dur="500" fill="hold"/>
                                        <p:tgtEl>
                                          <p:spTgt spid="102"/>
                                        </p:tgtEl>
                                        <p:attrNameLst>
                                          <p:attrName>ppt_w</p:attrName>
                                        </p:attrNameLst>
                                      </p:cBhvr>
                                      <p:tavLst>
                                        <p:tav tm="0">
                                          <p:val>
                                            <p:fltVal val="0"/>
                                          </p:val>
                                        </p:tav>
                                        <p:tav tm="100000">
                                          <p:val>
                                            <p:strVal val="#ppt_w"/>
                                          </p:val>
                                        </p:tav>
                                      </p:tavLst>
                                    </p:anim>
                                    <p:anim calcmode="lin" valueType="num">
                                      <p:cBhvr>
                                        <p:cTn id="8" dur="500" fill="hold"/>
                                        <p:tgtEl>
                                          <p:spTgt spid="102"/>
                                        </p:tgtEl>
                                        <p:attrNameLst>
                                          <p:attrName>ppt_h</p:attrName>
                                        </p:attrNameLst>
                                      </p:cBhvr>
                                      <p:tavLst>
                                        <p:tav tm="0">
                                          <p:val>
                                            <p:fltVal val="0"/>
                                          </p:val>
                                        </p:tav>
                                        <p:tav tm="100000">
                                          <p:val>
                                            <p:strVal val="#ppt_h"/>
                                          </p:val>
                                        </p:tav>
                                      </p:tavLst>
                                    </p:anim>
                                    <p:anim calcmode="lin" valueType="num">
                                      <p:cBhvr>
                                        <p:cTn id="9" dur="500" fill="hold"/>
                                        <p:tgtEl>
                                          <p:spTgt spid="102"/>
                                        </p:tgtEl>
                                        <p:attrNameLst>
                                          <p:attrName>style.rotation</p:attrName>
                                        </p:attrNameLst>
                                      </p:cBhvr>
                                      <p:tavLst>
                                        <p:tav tm="0">
                                          <p:val>
                                            <p:fltVal val="90"/>
                                          </p:val>
                                        </p:tav>
                                        <p:tav tm="100000">
                                          <p:val>
                                            <p:fltVal val="0"/>
                                          </p:val>
                                        </p:tav>
                                      </p:tavLst>
                                    </p:anim>
                                    <p:animEffect transition="in" filter="fade">
                                      <p:cBhvr>
                                        <p:cTn id="10" dur="500"/>
                                        <p:tgtEl>
                                          <p:spTgt spid="10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105"/>
                                        </p:tgtEl>
                                        <p:attrNameLst>
                                          <p:attrName>style.visibility</p:attrName>
                                        </p:attrNameLst>
                                      </p:cBhvr>
                                      <p:to>
                                        <p:strVal val="visible"/>
                                      </p:to>
                                    </p:set>
                                    <p:anim calcmode="lin" valueType="num">
                                      <p:cBhvr>
                                        <p:cTn id="15" dur="500" fill="hold"/>
                                        <p:tgtEl>
                                          <p:spTgt spid="105"/>
                                        </p:tgtEl>
                                        <p:attrNameLst>
                                          <p:attrName>ppt_w</p:attrName>
                                        </p:attrNameLst>
                                      </p:cBhvr>
                                      <p:tavLst>
                                        <p:tav tm="0">
                                          <p:val>
                                            <p:fltVal val="0"/>
                                          </p:val>
                                        </p:tav>
                                        <p:tav tm="100000">
                                          <p:val>
                                            <p:strVal val="#ppt_w"/>
                                          </p:val>
                                        </p:tav>
                                      </p:tavLst>
                                    </p:anim>
                                    <p:anim calcmode="lin" valueType="num">
                                      <p:cBhvr>
                                        <p:cTn id="16" dur="500" fill="hold"/>
                                        <p:tgtEl>
                                          <p:spTgt spid="105"/>
                                        </p:tgtEl>
                                        <p:attrNameLst>
                                          <p:attrName>ppt_h</p:attrName>
                                        </p:attrNameLst>
                                      </p:cBhvr>
                                      <p:tavLst>
                                        <p:tav tm="0">
                                          <p:val>
                                            <p:fltVal val="0"/>
                                          </p:val>
                                        </p:tav>
                                        <p:tav tm="100000">
                                          <p:val>
                                            <p:strVal val="#ppt_h"/>
                                          </p:val>
                                        </p:tav>
                                      </p:tavLst>
                                    </p:anim>
                                    <p:anim calcmode="lin" valueType="num">
                                      <p:cBhvr>
                                        <p:cTn id="17" dur="500" fill="hold"/>
                                        <p:tgtEl>
                                          <p:spTgt spid="105"/>
                                        </p:tgtEl>
                                        <p:attrNameLst>
                                          <p:attrName>style.rotation</p:attrName>
                                        </p:attrNameLst>
                                      </p:cBhvr>
                                      <p:tavLst>
                                        <p:tav tm="0">
                                          <p:val>
                                            <p:fltVal val="90"/>
                                          </p:val>
                                        </p:tav>
                                        <p:tav tm="100000">
                                          <p:val>
                                            <p:fltVal val="0"/>
                                          </p:val>
                                        </p:tav>
                                      </p:tavLst>
                                    </p:anim>
                                    <p:animEffect transition="in" filter="fade">
                                      <p:cBhvr>
                                        <p:cTn id="18" dur="500"/>
                                        <p:tgtEl>
                                          <p:spTgt spid="105"/>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108"/>
                                        </p:tgtEl>
                                        <p:attrNameLst>
                                          <p:attrName>style.visibility</p:attrName>
                                        </p:attrNameLst>
                                      </p:cBhvr>
                                      <p:to>
                                        <p:strVal val="visible"/>
                                      </p:to>
                                    </p:set>
                                    <p:anim calcmode="lin" valueType="num">
                                      <p:cBhvr>
                                        <p:cTn id="23" dur="500" fill="hold"/>
                                        <p:tgtEl>
                                          <p:spTgt spid="108"/>
                                        </p:tgtEl>
                                        <p:attrNameLst>
                                          <p:attrName>ppt_w</p:attrName>
                                        </p:attrNameLst>
                                      </p:cBhvr>
                                      <p:tavLst>
                                        <p:tav tm="0">
                                          <p:val>
                                            <p:fltVal val="0"/>
                                          </p:val>
                                        </p:tav>
                                        <p:tav tm="100000">
                                          <p:val>
                                            <p:strVal val="#ppt_w"/>
                                          </p:val>
                                        </p:tav>
                                      </p:tavLst>
                                    </p:anim>
                                    <p:anim calcmode="lin" valueType="num">
                                      <p:cBhvr>
                                        <p:cTn id="24" dur="500" fill="hold"/>
                                        <p:tgtEl>
                                          <p:spTgt spid="108"/>
                                        </p:tgtEl>
                                        <p:attrNameLst>
                                          <p:attrName>ppt_h</p:attrName>
                                        </p:attrNameLst>
                                      </p:cBhvr>
                                      <p:tavLst>
                                        <p:tav tm="0">
                                          <p:val>
                                            <p:fltVal val="0"/>
                                          </p:val>
                                        </p:tav>
                                        <p:tav tm="100000">
                                          <p:val>
                                            <p:strVal val="#ppt_h"/>
                                          </p:val>
                                        </p:tav>
                                      </p:tavLst>
                                    </p:anim>
                                    <p:anim calcmode="lin" valueType="num">
                                      <p:cBhvr>
                                        <p:cTn id="25" dur="500" fill="hold"/>
                                        <p:tgtEl>
                                          <p:spTgt spid="108"/>
                                        </p:tgtEl>
                                        <p:attrNameLst>
                                          <p:attrName>style.rotation</p:attrName>
                                        </p:attrNameLst>
                                      </p:cBhvr>
                                      <p:tavLst>
                                        <p:tav tm="0">
                                          <p:val>
                                            <p:fltVal val="90"/>
                                          </p:val>
                                        </p:tav>
                                        <p:tav tm="100000">
                                          <p:val>
                                            <p:fltVal val="0"/>
                                          </p:val>
                                        </p:tav>
                                      </p:tavLst>
                                    </p:anim>
                                    <p:animEffect transition="in" filter="fade">
                                      <p:cBhvr>
                                        <p:cTn id="26" dur="500"/>
                                        <p:tgtEl>
                                          <p:spTgt spid="108"/>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100"/>
                                        </p:tgtEl>
                                        <p:attrNameLst>
                                          <p:attrName>style.visibility</p:attrName>
                                        </p:attrNameLst>
                                      </p:cBhvr>
                                      <p:to>
                                        <p:strVal val="visible"/>
                                      </p:to>
                                    </p:set>
                                    <p:anim calcmode="lin" valueType="num">
                                      <p:cBhvr>
                                        <p:cTn id="31" dur="500" fill="hold"/>
                                        <p:tgtEl>
                                          <p:spTgt spid="100"/>
                                        </p:tgtEl>
                                        <p:attrNameLst>
                                          <p:attrName>ppt_w</p:attrName>
                                        </p:attrNameLst>
                                      </p:cBhvr>
                                      <p:tavLst>
                                        <p:tav tm="0">
                                          <p:val>
                                            <p:fltVal val="0"/>
                                          </p:val>
                                        </p:tav>
                                        <p:tav tm="100000">
                                          <p:val>
                                            <p:strVal val="#ppt_w"/>
                                          </p:val>
                                        </p:tav>
                                      </p:tavLst>
                                    </p:anim>
                                    <p:anim calcmode="lin" valueType="num">
                                      <p:cBhvr>
                                        <p:cTn id="32" dur="500" fill="hold"/>
                                        <p:tgtEl>
                                          <p:spTgt spid="100"/>
                                        </p:tgtEl>
                                        <p:attrNameLst>
                                          <p:attrName>ppt_h</p:attrName>
                                        </p:attrNameLst>
                                      </p:cBhvr>
                                      <p:tavLst>
                                        <p:tav tm="0">
                                          <p:val>
                                            <p:fltVal val="0"/>
                                          </p:val>
                                        </p:tav>
                                        <p:tav tm="100000">
                                          <p:val>
                                            <p:strVal val="#ppt_h"/>
                                          </p:val>
                                        </p:tav>
                                      </p:tavLst>
                                    </p:anim>
                                    <p:anim calcmode="lin" valueType="num">
                                      <p:cBhvr>
                                        <p:cTn id="33" dur="500" fill="hold"/>
                                        <p:tgtEl>
                                          <p:spTgt spid="100"/>
                                        </p:tgtEl>
                                        <p:attrNameLst>
                                          <p:attrName>style.rotation</p:attrName>
                                        </p:attrNameLst>
                                      </p:cBhvr>
                                      <p:tavLst>
                                        <p:tav tm="0">
                                          <p:val>
                                            <p:fltVal val="90"/>
                                          </p:val>
                                        </p:tav>
                                        <p:tav tm="100000">
                                          <p:val>
                                            <p:fltVal val="0"/>
                                          </p:val>
                                        </p:tav>
                                      </p:tavLst>
                                    </p:anim>
                                    <p:animEffect transition="in" filter="fade">
                                      <p:cBhvr>
                                        <p:cTn id="34" dur="500"/>
                                        <p:tgtEl>
                                          <p:spTgt spid="100"/>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101"/>
                                        </p:tgtEl>
                                        <p:attrNameLst>
                                          <p:attrName>style.visibility</p:attrName>
                                        </p:attrNameLst>
                                      </p:cBhvr>
                                      <p:to>
                                        <p:strVal val="visible"/>
                                      </p:to>
                                    </p:set>
                                    <p:anim calcmode="lin" valueType="num">
                                      <p:cBhvr>
                                        <p:cTn id="39" dur="500" fill="hold"/>
                                        <p:tgtEl>
                                          <p:spTgt spid="101"/>
                                        </p:tgtEl>
                                        <p:attrNameLst>
                                          <p:attrName>ppt_w</p:attrName>
                                        </p:attrNameLst>
                                      </p:cBhvr>
                                      <p:tavLst>
                                        <p:tav tm="0">
                                          <p:val>
                                            <p:fltVal val="0"/>
                                          </p:val>
                                        </p:tav>
                                        <p:tav tm="100000">
                                          <p:val>
                                            <p:strVal val="#ppt_w"/>
                                          </p:val>
                                        </p:tav>
                                      </p:tavLst>
                                    </p:anim>
                                    <p:anim calcmode="lin" valueType="num">
                                      <p:cBhvr>
                                        <p:cTn id="40" dur="500" fill="hold"/>
                                        <p:tgtEl>
                                          <p:spTgt spid="101"/>
                                        </p:tgtEl>
                                        <p:attrNameLst>
                                          <p:attrName>ppt_h</p:attrName>
                                        </p:attrNameLst>
                                      </p:cBhvr>
                                      <p:tavLst>
                                        <p:tav tm="0">
                                          <p:val>
                                            <p:fltVal val="0"/>
                                          </p:val>
                                        </p:tav>
                                        <p:tav tm="100000">
                                          <p:val>
                                            <p:strVal val="#ppt_h"/>
                                          </p:val>
                                        </p:tav>
                                      </p:tavLst>
                                    </p:anim>
                                    <p:anim calcmode="lin" valueType="num">
                                      <p:cBhvr>
                                        <p:cTn id="41" dur="500" fill="hold"/>
                                        <p:tgtEl>
                                          <p:spTgt spid="101"/>
                                        </p:tgtEl>
                                        <p:attrNameLst>
                                          <p:attrName>style.rotation</p:attrName>
                                        </p:attrNameLst>
                                      </p:cBhvr>
                                      <p:tavLst>
                                        <p:tav tm="0">
                                          <p:val>
                                            <p:fltVal val="90"/>
                                          </p:val>
                                        </p:tav>
                                        <p:tav tm="100000">
                                          <p:val>
                                            <p:fltVal val="0"/>
                                          </p:val>
                                        </p:tav>
                                      </p:tavLst>
                                    </p:anim>
                                    <p:animEffect transition="in" filter="fade">
                                      <p:cBhvr>
                                        <p:cTn id="42" dur="500"/>
                                        <p:tgtEl>
                                          <p:spTgt spid="101"/>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99"/>
                                        </p:tgtEl>
                                        <p:attrNameLst>
                                          <p:attrName>style.visibility</p:attrName>
                                        </p:attrNameLst>
                                      </p:cBhvr>
                                      <p:to>
                                        <p:strVal val="visible"/>
                                      </p:to>
                                    </p:set>
                                    <p:anim calcmode="lin" valueType="num">
                                      <p:cBhvr>
                                        <p:cTn id="47" dur="500" fill="hold"/>
                                        <p:tgtEl>
                                          <p:spTgt spid="99"/>
                                        </p:tgtEl>
                                        <p:attrNameLst>
                                          <p:attrName>ppt_w</p:attrName>
                                        </p:attrNameLst>
                                      </p:cBhvr>
                                      <p:tavLst>
                                        <p:tav tm="0">
                                          <p:val>
                                            <p:fltVal val="0"/>
                                          </p:val>
                                        </p:tav>
                                        <p:tav tm="100000">
                                          <p:val>
                                            <p:strVal val="#ppt_w"/>
                                          </p:val>
                                        </p:tav>
                                      </p:tavLst>
                                    </p:anim>
                                    <p:anim calcmode="lin" valueType="num">
                                      <p:cBhvr>
                                        <p:cTn id="48" dur="500" fill="hold"/>
                                        <p:tgtEl>
                                          <p:spTgt spid="99"/>
                                        </p:tgtEl>
                                        <p:attrNameLst>
                                          <p:attrName>ppt_h</p:attrName>
                                        </p:attrNameLst>
                                      </p:cBhvr>
                                      <p:tavLst>
                                        <p:tav tm="0">
                                          <p:val>
                                            <p:fltVal val="0"/>
                                          </p:val>
                                        </p:tav>
                                        <p:tav tm="100000">
                                          <p:val>
                                            <p:strVal val="#ppt_h"/>
                                          </p:val>
                                        </p:tav>
                                      </p:tavLst>
                                    </p:anim>
                                    <p:anim calcmode="lin" valueType="num">
                                      <p:cBhvr>
                                        <p:cTn id="49" dur="500" fill="hold"/>
                                        <p:tgtEl>
                                          <p:spTgt spid="99"/>
                                        </p:tgtEl>
                                        <p:attrNameLst>
                                          <p:attrName>style.rotation</p:attrName>
                                        </p:attrNameLst>
                                      </p:cBhvr>
                                      <p:tavLst>
                                        <p:tav tm="0">
                                          <p:val>
                                            <p:fltVal val="90"/>
                                          </p:val>
                                        </p:tav>
                                        <p:tav tm="100000">
                                          <p:val>
                                            <p:fltVal val="0"/>
                                          </p:val>
                                        </p:tav>
                                      </p:tavLst>
                                    </p:anim>
                                    <p:animEffect transition="in" filter="fade">
                                      <p:cBhvr>
                                        <p:cTn id="50" dur="500"/>
                                        <p:tgtEl>
                                          <p:spTgt spid="99"/>
                                        </p:tgtEl>
                                      </p:cBhvr>
                                    </p:animEffect>
                                  </p:childTnLst>
                                </p:cTn>
                              </p:par>
                            </p:childTnLst>
                          </p:cTn>
                        </p:par>
                        <p:par>
                          <p:cTn id="51" fill="hold">
                            <p:stCondLst>
                              <p:cond delay="500"/>
                            </p:stCondLst>
                            <p:childTnLst>
                              <p:par>
                                <p:cTn id="52" presetID="22" presetClass="entr" presetSubtype="8" fill="hold" nodeType="afterEffect">
                                  <p:stCondLst>
                                    <p:cond delay="0"/>
                                  </p:stCondLst>
                                  <p:childTnLst>
                                    <p:set>
                                      <p:cBhvr>
                                        <p:cTn id="53" dur="1" fill="hold">
                                          <p:stCondLst>
                                            <p:cond delay="0"/>
                                          </p:stCondLst>
                                        </p:cTn>
                                        <p:tgtEl>
                                          <p:spTgt spid="111"/>
                                        </p:tgtEl>
                                        <p:attrNameLst>
                                          <p:attrName>style.visibility</p:attrName>
                                        </p:attrNameLst>
                                      </p:cBhvr>
                                      <p:to>
                                        <p:strVal val="visible"/>
                                      </p:to>
                                    </p:set>
                                    <p:animEffect transition="in" filter="wipe(left)">
                                      <p:cBhvr>
                                        <p:cTn id="54" dur="500"/>
                                        <p:tgtEl>
                                          <p:spTgt spid="111"/>
                                        </p:tgtEl>
                                      </p:cBhvr>
                                    </p:animEffect>
                                  </p:childTnLst>
                                </p:cTn>
                              </p:par>
                            </p:childTnLst>
                          </p:cTn>
                        </p:par>
                        <p:par>
                          <p:cTn id="55" fill="hold">
                            <p:stCondLst>
                              <p:cond delay="1000"/>
                            </p:stCondLst>
                            <p:childTnLst>
                              <p:par>
                                <p:cTn id="56" presetID="22" presetClass="entr" presetSubtype="8" fill="hold" grpId="0" nodeType="afterEffect">
                                  <p:stCondLst>
                                    <p:cond delay="0"/>
                                  </p:stCondLst>
                                  <p:childTnLst>
                                    <p:set>
                                      <p:cBhvr>
                                        <p:cTn id="57" dur="1" fill="hold">
                                          <p:stCondLst>
                                            <p:cond delay="0"/>
                                          </p:stCondLst>
                                        </p:cTn>
                                        <p:tgtEl>
                                          <p:spTgt spid="114"/>
                                        </p:tgtEl>
                                        <p:attrNameLst>
                                          <p:attrName>style.visibility</p:attrName>
                                        </p:attrNameLst>
                                      </p:cBhvr>
                                      <p:to>
                                        <p:strVal val="visible"/>
                                      </p:to>
                                    </p:set>
                                    <p:animEffect transition="in" filter="wipe(left)">
                                      <p:cBhvr>
                                        <p:cTn id="58" dur="500"/>
                                        <p:tgtEl>
                                          <p:spTgt spid="114"/>
                                        </p:tgtEl>
                                      </p:cBhvr>
                                    </p:animEffect>
                                  </p:childTnLst>
                                </p:cTn>
                              </p:par>
                            </p:childTnLst>
                          </p:cTn>
                        </p:par>
                        <p:par>
                          <p:cTn id="59" fill="hold">
                            <p:stCondLst>
                              <p:cond delay="1500"/>
                            </p:stCondLst>
                            <p:childTnLst>
                              <p:par>
                                <p:cTn id="60" presetID="22" presetClass="entr" presetSubtype="8" fill="hold" nodeType="afterEffect">
                                  <p:stCondLst>
                                    <p:cond delay="0"/>
                                  </p:stCondLst>
                                  <p:childTnLst>
                                    <p:set>
                                      <p:cBhvr>
                                        <p:cTn id="61" dur="1" fill="hold">
                                          <p:stCondLst>
                                            <p:cond delay="0"/>
                                          </p:stCondLst>
                                        </p:cTn>
                                        <p:tgtEl>
                                          <p:spTgt spid="115"/>
                                        </p:tgtEl>
                                        <p:attrNameLst>
                                          <p:attrName>style.visibility</p:attrName>
                                        </p:attrNameLst>
                                      </p:cBhvr>
                                      <p:to>
                                        <p:strVal val="visible"/>
                                      </p:to>
                                    </p:set>
                                    <p:animEffect transition="in" filter="wipe(left)">
                                      <p:cBhvr>
                                        <p:cTn id="62" dur="500"/>
                                        <p:tgtEl>
                                          <p:spTgt spid="115"/>
                                        </p:tgtEl>
                                      </p:cBhvr>
                                    </p:animEffect>
                                  </p:childTnLst>
                                </p:cTn>
                              </p:par>
                            </p:childTnLst>
                          </p:cTn>
                        </p:par>
                        <p:par>
                          <p:cTn id="63" fill="hold">
                            <p:stCondLst>
                              <p:cond delay="20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2500"/>
                            </p:stCondLst>
                            <p:childTnLst>
                              <p:par>
                                <p:cTn id="68" presetID="22" presetClass="entr" presetSubtype="8" fill="hold" nodeType="afterEffect">
                                  <p:stCondLst>
                                    <p:cond delay="0"/>
                                  </p:stCondLst>
                                  <p:childTnLst>
                                    <p:set>
                                      <p:cBhvr>
                                        <p:cTn id="69" dur="1" fill="hold">
                                          <p:stCondLst>
                                            <p:cond delay="0"/>
                                          </p:stCondLst>
                                        </p:cTn>
                                        <p:tgtEl>
                                          <p:spTgt spid="119"/>
                                        </p:tgtEl>
                                        <p:attrNameLst>
                                          <p:attrName>style.visibility</p:attrName>
                                        </p:attrNameLst>
                                      </p:cBhvr>
                                      <p:to>
                                        <p:strVal val="visible"/>
                                      </p:to>
                                    </p:set>
                                    <p:animEffect transition="in" filter="wipe(left)">
                                      <p:cBhvr>
                                        <p:cTn id="70" dur="500"/>
                                        <p:tgtEl>
                                          <p:spTgt spid="119"/>
                                        </p:tgtEl>
                                      </p:cBhvr>
                                    </p:animEffect>
                                  </p:childTnLst>
                                </p:cTn>
                              </p:par>
                            </p:childTnLst>
                          </p:cTn>
                        </p:par>
                        <p:par>
                          <p:cTn id="71" fill="hold">
                            <p:stCondLst>
                              <p:cond delay="3000"/>
                            </p:stCondLst>
                            <p:childTnLst>
                              <p:par>
                                <p:cTn id="72" presetID="22" presetClass="entr" presetSubtype="8" fill="hold" grpId="0" nodeType="afterEffect">
                                  <p:stCondLst>
                                    <p:cond delay="0"/>
                                  </p:stCondLst>
                                  <p:childTnLst>
                                    <p:set>
                                      <p:cBhvr>
                                        <p:cTn id="73" dur="1" fill="hold">
                                          <p:stCondLst>
                                            <p:cond delay="0"/>
                                          </p:stCondLst>
                                        </p:cTn>
                                        <p:tgtEl>
                                          <p:spTgt spid="122"/>
                                        </p:tgtEl>
                                        <p:attrNameLst>
                                          <p:attrName>style.visibility</p:attrName>
                                        </p:attrNameLst>
                                      </p:cBhvr>
                                      <p:to>
                                        <p:strVal val="visible"/>
                                      </p:to>
                                    </p:set>
                                    <p:animEffect transition="in" filter="wipe(left)">
                                      <p:cBhvr>
                                        <p:cTn id="74"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00" grpId="0" animBg="1"/>
      <p:bldP spid="101" grpId="0" animBg="1"/>
      <p:bldP spid="114" grpId="0"/>
      <p:bldP spid="118" grpId="0"/>
      <p:bldP spid="122" grpId="0"/>
    </p:bldLst>
  </p:timing>
  <p:extLst mod="1">
    <p:ext uri="{E180D4A7-C9FB-4DFB-919C-405C955672EB}">
      <p14:showEvtLst xmlns:p14="http://schemas.microsoft.com/office/powerpoint/2010/main">
        <p14:playEvt time="0" objId="30"/>
      </p14:showEvtLst>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AutoShape 10"/>
          <p:cNvSpPr>
            <a:spLocks noChangeArrowheads="1"/>
          </p:cNvSpPr>
          <p:nvPr/>
        </p:nvSpPr>
        <p:spPr bwMode="auto">
          <a:xfrm rot="16200000">
            <a:off x="3902938" y="-1053980"/>
            <a:ext cx="1381474" cy="7676197"/>
          </a:xfrm>
          <a:prstGeom prst="downArrow">
            <a:avLst>
              <a:gd name="adj1" fmla="val 49065"/>
              <a:gd name="adj2" fmla="val 44827"/>
            </a:avLst>
          </a:prstGeom>
          <a:solidFill>
            <a:schemeClr val="accent2"/>
          </a:solidFill>
          <a:ln>
            <a:noFill/>
          </a:ln>
        </p:spPr>
        <p:txBody>
          <a:bodyPr vert="eaVert" lIns="91028" tIns="45514" rIns="91028" bIns="45514"/>
          <a:lstStyle/>
          <a:p>
            <a:pPr defTabSz="910314"/>
            <a:endParaRPr lang="zh-CN" altLang="en-US" sz="1975">
              <a:solidFill>
                <a:prstClr val="white"/>
              </a:solidFill>
              <a:latin typeface="微软雅黑" pitchFamily="34" charset="-122"/>
              <a:ea typeface="微软雅黑" pitchFamily="34" charset="-122"/>
            </a:endParaRPr>
          </a:p>
        </p:txBody>
      </p:sp>
      <p:grpSp>
        <p:nvGrpSpPr>
          <p:cNvPr id="60" name="组合 59"/>
          <p:cNvGrpSpPr>
            <a:grpSpLocks/>
          </p:cNvGrpSpPr>
          <p:nvPr/>
        </p:nvGrpSpPr>
        <p:grpSpPr bwMode="auto">
          <a:xfrm>
            <a:off x="2589801" y="2058984"/>
            <a:ext cx="1701613" cy="1520579"/>
            <a:chOff x="1214414" y="2786058"/>
            <a:chExt cx="1935848" cy="1751017"/>
          </a:xfrm>
        </p:grpSpPr>
        <p:grpSp>
          <p:nvGrpSpPr>
            <p:cNvPr id="61" name="Group 6"/>
            <p:cNvGrpSpPr>
              <a:grpSpLocks/>
            </p:cNvGrpSpPr>
            <p:nvPr/>
          </p:nvGrpSpPr>
          <p:grpSpPr bwMode="auto">
            <a:xfrm>
              <a:off x="1295400" y="2786058"/>
              <a:ext cx="1753450" cy="1751017"/>
              <a:chOff x="1823" y="2371"/>
              <a:chExt cx="1801" cy="1801"/>
            </a:xfrm>
          </p:grpSpPr>
          <p:sp>
            <p:nvSpPr>
              <p:cNvPr id="63" name="Oval 7"/>
              <p:cNvSpPr>
                <a:spLocks noChangeArrowheads="1"/>
              </p:cNvSpPr>
              <p:nvPr/>
            </p:nvSpPr>
            <p:spPr bwMode="auto">
              <a:xfrm>
                <a:off x="1823" y="2371"/>
                <a:ext cx="1801" cy="1801"/>
              </a:xfrm>
              <a:prstGeom prst="ellipse">
                <a:avLst/>
              </a:prstGeom>
              <a:solidFill>
                <a:srgbClr val="D8D8D8">
                  <a:alpha val="48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0314"/>
                <a:endParaRPr lang="zh-CN" altLang="en-US" sz="1975">
                  <a:solidFill>
                    <a:prstClr val="white"/>
                  </a:solidFill>
                  <a:latin typeface="微软雅黑" pitchFamily="34" charset="-122"/>
                  <a:ea typeface="微软雅黑" pitchFamily="34" charset="-122"/>
                </a:endParaRPr>
              </a:p>
            </p:txBody>
          </p:sp>
          <p:sp>
            <p:nvSpPr>
              <p:cNvPr id="64" name="Oval 8"/>
              <p:cNvSpPr>
                <a:spLocks noChangeArrowheads="1"/>
              </p:cNvSpPr>
              <p:nvPr/>
            </p:nvSpPr>
            <p:spPr bwMode="auto">
              <a:xfrm>
                <a:off x="1945" y="2493"/>
                <a:ext cx="1556" cy="1556"/>
              </a:xfrm>
              <a:prstGeom prst="ellipse">
                <a:avLst/>
              </a:prstGeom>
              <a:solidFill>
                <a:schemeClr val="accent1"/>
              </a:solidFill>
              <a:ln w="38100">
                <a:solidFill>
                  <a:srgbClr val="FFFFFF"/>
                </a:solidFill>
                <a:round/>
                <a:headEnd/>
                <a:tailEnd/>
              </a:ln>
            </p:spPr>
            <p:txBody>
              <a:bodyPr/>
              <a:lstStyle/>
              <a:p>
                <a:pPr defTabSz="910314">
                  <a:defRPr/>
                </a:pPr>
                <a:endParaRPr lang="zh-CN" altLang="en-US" sz="1975">
                  <a:solidFill>
                    <a:prstClr val="white"/>
                  </a:solidFill>
                  <a:latin typeface="微软雅黑" pitchFamily="34" charset="-122"/>
                  <a:ea typeface="微软雅黑" pitchFamily="34" charset="-122"/>
                </a:endParaRPr>
              </a:p>
            </p:txBody>
          </p:sp>
        </p:grpSp>
        <p:sp>
          <p:nvSpPr>
            <p:cNvPr id="62" name="Text Box 9"/>
            <p:cNvSpPr txBox="1">
              <a:spLocks noChangeArrowheads="1"/>
            </p:cNvSpPr>
            <p:nvPr/>
          </p:nvSpPr>
          <p:spPr bwMode="auto">
            <a:xfrm>
              <a:off x="1214414" y="3413118"/>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defTabSz="910314" eaLnBrk="1" hangingPunct="1"/>
              <a:r>
                <a:rPr lang="zh-CN" altLang="en-US" sz="1975" b="1" dirty="0">
                  <a:solidFill>
                    <a:prstClr val="white"/>
                  </a:solidFill>
                  <a:latin typeface="微软雅黑" pitchFamily="34" charset="-122"/>
                  <a:ea typeface="微软雅黑" pitchFamily="34" charset="-122"/>
                </a:rPr>
                <a:t>写入文本</a:t>
              </a:r>
            </a:p>
          </p:txBody>
        </p:sp>
      </p:grpSp>
      <p:grpSp>
        <p:nvGrpSpPr>
          <p:cNvPr id="65" name="组合 64"/>
          <p:cNvGrpSpPr>
            <a:grpSpLocks/>
          </p:cNvGrpSpPr>
          <p:nvPr/>
        </p:nvGrpSpPr>
        <p:grpSpPr bwMode="auto">
          <a:xfrm>
            <a:off x="4291413" y="2058984"/>
            <a:ext cx="1701612" cy="1520579"/>
            <a:chOff x="1214414" y="2786058"/>
            <a:chExt cx="1935848" cy="1751017"/>
          </a:xfrm>
        </p:grpSpPr>
        <p:grpSp>
          <p:nvGrpSpPr>
            <p:cNvPr id="66" name="Group 6"/>
            <p:cNvGrpSpPr>
              <a:grpSpLocks/>
            </p:cNvGrpSpPr>
            <p:nvPr/>
          </p:nvGrpSpPr>
          <p:grpSpPr bwMode="auto">
            <a:xfrm>
              <a:off x="1295400" y="2786058"/>
              <a:ext cx="1753450" cy="1751017"/>
              <a:chOff x="1823" y="2371"/>
              <a:chExt cx="1801" cy="1801"/>
            </a:xfrm>
          </p:grpSpPr>
          <p:sp>
            <p:nvSpPr>
              <p:cNvPr id="68" name="Oval 7"/>
              <p:cNvSpPr>
                <a:spLocks noChangeArrowheads="1"/>
              </p:cNvSpPr>
              <p:nvPr/>
            </p:nvSpPr>
            <p:spPr bwMode="auto">
              <a:xfrm>
                <a:off x="1823" y="2371"/>
                <a:ext cx="1801" cy="1801"/>
              </a:xfrm>
              <a:prstGeom prst="ellipse">
                <a:avLst/>
              </a:prstGeom>
              <a:solidFill>
                <a:srgbClr val="D8D8D8">
                  <a:alpha val="48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0314"/>
                <a:endParaRPr lang="zh-CN" altLang="en-US" sz="1975">
                  <a:solidFill>
                    <a:prstClr val="white"/>
                  </a:solidFill>
                  <a:latin typeface="微软雅黑" pitchFamily="34" charset="-122"/>
                  <a:ea typeface="微软雅黑" pitchFamily="34" charset="-122"/>
                </a:endParaRPr>
              </a:p>
            </p:txBody>
          </p:sp>
          <p:sp>
            <p:nvSpPr>
              <p:cNvPr id="69" name="Oval 8"/>
              <p:cNvSpPr>
                <a:spLocks noChangeArrowheads="1"/>
              </p:cNvSpPr>
              <p:nvPr/>
            </p:nvSpPr>
            <p:spPr bwMode="auto">
              <a:xfrm>
                <a:off x="1945" y="2493"/>
                <a:ext cx="1556" cy="1556"/>
              </a:xfrm>
              <a:prstGeom prst="ellipse">
                <a:avLst/>
              </a:prstGeom>
              <a:solidFill>
                <a:schemeClr val="accent3"/>
              </a:solidFill>
              <a:ln w="38100">
                <a:solidFill>
                  <a:srgbClr val="FFFFFF"/>
                </a:solidFill>
                <a:round/>
                <a:headEnd/>
                <a:tailEnd/>
              </a:ln>
            </p:spPr>
            <p:txBody>
              <a:bodyPr/>
              <a:lstStyle/>
              <a:p>
                <a:pPr defTabSz="910314">
                  <a:defRPr/>
                </a:pPr>
                <a:endParaRPr lang="zh-CN" altLang="en-US" sz="1975">
                  <a:solidFill>
                    <a:prstClr val="white"/>
                  </a:solidFill>
                  <a:latin typeface="微软雅黑" pitchFamily="34" charset="-122"/>
                  <a:ea typeface="微软雅黑" pitchFamily="34" charset="-122"/>
                </a:endParaRPr>
              </a:p>
            </p:txBody>
          </p:sp>
        </p:grpSp>
        <p:sp>
          <p:nvSpPr>
            <p:cNvPr id="67" name="Text Box 9"/>
            <p:cNvSpPr txBox="1">
              <a:spLocks noChangeArrowheads="1"/>
            </p:cNvSpPr>
            <p:nvPr/>
          </p:nvSpPr>
          <p:spPr bwMode="auto">
            <a:xfrm>
              <a:off x="1214414" y="3394068"/>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defTabSz="910314" eaLnBrk="1" hangingPunct="1"/>
              <a:r>
                <a:rPr lang="zh-CN" altLang="en-US" sz="1975" b="1" dirty="0">
                  <a:solidFill>
                    <a:prstClr val="white"/>
                  </a:solidFill>
                  <a:latin typeface="微软雅黑" pitchFamily="34" charset="-122"/>
                  <a:ea typeface="微软雅黑" pitchFamily="34" charset="-122"/>
                </a:rPr>
                <a:t>写入文本</a:t>
              </a:r>
            </a:p>
          </p:txBody>
        </p:sp>
      </p:grpSp>
      <p:grpSp>
        <p:nvGrpSpPr>
          <p:cNvPr id="70" name="组合 69"/>
          <p:cNvGrpSpPr>
            <a:grpSpLocks/>
          </p:cNvGrpSpPr>
          <p:nvPr/>
        </p:nvGrpSpPr>
        <p:grpSpPr bwMode="auto">
          <a:xfrm>
            <a:off x="6009777" y="2058984"/>
            <a:ext cx="1701613" cy="1520579"/>
            <a:chOff x="1214414" y="2786058"/>
            <a:chExt cx="1935848" cy="1751017"/>
          </a:xfrm>
        </p:grpSpPr>
        <p:grpSp>
          <p:nvGrpSpPr>
            <p:cNvPr id="71" name="Group 6"/>
            <p:cNvGrpSpPr>
              <a:grpSpLocks/>
            </p:cNvGrpSpPr>
            <p:nvPr/>
          </p:nvGrpSpPr>
          <p:grpSpPr bwMode="auto">
            <a:xfrm>
              <a:off x="1295400" y="2786058"/>
              <a:ext cx="1753450" cy="1751017"/>
              <a:chOff x="1823" y="2371"/>
              <a:chExt cx="1801" cy="1801"/>
            </a:xfrm>
          </p:grpSpPr>
          <p:sp>
            <p:nvSpPr>
              <p:cNvPr id="73" name="Oval 7"/>
              <p:cNvSpPr>
                <a:spLocks noChangeArrowheads="1"/>
              </p:cNvSpPr>
              <p:nvPr/>
            </p:nvSpPr>
            <p:spPr bwMode="auto">
              <a:xfrm>
                <a:off x="1823" y="2371"/>
                <a:ext cx="1801" cy="1801"/>
              </a:xfrm>
              <a:prstGeom prst="ellipse">
                <a:avLst/>
              </a:prstGeom>
              <a:solidFill>
                <a:srgbClr val="D8D8D8">
                  <a:alpha val="48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0314"/>
                <a:endParaRPr lang="zh-CN" altLang="en-US" sz="1975">
                  <a:solidFill>
                    <a:prstClr val="white"/>
                  </a:solidFill>
                  <a:latin typeface="微软雅黑" pitchFamily="34" charset="-122"/>
                  <a:ea typeface="微软雅黑" pitchFamily="34" charset="-122"/>
                </a:endParaRPr>
              </a:p>
            </p:txBody>
          </p:sp>
          <p:sp>
            <p:nvSpPr>
              <p:cNvPr id="74" name="Oval 8"/>
              <p:cNvSpPr>
                <a:spLocks noChangeArrowheads="1"/>
              </p:cNvSpPr>
              <p:nvPr/>
            </p:nvSpPr>
            <p:spPr bwMode="auto">
              <a:xfrm>
                <a:off x="1945" y="2493"/>
                <a:ext cx="1556" cy="1556"/>
              </a:xfrm>
              <a:prstGeom prst="ellipse">
                <a:avLst/>
              </a:prstGeom>
              <a:solidFill>
                <a:schemeClr val="accent4"/>
              </a:solidFill>
              <a:ln w="38100">
                <a:solidFill>
                  <a:srgbClr val="FFFFFF"/>
                </a:solidFill>
                <a:round/>
                <a:headEnd/>
                <a:tailEnd/>
              </a:ln>
            </p:spPr>
            <p:txBody>
              <a:bodyPr/>
              <a:lstStyle/>
              <a:p>
                <a:pPr defTabSz="910314">
                  <a:defRPr/>
                </a:pPr>
                <a:endParaRPr lang="zh-CN" altLang="en-US" sz="1975">
                  <a:solidFill>
                    <a:prstClr val="white"/>
                  </a:solidFill>
                  <a:latin typeface="微软雅黑" pitchFamily="34" charset="-122"/>
                  <a:ea typeface="微软雅黑" pitchFamily="34" charset="-122"/>
                </a:endParaRPr>
              </a:p>
            </p:txBody>
          </p:sp>
        </p:grpSp>
        <p:sp>
          <p:nvSpPr>
            <p:cNvPr id="72" name="Text Box 9"/>
            <p:cNvSpPr txBox="1">
              <a:spLocks noChangeArrowheads="1"/>
            </p:cNvSpPr>
            <p:nvPr/>
          </p:nvSpPr>
          <p:spPr bwMode="auto">
            <a:xfrm>
              <a:off x="1214414" y="3394068"/>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defTabSz="910314" eaLnBrk="1" hangingPunct="1"/>
              <a:r>
                <a:rPr lang="zh-CN" altLang="en-US" sz="1975" b="1" dirty="0">
                  <a:solidFill>
                    <a:prstClr val="white"/>
                  </a:solidFill>
                  <a:latin typeface="微软雅黑" pitchFamily="34" charset="-122"/>
                  <a:ea typeface="微软雅黑" pitchFamily="34" charset="-122"/>
                </a:rPr>
                <a:t>写入文本</a:t>
              </a:r>
            </a:p>
          </p:txBody>
        </p:sp>
      </p:grpSp>
      <p:grpSp>
        <p:nvGrpSpPr>
          <p:cNvPr id="75" name="组合 40"/>
          <p:cNvGrpSpPr>
            <a:grpSpLocks/>
          </p:cNvGrpSpPr>
          <p:nvPr/>
        </p:nvGrpSpPr>
        <p:grpSpPr bwMode="auto">
          <a:xfrm>
            <a:off x="925966" y="2058984"/>
            <a:ext cx="1701613" cy="1520579"/>
            <a:chOff x="1214414" y="2786058"/>
            <a:chExt cx="1935848" cy="1751017"/>
          </a:xfrm>
        </p:grpSpPr>
        <p:grpSp>
          <p:nvGrpSpPr>
            <p:cNvPr id="76" name="Group 6"/>
            <p:cNvGrpSpPr>
              <a:grpSpLocks/>
            </p:cNvGrpSpPr>
            <p:nvPr/>
          </p:nvGrpSpPr>
          <p:grpSpPr bwMode="auto">
            <a:xfrm>
              <a:off x="1295400" y="2786058"/>
              <a:ext cx="1753450" cy="1751017"/>
              <a:chOff x="1823" y="2371"/>
              <a:chExt cx="1801" cy="1801"/>
            </a:xfrm>
          </p:grpSpPr>
          <p:sp>
            <p:nvSpPr>
              <p:cNvPr id="78" name="Oval 7"/>
              <p:cNvSpPr>
                <a:spLocks noChangeArrowheads="1"/>
              </p:cNvSpPr>
              <p:nvPr/>
            </p:nvSpPr>
            <p:spPr bwMode="auto">
              <a:xfrm>
                <a:off x="1823" y="2371"/>
                <a:ext cx="1801" cy="1801"/>
              </a:xfrm>
              <a:prstGeom prst="ellipse">
                <a:avLst/>
              </a:prstGeom>
              <a:solidFill>
                <a:srgbClr val="D8D8D8">
                  <a:alpha val="48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0314"/>
                <a:endParaRPr lang="zh-CN" altLang="en-US" sz="1975">
                  <a:solidFill>
                    <a:prstClr val="white"/>
                  </a:solidFill>
                  <a:latin typeface="微软雅黑" pitchFamily="34" charset="-122"/>
                  <a:ea typeface="微软雅黑" pitchFamily="34" charset="-122"/>
                </a:endParaRPr>
              </a:p>
            </p:txBody>
          </p:sp>
          <p:sp>
            <p:nvSpPr>
              <p:cNvPr id="79" name="Oval 8"/>
              <p:cNvSpPr>
                <a:spLocks noChangeArrowheads="1"/>
              </p:cNvSpPr>
              <p:nvPr/>
            </p:nvSpPr>
            <p:spPr bwMode="auto">
              <a:xfrm>
                <a:off x="1946" y="2493"/>
                <a:ext cx="1556" cy="1556"/>
              </a:xfrm>
              <a:prstGeom prst="ellipse">
                <a:avLst/>
              </a:prstGeom>
              <a:solidFill>
                <a:schemeClr val="bg2"/>
              </a:solidFill>
              <a:ln w="38100">
                <a:solidFill>
                  <a:srgbClr val="FFFFFF"/>
                </a:solidFill>
                <a:round/>
                <a:headEnd/>
                <a:tailEnd/>
              </a:ln>
            </p:spPr>
            <p:txBody>
              <a:bodyPr/>
              <a:lstStyle/>
              <a:p>
                <a:pPr defTabSz="910314"/>
                <a:endParaRPr lang="zh-CN" altLang="en-US" sz="1975">
                  <a:solidFill>
                    <a:prstClr val="white"/>
                  </a:solidFill>
                  <a:latin typeface="微软雅黑" pitchFamily="34" charset="-122"/>
                  <a:ea typeface="微软雅黑" pitchFamily="34" charset="-122"/>
                </a:endParaRPr>
              </a:p>
            </p:txBody>
          </p:sp>
        </p:grpSp>
        <p:sp>
          <p:nvSpPr>
            <p:cNvPr id="77" name="Text Box 9"/>
            <p:cNvSpPr txBox="1">
              <a:spLocks noChangeArrowheads="1"/>
            </p:cNvSpPr>
            <p:nvPr/>
          </p:nvSpPr>
          <p:spPr bwMode="auto">
            <a:xfrm>
              <a:off x="1214414" y="3394068"/>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defTabSz="910314" eaLnBrk="1" hangingPunct="1"/>
              <a:r>
                <a:rPr lang="zh-CN" altLang="en-US" sz="1975" b="1" dirty="0">
                  <a:solidFill>
                    <a:prstClr val="white"/>
                  </a:solidFill>
                  <a:latin typeface="微软雅黑" pitchFamily="34" charset="-122"/>
                  <a:ea typeface="微软雅黑" pitchFamily="34" charset="-122"/>
                </a:rPr>
                <a:t>写入文本</a:t>
              </a:r>
            </a:p>
          </p:txBody>
        </p:sp>
      </p:grpSp>
      <p:sp>
        <p:nvSpPr>
          <p:cNvPr id="80" name="矩形标注 79"/>
          <p:cNvSpPr/>
          <p:nvPr/>
        </p:nvSpPr>
        <p:spPr>
          <a:xfrm>
            <a:off x="2921467" y="3854209"/>
            <a:ext cx="1477858" cy="45152"/>
          </a:xfrm>
          <a:prstGeom prst="wedgeRectCallout">
            <a:avLst>
              <a:gd name="adj1" fmla="val -17526"/>
              <a:gd name="adj2" fmla="val -50946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028" tIns="45514" rIns="91028" bIns="45514" rtlCol="0" anchor="ctr"/>
          <a:lstStyle/>
          <a:p>
            <a:pPr algn="ctr" defTabSz="910314"/>
            <a:endParaRPr lang="zh-CN" altLang="en-US" sz="1787">
              <a:solidFill>
                <a:prstClr val="black">
                  <a:lumMod val="85000"/>
                  <a:lumOff val="15000"/>
                </a:prstClr>
              </a:solidFill>
              <a:latin typeface="Arial"/>
              <a:ea typeface="微软雅黑"/>
            </a:endParaRPr>
          </a:p>
        </p:txBody>
      </p:sp>
      <p:sp>
        <p:nvSpPr>
          <p:cNvPr id="81" name="矩形标注 80"/>
          <p:cNvSpPr/>
          <p:nvPr/>
        </p:nvSpPr>
        <p:spPr>
          <a:xfrm>
            <a:off x="1230310" y="1716665"/>
            <a:ext cx="1584840" cy="63344"/>
          </a:xfrm>
          <a:prstGeom prst="wedgeRectCallout">
            <a:avLst>
              <a:gd name="adj1" fmla="val -23398"/>
              <a:gd name="adj2" fmla="val 40329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028" tIns="45514" rIns="91028" bIns="45514" rtlCol="0" anchor="ctr"/>
          <a:lstStyle/>
          <a:p>
            <a:pPr algn="ctr" defTabSz="910314"/>
            <a:endParaRPr lang="zh-CN" altLang="en-US" sz="1787">
              <a:solidFill>
                <a:prstClr val="black">
                  <a:lumMod val="85000"/>
                  <a:lumOff val="15000"/>
                </a:prstClr>
              </a:solidFill>
              <a:latin typeface="Arial"/>
              <a:ea typeface="微软雅黑"/>
            </a:endParaRPr>
          </a:p>
        </p:txBody>
      </p:sp>
      <p:sp>
        <p:nvSpPr>
          <p:cNvPr id="82" name="Rectangle 28"/>
          <p:cNvSpPr>
            <a:spLocks noChangeArrowheads="1"/>
          </p:cNvSpPr>
          <p:nvPr/>
        </p:nvSpPr>
        <p:spPr bwMode="auto">
          <a:xfrm>
            <a:off x="2901119" y="3891840"/>
            <a:ext cx="1475159" cy="543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028" tIns="45514" rIns="91028" bIns="45514">
            <a:spAutoFit/>
          </a:bodyPr>
          <a:lstStyle/>
          <a:p>
            <a:pPr defTabSz="910314">
              <a:lnSpc>
                <a:spcPct val="120000"/>
              </a:lnSpc>
            </a:pPr>
            <a:r>
              <a:rPr lang="zh-CN" altLang="en-US" sz="1223" dirty="0">
                <a:solidFill>
                  <a:prstClr val="black">
                    <a:lumMod val="85000"/>
                    <a:lumOff val="15000"/>
                  </a:prstClr>
                </a:solidFill>
                <a:latin typeface="微软雅黑" pitchFamily="34" charset="-122"/>
                <a:ea typeface="微软雅黑" pitchFamily="34" charset="-122"/>
              </a:rPr>
              <a:t>单击此处添加文字</a:t>
            </a:r>
          </a:p>
          <a:p>
            <a:pPr defTabSz="910314">
              <a:lnSpc>
                <a:spcPct val="120000"/>
              </a:lnSpc>
            </a:pPr>
            <a:r>
              <a:rPr lang="zh-CN" altLang="en-US" sz="1223" dirty="0">
                <a:solidFill>
                  <a:prstClr val="black">
                    <a:lumMod val="85000"/>
                    <a:lumOff val="15000"/>
                  </a:prstClr>
                </a:solidFill>
                <a:latin typeface="微软雅黑" pitchFamily="34" charset="-122"/>
                <a:ea typeface="微软雅黑" pitchFamily="34" charset="-122"/>
              </a:rPr>
              <a:t>单击此处添加文字</a:t>
            </a:r>
          </a:p>
        </p:txBody>
      </p:sp>
      <p:sp>
        <p:nvSpPr>
          <p:cNvPr id="83" name="Rectangle 28"/>
          <p:cNvSpPr>
            <a:spLocks noChangeArrowheads="1"/>
          </p:cNvSpPr>
          <p:nvPr/>
        </p:nvSpPr>
        <p:spPr bwMode="auto">
          <a:xfrm>
            <a:off x="1297382" y="1180886"/>
            <a:ext cx="1475159" cy="543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028" tIns="45514" rIns="91028" bIns="45514">
            <a:spAutoFit/>
          </a:bodyPr>
          <a:lstStyle/>
          <a:p>
            <a:pPr defTabSz="910314">
              <a:lnSpc>
                <a:spcPct val="120000"/>
              </a:lnSpc>
            </a:pPr>
            <a:r>
              <a:rPr lang="zh-CN" altLang="en-US" sz="1223" dirty="0">
                <a:solidFill>
                  <a:prstClr val="black">
                    <a:lumMod val="85000"/>
                    <a:lumOff val="15000"/>
                  </a:prstClr>
                </a:solidFill>
                <a:latin typeface="微软雅黑" pitchFamily="34" charset="-122"/>
                <a:ea typeface="微软雅黑" pitchFamily="34" charset="-122"/>
              </a:rPr>
              <a:t>单击此处添加文字</a:t>
            </a:r>
          </a:p>
          <a:p>
            <a:pPr defTabSz="910314">
              <a:lnSpc>
                <a:spcPct val="120000"/>
              </a:lnSpc>
            </a:pPr>
            <a:r>
              <a:rPr lang="zh-CN" altLang="en-US" sz="1223" dirty="0">
                <a:solidFill>
                  <a:prstClr val="black">
                    <a:lumMod val="85000"/>
                    <a:lumOff val="15000"/>
                  </a:prstClr>
                </a:solidFill>
                <a:latin typeface="微软雅黑" pitchFamily="34" charset="-122"/>
                <a:ea typeface="微软雅黑" pitchFamily="34" charset="-122"/>
              </a:rPr>
              <a:t>单击此处添加文字</a:t>
            </a:r>
          </a:p>
        </p:txBody>
      </p:sp>
      <p:sp>
        <p:nvSpPr>
          <p:cNvPr id="84" name="矩形标注 83"/>
          <p:cNvSpPr/>
          <p:nvPr/>
        </p:nvSpPr>
        <p:spPr>
          <a:xfrm>
            <a:off x="4542677" y="1716665"/>
            <a:ext cx="1584840" cy="63344"/>
          </a:xfrm>
          <a:prstGeom prst="wedgeRectCallout">
            <a:avLst>
              <a:gd name="adj1" fmla="val -23398"/>
              <a:gd name="adj2" fmla="val 40329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028" tIns="45514" rIns="91028" bIns="45514" rtlCol="0" anchor="ctr"/>
          <a:lstStyle/>
          <a:p>
            <a:pPr algn="ctr" defTabSz="910314"/>
            <a:endParaRPr lang="zh-CN" altLang="en-US" sz="1787">
              <a:solidFill>
                <a:prstClr val="black">
                  <a:lumMod val="85000"/>
                  <a:lumOff val="15000"/>
                </a:prstClr>
              </a:solidFill>
              <a:latin typeface="Arial"/>
              <a:ea typeface="微软雅黑"/>
            </a:endParaRPr>
          </a:p>
        </p:txBody>
      </p:sp>
      <p:sp>
        <p:nvSpPr>
          <p:cNvPr id="85" name="Rectangle 28"/>
          <p:cNvSpPr>
            <a:spLocks noChangeArrowheads="1"/>
          </p:cNvSpPr>
          <p:nvPr/>
        </p:nvSpPr>
        <p:spPr bwMode="auto">
          <a:xfrm>
            <a:off x="4609750" y="1180886"/>
            <a:ext cx="1475159" cy="543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028" tIns="45514" rIns="91028" bIns="45514">
            <a:spAutoFit/>
          </a:bodyPr>
          <a:lstStyle/>
          <a:p>
            <a:pPr defTabSz="910314">
              <a:lnSpc>
                <a:spcPct val="120000"/>
              </a:lnSpc>
            </a:pPr>
            <a:r>
              <a:rPr lang="zh-CN" altLang="en-US" sz="1223" dirty="0">
                <a:solidFill>
                  <a:prstClr val="black">
                    <a:lumMod val="85000"/>
                    <a:lumOff val="15000"/>
                  </a:prstClr>
                </a:solidFill>
                <a:latin typeface="微软雅黑" pitchFamily="34" charset="-122"/>
                <a:ea typeface="微软雅黑" pitchFamily="34" charset="-122"/>
              </a:rPr>
              <a:t>单击此处添加文字</a:t>
            </a:r>
          </a:p>
          <a:p>
            <a:pPr defTabSz="910314">
              <a:lnSpc>
                <a:spcPct val="120000"/>
              </a:lnSpc>
            </a:pPr>
            <a:r>
              <a:rPr lang="zh-CN" altLang="en-US" sz="1223" dirty="0">
                <a:solidFill>
                  <a:prstClr val="black">
                    <a:lumMod val="85000"/>
                    <a:lumOff val="15000"/>
                  </a:prstClr>
                </a:solidFill>
                <a:latin typeface="微软雅黑" pitchFamily="34" charset="-122"/>
                <a:ea typeface="微软雅黑" pitchFamily="34" charset="-122"/>
              </a:rPr>
              <a:t>单击此处添加文字</a:t>
            </a:r>
          </a:p>
        </p:txBody>
      </p:sp>
      <p:sp>
        <p:nvSpPr>
          <p:cNvPr id="86" name="矩形标注 85"/>
          <p:cNvSpPr/>
          <p:nvPr/>
        </p:nvSpPr>
        <p:spPr>
          <a:xfrm>
            <a:off x="6377851" y="3854209"/>
            <a:ext cx="1477858" cy="45152"/>
          </a:xfrm>
          <a:prstGeom prst="wedgeRectCallout">
            <a:avLst>
              <a:gd name="adj1" fmla="val -17526"/>
              <a:gd name="adj2" fmla="val -50946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028" tIns="45514" rIns="91028" bIns="45514" rtlCol="0" anchor="ctr"/>
          <a:lstStyle/>
          <a:p>
            <a:pPr algn="ctr" defTabSz="910314"/>
            <a:endParaRPr lang="zh-CN" altLang="en-US" sz="1787">
              <a:solidFill>
                <a:prstClr val="black">
                  <a:lumMod val="85000"/>
                  <a:lumOff val="15000"/>
                </a:prstClr>
              </a:solidFill>
              <a:latin typeface="Arial"/>
              <a:ea typeface="微软雅黑"/>
            </a:endParaRPr>
          </a:p>
        </p:txBody>
      </p:sp>
      <p:sp>
        <p:nvSpPr>
          <p:cNvPr id="87" name="Rectangle 28"/>
          <p:cNvSpPr>
            <a:spLocks noChangeArrowheads="1"/>
          </p:cNvSpPr>
          <p:nvPr/>
        </p:nvSpPr>
        <p:spPr bwMode="auto">
          <a:xfrm>
            <a:off x="6357503" y="3891840"/>
            <a:ext cx="1475159" cy="543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028" tIns="45514" rIns="91028" bIns="45514">
            <a:spAutoFit/>
          </a:bodyPr>
          <a:lstStyle/>
          <a:p>
            <a:pPr defTabSz="910314">
              <a:lnSpc>
                <a:spcPct val="120000"/>
              </a:lnSpc>
            </a:pPr>
            <a:r>
              <a:rPr lang="zh-CN" altLang="en-US" sz="1223" dirty="0">
                <a:solidFill>
                  <a:prstClr val="black">
                    <a:lumMod val="85000"/>
                    <a:lumOff val="15000"/>
                  </a:prstClr>
                </a:solidFill>
                <a:latin typeface="微软雅黑" pitchFamily="34" charset="-122"/>
                <a:ea typeface="微软雅黑" pitchFamily="34" charset="-122"/>
              </a:rPr>
              <a:t>单击此处添加文字</a:t>
            </a:r>
          </a:p>
          <a:p>
            <a:pPr defTabSz="910314">
              <a:lnSpc>
                <a:spcPct val="120000"/>
              </a:lnSpc>
            </a:pPr>
            <a:r>
              <a:rPr lang="zh-CN" altLang="en-US" sz="1223" dirty="0">
                <a:solidFill>
                  <a:prstClr val="black">
                    <a:lumMod val="85000"/>
                    <a:lumOff val="15000"/>
                  </a:prstClr>
                </a:solidFill>
                <a:latin typeface="微软雅黑" pitchFamily="34" charset="-122"/>
                <a:ea typeface="微软雅黑" pitchFamily="34" charset="-122"/>
              </a:rPr>
              <a:t>单击此处添加文字</a:t>
            </a:r>
          </a:p>
        </p:txBody>
      </p:sp>
    </p:spTree>
    <p:extLst>
      <p:ext uri="{BB962C8B-B14F-4D97-AF65-F5344CB8AC3E}">
        <p14:creationId xmlns:p14="http://schemas.microsoft.com/office/powerpoint/2010/main" val="566094464"/>
      </p:ext>
    </p:extLst>
  </p:cSld>
  <p:clrMapOvr>
    <a:masterClrMapping/>
  </p:clrMapOvr>
  <p:transition spd="med" advClick="0" advTm="4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1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1000" fill="hold"/>
                                        <p:tgtEl>
                                          <p:spTgt spid="75"/>
                                        </p:tgtEl>
                                        <p:attrNameLst>
                                          <p:attrName>ppt_w</p:attrName>
                                        </p:attrNameLst>
                                      </p:cBhvr>
                                      <p:tavLst>
                                        <p:tav tm="0">
                                          <p:val>
                                            <p:fltVal val="0"/>
                                          </p:val>
                                        </p:tav>
                                        <p:tav tm="100000">
                                          <p:val>
                                            <p:strVal val="#ppt_w"/>
                                          </p:val>
                                        </p:tav>
                                      </p:tavLst>
                                    </p:anim>
                                    <p:anim calcmode="lin" valueType="num">
                                      <p:cBhvr>
                                        <p:cTn id="12" dur="1000" fill="hold"/>
                                        <p:tgtEl>
                                          <p:spTgt spid="75"/>
                                        </p:tgtEl>
                                        <p:attrNameLst>
                                          <p:attrName>ppt_h</p:attrName>
                                        </p:attrNameLst>
                                      </p:cBhvr>
                                      <p:tavLst>
                                        <p:tav tm="0">
                                          <p:val>
                                            <p:fltVal val="0"/>
                                          </p:val>
                                        </p:tav>
                                        <p:tav tm="100000">
                                          <p:val>
                                            <p:strVal val="#ppt_h"/>
                                          </p:val>
                                        </p:tav>
                                      </p:tavLst>
                                    </p:anim>
                                    <p:anim calcmode="lin" valueType="num">
                                      <p:cBhvr>
                                        <p:cTn id="13"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75"/>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nodeType="withEffect">
                                  <p:stCondLst>
                                    <p:cond delay="250"/>
                                  </p:stCondLst>
                                  <p:childTnLst>
                                    <p:set>
                                      <p:cBhvr>
                                        <p:cTn id="16" dur="1" fill="hold">
                                          <p:stCondLst>
                                            <p:cond delay="0"/>
                                          </p:stCondLst>
                                        </p:cTn>
                                        <p:tgtEl>
                                          <p:spTgt spid="60"/>
                                        </p:tgtEl>
                                        <p:attrNameLst>
                                          <p:attrName>style.visibility</p:attrName>
                                        </p:attrNameLst>
                                      </p:cBhvr>
                                      <p:to>
                                        <p:strVal val="visible"/>
                                      </p:to>
                                    </p:set>
                                    <p:anim calcmode="lin" valueType="num">
                                      <p:cBhvr>
                                        <p:cTn id="17" dur="1000" fill="hold"/>
                                        <p:tgtEl>
                                          <p:spTgt spid="60"/>
                                        </p:tgtEl>
                                        <p:attrNameLst>
                                          <p:attrName>ppt_w</p:attrName>
                                        </p:attrNameLst>
                                      </p:cBhvr>
                                      <p:tavLst>
                                        <p:tav tm="0">
                                          <p:val>
                                            <p:fltVal val="0"/>
                                          </p:val>
                                        </p:tav>
                                        <p:tav tm="100000">
                                          <p:val>
                                            <p:strVal val="#ppt_w"/>
                                          </p:val>
                                        </p:tav>
                                      </p:tavLst>
                                    </p:anim>
                                    <p:anim calcmode="lin" valueType="num">
                                      <p:cBhvr>
                                        <p:cTn id="18" dur="1000" fill="hold"/>
                                        <p:tgtEl>
                                          <p:spTgt spid="60"/>
                                        </p:tgtEl>
                                        <p:attrNameLst>
                                          <p:attrName>ppt_h</p:attrName>
                                        </p:attrNameLst>
                                      </p:cBhvr>
                                      <p:tavLst>
                                        <p:tav tm="0">
                                          <p:val>
                                            <p:fltVal val="0"/>
                                          </p:val>
                                        </p:tav>
                                        <p:tav tm="100000">
                                          <p:val>
                                            <p:strVal val="#ppt_h"/>
                                          </p:val>
                                        </p:tav>
                                      </p:tavLst>
                                    </p:anim>
                                    <p:anim calcmode="lin" valueType="num">
                                      <p:cBhvr>
                                        <p:cTn id="19" dur="1000" fill="hold"/>
                                        <p:tgtEl>
                                          <p:spTgt spid="60"/>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60"/>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nodeType="withEffect">
                                  <p:stCondLst>
                                    <p:cond delay="500"/>
                                  </p:stCondLst>
                                  <p:childTnLst>
                                    <p:set>
                                      <p:cBhvr>
                                        <p:cTn id="22" dur="1" fill="hold">
                                          <p:stCondLst>
                                            <p:cond delay="0"/>
                                          </p:stCondLst>
                                        </p:cTn>
                                        <p:tgtEl>
                                          <p:spTgt spid="65"/>
                                        </p:tgtEl>
                                        <p:attrNameLst>
                                          <p:attrName>style.visibility</p:attrName>
                                        </p:attrNameLst>
                                      </p:cBhvr>
                                      <p:to>
                                        <p:strVal val="visible"/>
                                      </p:to>
                                    </p:set>
                                    <p:anim calcmode="lin" valueType="num">
                                      <p:cBhvr>
                                        <p:cTn id="23" dur="1000" fill="hold"/>
                                        <p:tgtEl>
                                          <p:spTgt spid="65"/>
                                        </p:tgtEl>
                                        <p:attrNameLst>
                                          <p:attrName>ppt_w</p:attrName>
                                        </p:attrNameLst>
                                      </p:cBhvr>
                                      <p:tavLst>
                                        <p:tav tm="0">
                                          <p:val>
                                            <p:fltVal val="0"/>
                                          </p:val>
                                        </p:tav>
                                        <p:tav tm="100000">
                                          <p:val>
                                            <p:strVal val="#ppt_w"/>
                                          </p:val>
                                        </p:tav>
                                      </p:tavLst>
                                    </p:anim>
                                    <p:anim calcmode="lin" valueType="num">
                                      <p:cBhvr>
                                        <p:cTn id="24" dur="1000" fill="hold"/>
                                        <p:tgtEl>
                                          <p:spTgt spid="65"/>
                                        </p:tgtEl>
                                        <p:attrNameLst>
                                          <p:attrName>ppt_h</p:attrName>
                                        </p:attrNameLst>
                                      </p:cBhvr>
                                      <p:tavLst>
                                        <p:tav tm="0">
                                          <p:val>
                                            <p:fltVal val="0"/>
                                          </p:val>
                                        </p:tav>
                                        <p:tav tm="100000">
                                          <p:val>
                                            <p:strVal val="#ppt_h"/>
                                          </p:val>
                                        </p:tav>
                                      </p:tavLst>
                                    </p:anim>
                                    <p:anim calcmode="lin" valueType="num">
                                      <p:cBhvr>
                                        <p:cTn id="25" dur="1000" fill="hold"/>
                                        <p:tgtEl>
                                          <p:spTgt spid="65"/>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65"/>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nodeType="withEffect">
                                  <p:stCondLst>
                                    <p:cond delay="750"/>
                                  </p:stCondLst>
                                  <p:childTnLst>
                                    <p:set>
                                      <p:cBhvr>
                                        <p:cTn id="28" dur="1" fill="hold">
                                          <p:stCondLst>
                                            <p:cond delay="0"/>
                                          </p:stCondLst>
                                        </p:cTn>
                                        <p:tgtEl>
                                          <p:spTgt spid="70"/>
                                        </p:tgtEl>
                                        <p:attrNameLst>
                                          <p:attrName>style.visibility</p:attrName>
                                        </p:attrNameLst>
                                      </p:cBhvr>
                                      <p:to>
                                        <p:strVal val="visible"/>
                                      </p:to>
                                    </p:set>
                                    <p:anim calcmode="lin" valueType="num">
                                      <p:cBhvr>
                                        <p:cTn id="29" dur="1000" fill="hold"/>
                                        <p:tgtEl>
                                          <p:spTgt spid="70"/>
                                        </p:tgtEl>
                                        <p:attrNameLst>
                                          <p:attrName>ppt_w</p:attrName>
                                        </p:attrNameLst>
                                      </p:cBhvr>
                                      <p:tavLst>
                                        <p:tav tm="0">
                                          <p:val>
                                            <p:fltVal val="0"/>
                                          </p:val>
                                        </p:tav>
                                        <p:tav tm="100000">
                                          <p:val>
                                            <p:strVal val="#ppt_w"/>
                                          </p:val>
                                        </p:tav>
                                      </p:tavLst>
                                    </p:anim>
                                    <p:anim calcmode="lin" valueType="num">
                                      <p:cBhvr>
                                        <p:cTn id="30" dur="1000" fill="hold"/>
                                        <p:tgtEl>
                                          <p:spTgt spid="70"/>
                                        </p:tgtEl>
                                        <p:attrNameLst>
                                          <p:attrName>ppt_h</p:attrName>
                                        </p:attrNameLst>
                                      </p:cBhvr>
                                      <p:tavLst>
                                        <p:tav tm="0">
                                          <p:val>
                                            <p:fltVal val="0"/>
                                          </p:val>
                                        </p:tav>
                                        <p:tav tm="100000">
                                          <p:val>
                                            <p:strVal val="#ppt_h"/>
                                          </p:val>
                                        </p:tav>
                                      </p:tavLst>
                                    </p:anim>
                                    <p:anim calcmode="lin" valueType="num">
                                      <p:cBhvr>
                                        <p:cTn id="31" dur="1000" fill="hold"/>
                                        <p:tgtEl>
                                          <p:spTgt spid="70"/>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70"/>
                                        </p:tgtEl>
                                        <p:attrNameLst>
                                          <p:attrName>ppt_y</p:attrName>
                                        </p:attrNameLst>
                                      </p:cBhvr>
                                      <p:tavLst>
                                        <p:tav tm="0" fmla="#ppt_y+(sin(-2*pi*(1-$))*-#ppt_x+cos(-2*pi*(1-$))*(1-#ppt_y))*(1-$)">
                                          <p:val>
                                            <p:fltVal val="0"/>
                                          </p:val>
                                        </p:tav>
                                        <p:tav tm="100000">
                                          <p:val>
                                            <p:fltVal val="1"/>
                                          </p:val>
                                        </p:tav>
                                      </p:tavLst>
                                    </p:anim>
                                  </p:childTnLst>
                                </p:cTn>
                              </p:par>
                            </p:childTnLst>
                          </p:cTn>
                        </p:par>
                        <p:par>
                          <p:cTn id="33" fill="hold">
                            <p:stCondLst>
                              <p:cond delay="2250"/>
                            </p:stCondLst>
                            <p:childTnLst>
                              <p:par>
                                <p:cTn id="34" presetID="2" presetClass="entr" presetSubtype="1" fill="hold" grpId="0" nodeType="afterEffect">
                                  <p:stCondLst>
                                    <p:cond delay="0"/>
                                  </p:stCondLst>
                                  <p:childTnLst>
                                    <p:set>
                                      <p:cBhvr>
                                        <p:cTn id="35" dur="1" fill="hold">
                                          <p:stCondLst>
                                            <p:cond delay="0"/>
                                          </p:stCondLst>
                                        </p:cTn>
                                        <p:tgtEl>
                                          <p:spTgt spid="81"/>
                                        </p:tgtEl>
                                        <p:attrNameLst>
                                          <p:attrName>style.visibility</p:attrName>
                                        </p:attrNameLst>
                                      </p:cBhvr>
                                      <p:to>
                                        <p:strVal val="visible"/>
                                      </p:to>
                                    </p:set>
                                    <p:anim calcmode="lin" valueType="num">
                                      <p:cBhvr additive="base">
                                        <p:cTn id="36" dur="500" fill="hold"/>
                                        <p:tgtEl>
                                          <p:spTgt spid="81"/>
                                        </p:tgtEl>
                                        <p:attrNameLst>
                                          <p:attrName>ppt_x</p:attrName>
                                        </p:attrNameLst>
                                      </p:cBhvr>
                                      <p:tavLst>
                                        <p:tav tm="0">
                                          <p:val>
                                            <p:strVal val="#ppt_x"/>
                                          </p:val>
                                        </p:tav>
                                        <p:tav tm="100000">
                                          <p:val>
                                            <p:strVal val="#ppt_x"/>
                                          </p:val>
                                        </p:tav>
                                      </p:tavLst>
                                    </p:anim>
                                    <p:anim calcmode="lin" valueType="num">
                                      <p:cBhvr additive="base">
                                        <p:cTn id="37" dur="500" fill="hold"/>
                                        <p:tgtEl>
                                          <p:spTgt spid="81"/>
                                        </p:tgtEl>
                                        <p:attrNameLst>
                                          <p:attrName>ppt_y</p:attrName>
                                        </p:attrNameLst>
                                      </p:cBhvr>
                                      <p:tavLst>
                                        <p:tav tm="0">
                                          <p:val>
                                            <p:strVal val="0-#ppt_h/2"/>
                                          </p:val>
                                        </p:tav>
                                        <p:tav tm="100000">
                                          <p:val>
                                            <p:strVal val="#ppt_y"/>
                                          </p:val>
                                        </p:tav>
                                      </p:tavLst>
                                    </p:anim>
                                  </p:childTnLst>
                                </p:cTn>
                              </p:par>
                            </p:childTnLst>
                          </p:cTn>
                        </p:par>
                        <p:par>
                          <p:cTn id="38" fill="hold">
                            <p:stCondLst>
                              <p:cond delay="2750"/>
                            </p:stCondLst>
                            <p:childTnLst>
                              <p:par>
                                <p:cTn id="39" presetID="32" presetClass="emph" presetSubtype="0" fill="hold" grpId="1" nodeType="afterEffect">
                                  <p:stCondLst>
                                    <p:cond delay="0"/>
                                  </p:stCondLst>
                                  <p:childTnLst>
                                    <p:animRot by="120000">
                                      <p:cBhvr>
                                        <p:cTn id="40" dur="50" fill="hold">
                                          <p:stCondLst>
                                            <p:cond delay="0"/>
                                          </p:stCondLst>
                                        </p:cTn>
                                        <p:tgtEl>
                                          <p:spTgt spid="81"/>
                                        </p:tgtEl>
                                        <p:attrNameLst>
                                          <p:attrName>r</p:attrName>
                                        </p:attrNameLst>
                                      </p:cBhvr>
                                    </p:animRot>
                                    <p:animRot by="-240000">
                                      <p:cBhvr>
                                        <p:cTn id="41" dur="100" fill="hold">
                                          <p:stCondLst>
                                            <p:cond delay="100"/>
                                          </p:stCondLst>
                                        </p:cTn>
                                        <p:tgtEl>
                                          <p:spTgt spid="81"/>
                                        </p:tgtEl>
                                        <p:attrNameLst>
                                          <p:attrName>r</p:attrName>
                                        </p:attrNameLst>
                                      </p:cBhvr>
                                    </p:animRot>
                                    <p:animRot by="240000">
                                      <p:cBhvr>
                                        <p:cTn id="42" dur="100" fill="hold">
                                          <p:stCondLst>
                                            <p:cond delay="200"/>
                                          </p:stCondLst>
                                        </p:cTn>
                                        <p:tgtEl>
                                          <p:spTgt spid="81"/>
                                        </p:tgtEl>
                                        <p:attrNameLst>
                                          <p:attrName>r</p:attrName>
                                        </p:attrNameLst>
                                      </p:cBhvr>
                                    </p:animRot>
                                    <p:animRot by="-240000">
                                      <p:cBhvr>
                                        <p:cTn id="43" dur="100" fill="hold">
                                          <p:stCondLst>
                                            <p:cond delay="300"/>
                                          </p:stCondLst>
                                        </p:cTn>
                                        <p:tgtEl>
                                          <p:spTgt spid="81"/>
                                        </p:tgtEl>
                                        <p:attrNameLst>
                                          <p:attrName>r</p:attrName>
                                        </p:attrNameLst>
                                      </p:cBhvr>
                                    </p:animRot>
                                    <p:animRot by="120000">
                                      <p:cBhvr>
                                        <p:cTn id="44" dur="100" fill="hold">
                                          <p:stCondLst>
                                            <p:cond delay="400"/>
                                          </p:stCondLst>
                                        </p:cTn>
                                        <p:tgtEl>
                                          <p:spTgt spid="81"/>
                                        </p:tgtEl>
                                        <p:attrNameLst>
                                          <p:attrName>r</p:attrName>
                                        </p:attrNameLst>
                                      </p:cBhvr>
                                    </p:animRot>
                                  </p:childTnLst>
                                </p:cTn>
                              </p:par>
                            </p:childTnLst>
                          </p:cTn>
                        </p:par>
                        <p:par>
                          <p:cTn id="45" fill="hold">
                            <p:stCondLst>
                              <p:cond delay="3250"/>
                            </p:stCondLst>
                            <p:childTnLst>
                              <p:par>
                                <p:cTn id="46" presetID="18" presetClass="entr" presetSubtype="9" fill="hold" grpId="0" nodeType="afterEffect">
                                  <p:stCondLst>
                                    <p:cond delay="0"/>
                                  </p:stCondLst>
                                  <p:childTnLst>
                                    <p:set>
                                      <p:cBhvr>
                                        <p:cTn id="47" dur="1" fill="hold">
                                          <p:stCondLst>
                                            <p:cond delay="0"/>
                                          </p:stCondLst>
                                        </p:cTn>
                                        <p:tgtEl>
                                          <p:spTgt spid="83"/>
                                        </p:tgtEl>
                                        <p:attrNameLst>
                                          <p:attrName>style.visibility</p:attrName>
                                        </p:attrNameLst>
                                      </p:cBhvr>
                                      <p:to>
                                        <p:strVal val="visible"/>
                                      </p:to>
                                    </p:set>
                                    <p:animEffect transition="in" filter="strips(upLeft)">
                                      <p:cBhvr>
                                        <p:cTn id="48" dur="500"/>
                                        <p:tgtEl>
                                          <p:spTgt spid="83"/>
                                        </p:tgtEl>
                                      </p:cBhvr>
                                    </p:animEffect>
                                  </p:childTnLst>
                                </p:cTn>
                              </p:par>
                            </p:childTnLst>
                          </p:cTn>
                        </p:par>
                        <p:par>
                          <p:cTn id="49" fill="hold">
                            <p:stCondLst>
                              <p:cond delay="3750"/>
                            </p:stCondLst>
                            <p:childTnLst>
                              <p:par>
                                <p:cTn id="50" presetID="2" presetClass="entr" presetSubtype="4" fill="hold" grpId="0" nodeType="afterEffect">
                                  <p:stCondLst>
                                    <p:cond delay="0"/>
                                  </p:stCondLst>
                                  <p:childTnLst>
                                    <p:set>
                                      <p:cBhvr>
                                        <p:cTn id="51" dur="1" fill="hold">
                                          <p:stCondLst>
                                            <p:cond delay="0"/>
                                          </p:stCondLst>
                                        </p:cTn>
                                        <p:tgtEl>
                                          <p:spTgt spid="80"/>
                                        </p:tgtEl>
                                        <p:attrNameLst>
                                          <p:attrName>style.visibility</p:attrName>
                                        </p:attrNameLst>
                                      </p:cBhvr>
                                      <p:to>
                                        <p:strVal val="visible"/>
                                      </p:to>
                                    </p:set>
                                    <p:anim calcmode="lin" valueType="num">
                                      <p:cBhvr additive="base">
                                        <p:cTn id="52" dur="500" fill="hold"/>
                                        <p:tgtEl>
                                          <p:spTgt spid="80"/>
                                        </p:tgtEl>
                                        <p:attrNameLst>
                                          <p:attrName>ppt_x</p:attrName>
                                        </p:attrNameLst>
                                      </p:cBhvr>
                                      <p:tavLst>
                                        <p:tav tm="0">
                                          <p:val>
                                            <p:strVal val="#ppt_x"/>
                                          </p:val>
                                        </p:tav>
                                        <p:tav tm="100000">
                                          <p:val>
                                            <p:strVal val="#ppt_x"/>
                                          </p:val>
                                        </p:tav>
                                      </p:tavLst>
                                    </p:anim>
                                    <p:anim calcmode="lin" valueType="num">
                                      <p:cBhvr additive="base">
                                        <p:cTn id="53" dur="500" fill="hold"/>
                                        <p:tgtEl>
                                          <p:spTgt spid="80"/>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32" presetClass="emph" presetSubtype="0" fill="hold" grpId="1" nodeType="afterEffect">
                                  <p:stCondLst>
                                    <p:cond delay="0"/>
                                  </p:stCondLst>
                                  <p:childTnLst>
                                    <p:animRot by="120000">
                                      <p:cBhvr>
                                        <p:cTn id="56" dur="50" fill="hold">
                                          <p:stCondLst>
                                            <p:cond delay="0"/>
                                          </p:stCondLst>
                                        </p:cTn>
                                        <p:tgtEl>
                                          <p:spTgt spid="80"/>
                                        </p:tgtEl>
                                        <p:attrNameLst>
                                          <p:attrName>r</p:attrName>
                                        </p:attrNameLst>
                                      </p:cBhvr>
                                    </p:animRot>
                                    <p:animRot by="-240000">
                                      <p:cBhvr>
                                        <p:cTn id="57" dur="100" fill="hold">
                                          <p:stCondLst>
                                            <p:cond delay="100"/>
                                          </p:stCondLst>
                                        </p:cTn>
                                        <p:tgtEl>
                                          <p:spTgt spid="80"/>
                                        </p:tgtEl>
                                        <p:attrNameLst>
                                          <p:attrName>r</p:attrName>
                                        </p:attrNameLst>
                                      </p:cBhvr>
                                    </p:animRot>
                                    <p:animRot by="240000">
                                      <p:cBhvr>
                                        <p:cTn id="58" dur="100" fill="hold">
                                          <p:stCondLst>
                                            <p:cond delay="200"/>
                                          </p:stCondLst>
                                        </p:cTn>
                                        <p:tgtEl>
                                          <p:spTgt spid="80"/>
                                        </p:tgtEl>
                                        <p:attrNameLst>
                                          <p:attrName>r</p:attrName>
                                        </p:attrNameLst>
                                      </p:cBhvr>
                                    </p:animRot>
                                    <p:animRot by="-240000">
                                      <p:cBhvr>
                                        <p:cTn id="59" dur="100" fill="hold">
                                          <p:stCondLst>
                                            <p:cond delay="300"/>
                                          </p:stCondLst>
                                        </p:cTn>
                                        <p:tgtEl>
                                          <p:spTgt spid="80"/>
                                        </p:tgtEl>
                                        <p:attrNameLst>
                                          <p:attrName>r</p:attrName>
                                        </p:attrNameLst>
                                      </p:cBhvr>
                                    </p:animRot>
                                    <p:animRot by="120000">
                                      <p:cBhvr>
                                        <p:cTn id="60" dur="100" fill="hold">
                                          <p:stCondLst>
                                            <p:cond delay="400"/>
                                          </p:stCondLst>
                                        </p:cTn>
                                        <p:tgtEl>
                                          <p:spTgt spid="80"/>
                                        </p:tgtEl>
                                        <p:attrNameLst>
                                          <p:attrName>r</p:attrName>
                                        </p:attrNameLst>
                                      </p:cBhvr>
                                    </p:animRot>
                                  </p:childTnLst>
                                </p:cTn>
                              </p:par>
                            </p:childTnLst>
                          </p:cTn>
                        </p:par>
                        <p:par>
                          <p:cTn id="61" fill="hold">
                            <p:stCondLst>
                              <p:cond delay="4750"/>
                            </p:stCondLst>
                            <p:childTnLst>
                              <p:par>
                                <p:cTn id="62" presetID="18" presetClass="entr" presetSubtype="9" fill="hold" grpId="0" nodeType="afterEffect">
                                  <p:stCondLst>
                                    <p:cond delay="0"/>
                                  </p:stCondLst>
                                  <p:childTnLst>
                                    <p:set>
                                      <p:cBhvr>
                                        <p:cTn id="63" dur="1" fill="hold">
                                          <p:stCondLst>
                                            <p:cond delay="0"/>
                                          </p:stCondLst>
                                        </p:cTn>
                                        <p:tgtEl>
                                          <p:spTgt spid="82"/>
                                        </p:tgtEl>
                                        <p:attrNameLst>
                                          <p:attrName>style.visibility</p:attrName>
                                        </p:attrNameLst>
                                      </p:cBhvr>
                                      <p:to>
                                        <p:strVal val="visible"/>
                                      </p:to>
                                    </p:set>
                                    <p:animEffect transition="in" filter="strips(upLeft)">
                                      <p:cBhvr>
                                        <p:cTn id="64" dur="500"/>
                                        <p:tgtEl>
                                          <p:spTgt spid="82"/>
                                        </p:tgtEl>
                                      </p:cBhvr>
                                    </p:animEffect>
                                  </p:childTnLst>
                                </p:cTn>
                              </p:par>
                            </p:childTnLst>
                          </p:cTn>
                        </p:par>
                        <p:par>
                          <p:cTn id="65" fill="hold">
                            <p:stCondLst>
                              <p:cond delay="5250"/>
                            </p:stCondLst>
                            <p:childTnLst>
                              <p:par>
                                <p:cTn id="66" presetID="2" presetClass="entr" presetSubtype="1" fill="hold" grpId="0" nodeType="afterEffect">
                                  <p:stCondLst>
                                    <p:cond delay="0"/>
                                  </p:stCondLst>
                                  <p:childTnLst>
                                    <p:set>
                                      <p:cBhvr>
                                        <p:cTn id="67" dur="1" fill="hold">
                                          <p:stCondLst>
                                            <p:cond delay="0"/>
                                          </p:stCondLst>
                                        </p:cTn>
                                        <p:tgtEl>
                                          <p:spTgt spid="84"/>
                                        </p:tgtEl>
                                        <p:attrNameLst>
                                          <p:attrName>style.visibility</p:attrName>
                                        </p:attrNameLst>
                                      </p:cBhvr>
                                      <p:to>
                                        <p:strVal val="visible"/>
                                      </p:to>
                                    </p:set>
                                    <p:anim calcmode="lin" valueType="num">
                                      <p:cBhvr additive="base">
                                        <p:cTn id="68" dur="500" fill="hold"/>
                                        <p:tgtEl>
                                          <p:spTgt spid="84"/>
                                        </p:tgtEl>
                                        <p:attrNameLst>
                                          <p:attrName>ppt_x</p:attrName>
                                        </p:attrNameLst>
                                      </p:cBhvr>
                                      <p:tavLst>
                                        <p:tav tm="0">
                                          <p:val>
                                            <p:strVal val="#ppt_x"/>
                                          </p:val>
                                        </p:tav>
                                        <p:tav tm="100000">
                                          <p:val>
                                            <p:strVal val="#ppt_x"/>
                                          </p:val>
                                        </p:tav>
                                      </p:tavLst>
                                    </p:anim>
                                    <p:anim calcmode="lin" valueType="num">
                                      <p:cBhvr additive="base">
                                        <p:cTn id="69" dur="500" fill="hold"/>
                                        <p:tgtEl>
                                          <p:spTgt spid="84"/>
                                        </p:tgtEl>
                                        <p:attrNameLst>
                                          <p:attrName>ppt_y</p:attrName>
                                        </p:attrNameLst>
                                      </p:cBhvr>
                                      <p:tavLst>
                                        <p:tav tm="0">
                                          <p:val>
                                            <p:strVal val="0-#ppt_h/2"/>
                                          </p:val>
                                        </p:tav>
                                        <p:tav tm="100000">
                                          <p:val>
                                            <p:strVal val="#ppt_y"/>
                                          </p:val>
                                        </p:tav>
                                      </p:tavLst>
                                    </p:anim>
                                  </p:childTnLst>
                                </p:cTn>
                              </p:par>
                            </p:childTnLst>
                          </p:cTn>
                        </p:par>
                        <p:par>
                          <p:cTn id="70" fill="hold">
                            <p:stCondLst>
                              <p:cond delay="5750"/>
                            </p:stCondLst>
                            <p:childTnLst>
                              <p:par>
                                <p:cTn id="71" presetID="32" presetClass="emph" presetSubtype="0" fill="hold" grpId="1" nodeType="afterEffect">
                                  <p:stCondLst>
                                    <p:cond delay="0"/>
                                  </p:stCondLst>
                                  <p:childTnLst>
                                    <p:animRot by="120000">
                                      <p:cBhvr>
                                        <p:cTn id="72" dur="50" fill="hold">
                                          <p:stCondLst>
                                            <p:cond delay="0"/>
                                          </p:stCondLst>
                                        </p:cTn>
                                        <p:tgtEl>
                                          <p:spTgt spid="84"/>
                                        </p:tgtEl>
                                        <p:attrNameLst>
                                          <p:attrName>r</p:attrName>
                                        </p:attrNameLst>
                                      </p:cBhvr>
                                    </p:animRot>
                                    <p:animRot by="-240000">
                                      <p:cBhvr>
                                        <p:cTn id="73" dur="100" fill="hold">
                                          <p:stCondLst>
                                            <p:cond delay="100"/>
                                          </p:stCondLst>
                                        </p:cTn>
                                        <p:tgtEl>
                                          <p:spTgt spid="84"/>
                                        </p:tgtEl>
                                        <p:attrNameLst>
                                          <p:attrName>r</p:attrName>
                                        </p:attrNameLst>
                                      </p:cBhvr>
                                    </p:animRot>
                                    <p:animRot by="240000">
                                      <p:cBhvr>
                                        <p:cTn id="74" dur="100" fill="hold">
                                          <p:stCondLst>
                                            <p:cond delay="200"/>
                                          </p:stCondLst>
                                        </p:cTn>
                                        <p:tgtEl>
                                          <p:spTgt spid="84"/>
                                        </p:tgtEl>
                                        <p:attrNameLst>
                                          <p:attrName>r</p:attrName>
                                        </p:attrNameLst>
                                      </p:cBhvr>
                                    </p:animRot>
                                    <p:animRot by="-240000">
                                      <p:cBhvr>
                                        <p:cTn id="75" dur="100" fill="hold">
                                          <p:stCondLst>
                                            <p:cond delay="300"/>
                                          </p:stCondLst>
                                        </p:cTn>
                                        <p:tgtEl>
                                          <p:spTgt spid="84"/>
                                        </p:tgtEl>
                                        <p:attrNameLst>
                                          <p:attrName>r</p:attrName>
                                        </p:attrNameLst>
                                      </p:cBhvr>
                                    </p:animRot>
                                    <p:animRot by="120000">
                                      <p:cBhvr>
                                        <p:cTn id="76" dur="100" fill="hold">
                                          <p:stCondLst>
                                            <p:cond delay="400"/>
                                          </p:stCondLst>
                                        </p:cTn>
                                        <p:tgtEl>
                                          <p:spTgt spid="84"/>
                                        </p:tgtEl>
                                        <p:attrNameLst>
                                          <p:attrName>r</p:attrName>
                                        </p:attrNameLst>
                                      </p:cBhvr>
                                    </p:animRot>
                                  </p:childTnLst>
                                </p:cTn>
                              </p:par>
                            </p:childTnLst>
                          </p:cTn>
                        </p:par>
                        <p:par>
                          <p:cTn id="77" fill="hold">
                            <p:stCondLst>
                              <p:cond delay="6250"/>
                            </p:stCondLst>
                            <p:childTnLst>
                              <p:par>
                                <p:cTn id="78" presetID="18" presetClass="entr" presetSubtype="9" fill="hold" grpId="0" nodeType="afterEffect">
                                  <p:stCondLst>
                                    <p:cond delay="0"/>
                                  </p:stCondLst>
                                  <p:childTnLst>
                                    <p:set>
                                      <p:cBhvr>
                                        <p:cTn id="79" dur="1" fill="hold">
                                          <p:stCondLst>
                                            <p:cond delay="0"/>
                                          </p:stCondLst>
                                        </p:cTn>
                                        <p:tgtEl>
                                          <p:spTgt spid="85"/>
                                        </p:tgtEl>
                                        <p:attrNameLst>
                                          <p:attrName>style.visibility</p:attrName>
                                        </p:attrNameLst>
                                      </p:cBhvr>
                                      <p:to>
                                        <p:strVal val="visible"/>
                                      </p:to>
                                    </p:set>
                                    <p:animEffect transition="in" filter="strips(upLeft)">
                                      <p:cBhvr>
                                        <p:cTn id="80" dur="500"/>
                                        <p:tgtEl>
                                          <p:spTgt spid="85"/>
                                        </p:tgtEl>
                                      </p:cBhvr>
                                    </p:animEffect>
                                  </p:childTnLst>
                                </p:cTn>
                              </p:par>
                            </p:childTnLst>
                          </p:cTn>
                        </p:par>
                        <p:par>
                          <p:cTn id="81" fill="hold">
                            <p:stCondLst>
                              <p:cond delay="6750"/>
                            </p:stCondLst>
                            <p:childTnLst>
                              <p:par>
                                <p:cTn id="82" presetID="2" presetClass="entr" presetSubtype="4" fill="hold" grpId="0" nodeType="afterEffect">
                                  <p:stCondLst>
                                    <p:cond delay="0"/>
                                  </p:stCondLst>
                                  <p:childTnLst>
                                    <p:set>
                                      <p:cBhvr>
                                        <p:cTn id="83" dur="1" fill="hold">
                                          <p:stCondLst>
                                            <p:cond delay="0"/>
                                          </p:stCondLst>
                                        </p:cTn>
                                        <p:tgtEl>
                                          <p:spTgt spid="86"/>
                                        </p:tgtEl>
                                        <p:attrNameLst>
                                          <p:attrName>style.visibility</p:attrName>
                                        </p:attrNameLst>
                                      </p:cBhvr>
                                      <p:to>
                                        <p:strVal val="visible"/>
                                      </p:to>
                                    </p:set>
                                    <p:anim calcmode="lin" valueType="num">
                                      <p:cBhvr additive="base">
                                        <p:cTn id="84" dur="500" fill="hold"/>
                                        <p:tgtEl>
                                          <p:spTgt spid="86"/>
                                        </p:tgtEl>
                                        <p:attrNameLst>
                                          <p:attrName>ppt_x</p:attrName>
                                        </p:attrNameLst>
                                      </p:cBhvr>
                                      <p:tavLst>
                                        <p:tav tm="0">
                                          <p:val>
                                            <p:strVal val="#ppt_x"/>
                                          </p:val>
                                        </p:tav>
                                        <p:tav tm="100000">
                                          <p:val>
                                            <p:strVal val="#ppt_x"/>
                                          </p:val>
                                        </p:tav>
                                      </p:tavLst>
                                    </p:anim>
                                    <p:anim calcmode="lin" valueType="num">
                                      <p:cBhvr additive="base">
                                        <p:cTn id="85" dur="500" fill="hold"/>
                                        <p:tgtEl>
                                          <p:spTgt spid="86"/>
                                        </p:tgtEl>
                                        <p:attrNameLst>
                                          <p:attrName>ppt_y</p:attrName>
                                        </p:attrNameLst>
                                      </p:cBhvr>
                                      <p:tavLst>
                                        <p:tav tm="0">
                                          <p:val>
                                            <p:strVal val="1+#ppt_h/2"/>
                                          </p:val>
                                        </p:tav>
                                        <p:tav tm="100000">
                                          <p:val>
                                            <p:strVal val="#ppt_y"/>
                                          </p:val>
                                        </p:tav>
                                      </p:tavLst>
                                    </p:anim>
                                  </p:childTnLst>
                                </p:cTn>
                              </p:par>
                            </p:childTnLst>
                          </p:cTn>
                        </p:par>
                        <p:par>
                          <p:cTn id="86" fill="hold">
                            <p:stCondLst>
                              <p:cond delay="7250"/>
                            </p:stCondLst>
                            <p:childTnLst>
                              <p:par>
                                <p:cTn id="87" presetID="32" presetClass="emph" presetSubtype="0" fill="hold" grpId="1" nodeType="afterEffect">
                                  <p:stCondLst>
                                    <p:cond delay="0"/>
                                  </p:stCondLst>
                                  <p:childTnLst>
                                    <p:animRot by="120000">
                                      <p:cBhvr>
                                        <p:cTn id="88" dur="50" fill="hold">
                                          <p:stCondLst>
                                            <p:cond delay="0"/>
                                          </p:stCondLst>
                                        </p:cTn>
                                        <p:tgtEl>
                                          <p:spTgt spid="86"/>
                                        </p:tgtEl>
                                        <p:attrNameLst>
                                          <p:attrName>r</p:attrName>
                                        </p:attrNameLst>
                                      </p:cBhvr>
                                    </p:animRot>
                                    <p:animRot by="-240000">
                                      <p:cBhvr>
                                        <p:cTn id="89" dur="100" fill="hold">
                                          <p:stCondLst>
                                            <p:cond delay="100"/>
                                          </p:stCondLst>
                                        </p:cTn>
                                        <p:tgtEl>
                                          <p:spTgt spid="86"/>
                                        </p:tgtEl>
                                        <p:attrNameLst>
                                          <p:attrName>r</p:attrName>
                                        </p:attrNameLst>
                                      </p:cBhvr>
                                    </p:animRot>
                                    <p:animRot by="240000">
                                      <p:cBhvr>
                                        <p:cTn id="90" dur="100" fill="hold">
                                          <p:stCondLst>
                                            <p:cond delay="200"/>
                                          </p:stCondLst>
                                        </p:cTn>
                                        <p:tgtEl>
                                          <p:spTgt spid="86"/>
                                        </p:tgtEl>
                                        <p:attrNameLst>
                                          <p:attrName>r</p:attrName>
                                        </p:attrNameLst>
                                      </p:cBhvr>
                                    </p:animRot>
                                    <p:animRot by="-240000">
                                      <p:cBhvr>
                                        <p:cTn id="91" dur="100" fill="hold">
                                          <p:stCondLst>
                                            <p:cond delay="300"/>
                                          </p:stCondLst>
                                        </p:cTn>
                                        <p:tgtEl>
                                          <p:spTgt spid="86"/>
                                        </p:tgtEl>
                                        <p:attrNameLst>
                                          <p:attrName>r</p:attrName>
                                        </p:attrNameLst>
                                      </p:cBhvr>
                                    </p:animRot>
                                    <p:animRot by="120000">
                                      <p:cBhvr>
                                        <p:cTn id="92" dur="100" fill="hold">
                                          <p:stCondLst>
                                            <p:cond delay="400"/>
                                          </p:stCondLst>
                                        </p:cTn>
                                        <p:tgtEl>
                                          <p:spTgt spid="86"/>
                                        </p:tgtEl>
                                        <p:attrNameLst>
                                          <p:attrName>r</p:attrName>
                                        </p:attrNameLst>
                                      </p:cBhvr>
                                    </p:animRot>
                                  </p:childTnLst>
                                </p:cTn>
                              </p:par>
                            </p:childTnLst>
                          </p:cTn>
                        </p:par>
                        <p:par>
                          <p:cTn id="93" fill="hold">
                            <p:stCondLst>
                              <p:cond delay="7750"/>
                            </p:stCondLst>
                            <p:childTnLst>
                              <p:par>
                                <p:cTn id="94" presetID="18" presetClass="entr" presetSubtype="9" fill="hold" grpId="0" nodeType="afterEffect">
                                  <p:stCondLst>
                                    <p:cond delay="0"/>
                                  </p:stCondLst>
                                  <p:childTnLst>
                                    <p:set>
                                      <p:cBhvr>
                                        <p:cTn id="95" dur="1" fill="hold">
                                          <p:stCondLst>
                                            <p:cond delay="0"/>
                                          </p:stCondLst>
                                        </p:cTn>
                                        <p:tgtEl>
                                          <p:spTgt spid="87"/>
                                        </p:tgtEl>
                                        <p:attrNameLst>
                                          <p:attrName>style.visibility</p:attrName>
                                        </p:attrNameLst>
                                      </p:cBhvr>
                                      <p:to>
                                        <p:strVal val="visible"/>
                                      </p:to>
                                    </p:set>
                                    <p:animEffect transition="in" filter="strips(upLeft)">
                                      <p:cBhvr>
                                        <p:cTn id="96" dur="500"/>
                                        <p:tgtEl>
                                          <p:spTgt spid="87"/>
                                        </p:tgtEl>
                                      </p:cBhvr>
                                    </p:animEffect>
                                  </p:childTnLst>
                                </p:cTn>
                              </p:par>
                            </p:childTnLst>
                          </p:cTn>
                        </p:par>
                        <p:par>
                          <p:cTn id="97" fill="hold">
                            <p:stCondLst>
                              <p:cond delay="8250"/>
                            </p:stCondLst>
                            <p:childTnLst>
                              <p:par>
                                <p:cTn id="98" presetID="2" presetClass="exit" presetSubtype="2" fill="hold" grpId="1" nodeType="afterEffect">
                                  <p:stCondLst>
                                    <p:cond delay="0"/>
                                  </p:stCondLst>
                                  <p:childTnLst>
                                    <p:anim calcmode="lin" valueType="num">
                                      <p:cBhvr additive="base">
                                        <p:cTn id="99" dur="500"/>
                                        <p:tgtEl>
                                          <p:spTgt spid="59"/>
                                        </p:tgtEl>
                                        <p:attrNameLst>
                                          <p:attrName>ppt_x</p:attrName>
                                        </p:attrNameLst>
                                      </p:cBhvr>
                                      <p:tavLst>
                                        <p:tav tm="0">
                                          <p:val>
                                            <p:strVal val="ppt_x"/>
                                          </p:val>
                                        </p:tav>
                                        <p:tav tm="100000">
                                          <p:val>
                                            <p:strVal val="1+ppt_w/2"/>
                                          </p:val>
                                        </p:tav>
                                      </p:tavLst>
                                    </p:anim>
                                    <p:anim calcmode="lin" valueType="num">
                                      <p:cBhvr additive="base">
                                        <p:cTn id="100" dur="500"/>
                                        <p:tgtEl>
                                          <p:spTgt spid="59"/>
                                        </p:tgtEl>
                                        <p:attrNameLst>
                                          <p:attrName>ppt_y</p:attrName>
                                        </p:attrNameLst>
                                      </p:cBhvr>
                                      <p:tavLst>
                                        <p:tav tm="0">
                                          <p:val>
                                            <p:strVal val="ppt_y"/>
                                          </p:val>
                                        </p:tav>
                                        <p:tav tm="100000">
                                          <p:val>
                                            <p:strVal val="ppt_y"/>
                                          </p:val>
                                        </p:tav>
                                      </p:tavLst>
                                    </p:anim>
                                    <p:set>
                                      <p:cBhvr>
                                        <p:cTn id="101" dur="1" fill="hold">
                                          <p:stCondLst>
                                            <p:cond delay="499"/>
                                          </p:stCondLst>
                                        </p:cTn>
                                        <p:tgtEl>
                                          <p:spTgt spid="59"/>
                                        </p:tgtEl>
                                        <p:attrNameLst>
                                          <p:attrName>style.visibility</p:attrName>
                                        </p:attrNameLst>
                                      </p:cBhvr>
                                      <p:to>
                                        <p:strVal val="hidden"/>
                                      </p:to>
                                    </p:set>
                                  </p:childTnLst>
                                </p:cTn>
                              </p:par>
                            </p:childTnLst>
                          </p:cTn>
                        </p:par>
                        <p:par>
                          <p:cTn id="102" fill="hold">
                            <p:stCondLst>
                              <p:cond delay="8750"/>
                            </p:stCondLst>
                            <p:childTnLst>
                              <p:par>
                                <p:cTn id="103" presetID="52" presetClass="exit" presetSubtype="0" fill="hold" nodeType="afterEffect">
                                  <p:stCondLst>
                                    <p:cond delay="0"/>
                                  </p:stCondLst>
                                  <p:childTnLst>
                                    <p:animScale>
                                      <p:cBhvr>
                                        <p:cTn id="104" dur="1000" accel="50000">
                                          <p:stCondLst>
                                            <p:cond delay="0"/>
                                          </p:stCondLst>
                                        </p:cTn>
                                        <p:tgtEl>
                                          <p:spTgt spid="75"/>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105" dur="1000" accel="50000">
                                          <p:stCondLst>
                                            <p:cond delay="0"/>
                                          </p:stCondLst>
                                        </p:cTn>
                                        <p:tgtEl>
                                          <p:spTgt spid="75"/>
                                        </p:tgtEl>
                                        <p:attrNameLst>
                                          <p:attrName>ppt_x</p:attrName>
                                          <p:attrName>ppt_y</p:attrName>
                                        </p:attrNameLst>
                                      </p:cBhvr>
                                    </p:animMotion>
                                    <p:animEffect transition="out" filter="fade">
                                      <p:cBhvr>
                                        <p:cTn id="106" dur="1000"/>
                                        <p:tgtEl>
                                          <p:spTgt spid="75"/>
                                        </p:tgtEl>
                                      </p:cBhvr>
                                    </p:animEffect>
                                    <p:set>
                                      <p:cBhvr>
                                        <p:cTn id="107" dur="1" fill="hold">
                                          <p:stCondLst>
                                            <p:cond delay="999"/>
                                          </p:stCondLst>
                                        </p:cTn>
                                        <p:tgtEl>
                                          <p:spTgt spid="75"/>
                                        </p:tgtEl>
                                        <p:attrNameLst>
                                          <p:attrName>style.visibility</p:attrName>
                                        </p:attrNameLst>
                                      </p:cBhvr>
                                      <p:to>
                                        <p:strVal val="hidden"/>
                                      </p:to>
                                    </p:set>
                                  </p:childTnLst>
                                </p:cTn>
                              </p:par>
                              <p:par>
                                <p:cTn id="108" presetID="52" presetClass="exit" presetSubtype="0" fill="hold" nodeType="withEffect">
                                  <p:stCondLst>
                                    <p:cond delay="250"/>
                                  </p:stCondLst>
                                  <p:childTnLst>
                                    <p:animScale>
                                      <p:cBhvr>
                                        <p:cTn id="109" dur="1000" accel="50000">
                                          <p:stCondLst>
                                            <p:cond delay="0"/>
                                          </p:stCondLst>
                                        </p:cTn>
                                        <p:tgtEl>
                                          <p:spTgt spid="60"/>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110" dur="1000" accel="50000">
                                          <p:stCondLst>
                                            <p:cond delay="0"/>
                                          </p:stCondLst>
                                        </p:cTn>
                                        <p:tgtEl>
                                          <p:spTgt spid="60"/>
                                        </p:tgtEl>
                                        <p:attrNameLst>
                                          <p:attrName>ppt_x</p:attrName>
                                          <p:attrName>ppt_y</p:attrName>
                                        </p:attrNameLst>
                                      </p:cBhvr>
                                    </p:animMotion>
                                    <p:animEffect transition="out" filter="fade">
                                      <p:cBhvr>
                                        <p:cTn id="111" dur="1000"/>
                                        <p:tgtEl>
                                          <p:spTgt spid="60"/>
                                        </p:tgtEl>
                                      </p:cBhvr>
                                    </p:animEffect>
                                    <p:set>
                                      <p:cBhvr>
                                        <p:cTn id="112" dur="1" fill="hold">
                                          <p:stCondLst>
                                            <p:cond delay="999"/>
                                          </p:stCondLst>
                                        </p:cTn>
                                        <p:tgtEl>
                                          <p:spTgt spid="60"/>
                                        </p:tgtEl>
                                        <p:attrNameLst>
                                          <p:attrName>style.visibility</p:attrName>
                                        </p:attrNameLst>
                                      </p:cBhvr>
                                      <p:to>
                                        <p:strVal val="hidden"/>
                                      </p:to>
                                    </p:set>
                                  </p:childTnLst>
                                </p:cTn>
                              </p:par>
                              <p:par>
                                <p:cTn id="113" presetID="52" presetClass="exit" presetSubtype="0" fill="hold" nodeType="withEffect">
                                  <p:stCondLst>
                                    <p:cond delay="500"/>
                                  </p:stCondLst>
                                  <p:childTnLst>
                                    <p:animScale>
                                      <p:cBhvr>
                                        <p:cTn id="114" dur="1000" accel="50000">
                                          <p:stCondLst>
                                            <p:cond delay="0"/>
                                          </p:stCondLst>
                                        </p:cTn>
                                        <p:tgtEl>
                                          <p:spTgt spid="65"/>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115" dur="1000" accel="50000">
                                          <p:stCondLst>
                                            <p:cond delay="0"/>
                                          </p:stCondLst>
                                        </p:cTn>
                                        <p:tgtEl>
                                          <p:spTgt spid="65"/>
                                        </p:tgtEl>
                                        <p:attrNameLst>
                                          <p:attrName>ppt_x</p:attrName>
                                          <p:attrName>ppt_y</p:attrName>
                                        </p:attrNameLst>
                                      </p:cBhvr>
                                    </p:animMotion>
                                    <p:animEffect transition="out" filter="fade">
                                      <p:cBhvr>
                                        <p:cTn id="116" dur="1000"/>
                                        <p:tgtEl>
                                          <p:spTgt spid="65"/>
                                        </p:tgtEl>
                                      </p:cBhvr>
                                    </p:animEffect>
                                    <p:set>
                                      <p:cBhvr>
                                        <p:cTn id="117" dur="1" fill="hold">
                                          <p:stCondLst>
                                            <p:cond delay="999"/>
                                          </p:stCondLst>
                                        </p:cTn>
                                        <p:tgtEl>
                                          <p:spTgt spid="65"/>
                                        </p:tgtEl>
                                        <p:attrNameLst>
                                          <p:attrName>style.visibility</p:attrName>
                                        </p:attrNameLst>
                                      </p:cBhvr>
                                      <p:to>
                                        <p:strVal val="hidden"/>
                                      </p:to>
                                    </p:set>
                                  </p:childTnLst>
                                </p:cTn>
                              </p:par>
                              <p:par>
                                <p:cTn id="118" presetID="52" presetClass="exit" presetSubtype="0" fill="hold" nodeType="withEffect">
                                  <p:stCondLst>
                                    <p:cond delay="750"/>
                                  </p:stCondLst>
                                  <p:childTnLst>
                                    <p:animScale>
                                      <p:cBhvr>
                                        <p:cTn id="119" dur="1000" accel="50000">
                                          <p:stCondLst>
                                            <p:cond delay="0"/>
                                          </p:stCondLst>
                                        </p:cTn>
                                        <p:tgtEl>
                                          <p:spTgt spid="70"/>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120" dur="1000" accel="50000">
                                          <p:stCondLst>
                                            <p:cond delay="0"/>
                                          </p:stCondLst>
                                        </p:cTn>
                                        <p:tgtEl>
                                          <p:spTgt spid="70"/>
                                        </p:tgtEl>
                                        <p:attrNameLst>
                                          <p:attrName>ppt_x</p:attrName>
                                          <p:attrName>ppt_y</p:attrName>
                                        </p:attrNameLst>
                                      </p:cBhvr>
                                    </p:animMotion>
                                    <p:animEffect transition="out" filter="fade">
                                      <p:cBhvr>
                                        <p:cTn id="121" dur="1000"/>
                                        <p:tgtEl>
                                          <p:spTgt spid="70"/>
                                        </p:tgtEl>
                                      </p:cBhvr>
                                    </p:animEffect>
                                    <p:set>
                                      <p:cBhvr>
                                        <p:cTn id="122" dur="1" fill="hold">
                                          <p:stCondLst>
                                            <p:cond delay="999"/>
                                          </p:stCondLst>
                                        </p:cTn>
                                        <p:tgtEl>
                                          <p:spTgt spid="70"/>
                                        </p:tgtEl>
                                        <p:attrNameLst>
                                          <p:attrName>style.visibility</p:attrName>
                                        </p:attrNameLst>
                                      </p:cBhvr>
                                      <p:to>
                                        <p:strVal val="hidden"/>
                                      </p:to>
                                    </p:set>
                                  </p:childTnLst>
                                </p:cTn>
                              </p:par>
                            </p:childTnLst>
                          </p:cTn>
                        </p:par>
                        <p:par>
                          <p:cTn id="123" fill="hold">
                            <p:stCondLst>
                              <p:cond delay="10500"/>
                            </p:stCondLst>
                            <p:childTnLst>
                              <p:par>
                                <p:cTn id="124" presetID="2" presetClass="exit" presetSubtype="4" fill="hold" grpId="2" nodeType="afterEffect">
                                  <p:stCondLst>
                                    <p:cond delay="0"/>
                                  </p:stCondLst>
                                  <p:childTnLst>
                                    <p:anim calcmode="lin" valueType="num">
                                      <p:cBhvr additive="base">
                                        <p:cTn id="125" dur="500"/>
                                        <p:tgtEl>
                                          <p:spTgt spid="81"/>
                                        </p:tgtEl>
                                        <p:attrNameLst>
                                          <p:attrName>ppt_x</p:attrName>
                                        </p:attrNameLst>
                                      </p:cBhvr>
                                      <p:tavLst>
                                        <p:tav tm="0">
                                          <p:val>
                                            <p:strVal val="ppt_x"/>
                                          </p:val>
                                        </p:tav>
                                        <p:tav tm="100000">
                                          <p:val>
                                            <p:strVal val="ppt_x"/>
                                          </p:val>
                                        </p:tav>
                                      </p:tavLst>
                                    </p:anim>
                                    <p:anim calcmode="lin" valueType="num">
                                      <p:cBhvr additive="base">
                                        <p:cTn id="126" dur="500"/>
                                        <p:tgtEl>
                                          <p:spTgt spid="81"/>
                                        </p:tgtEl>
                                        <p:attrNameLst>
                                          <p:attrName>ppt_y</p:attrName>
                                        </p:attrNameLst>
                                      </p:cBhvr>
                                      <p:tavLst>
                                        <p:tav tm="0">
                                          <p:val>
                                            <p:strVal val="ppt_y"/>
                                          </p:val>
                                        </p:tav>
                                        <p:tav tm="100000">
                                          <p:val>
                                            <p:strVal val="1+ppt_h/2"/>
                                          </p:val>
                                        </p:tav>
                                      </p:tavLst>
                                    </p:anim>
                                    <p:set>
                                      <p:cBhvr>
                                        <p:cTn id="127" dur="1" fill="hold">
                                          <p:stCondLst>
                                            <p:cond delay="499"/>
                                          </p:stCondLst>
                                        </p:cTn>
                                        <p:tgtEl>
                                          <p:spTgt spid="81"/>
                                        </p:tgtEl>
                                        <p:attrNameLst>
                                          <p:attrName>style.visibility</p:attrName>
                                        </p:attrNameLst>
                                      </p:cBhvr>
                                      <p:to>
                                        <p:strVal val="hidden"/>
                                      </p:to>
                                    </p:set>
                                  </p:childTnLst>
                                </p:cTn>
                              </p:par>
                              <p:par>
                                <p:cTn id="128" presetID="2" presetClass="exit" presetSubtype="4" fill="hold" grpId="1" nodeType="withEffect">
                                  <p:stCondLst>
                                    <p:cond delay="0"/>
                                  </p:stCondLst>
                                  <p:childTnLst>
                                    <p:anim calcmode="lin" valueType="num">
                                      <p:cBhvr additive="base">
                                        <p:cTn id="129" dur="500"/>
                                        <p:tgtEl>
                                          <p:spTgt spid="83"/>
                                        </p:tgtEl>
                                        <p:attrNameLst>
                                          <p:attrName>ppt_x</p:attrName>
                                        </p:attrNameLst>
                                      </p:cBhvr>
                                      <p:tavLst>
                                        <p:tav tm="0">
                                          <p:val>
                                            <p:strVal val="ppt_x"/>
                                          </p:val>
                                        </p:tav>
                                        <p:tav tm="100000">
                                          <p:val>
                                            <p:strVal val="ppt_x"/>
                                          </p:val>
                                        </p:tav>
                                      </p:tavLst>
                                    </p:anim>
                                    <p:anim calcmode="lin" valueType="num">
                                      <p:cBhvr additive="base">
                                        <p:cTn id="130" dur="500"/>
                                        <p:tgtEl>
                                          <p:spTgt spid="83"/>
                                        </p:tgtEl>
                                        <p:attrNameLst>
                                          <p:attrName>ppt_y</p:attrName>
                                        </p:attrNameLst>
                                      </p:cBhvr>
                                      <p:tavLst>
                                        <p:tav tm="0">
                                          <p:val>
                                            <p:strVal val="ppt_y"/>
                                          </p:val>
                                        </p:tav>
                                        <p:tav tm="100000">
                                          <p:val>
                                            <p:strVal val="1+ppt_h/2"/>
                                          </p:val>
                                        </p:tav>
                                      </p:tavLst>
                                    </p:anim>
                                    <p:set>
                                      <p:cBhvr>
                                        <p:cTn id="131" dur="1" fill="hold">
                                          <p:stCondLst>
                                            <p:cond delay="499"/>
                                          </p:stCondLst>
                                        </p:cTn>
                                        <p:tgtEl>
                                          <p:spTgt spid="83"/>
                                        </p:tgtEl>
                                        <p:attrNameLst>
                                          <p:attrName>style.visibility</p:attrName>
                                        </p:attrNameLst>
                                      </p:cBhvr>
                                      <p:to>
                                        <p:strVal val="hidden"/>
                                      </p:to>
                                    </p:set>
                                  </p:childTnLst>
                                </p:cTn>
                              </p:par>
                              <p:par>
                                <p:cTn id="132" presetID="2" presetClass="exit" presetSubtype="4" fill="hold" grpId="2" nodeType="withEffect">
                                  <p:stCondLst>
                                    <p:cond delay="0"/>
                                  </p:stCondLst>
                                  <p:childTnLst>
                                    <p:anim calcmode="lin" valueType="num">
                                      <p:cBhvr additive="base">
                                        <p:cTn id="133" dur="500"/>
                                        <p:tgtEl>
                                          <p:spTgt spid="84"/>
                                        </p:tgtEl>
                                        <p:attrNameLst>
                                          <p:attrName>ppt_x</p:attrName>
                                        </p:attrNameLst>
                                      </p:cBhvr>
                                      <p:tavLst>
                                        <p:tav tm="0">
                                          <p:val>
                                            <p:strVal val="ppt_x"/>
                                          </p:val>
                                        </p:tav>
                                        <p:tav tm="100000">
                                          <p:val>
                                            <p:strVal val="ppt_x"/>
                                          </p:val>
                                        </p:tav>
                                      </p:tavLst>
                                    </p:anim>
                                    <p:anim calcmode="lin" valueType="num">
                                      <p:cBhvr additive="base">
                                        <p:cTn id="134" dur="500"/>
                                        <p:tgtEl>
                                          <p:spTgt spid="84"/>
                                        </p:tgtEl>
                                        <p:attrNameLst>
                                          <p:attrName>ppt_y</p:attrName>
                                        </p:attrNameLst>
                                      </p:cBhvr>
                                      <p:tavLst>
                                        <p:tav tm="0">
                                          <p:val>
                                            <p:strVal val="ppt_y"/>
                                          </p:val>
                                        </p:tav>
                                        <p:tav tm="100000">
                                          <p:val>
                                            <p:strVal val="1+ppt_h/2"/>
                                          </p:val>
                                        </p:tav>
                                      </p:tavLst>
                                    </p:anim>
                                    <p:set>
                                      <p:cBhvr>
                                        <p:cTn id="135" dur="1" fill="hold">
                                          <p:stCondLst>
                                            <p:cond delay="499"/>
                                          </p:stCondLst>
                                        </p:cTn>
                                        <p:tgtEl>
                                          <p:spTgt spid="84"/>
                                        </p:tgtEl>
                                        <p:attrNameLst>
                                          <p:attrName>style.visibility</p:attrName>
                                        </p:attrNameLst>
                                      </p:cBhvr>
                                      <p:to>
                                        <p:strVal val="hidden"/>
                                      </p:to>
                                    </p:set>
                                  </p:childTnLst>
                                </p:cTn>
                              </p:par>
                              <p:par>
                                <p:cTn id="136" presetID="2" presetClass="exit" presetSubtype="4" fill="hold" grpId="1" nodeType="withEffect">
                                  <p:stCondLst>
                                    <p:cond delay="0"/>
                                  </p:stCondLst>
                                  <p:childTnLst>
                                    <p:anim calcmode="lin" valueType="num">
                                      <p:cBhvr additive="base">
                                        <p:cTn id="137" dur="500"/>
                                        <p:tgtEl>
                                          <p:spTgt spid="85"/>
                                        </p:tgtEl>
                                        <p:attrNameLst>
                                          <p:attrName>ppt_x</p:attrName>
                                        </p:attrNameLst>
                                      </p:cBhvr>
                                      <p:tavLst>
                                        <p:tav tm="0">
                                          <p:val>
                                            <p:strVal val="ppt_x"/>
                                          </p:val>
                                        </p:tav>
                                        <p:tav tm="100000">
                                          <p:val>
                                            <p:strVal val="ppt_x"/>
                                          </p:val>
                                        </p:tav>
                                      </p:tavLst>
                                    </p:anim>
                                    <p:anim calcmode="lin" valueType="num">
                                      <p:cBhvr additive="base">
                                        <p:cTn id="138" dur="500"/>
                                        <p:tgtEl>
                                          <p:spTgt spid="85"/>
                                        </p:tgtEl>
                                        <p:attrNameLst>
                                          <p:attrName>ppt_y</p:attrName>
                                        </p:attrNameLst>
                                      </p:cBhvr>
                                      <p:tavLst>
                                        <p:tav tm="0">
                                          <p:val>
                                            <p:strVal val="ppt_y"/>
                                          </p:val>
                                        </p:tav>
                                        <p:tav tm="100000">
                                          <p:val>
                                            <p:strVal val="1+ppt_h/2"/>
                                          </p:val>
                                        </p:tav>
                                      </p:tavLst>
                                    </p:anim>
                                    <p:set>
                                      <p:cBhvr>
                                        <p:cTn id="139" dur="1" fill="hold">
                                          <p:stCondLst>
                                            <p:cond delay="499"/>
                                          </p:stCondLst>
                                        </p:cTn>
                                        <p:tgtEl>
                                          <p:spTgt spid="85"/>
                                        </p:tgtEl>
                                        <p:attrNameLst>
                                          <p:attrName>style.visibility</p:attrName>
                                        </p:attrNameLst>
                                      </p:cBhvr>
                                      <p:to>
                                        <p:strVal val="hidden"/>
                                      </p:to>
                                    </p:set>
                                  </p:childTnLst>
                                </p:cTn>
                              </p:par>
                              <p:par>
                                <p:cTn id="140" presetID="2" presetClass="exit" presetSubtype="1" fill="hold" grpId="2" nodeType="withEffect">
                                  <p:stCondLst>
                                    <p:cond delay="0"/>
                                  </p:stCondLst>
                                  <p:childTnLst>
                                    <p:anim calcmode="lin" valueType="num">
                                      <p:cBhvr additive="base">
                                        <p:cTn id="141" dur="500"/>
                                        <p:tgtEl>
                                          <p:spTgt spid="80"/>
                                        </p:tgtEl>
                                        <p:attrNameLst>
                                          <p:attrName>ppt_x</p:attrName>
                                        </p:attrNameLst>
                                      </p:cBhvr>
                                      <p:tavLst>
                                        <p:tav tm="0">
                                          <p:val>
                                            <p:strVal val="ppt_x"/>
                                          </p:val>
                                        </p:tav>
                                        <p:tav tm="100000">
                                          <p:val>
                                            <p:strVal val="ppt_x"/>
                                          </p:val>
                                        </p:tav>
                                      </p:tavLst>
                                    </p:anim>
                                    <p:anim calcmode="lin" valueType="num">
                                      <p:cBhvr additive="base">
                                        <p:cTn id="142" dur="500"/>
                                        <p:tgtEl>
                                          <p:spTgt spid="80"/>
                                        </p:tgtEl>
                                        <p:attrNameLst>
                                          <p:attrName>ppt_y</p:attrName>
                                        </p:attrNameLst>
                                      </p:cBhvr>
                                      <p:tavLst>
                                        <p:tav tm="0">
                                          <p:val>
                                            <p:strVal val="ppt_y"/>
                                          </p:val>
                                        </p:tav>
                                        <p:tav tm="100000">
                                          <p:val>
                                            <p:strVal val="0-ppt_h/2"/>
                                          </p:val>
                                        </p:tav>
                                      </p:tavLst>
                                    </p:anim>
                                    <p:set>
                                      <p:cBhvr>
                                        <p:cTn id="143" dur="1" fill="hold">
                                          <p:stCondLst>
                                            <p:cond delay="499"/>
                                          </p:stCondLst>
                                        </p:cTn>
                                        <p:tgtEl>
                                          <p:spTgt spid="80"/>
                                        </p:tgtEl>
                                        <p:attrNameLst>
                                          <p:attrName>style.visibility</p:attrName>
                                        </p:attrNameLst>
                                      </p:cBhvr>
                                      <p:to>
                                        <p:strVal val="hidden"/>
                                      </p:to>
                                    </p:set>
                                  </p:childTnLst>
                                </p:cTn>
                              </p:par>
                              <p:par>
                                <p:cTn id="144" presetID="2" presetClass="exit" presetSubtype="1" fill="hold" grpId="1" nodeType="withEffect">
                                  <p:stCondLst>
                                    <p:cond delay="0"/>
                                  </p:stCondLst>
                                  <p:childTnLst>
                                    <p:anim calcmode="lin" valueType="num">
                                      <p:cBhvr additive="base">
                                        <p:cTn id="145" dur="500"/>
                                        <p:tgtEl>
                                          <p:spTgt spid="82"/>
                                        </p:tgtEl>
                                        <p:attrNameLst>
                                          <p:attrName>ppt_x</p:attrName>
                                        </p:attrNameLst>
                                      </p:cBhvr>
                                      <p:tavLst>
                                        <p:tav tm="0">
                                          <p:val>
                                            <p:strVal val="ppt_x"/>
                                          </p:val>
                                        </p:tav>
                                        <p:tav tm="100000">
                                          <p:val>
                                            <p:strVal val="ppt_x"/>
                                          </p:val>
                                        </p:tav>
                                      </p:tavLst>
                                    </p:anim>
                                    <p:anim calcmode="lin" valueType="num">
                                      <p:cBhvr additive="base">
                                        <p:cTn id="146" dur="500"/>
                                        <p:tgtEl>
                                          <p:spTgt spid="82"/>
                                        </p:tgtEl>
                                        <p:attrNameLst>
                                          <p:attrName>ppt_y</p:attrName>
                                        </p:attrNameLst>
                                      </p:cBhvr>
                                      <p:tavLst>
                                        <p:tav tm="0">
                                          <p:val>
                                            <p:strVal val="ppt_y"/>
                                          </p:val>
                                        </p:tav>
                                        <p:tav tm="100000">
                                          <p:val>
                                            <p:strVal val="0-ppt_h/2"/>
                                          </p:val>
                                        </p:tav>
                                      </p:tavLst>
                                    </p:anim>
                                    <p:set>
                                      <p:cBhvr>
                                        <p:cTn id="147" dur="1" fill="hold">
                                          <p:stCondLst>
                                            <p:cond delay="499"/>
                                          </p:stCondLst>
                                        </p:cTn>
                                        <p:tgtEl>
                                          <p:spTgt spid="82"/>
                                        </p:tgtEl>
                                        <p:attrNameLst>
                                          <p:attrName>style.visibility</p:attrName>
                                        </p:attrNameLst>
                                      </p:cBhvr>
                                      <p:to>
                                        <p:strVal val="hidden"/>
                                      </p:to>
                                    </p:set>
                                  </p:childTnLst>
                                </p:cTn>
                              </p:par>
                              <p:par>
                                <p:cTn id="148" presetID="2" presetClass="exit" presetSubtype="1" fill="hold" grpId="2" nodeType="withEffect">
                                  <p:stCondLst>
                                    <p:cond delay="0"/>
                                  </p:stCondLst>
                                  <p:childTnLst>
                                    <p:anim calcmode="lin" valueType="num">
                                      <p:cBhvr additive="base">
                                        <p:cTn id="149" dur="500"/>
                                        <p:tgtEl>
                                          <p:spTgt spid="86"/>
                                        </p:tgtEl>
                                        <p:attrNameLst>
                                          <p:attrName>ppt_x</p:attrName>
                                        </p:attrNameLst>
                                      </p:cBhvr>
                                      <p:tavLst>
                                        <p:tav tm="0">
                                          <p:val>
                                            <p:strVal val="ppt_x"/>
                                          </p:val>
                                        </p:tav>
                                        <p:tav tm="100000">
                                          <p:val>
                                            <p:strVal val="ppt_x"/>
                                          </p:val>
                                        </p:tav>
                                      </p:tavLst>
                                    </p:anim>
                                    <p:anim calcmode="lin" valueType="num">
                                      <p:cBhvr additive="base">
                                        <p:cTn id="150" dur="500"/>
                                        <p:tgtEl>
                                          <p:spTgt spid="86"/>
                                        </p:tgtEl>
                                        <p:attrNameLst>
                                          <p:attrName>ppt_y</p:attrName>
                                        </p:attrNameLst>
                                      </p:cBhvr>
                                      <p:tavLst>
                                        <p:tav tm="0">
                                          <p:val>
                                            <p:strVal val="ppt_y"/>
                                          </p:val>
                                        </p:tav>
                                        <p:tav tm="100000">
                                          <p:val>
                                            <p:strVal val="0-ppt_h/2"/>
                                          </p:val>
                                        </p:tav>
                                      </p:tavLst>
                                    </p:anim>
                                    <p:set>
                                      <p:cBhvr>
                                        <p:cTn id="151" dur="1" fill="hold">
                                          <p:stCondLst>
                                            <p:cond delay="499"/>
                                          </p:stCondLst>
                                        </p:cTn>
                                        <p:tgtEl>
                                          <p:spTgt spid="86"/>
                                        </p:tgtEl>
                                        <p:attrNameLst>
                                          <p:attrName>style.visibility</p:attrName>
                                        </p:attrNameLst>
                                      </p:cBhvr>
                                      <p:to>
                                        <p:strVal val="hidden"/>
                                      </p:to>
                                    </p:set>
                                  </p:childTnLst>
                                </p:cTn>
                              </p:par>
                              <p:par>
                                <p:cTn id="152" presetID="2" presetClass="exit" presetSubtype="1" fill="hold" grpId="1" nodeType="withEffect">
                                  <p:stCondLst>
                                    <p:cond delay="0"/>
                                  </p:stCondLst>
                                  <p:childTnLst>
                                    <p:anim calcmode="lin" valueType="num">
                                      <p:cBhvr additive="base">
                                        <p:cTn id="153" dur="500"/>
                                        <p:tgtEl>
                                          <p:spTgt spid="87"/>
                                        </p:tgtEl>
                                        <p:attrNameLst>
                                          <p:attrName>ppt_x</p:attrName>
                                        </p:attrNameLst>
                                      </p:cBhvr>
                                      <p:tavLst>
                                        <p:tav tm="0">
                                          <p:val>
                                            <p:strVal val="ppt_x"/>
                                          </p:val>
                                        </p:tav>
                                        <p:tav tm="100000">
                                          <p:val>
                                            <p:strVal val="ppt_x"/>
                                          </p:val>
                                        </p:tav>
                                      </p:tavLst>
                                    </p:anim>
                                    <p:anim calcmode="lin" valueType="num">
                                      <p:cBhvr additive="base">
                                        <p:cTn id="154" dur="500"/>
                                        <p:tgtEl>
                                          <p:spTgt spid="87"/>
                                        </p:tgtEl>
                                        <p:attrNameLst>
                                          <p:attrName>ppt_y</p:attrName>
                                        </p:attrNameLst>
                                      </p:cBhvr>
                                      <p:tavLst>
                                        <p:tav tm="0">
                                          <p:val>
                                            <p:strVal val="ppt_y"/>
                                          </p:val>
                                        </p:tav>
                                        <p:tav tm="100000">
                                          <p:val>
                                            <p:strVal val="0-ppt_h/2"/>
                                          </p:val>
                                        </p:tav>
                                      </p:tavLst>
                                    </p:anim>
                                    <p:set>
                                      <p:cBhvr>
                                        <p:cTn id="155" dur="1" fill="hold">
                                          <p:stCondLst>
                                            <p:cond delay="499"/>
                                          </p:stCondLst>
                                        </p:cTn>
                                        <p:tgtEl>
                                          <p:spTgt spid="8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59" grpId="1" animBg="1"/>
      <p:bldP spid="80" grpId="0" animBg="1"/>
      <p:bldP spid="80" grpId="1" animBg="1"/>
      <p:bldP spid="80" grpId="2" animBg="1"/>
      <p:bldP spid="81" grpId="0" animBg="1"/>
      <p:bldP spid="81" grpId="1" animBg="1"/>
      <p:bldP spid="81" grpId="2" animBg="1"/>
      <p:bldP spid="82" grpId="0"/>
      <p:bldP spid="82" grpId="1"/>
      <p:bldP spid="83" grpId="0"/>
      <p:bldP spid="83" grpId="1"/>
      <p:bldP spid="84" grpId="0" animBg="1"/>
      <p:bldP spid="84" grpId="1" animBg="1"/>
      <p:bldP spid="84" grpId="2" animBg="1"/>
      <p:bldP spid="85" grpId="0"/>
      <p:bldP spid="85" grpId="1"/>
      <p:bldP spid="86" grpId="0" animBg="1"/>
      <p:bldP spid="86" grpId="1" animBg="1"/>
      <p:bldP spid="86" grpId="2" animBg="1"/>
      <p:bldP spid="87" grpId="0"/>
      <p:bldP spid="87" grpId="1"/>
    </p:bldLst>
  </p:timing>
  <p:extLst mod="1">
    <p:ext uri="{E180D4A7-C9FB-4DFB-919C-405C955672EB}">
      <p14:showEvtLst xmlns:p14="http://schemas.microsoft.com/office/powerpoint/2010/main">
        <p14:playEvt time="0" objId="30"/>
      </p14:showEvtLst>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0" name="组合 79"/>
          <p:cNvGrpSpPr/>
          <p:nvPr/>
        </p:nvGrpSpPr>
        <p:grpSpPr>
          <a:xfrm>
            <a:off x="588763" y="1081735"/>
            <a:ext cx="8001049" cy="397671"/>
            <a:chOff x="439196" y="420756"/>
            <a:chExt cx="8612670" cy="422802"/>
          </a:xfrm>
        </p:grpSpPr>
        <p:sp>
          <p:nvSpPr>
            <p:cNvPr id="81" name="矩形 80"/>
            <p:cNvSpPr/>
            <p:nvPr/>
          </p:nvSpPr>
          <p:spPr>
            <a:xfrm>
              <a:off x="439196" y="420756"/>
              <a:ext cx="8612670" cy="4228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0314"/>
              <a:endParaRPr lang="zh-CN" altLang="en-US" sz="2257" dirty="0">
                <a:solidFill>
                  <a:prstClr val="white"/>
                </a:solidFill>
                <a:latin typeface="Arial"/>
                <a:ea typeface="微软雅黑"/>
              </a:endParaRPr>
            </a:p>
          </p:txBody>
        </p:sp>
        <p:sp>
          <p:nvSpPr>
            <p:cNvPr id="82" name="TextBox 81"/>
            <p:cNvSpPr txBox="1"/>
            <p:nvPr/>
          </p:nvSpPr>
          <p:spPr>
            <a:xfrm>
              <a:off x="3275856" y="428218"/>
              <a:ext cx="2664296" cy="405897"/>
            </a:xfrm>
            <a:prstGeom prst="rect">
              <a:avLst/>
            </a:prstGeom>
            <a:noFill/>
          </p:spPr>
          <p:txBody>
            <a:bodyPr wrap="square" rtlCol="0">
              <a:spAutoFit/>
            </a:bodyPr>
            <a:lstStyle/>
            <a:p>
              <a:pPr algn="ctr" defTabSz="910314"/>
              <a:r>
                <a:rPr lang="zh-CN" altLang="en-US" sz="1881" b="1" dirty="0">
                  <a:solidFill>
                    <a:prstClr val="white"/>
                  </a:solidFill>
                  <a:latin typeface="Arial"/>
                  <a:ea typeface="微软雅黑"/>
                </a:rPr>
                <a:t>工作计划</a:t>
              </a:r>
            </a:p>
          </p:txBody>
        </p:sp>
      </p:grpSp>
      <p:sp>
        <p:nvSpPr>
          <p:cNvPr id="83" name="Rectangle 2"/>
          <p:cNvSpPr/>
          <p:nvPr/>
        </p:nvSpPr>
        <p:spPr>
          <a:xfrm>
            <a:off x="588270" y="3056080"/>
            <a:ext cx="1884163" cy="1548844"/>
          </a:xfrm>
          <a:prstGeom prst="rect">
            <a:avLst/>
          </a:prstGeom>
        </p:spPr>
        <p:txBody>
          <a:bodyPr vert="horz" wrap="square" lIns="0" tIns="42937" rIns="85874" bIns="42937" anchor="t" anchorCtr="0">
            <a:spAutoFit/>
          </a:bodyPr>
          <a:lstStyle/>
          <a:p>
            <a:pPr indent="-4474" algn="ctr" defTabSz="910314"/>
            <a:r>
              <a:rPr lang="zh-CN" altLang="en-US" sz="1881" b="1" dirty="0">
                <a:solidFill>
                  <a:srgbClr val="FF6600"/>
                </a:solidFill>
                <a:latin typeface="微软雅黑"/>
                <a:ea typeface="微软雅黑"/>
                <a:cs typeface="Segoe"/>
              </a:rPr>
              <a:t>单击添加标题</a:t>
            </a:r>
            <a:endParaRPr lang="en-US" sz="1881" b="1" dirty="0">
              <a:solidFill>
                <a:srgbClr val="FF6600"/>
              </a:solidFill>
              <a:latin typeface="微软雅黑"/>
              <a:ea typeface="微软雅黑"/>
              <a:cs typeface="Segoe"/>
            </a:endParaRPr>
          </a:p>
          <a:p>
            <a:pPr indent="-4474" algn="ctr" defTabSz="910314"/>
            <a:endParaRPr lang="en-US" sz="1035" dirty="0">
              <a:solidFill>
                <a:srgbClr val="573A1E"/>
              </a:solidFill>
              <a:latin typeface="微软雅黑"/>
              <a:ea typeface="微软雅黑"/>
              <a:cs typeface="Segoe"/>
            </a:endParaRPr>
          </a:p>
          <a:p>
            <a:pPr algn="ctr" defTabSz="910314"/>
            <a:r>
              <a:rPr lang="zh-CN" altLang="en-US" sz="1317" dirty="0">
                <a:solidFill>
                  <a:srgbClr val="5A5959"/>
                </a:solidFill>
                <a:latin typeface="微软雅黑"/>
                <a:ea typeface="微软雅黑"/>
                <a:cs typeface="Arial" pitchFamily="34" charset="0"/>
              </a:rPr>
              <a:t>单击此处添加文本</a:t>
            </a:r>
            <a:endParaRPr lang="en-US" altLang="zh-CN" sz="1317" dirty="0">
              <a:solidFill>
                <a:srgbClr val="5A5959"/>
              </a:solidFill>
              <a:latin typeface="微软雅黑"/>
              <a:ea typeface="微软雅黑"/>
              <a:cs typeface="Arial" pitchFamily="34" charset="0"/>
            </a:endParaRPr>
          </a:p>
          <a:p>
            <a:pPr algn="ctr" defTabSz="910314"/>
            <a:r>
              <a:rPr lang="zh-CN" altLang="en-US" sz="1317" dirty="0">
                <a:solidFill>
                  <a:srgbClr val="5A5959"/>
                </a:solidFill>
                <a:latin typeface="微软雅黑"/>
                <a:ea typeface="微软雅黑"/>
                <a:cs typeface="Arial" pitchFamily="34" charset="0"/>
              </a:rPr>
              <a:t>单击此处添加文本</a:t>
            </a:r>
          </a:p>
          <a:p>
            <a:pPr algn="ctr" defTabSz="910314"/>
            <a:r>
              <a:rPr lang="zh-CN" altLang="en-US" sz="1317" dirty="0">
                <a:solidFill>
                  <a:srgbClr val="5A5959"/>
                </a:solidFill>
                <a:latin typeface="微软雅黑"/>
                <a:ea typeface="微软雅黑"/>
                <a:cs typeface="Arial" pitchFamily="34" charset="0"/>
              </a:rPr>
              <a:t>单击此处添加文本</a:t>
            </a:r>
          </a:p>
          <a:p>
            <a:pPr algn="ctr" defTabSz="910314"/>
            <a:r>
              <a:rPr lang="zh-CN" altLang="en-US" sz="1317" dirty="0">
                <a:solidFill>
                  <a:srgbClr val="5A5959"/>
                </a:solidFill>
                <a:latin typeface="微软雅黑"/>
                <a:ea typeface="微软雅黑"/>
                <a:cs typeface="Arial" pitchFamily="34" charset="0"/>
              </a:rPr>
              <a:t>单击此处添加文本</a:t>
            </a:r>
          </a:p>
          <a:p>
            <a:pPr algn="ctr" defTabSz="910314"/>
            <a:r>
              <a:rPr lang="zh-CN" altLang="en-US" sz="1317" dirty="0">
                <a:solidFill>
                  <a:srgbClr val="5A5959"/>
                </a:solidFill>
                <a:latin typeface="微软雅黑"/>
                <a:ea typeface="微软雅黑"/>
                <a:cs typeface="Arial" pitchFamily="34" charset="0"/>
              </a:rPr>
              <a:t>单击此处添加文本</a:t>
            </a:r>
          </a:p>
        </p:txBody>
      </p:sp>
      <p:sp>
        <p:nvSpPr>
          <p:cNvPr id="84" name="Rectangle 3"/>
          <p:cNvSpPr/>
          <p:nvPr/>
        </p:nvSpPr>
        <p:spPr>
          <a:xfrm>
            <a:off x="6637084" y="3056080"/>
            <a:ext cx="2066323" cy="1548844"/>
          </a:xfrm>
          <a:prstGeom prst="rect">
            <a:avLst/>
          </a:prstGeom>
        </p:spPr>
        <p:txBody>
          <a:bodyPr vert="horz" wrap="square" lIns="0" tIns="42937" rIns="85874" bIns="42937" anchor="t" anchorCtr="0">
            <a:spAutoFit/>
          </a:bodyPr>
          <a:lstStyle/>
          <a:p>
            <a:pPr indent="-4474" algn="ctr" defTabSz="910314"/>
            <a:r>
              <a:rPr lang="zh-CN" altLang="en-US" sz="1881" b="1" dirty="0">
                <a:solidFill>
                  <a:srgbClr val="00B0F0"/>
                </a:solidFill>
                <a:latin typeface="微软雅黑"/>
                <a:ea typeface="微软雅黑"/>
                <a:cs typeface="Segoe"/>
              </a:rPr>
              <a:t>单击添加标题</a:t>
            </a:r>
            <a:endParaRPr lang="en-US" altLang="zh-CN" sz="1881" b="1" dirty="0">
              <a:solidFill>
                <a:srgbClr val="00B0F0"/>
              </a:solidFill>
              <a:latin typeface="微软雅黑"/>
              <a:ea typeface="微软雅黑"/>
              <a:cs typeface="Segoe"/>
            </a:endParaRPr>
          </a:p>
          <a:p>
            <a:pPr indent="-4474" algn="ctr" defTabSz="910314"/>
            <a:endParaRPr lang="en-US" altLang="zh-CN" sz="1035" dirty="0">
              <a:solidFill>
                <a:srgbClr val="573A1E"/>
              </a:solidFill>
              <a:latin typeface="微软雅黑"/>
              <a:ea typeface="微软雅黑"/>
              <a:cs typeface="Segoe"/>
            </a:endParaRPr>
          </a:p>
          <a:p>
            <a:pPr algn="ctr" defTabSz="910314"/>
            <a:r>
              <a:rPr lang="zh-CN" altLang="en-US" sz="1317" dirty="0">
                <a:solidFill>
                  <a:srgbClr val="5A5959"/>
                </a:solidFill>
                <a:latin typeface="微软雅黑"/>
                <a:ea typeface="微软雅黑"/>
                <a:cs typeface="Arial" pitchFamily="34" charset="0"/>
              </a:rPr>
              <a:t>单击此处添加文本</a:t>
            </a:r>
            <a:endParaRPr lang="en-US" altLang="zh-CN" sz="1317" dirty="0">
              <a:solidFill>
                <a:srgbClr val="5A5959"/>
              </a:solidFill>
              <a:latin typeface="微软雅黑"/>
              <a:ea typeface="微软雅黑"/>
              <a:cs typeface="Arial" pitchFamily="34" charset="0"/>
            </a:endParaRPr>
          </a:p>
          <a:p>
            <a:pPr algn="ctr" defTabSz="910314"/>
            <a:r>
              <a:rPr lang="zh-CN" altLang="en-US" sz="1317" dirty="0">
                <a:solidFill>
                  <a:srgbClr val="5A5959"/>
                </a:solidFill>
                <a:latin typeface="微软雅黑"/>
                <a:ea typeface="微软雅黑"/>
                <a:cs typeface="Arial" pitchFamily="34" charset="0"/>
              </a:rPr>
              <a:t>单击此处添加文本</a:t>
            </a:r>
          </a:p>
          <a:p>
            <a:pPr algn="ctr" defTabSz="910314"/>
            <a:r>
              <a:rPr lang="zh-CN" altLang="en-US" sz="1317" dirty="0">
                <a:solidFill>
                  <a:srgbClr val="5A5959"/>
                </a:solidFill>
                <a:latin typeface="微软雅黑"/>
                <a:ea typeface="微软雅黑"/>
                <a:cs typeface="Arial" pitchFamily="34" charset="0"/>
              </a:rPr>
              <a:t>单击此处添加文本</a:t>
            </a:r>
          </a:p>
          <a:p>
            <a:pPr algn="ctr" defTabSz="910314"/>
            <a:r>
              <a:rPr lang="zh-CN" altLang="en-US" sz="1317" dirty="0">
                <a:solidFill>
                  <a:srgbClr val="5A5959"/>
                </a:solidFill>
                <a:latin typeface="微软雅黑"/>
                <a:ea typeface="微软雅黑"/>
                <a:cs typeface="Arial" pitchFamily="34" charset="0"/>
              </a:rPr>
              <a:t>单击此处添加文本</a:t>
            </a:r>
          </a:p>
          <a:p>
            <a:pPr algn="ctr" defTabSz="910314"/>
            <a:r>
              <a:rPr lang="zh-CN" altLang="en-US" sz="1317" dirty="0">
                <a:solidFill>
                  <a:srgbClr val="5A5959"/>
                </a:solidFill>
                <a:latin typeface="微软雅黑"/>
                <a:ea typeface="微软雅黑"/>
                <a:cs typeface="Arial" pitchFamily="34" charset="0"/>
              </a:rPr>
              <a:t>单击此处添加文本</a:t>
            </a:r>
          </a:p>
        </p:txBody>
      </p:sp>
      <p:sp>
        <p:nvSpPr>
          <p:cNvPr id="85" name="Rectangle 7"/>
          <p:cNvSpPr/>
          <p:nvPr/>
        </p:nvSpPr>
        <p:spPr>
          <a:xfrm>
            <a:off x="2653728" y="3056080"/>
            <a:ext cx="1779486" cy="1548844"/>
          </a:xfrm>
          <a:prstGeom prst="rect">
            <a:avLst/>
          </a:prstGeom>
        </p:spPr>
        <p:txBody>
          <a:bodyPr vert="horz" wrap="square" lIns="0" tIns="42937" rIns="85874" bIns="42937" anchor="t" anchorCtr="0">
            <a:spAutoFit/>
          </a:bodyPr>
          <a:lstStyle/>
          <a:p>
            <a:pPr indent="-4474" algn="ctr" defTabSz="910314"/>
            <a:r>
              <a:rPr lang="zh-CN" altLang="en-US" sz="1881" b="1" dirty="0">
                <a:solidFill>
                  <a:srgbClr val="FFC000"/>
                </a:solidFill>
                <a:latin typeface="微软雅黑"/>
                <a:ea typeface="微软雅黑"/>
                <a:cs typeface="Segoe"/>
              </a:rPr>
              <a:t>单击添加标题</a:t>
            </a:r>
            <a:endParaRPr lang="en-US" altLang="zh-CN" sz="1881" b="1" dirty="0">
              <a:solidFill>
                <a:srgbClr val="FFC000"/>
              </a:solidFill>
              <a:latin typeface="微软雅黑"/>
              <a:ea typeface="微软雅黑"/>
              <a:cs typeface="Segoe"/>
            </a:endParaRPr>
          </a:p>
          <a:p>
            <a:pPr indent="-4474" algn="ctr" defTabSz="910314"/>
            <a:endParaRPr lang="en-US" altLang="zh-CN" sz="1035" dirty="0">
              <a:solidFill>
                <a:srgbClr val="573A1E"/>
              </a:solidFill>
              <a:latin typeface="微软雅黑"/>
              <a:ea typeface="微软雅黑"/>
              <a:cs typeface="Segoe"/>
            </a:endParaRPr>
          </a:p>
          <a:p>
            <a:pPr algn="ctr" defTabSz="910314"/>
            <a:r>
              <a:rPr lang="zh-CN" altLang="en-US" sz="1317" dirty="0">
                <a:solidFill>
                  <a:srgbClr val="5A5959"/>
                </a:solidFill>
                <a:latin typeface="微软雅黑"/>
                <a:ea typeface="微软雅黑"/>
                <a:cs typeface="Arial" pitchFamily="34" charset="0"/>
              </a:rPr>
              <a:t>单击此处添加文本</a:t>
            </a:r>
            <a:endParaRPr lang="en-US" altLang="zh-CN" sz="1317" dirty="0">
              <a:solidFill>
                <a:srgbClr val="5A5959"/>
              </a:solidFill>
              <a:latin typeface="微软雅黑"/>
              <a:ea typeface="微软雅黑"/>
              <a:cs typeface="Arial" pitchFamily="34" charset="0"/>
            </a:endParaRPr>
          </a:p>
          <a:p>
            <a:pPr algn="ctr" defTabSz="910314"/>
            <a:r>
              <a:rPr lang="zh-CN" altLang="en-US" sz="1317" dirty="0">
                <a:solidFill>
                  <a:srgbClr val="5A5959"/>
                </a:solidFill>
                <a:latin typeface="微软雅黑"/>
                <a:ea typeface="微软雅黑"/>
                <a:cs typeface="Arial" pitchFamily="34" charset="0"/>
              </a:rPr>
              <a:t>单击此处添加文本</a:t>
            </a:r>
          </a:p>
          <a:p>
            <a:pPr algn="ctr" defTabSz="910314"/>
            <a:r>
              <a:rPr lang="zh-CN" altLang="en-US" sz="1317" dirty="0">
                <a:solidFill>
                  <a:srgbClr val="5A5959"/>
                </a:solidFill>
                <a:latin typeface="微软雅黑"/>
                <a:ea typeface="微软雅黑"/>
                <a:cs typeface="Arial" pitchFamily="34" charset="0"/>
              </a:rPr>
              <a:t>单击此处添加文本</a:t>
            </a:r>
          </a:p>
          <a:p>
            <a:pPr algn="ctr" defTabSz="910314"/>
            <a:r>
              <a:rPr lang="zh-CN" altLang="en-US" sz="1317" dirty="0">
                <a:solidFill>
                  <a:srgbClr val="5A5959"/>
                </a:solidFill>
                <a:latin typeface="微软雅黑"/>
                <a:ea typeface="微软雅黑"/>
                <a:cs typeface="Arial" pitchFamily="34" charset="0"/>
              </a:rPr>
              <a:t>单击此处添加文本</a:t>
            </a:r>
          </a:p>
          <a:p>
            <a:pPr algn="ctr" defTabSz="910314"/>
            <a:r>
              <a:rPr lang="zh-CN" altLang="en-US" sz="1317" dirty="0">
                <a:solidFill>
                  <a:srgbClr val="5A5959"/>
                </a:solidFill>
                <a:latin typeface="微软雅黑"/>
                <a:ea typeface="微软雅黑"/>
                <a:cs typeface="Arial" pitchFamily="34" charset="0"/>
              </a:rPr>
              <a:t>单击此处添加文本</a:t>
            </a:r>
          </a:p>
        </p:txBody>
      </p:sp>
      <p:grpSp>
        <p:nvGrpSpPr>
          <p:cNvPr id="86" name="组合 85"/>
          <p:cNvGrpSpPr/>
          <p:nvPr/>
        </p:nvGrpSpPr>
        <p:grpSpPr>
          <a:xfrm>
            <a:off x="588270" y="1671512"/>
            <a:ext cx="1884163" cy="1322339"/>
            <a:chOff x="383983" y="1134458"/>
            <a:chExt cx="2003232" cy="1405904"/>
          </a:xfrm>
        </p:grpSpPr>
        <p:sp>
          <p:nvSpPr>
            <p:cNvPr id="87" name="Rectangle 5"/>
            <p:cNvSpPr/>
            <p:nvPr/>
          </p:nvSpPr>
          <p:spPr>
            <a:xfrm>
              <a:off x="383983" y="1134458"/>
              <a:ext cx="2003232" cy="1405904"/>
            </a:xfrm>
            <a:prstGeom prst="rect">
              <a:avLst/>
            </a:prstGeom>
            <a:solidFill>
              <a:schemeClr val="accent1"/>
            </a:solidFill>
            <a:ln w="9525" cap="flat" cmpd="sng" algn="ctr">
              <a:noFill/>
              <a:prstDash val="solid"/>
            </a:ln>
            <a:effectLst/>
          </p:spPr>
          <p:txBody>
            <a:bodyPr lIns="257993" tIns="257993" rIns="85997" bIns="42999" anchor="t"/>
            <a:lstStyle/>
            <a:p>
              <a:pPr defTabSz="860085">
                <a:defRPr/>
              </a:pPr>
              <a:endParaRPr lang="en-US" sz="1693" b="1" kern="0" dirty="0">
                <a:solidFill>
                  <a:srgbClr val="FFFFFF"/>
                </a:solidFill>
                <a:latin typeface="Segoe" pitchFamily="34" charset="0"/>
                <a:ea typeface="微软雅黑"/>
              </a:endParaRPr>
            </a:p>
          </p:txBody>
        </p:sp>
        <p:pic>
          <p:nvPicPr>
            <p:cNvPr id="88" name="Picture 4" descr="\\MAGNUM\Projects\Microsoft\Journey to the Cloud Campaign\Design\Assets\PrivateCloud.png"/>
            <p:cNvPicPr>
              <a:picLocks noChangeAspect="1" noChangeArrowheads="1"/>
            </p:cNvPicPr>
            <p:nvPr/>
          </p:nvPicPr>
          <p:blipFill>
            <a:blip r:embed="rId3" cstate="print">
              <a:lum bright="100000"/>
            </a:blip>
            <a:srcRect/>
            <a:stretch>
              <a:fillRect/>
            </a:stretch>
          </p:blipFill>
          <p:spPr bwMode="auto">
            <a:xfrm>
              <a:off x="578350" y="1498147"/>
              <a:ext cx="1565973" cy="785218"/>
            </a:xfrm>
            <a:prstGeom prst="rect">
              <a:avLst/>
            </a:prstGeom>
            <a:noFill/>
          </p:spPr>
        </p:pic>
      </p:grpSp>
      <p:sp>
        <p:nvSpPr>
          <p:cNvPr id="89" name="Rectangle 11"/>
          <p:cNvSpPr/>
          <p:nvPr/>
        </p:nvSpPr>
        <p:spPr>
          <a:xfrm>
            <a:off x="4615001" y="3056081"/>
            <a:ext cx="1988838" cy="1548844"/>
          </a:xfrm>
          <a:prstGeom prst="rect">
            <a:avLst/>
          </a:prstGeom>
        </p:spPr>
        <p:txBody>
          <a:bodyPr vert="horz" wrap="square" lIns="0" tIns="42937" rIns="85874" bIns="42937" anchor="t" anchorCtr="0">
            <a:spAutoFit/>
          </a:bodyPr>
          <a:lstStyle/>
          <a:p>
            <a:pPr indent="-4474" algn="ctr" defTabSz="910314"/>
            <a:r>
              <a:rPr lang="zh-CN" altLang="en-US" sz="1881" b="1" dirty="0">
                <a:solidFill>
                  <a:srgbClr val="92D050"/>
                </a:solidFill>
                <a:latin typeface="微软雅黑"/>
                <a:ea typeface="微软雅黑"/>
                <a:cs typeface="Segoe"/>
              </a:rPr>
              <a:t>单击添加标题</a:t>
            </a:r>
            <a:endParaRPr lang="en-US" altLang="zh-CN" sz="1881" b="1" dirty="0">
              <a:solidFill>
                <a:srgbClr val="92D050"/>
              </a:solidFill>
              <a:latin typeface="微软雅黑"/>
              <a:ea typeface="微软雅黑"/>
              <a:cs typeface="Segoe"/>
            </a:endParaRPr>
          </a:p>
          <a:p>
            <a:pPr indent="-4474" algn="ctr" defTabSz="910314"/>
            <a:endParaRPr lang="en-US" altLang="zh-CN" sz="1035" dirty="0">
              <a:solidFill>
                <a:srgbClr val="573A1E"/>
              </a:solidFill>
              <a:latin typeface="微软雅黑"/>
              <a:ea typeface="微软雅黑"/>
              <a:cs typeface="Segoe"/>
            </a:endParaRPr>
          </a:p>
          <a:p>
            <a:pPr algn="ctr" defTabSz="910314"/>
            <a:r>
              <a:rPr lang="zh-CN" altLang="en-US" sz="1317" dirty="0">
                <a:solidFill>
                  <a:srgbClr val="5A5959"/>
                </a:solidFill>
                <a:latin typeface="微软雅黑"/>
                <a:ea typeface="微软雅黑"/>
                <a:cs typeface="Arial" pitchFamily="34" charset="0"/>
              </a:rPr>
              <a:t>单击此处添加文本</a:t>
            </a:r>
            <a:endParaRPr lang="en-US" altLang="zh-CN" sz="1317" dirty="0">
              <a:solidFill>
                <a:srgbClr val="5A5959"/>
              </a:solidFill>
              <a:latin typeface="微软雅黑"/>
              <a:ea typeface="微软雅黑"/>
              <a:cs typeface="Arial" pitchFamily="34" charset="0"/>
            </a:endParaRPr>
          </a:p>
          <a:p>
            <a:pPr algn="ctr" defTabSz="910314"/>
            <a:r>
              <a:rPr lang="zh-CN" altLang="en-US" sz="1317" dirty="0">
                <a:solidFill>
                  <a:srgbClr val="5A5959"/>
                </a:solidFill>
                <a:latin typeface="微软雅黑"/>
                <a:ea typeface="微软雅黑"/>
                <a:cs typeface="Arial" pitchFamily="34" charset="0"/>
              </a:rPr>
              <a:t>单击此处添加文本</a:t>
            </a:r>
          </a:p>
          <a:p>
            <a:pPr algn="ctr" defTabSz="910314"/>
            <a:r>
              <a:rPr lang="zh-CN" altLang="en-US" sz="1317" dirty="0">
                <a:solidFill>
                  <a:srgbClr val="5A5959"/>
                </a:solidFill>
                <a:latin typeface="微软雅黑"/>
                <a:ea typeface="微软雅黑"/>
                <a:cs typeface="Arial" pitchFamily="34" charset="0"/>
              </a:rPr>
              <a:t>单击此处添加文本</a:t>
            </a:r>
          </a:p>
          <a:p>
            <a:pPr algn="ctr" defTabSz="910314"/>
            <a:r>
              <a:rPr lang="zh-CN" altLang="en-US" sz="1317" dirty="0">
                <a:solidFill>
                  <a:srgbClr val="5A5959"/>
                </a:solidFill>
                <a:latin typeface="微软雅黑"/>
                <a:ea typeface="微软雅黑"/>
                <a:cs typeface="Arial" pitchFamily="34" charset="0"/>
              </a:rPr>
              <a:t>单击此处添加文本</a:t>
            </a:r>
          </a:p>
          <a:p>
            <a:pPr algn="ctr" defTabSz="910314"/>
            <a:r>
              <a:rPr lang="zh-CN" altLang="en-US" sz="1317" dirty="0">
                <a:solidFill>
                  <a:srgbClr val="5A5959"/>
                </a:solidFill>
                <a:latin typeface="微软雅黑"/>
                <a:ea typeface="微软雅黑"/>
                <a:cs typeface="Arial" pitchFamily="34" charset="0"/>
              </a:rPr>
              <a:t>单击此处添加文本</a:t>
            </a:r>
          </a:p>
        </p:txBody>
      </p:sp>
      <p:grpSp>
        <p:nvGrpSpPr>
          <p:cNvPr id="90" name="组合 89"/>
          <p:cNvGrpSpPr/>
          <p:nvPr/>
        </p:nvGrpSpPr>
        <p:grpSpPr>
          <a:xfrm>
            <a:off x="6617197" y="1671512"/>
            <a:ext cx="1972615" cy="1322339"/>
            <a:chOff x="6727550" y="1134458"/>
            <a:chExt cx="2097273" cy="1405904"/>
          </a:xfrm>
        </p:grpSpPr>
        <p:sp>
          <p:nvSpPr>
            <p:cNvPr id="91" name="Rectangle 6"/>
            <p:cNvSpPr/>
            <p:nvPr/>
          </p:nvSpPr>
          <p:spPr>
            <a:xfrm>
              <a:off x="6727550" y="1134458"/>
              <a:ext cx="2097273" cy="1405904"/>
            </a:xfrm>
            <a:prstGeom prst="rect">
              <a:avLst/>
            </a:prstGeom>
            <a:solidFill>
              <a:schemeClr val="accent4"/>
            </a:solidFill>
            <a:ln w="9525" cap="flat" cmpd="sng" algn="ctr">
              <a:noFill/>
              <a:prstDash val="solid"/>
            </a:ln>
            <a:effectLst/>
          </p:spPr>
          <p:txBody>
            <a:bodyPr lIns="257993" tIns="257993" rIns="85997" bIns="42999" anchor="t"/>
            <a:lstStyle/>
            <a:p>
              <a:pPr defTabSz="860085">
                <a:defRPr/>
              </a:pPr>
              <a:endParaRPr lang="en-US" sz="1693" b="1" kern="0" dirty="0">
                <a:solidFill>
                  <a:srgbClr val="FFFFFF"/>
                </a:solidFill>
                <a:latin typeface="Segoe" pitchFamily="34" charset="0"/>
                <a:ea typeface="微软雅黑"/>
              </a:endParaRPr>
            </a:p>
          </p:txBody>
        </p:sp>
        <p:pic>
          <p:nvPicPr>
            <p:cNvPr id="92" name="Picture 2" descr="\\MAGNUM\Projects\Microsoft\Journey to the Cloud Campaign\Design\Assets\Flexible.png"/>
            <p:cNvPicPr>
              <a:picLocks noChangeAspect="1" noChangeArrowheads="1"/>
            </p:cNvPicPr>
            <p:nvPr/>
          </p:nvPicPr>
          <p:blipFill>
            <a:blip r:embed="rId4" cstate="print">
              <a:lum bright="100000"/>
            </a:blip>
            <a:srcRect/>
            <a:stretch>
              <a:fillRect/>
            </a:stretch>
          </p:blipFill>
          <p:spPr bwMode="auto">
            <a:xfrm>
              <a:off x="7142947" y="1273376"/>
              <a:ext cx="1252371" cy="1184912"/>
            </a:xfrm>
            <a:prstGeom prst="rect">
              <a:avLst/>
            </a:prstGeom>
            <a:noFill/>
          </p:spPr>
        </p:pic>
      </p:grpSp>
      <p:grpSp>
        <p:nvGrpSpPr>
          <p:cNvPr id="93" name="组合 92"/>
          <p:cNvGrpSpPr/>
          <p:nvPr/>
        </p:nvGrpSpPr>
        <p:grpSpPr>
          <a:xfrm>
            <a:off x="2607889" y="1668815"/>
            <a:ext cx="1884163" cy="1322339"/>
            <a:chOff x="2505416" y="1131590"/>
            <a:chExt cx="2003232" cy="1405904"/>
          </a:xfrm>
        </p:grpSpPr>
        <p:sp>
          <p:nvSpPr>
            <p:cNvPr id="94" name="Rectangle 15"/>
            <p:cNvSpPr/>
            <p:nvPr/>
          </p:nvSpPr>
          <p:spPr>
            <a:xfrm>
              <a:off x="2505416" y="1131590"/>
              <a:ext cx="2003232" cy="1405904"/>
            </a:xfrm>
            <a:prstGeom prst="rect">
              <a:avLst/>
            </a:prstGeom>
            <a:solidFill>
              <a:schemeClr val="accent2"/>
            </a:solidFill>
            <a:ln w="9525" cap="flat" cmpd="sng" algn="ctr">
              <a:noFill/>
              <a:prstDash val="solid"/>
            </a:ln>
            <a:effectLst/>
          </p:spPr>
          <p:txBody>
            <a:bodyPr lIns="257993" tIns="257993" rIns="85997" bIns="42999" anchor="t"/>
            <a:lstStyle/>
            <a:p>
              <a:pPr defTabSz="860085">
                <a:defRPr/>
              </a:pPr>
              <a:endParaRPr lang="en-US" sz="1693" b="1" kern="0" dirty="0">
                <a:solidFill>
                  <a:srgbClr val="FFFFFF"/>
                </a:solidFill>
                <a:latin typeface="Segoe" pitchFamily="34" charset="0"/>
                <a:ea typeface="微软雅黑"/>
              </a:endParaRPr>
            </a:p>
          </p:txBody>
        </p:sp>
        <p:pic>
          <p:nvPicPr>
            <p:cNvPr id="95" name="Picture 34" descr="Efficiency.png"/>
            <p:cNvPicPr>
              <a:picLocks noChangeAspect="1"/>
            </p:cNvPicPr>
            <p:nvPr/>
          </p:nvPicPr>
          <p:blipFill>
            <a:blip r:embed="rId5" cstate="print"/>
            <a:srcRect/>
            <a:stretch>
              <a:fillRect/>
            </a:stretch>
          </p:blipFill>
          <p:spPr bwMode="auto">
            <a:xfrm>
              <a:off x="2856838" y="1246598"/>
              <a:ext cx="1311028" cy="1226804"/>
            </a:xfrm>
            <a:prstGeom prst="rect">
              <a:avLst/>
            </a:prstGeom>
            <a:noFill/>
            <a:ln w="9525">
              <a:noFill/>
              <a:miter lim="800000"/>
              <a:headEnd/>
              <a:tailEnd/>
            </a:ln>
          </p:spPr>
        </p:pic>
      </p:grpSp>
      <p:grpSp>
        <p:nvGrpSpPr>
          <p:cNvPr id="96" name="组合 95"/>
          <p:cNvGrpSpPr/>
          <p:nvPr/>
        </p:nvGrpSpPr>
        <p:grpSpPr>
          <a:xfrm>
            <a:off x="4613917" y="1671512"/>
            <a:ext cx="1884163" cy="1322339"/>
            <a:chOff x="4611875" y="1134458"/>
            <a:chExt cx="2003232" cy="1405904"/>
          </a:xfrm>
        </p:grpSpPr>
        <p:sp>
          <p:nvSpPr>
            <p:cNvPr id="97" name="Rectangle 16"/>
            <p:cNvSpPr/>
            <p:nvPr/>
          </p:nvSpPr>
          <p:spPr>
            <a:xfrm>
              <a:off x="4611875" y="1134458"/>
              <a:ext cx="2003232" cy="1405904"/>
            </a:xfrm>
            <a:prstGeom prst="rect">
              <a:avLst/>
            </a:prstGeom>
            <a:solidFill>
              <a:schemeClr val="accent3"/>
            </a:solidFill>
            <a:ln w="9525" cap="flat" cmpd="sng" algn="ctr">
              <a:noFill/>
              <a:prstDash val="solid"/>
            </a:ln>
            <a:effectLst/>
          </p:spPr>
          <p:txBody>
            <a:bodyPr lIns="257993" tIns="257993" rIns="85997" bIns="42999" anchor="t"/>
            <a:lstStyle/>
            <a:p>
              <a:pPr defTabSz="860085">
                <a:defRPr/>
              </a:pPr>
              <a:endParaRPr lang="en-US" sz="1693" b="1" kern="0" dirty="0">
                <a:solidFill>
                  <a:srgbClr val="FFFFFF"/>
                </a:solidFill>
                <a:latin typeface="Segoe" pitchFamily="34" charset="0"/>
                <a:ea typeface="微软雅黑"/>
              </a:endParaRPr>
            </a:p>
          </p:txBody>
        </p:sp>
        <p:pic>
          <p:nvPicPr>
            <p:cNvPr id="98" name="Picture 2" descr="\\MAGNUM\Projects\Microsoft\Journey to the Cloud Campaign\Design\Assets\App_web.png"/>
            <p:cNvPicPr>
              <a:picLocks noChangeAspect="1" noChangeArrowheads="1"/>
            </p:cNvPicPr>
            <p:nvPr/>
          </p:nvPicPr>
          <p:blipFill>
            <a:blip r:embed="rId6" cstate="print">
              <a:lum bright="100000"/>
            </a:blip>
            <a:srcRect/>
            <a:stretch>
              <a:fillRect/>
            </a:stretch>
          </p:blipFill>
          <p:spPr bwMode="auto">
            <a:xfrm>
              <a:off x="5075912" y="1472020"/>
              <a:ext cx="1095185" cy="807805"/>
            </a:xfrm>
            <a:prstGeom prst="rect">
              <a:avLst/>
            </a:prstGeom>
            <a:noFill/>
          </p:spPr>
        </p:pic>
      </p:grpSp>
    </p:spTree>
    <p:extLst>
      <p:ext uri="{BB962C8B-B14F-4D97-AF65-F5344CB8AC3E}">
        <p14:creationId xmlns:p14="http://schemas.microsoft.com/office/powerpoint/2010/main" val="1610802632"/>
      </p:ext>
    </p:extLst>
  </p:cSld>
  <p:clrMapOvr>
    <a:masterClrMapping/>
  </p:clrMapOvr>
  <p:transition spd="med" advClick="0" advTm="4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500"/>
                                        <p:tgtEl>
                                          <p:spTgt spid="80"/>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86"/>
                                        </p:tgtEl>
                                        <p:attrNameLst>
                                          <p:attrName>style.visibility</p:attrName>
                                        </p:attrNameLst>
                                      </p:cBhvr>
                                      <p:to>
                                        <p:strVal val="visible"/>
                                      </p:to>
                                    </p:set>
                                    <p:animEffect transition="in" filter="fade">
                                      <p:cBhvr>
                                        <p:cTn id="11" dur="500"/>
                                        <p:tgtEl>
                                          <p:spTgt spid="86"/>
                                        </p:tgtEl>
                                      </p:cBhvr>
                                    </p:animEffect>
                                    <p:anim calcmode="lin" valueType="num">
                                      <p:cBhvr>
                                        <p:cTn id="12" dur="500" fill="hold"/>
                                        <p:tgtEl>
                                          <p:spTgt spid="86"/>
                                        </p:tgtEl>
                                        <p:attrNameLst>
                                          <p:attrName>ppt_x</p:attrName>
                                        </p:attrNameLst>
                                      </p:cBhvr>
                                      <p:tavLst>
                                        <p:tav tm="0">
                                          <p:val>
                                            <p:strVal val="#ppt_x"/>
                                          </p:val>
                                        </p:tav>
                                        <p:tav tm="100000">
                                          <p:val>
                                            <p:strVal val="#ppt_x"/>
                                          </p:val>
                                        </p:tav>
                                      </p:tavLst>
                                    </p:anim>
                                    <p:anim calcmode="lin" valueType="num">
                                      <p:cBhvr>
                                        <p:cTn id="13" dur="500" fill="hold"/>
                                        <p:tgtEl>
                                          <p:spTgt spid="86"/>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83"/>
                                        </p:tgtEl>
                                        <p:attrNameLst>
                                          <p:attrName>style.visibility</p:attrName>
                                        </p:attrNameLst>
                                      </p:cBhvr>
                                      <p:to>
                                        <p:strVal val="visible"/>
                                      </p:to>
                                    </p:set>
                                    <p:animEffect transition="in" filter="fade">
                                      <p:cBhvr>
                                        <p:cTn id="16" dur="500"/>
                                        <p:tgtEl>
                                          <p:spTgt spid="83"/>
                                        </p:tgtEl>
                                      </p:cBhvr>
                                    </p:animEffect>
                                    <p:anim calcmode="lin" valueType="num">
                                      <p:cBhvr>
                                        <p:cTn id="17" dur="500" fill="hold"/>
                                        <p:tgtEl>
                                          <p:spTgt spid="83"/>
                                        </p:tgtEl>
                                        <p:attrNameLst>
                                          <p:attrName>ppt_x</p:attrName>
                                        </p:attrNameLst>
                                      </p:cBhvr>
                                      <p:tavLst>
                                        <p:tav tm="0">
                                          <p:val>
                                            <p:strVal val="#ppt_x"/>
                                          </p:val>
                                        </p:tav>
                                        <p:tav tm="100000">
                                          <p:val>
                                            <p:strVal val="#ppt_x"/>
                                          </p:val>
                                        </p:tav>
                                      </p:tavLst>
                                    </p:anim>
                                    <p:anim calcmode="lin" valueType="num">
                                      <p:cBhvr>
                                        <p:cTn id="18" dur="500" fill="hold"/>
                                        <p:tgtEl>
                                          <p:spTgt spid="83"/>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300"/>
                                  </p:stCondLst>
                                  <p:childTnLst>
                                    <p:set>
                                      <p:cBhvr>
                                        <p:cTn id="20" dur="1" fill="hold">
                                          <p:stCondLst>
                                            <p:cond delay="0"/>
                                          </p:stCondLst>
                                        </p:cTn>
                                        <p:tgtEl>
                                          <p:spTgt spid="93"/>
                                        </p:tgtEl>
                                        <p:attrNameLst>
                                          <p:attrName>style.visibility</p:attrName>
                                        </p:attrNameLst>
                                      </p:cBhvr>
                                      <p:to>
                                        <p:strVal val="visible"/>
                                      </p:to>
                                    </p:set>
                                    <p:animEffect transition="in" filter="fade">
                                      <p:cBhvr>
                                        <p:cTn id="21" dur="500"/>
                                        <p:tgtEl>
                                          <p:spTgt spid="93"/>
                                        </p:tgtEl>
                                      </p:cBhvr>
                                    </p:animEffect>
                                    <p:anim calcmode="lin" valueType="num">
                                      <p:cBhvr>
                                        <p:cTn id="22" dur="500" fill="hold"/>
                                        <p:tgtEl>
                                          <p:spTgt spid="93"/>
                                        </p:tgtEl>
                                        <p:attrNameLst>
                                          <p:attrName>ppt_x</p:attrName>
                                        </p:attrNameLst>
                                      </p:cBhvr>
                                      <p:tavLst>
                                        <p:tav tm="0">
                                          <p:val>
                                            <p:strVal val="#ppt_x"/>
                                          </p:val>
                                        </p:tav>
                                        <p:tav tm="100000">
                                          <p:val>
                                            <p:strVal val="#ppt_x"/>
                                          </p:val>
                                        </p:tav>
                                      </p:tavLst>
                                    </p:anim>
                                    <p:anim calcmode="lin" valueType="num">
                                      <p:cBhvr>
                                        <p:cTn id="23" dur="500" fill="hold"/>
                                        <p:tgtEl>
                                          <p:spTgt spid="9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300"/>
                                  </p:stCondLst>
                                  <p:childTnLst>
                                    <p:set>
                                      <p:cBhvr>
                                        <p:cTn id="25" dur="1" fill="hold">
                                          <p:stCondLst>
                                            <p:cond delay="0"/>
                                          </p:stCondLst>
                                        </p:cTn>
                                        <p:tgtEl>
                                          <p:spTgt spid="85"/>
                                        </p:tgtEl>
                                        <p:attrNameLst>
                                          <p:attrName>style.visibility</p:attrName>
                                        </p:attrNameLst>
                                      </p:cBhvr>
                                      <p:to>
                                        <p:strVal val="visible"/>
                                      </p:to>
                                    </p:set>
                                    <p:animEffect transition="in" filter="fade">
                                      <p:cBhvr>
                                        <p:cTn id="26" dur="500"/>
                                        <p:tgtEl>
                                          <p:spTgt spid="85"/>
                                        </p:tgtEl>
                                      </p:cBhvr>
                                    </p:animEffect>
                                    <p:anim calcmode="lin" valueType="num">
                                      <p:cBhvr>
                                        <p:cTn id="27" dur="500" fill="hold"/>
                                        <p:tgtEl>
                                          <p:spTgt spid="85"/>
                                        </p:tgtEl>
                                        <p:attrNameLst>
                                          <p:attrName>ppt_x</p:attrName>
                                        </p:attrNameLst>
                                      </p:cBhvr>
                                      <p:tavLst>
                                        <p:tav tm="0">
                                          <p:val>
                                            <p:strVal val="#ppt_x"/>
                                          </p:val>
                                        </p:tav>
                                        <p:tav tm="100000">
                                          <p:val>
                                            <p:strVal val="#ppt_x"/>
                                          </p:val>
                                        </p:tav>
                                      </p:tavLst>
                                    </p:anim>
                                    <p:anim calcmode="lin" valueType="num">
                                      <p:cBhvr>
                                        <p:cTn id="28" dur="500" fill="hold"/>
                                        <p:tgtEl>
                                          <p:spTgt spid="85"/>
                                        </p:tgtEl>
                                        <p:attrNameLst>
                                          <p:attrName>ppt_y</p:attrName>
                                        </p:attrNameLst>
                                      </p:cBhvr>
                                      <p:tavLst>
                                        <p:tav tm="0">
                                          <p:val>
                                            <p:strVal val="#ppt_y+.1"/>
                                          </p:val>
                                        </p:tav>
                                        <p:tav tm="100000">
                                          <p:val>
                                            <p:strVal val="#ppt_y"/>
                                          </p:val>
                                        </p:tav>
                                      </p:tavLst>
                                    </p:anim>
                                  </p:childTnLst>
                                </p:cTn>
                              </p:par>
                              <p:par>
                                <p:cTn id="29" presetID="47" presetClass="entr" presetSubtype="0" fill="hold" nodeType="withEffect">
                                  <p:stCondLst>
                                    <p:cond delay="500"/>
                                  </p:stCondLst>
                                  <p:childTnLst>
                                    <p:set>
                                      <p:cBhvr>
                                        <p:cTn id="30" dur="1" fill="hold">
                                          <p:stCondLst>
                                            <p:cond delay="0"/>
                                          </p:stCondLst>
                                        </p:cTn>
                                        <p:tgtEl>
                                          <p:spTgt spid="96"/>
                                        </p:tgtEl>
                                        <p:attrNameLst>
                                          <p:attrName>style.visibility</p:attrName>
                                        </p:attrNameLst>
                                      </p:cBhvr>
                                      <p:to>
                                        <p:strVal val="visible"/>
                                      </p:to>
                                    </p:set>
                                    <p:animEffect transition="in" filter="fade">
                                      <p:cBhvr>
                                        <p:cTn id="31" dur="500"/>
                                        <p:tgtEl>
                                          <p:spTgt spid="96"/>
                                        </p:tgtEl>
                                      </p:cBhvr>
                                    </p:animEffect>
                                    <p:anim calcmode="lin" valueType="num">
                                      <p:cBhvr>
                                        <p:cTn id="32" dur="500" fill="hold"/>
                                        <p:tgtEl>
                                          <p:spTgt spid="96"/>
                                        </p:tgtEl>
                                        <p:attrNameLst>
                                          <p:attrName>ppt_x</p:attrName>
                                        </p:attrNameLst>
                                      </p:cBhvr>
                                      <p:tavLst>
                                        <p:tav tm="0">
                                          <p:val>
                                            <p:strVal val="#ppt_x"/>
                                          </p:val>
                                        </p:tav>
                                        <p:tav tm="100000">
                                          <p:val>
                                            <p:strVal val="#ppt_x"/>
                                          </p:val>
                                        </p:tav>
                                      </p:tavLst>
                                    </p:anim>
                                    <p:anim calcmode="lin" valueType="num">
                                      <p:cBhvr>
                                        <p:cTn id="33" dur="500" fill="hold"/>
                                        <p:tgtEl>
                                          <p:spTgt spid="96"/>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500"/>
                                  </p:stCondLst>
                                  <p:childTnLst>
                                    <p:set>
                                      <p:cBhvr>
                                        <p:cTn id="35" dur="1" fill="hold">
                                          <p:stCondLst>
                                            <p:cond delay="0"/>
                                          </p:stCondLst>
                                        </p:cTn>
                                        <p:tgtEl>
                                          <p:spTgt spid="89"/>
                                        </p:tgtEl>
                                        <p:attrNameLst>
                                          <p:attrName>style.visibility</p:attrName>
                                        </p:attrNameLst>
                                      </p:cBhvr>
                                      <p:to>
                                        <p:strVal val="visible"/>
                                      </p:to>
                                    </p:set>
                                    <p:animEffect transition="in" filter="fade">
                                      <p:cBhvr>
                                        <p:cTn id="36" dur="500"/>
                                        <p:tgtEl>
                                          <p:spTgt spid="89"/>
                                        </p:tgtEl>
                                      </p:cBhvr>
                                    </p:animEffect>
                                    <p:anim calcmode="lin" valueType="num">
                                      <p:cBhvr>
                                        <p:cTn id="37" dur="500" fill="hold"/>
                                        <p:tgtEl>
                                          <p:spTgt spid="89"/>
                                        </p:tgtEl>
                                        <p:attrNameLst>
                                          <p:attrName>ppt_x</p:attrName>
                                        </p:attrNameLst>
                                      </p:cBhvr>
                                      <p:tavLst>
                                        <p:tav tm="0">
                                          <p:val>
                                            <p:strVal val="#ppt_x"/>
                                          </p:val>
                                        </p:tav>
                                        <p:tav tm="100000">
                                          <p:val>
                                            <p:strVal val="#ppt_x"/>
                                          </p:val>
                                        </p:tav>
                                      </p:tavLst>
                                    </p:anim>
                                    <p:anim calcmode="lin" valueType="num">
                                      <p:cBhvr>
                                        <p:cTn id="38" dur="500" fill="hold"/>
                                        <p:tgtEl>
                                          <p:spTgt spid="89"/>
                                        </p:tgtEl>
                                        <p:attrNameLst>
                                          <p:attrName>ppt_y</p:attrName>
                                        </p:attrNameLst>
                                      </p:cBhvr>
                                      <p:tavLst>
                                        <p:tav tm="0">
                                          <p:val>
                                            <p:strVal val="#ppt_y+.1"/>
                                          </p:val>
                                        </p:tav>
                                        <p:tav tm="100000">
                                          <p:val>
                                            <p:strVal val="#ppt_y"/>
                                          </p:val>
                                        </p:tav>
                                      </p:tavLst>
                                    </p:anim>
                                  </p:childTnLst>
                                </p:cTn>
                              </p:par>
                              <p:par>
                                <p:cTn id="39" presetID="47" presetClass="entr" presetSubtype="0" fill="hold" nodeType="withEffect">
                                  <p:stCondLst>
                                    <p:cond delay="800"/>
                                  </p:stCondLst>
                                  <p:childTnLst>
                                    <p:set>
                                      <p:cBhvr>
                                        <p:cTn id="40" dur="1" fill="hold">
                                          <p:stCondLst>
                                            <p:cond delay="0"/>
                                          </p:stCondLst>
                                        </p:cTn>
                                        <p:tgtEl>
                                          <p:spTgt spid="90"/>
                                        </p:tgtEl>
                                        <p:attrNameLst>
                                          <p:attrName>style.visibility</p:attrName>
                                        </p:attrNameLst>
                                      </p:cBhvr>
                                      <p:to>
                                        <p:strVal val="visible"/>
                                      </p:to>
                                    </p:set>
                                    <p:animEffect transition="in" filter="fade">
                                      <p:cBhvr>
                                        <p:cTn id="41" dur="500"/>
                                        <p:tgtEl>
                                          <p:spTgt spid="90"/>
                                        </p:tgtEl>
                                      </p:cBhvr>
                                    </p:animEffect>
                                    <p:anim calcmode="lin" valueType="num">
                                      <p:cBhvr>
                                        <p:cTn id="42" dur="500" fill="hold"/>
                                        <p:tgtEl>
                                          <p:spTgt spid="90"/>
                                        </p:tgtEl>
                                        <p:attrNameLst>
                                          <p:attrName>ppt_x</p:attrName>
                                        </p:attrNameLst>
                                      </p:cBhvr>
                                      <p:tavLst>
                                        <p:tav tm="0">
                                          <p:val>
                                            <p:strVal val="#ppt_x"/>
                                          </p:val>
                                        </p:tav>
                                        <p:tav tm="100000">
                                          <p:val>
                                            <p:strVal val="#ppt_x"/>
                                          </p:val>
                                        </p:tav>
                                      </p:tavLst>
                                    </p:anim>
                                    <p:anim calcmode="lin" valueType="num">
                                      <p:cBhvr>
                                        <p:cTn id="43" dur="500" fill="hold"/>
                                        <p:tgtEl>
                                          <p:spTgt spid="90"/>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800"/>
                                  </p:stCondLst>
                                  <p:childTnLst>
                                    <p:set>
                                      <p:cBhvr>
                                        <p:cTn id="45" dur="1" fill="hold">
                                          <p:stCondLst>
                                            <p:cond delay="0"/>
                                          </p:stCondLst>
                                        </p:cTn>
                                        <p:tgtEl>
                                          <p:spTgt spid="84"/>
                                        </p:tgtEl>
                                        <p:attrNameLst>
                                          <p:attrName>style.visibility</p:attrName>
                                        </p:attrNameLst>
                                      </p:cBhvr>
                                      <p:to>
                                        <p:strVal val="visible"/>
                                      </p:to>
                                    </p:set>
                                    <p:animEffect transition="in" filter="fade">
                                      <p:cBhvr>
                                        <p:cTn id="46" dur="500"/>
                                        <p:tgtEl>
                                          <p:spTgt spid="84"/>
                                        </p:tgtEl>
                                      </p:cBhvr>
                                    </p:animEffect>
                                    <p:anim calcmode="lin" valueType="num">
                                      <p:cBhvr>
                                        <p:cTn id="47" dur="500" fill="hold"/>
                                        <p:tgtEl>
                                          <p:spTgt spid="84"/>
                                        </p:tgtEl>
                                        <p:attrNameLst>
                                          <p:attrName>ppt_x</p:attrName>
                                        </p:attrNameLst>
                                      </p:cBhvr>
                                      <p:tavLst>
                                        <p:tav tm="0">
                                          <p:val>
                                            <p:strVal val="#ppt_x"/>
                                          </p:val>
                                        </p:tav>
                                        <p:tav tm="100000">
                                          <p:val>
                                            <p:strVal val="#ppt_x"/>
                                          </p:val>
                                        </p:tav>
                                      </p:tavLst>
                                    </p:anim>
                                    <p:anim calcmode="lin" valueType="num">
                                      <p:cBhvr>
                                        <p:cTn id="48" dur="5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p:bldP spid="84" grpId="0"/>
      <p:bldP spid="85" grpId="0"/>
      <p:bldP spid="89" grpId="0"/>
    </p:bldLst>
  </p:timing>
  <p:extLst mod="1">
    <p:ext uri="{E180D4A7-C9FB-4DFB-919C-405C955672EB}">
      <p14:showEvtLst xmlns:p14="http://schemas.microsoft.com/office/powerpoint/2010/main">
        <p14:playEvt time="0" objId="30"/>
      </p14:showEvtLst>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p:cNvSpPr>
            <a:spLocks noChangeArrowheads="1"/>
          </p:cNvSpPr>
          <p:nvPr/>
        </p:nvSpPr>
        <p:spPr bwMode="auto">
          <a:xfrm>
            <a:off x="6419469" y="2547808"/>
            <a:ext cx="1649646" cy="1445428"/>
          </a:xfrm>
          <a:prstGeom prst="roundRect">
            <a:avLst>
              <a:gd name="adj" fmla="val 0"/>
            </a:avLst>
          </a:prstGeom>
          <a:noFill/>
          <a:ln w="3175" algn="ctr">
            <a:solidFill>
              <a:srgbClr val="969696"/>
            </a:solidFill>
            <a:prstDash val="dash"/>
            <a:round/>
            <a:headEnd/>
            <a:tailEnd/>
          </a:ln>
          <a:extLst>
            <a:ext uri="{909E8E84-426E-40DD-AFC4-6F175D3DCCD1}">
              <a14:hiddenFill xmlns:a14="http://schemas.microsoft.com/office/drawing/2010/main">
                <a:solidFill>
                  <a:srgbClr val="FFFFFF"/>
                </a:solidFill>
              </a14:hiddenFill>
            </a:ext>
          </a:extLst>
        </p:spPr>
        <p:txBody>
          <a:bodyPr anchor="b"/>
          <a:lstStyle/>
          <a:p>
            <a:pPr defTabSz="910314">
              <a:lnSpc>
                <a:spcPct val="120000"/>
              </a:lnSpc>
            </a:pPr>
            <a:r>
              <a:rPr lang="zh-CN" altLang="en-US" sz="1505" dirty="0">
                <a:solidFill>
                  <a:srgbClr val="262626">
                    <a:lumMod val="75000"/>
                    <a:lumOff val="25000"/>
                  </a:srgbClr>
                </a:solidFill>
                <a:latin typeface="微软雅黑" pitchFamily="34" charset="-122"/>
                <a:ea typeface="微软雅黑" pitchFamily="34" charset="-122"/>
              </a:rPr>
              <a:t>单击添加段落文字单击添加段落文字单击添加段落文字</a:t>
            </a:r>
          </a:p>
          <a:p>
            <a:pPr defTabSz="910314">
              <a:lnSpc>
                <a:spcPct val="120000"/>
              </a:lnSpc>
            </a:pPr>
            <a:endParaRPr lang="zh-CN" altLang="en-US" sz="1505" dirty="0">
              <a:solidFill>
                <a:srgbClr val="262626">
                  <a:lumMod val="75000"/>
                  <a:lumOff val="25000"/>
                </a:srgbClr>
              </a:solidFill>
              <a:latin typeface="微软雅黑" pitchFamily="34" charset="-122"/>
              <a:ea typeface="微软雅黑" pitchFamily="34" charset="-122"/>
            </a:endParaRPr>
          </a:p>
        </p:txBody>
      </p:sp>
      <p:sp>
        <p:nvSpPr>
          <p:cNvPr id="4" name="AutoShape 3"/>
          <p:cNvSpPr>
            <a:spLocks noChangeArrowheads="1"/>
          </p:cNvSpPr>
          <p:nvPr/>
        </p:nvSpPr>
        <p:spPr bwMode="auto">
          <a:xfrm>
            <a:off x="2750211" y="2542448"/>
            <a:ext cx="1649647" cy="1449362"/>
          </a:xfrm>
          <a:prstGeom prst="roundRect">
            <a:avLst>
              <a:gd name="adj" fmla="val 0"/>
            </a:avLst>
          </a:prstGeom>
          <a:noFill/>
          <a:ln w="3175" algn="ctr">
            <a:solidFill>
              <a:srgbClr val="969696"/>
            </a:solidFill>
            <a:prstDash val="dash"/>
            <a:round/>
            <a:headEnd/>
            <a:tailEnd/>
          </a:ln>
          <a:extLst>
            <a:ext uri="{909E8E84-426E-40DD-AFC4-6F175D3DCCD1}">
              <a14:hiddenFill xmlns:a14="http://schemas.microsoft.com/office/drawing/2010/main">
                <a:solidFill>
                  <a:srgbClr val="FFFFFF"/>
                </a:solidFill>
              </a14:hiddenFill>
            </a:ext>
          </a:extLst>
        </p:spPr>
        <p:txBody>
          <a:bodyPr anchor="b"/>
          <a:lstStyle/>
          <a:p>
            <a:pPr defTabSz="910314">
              <a:lnSpc>
                <a:spcPct val="120000"/>
              </a:lnSpc>
            </a:pPr>
            <a:r>
              <a:rPr lang="zh-CN" altLang="en-US" sz="1505" dirty="0">
                <a:solidFill>
                  <a:srgbClr val="262626">
                    <a:lumMod val="75000"/>
                    <a:lumOff val="25000"/>
                  </a:srgbClr>
                </a:solidFill>
                <a:latin typeface="微软雅黑" pitchFamily="34" charset="-122"/>
                <a:ea typeface="微软雅黑" pitchFamily="34" charset="-122"/>
              </a:rPr>
              <a:t>单击添加段落文字单击添加段落文字单击添加段落文字</a:t>
            </a:r>
            <a:endParaRPr lang="en-US" altLang="zh-CN" sz="1505" dirty="0">
              <a:solidFill>
                <a:srgbClr val="262626">
                  <a:lumMod val="75000"/>
                  <a:lumOff val="25000"/>
                </a:srgbClr>
              </a:solidFill>
              <a:latin typeface="微软雅黑" pitchFamily="34" charset="-122"/>
              <a:ea typeface="微软雅黑" pitchFamily="34" charset="-122"/>
            </a:endParaRPr>
          </a:p>
          <a:p>
            <a:pPr defTabSz="910314">
              <a:lnSpc>
                <a:spcPct val="120000"/>
              </a:lnSpc>
            </a:pPr>
            <a:endParaRPr lang="zh-CN" altLang="en-US" sz="1505" dirty="0">
              <a:solidFill>
                <a:srgbClr val="262626">
                  <a:lumMod val="75000"/>
                  <a:lumOff val="25000"/>
                </a:srgbClr>
              </a:solidFill>
              <a:latin typeface="微软雅黑" pitchFamily="34" charset="-122"/>
              <a:ea typeface="微软雅黑" pitchFamily="34" charset="-122"/>
            </a:endParaRPr>
          </a:p>
        </p:txBody>
      </p:sp>
      <p:sp>
        <p:nvSpPr>
          <p:cNvPr id="5" name="AutoShape 4"/>
          <p:cNvSpPr>
            <a:spLocks noChangeArrowheads="1"/>
          </p:cNvSpPr>
          <p:nvPr/>
        </p:nvSpPr>
        <p:spPr bwMode="auto">
          <a:xfrm>
            <a:off x="4583946" y="2553407"/>
            <a:ext cx="1640710" cy="1440631"/>
          </a:xfrm>
          <a:prstGeom prst="roundRect">
            <a:avLst>
              <a:gd name="adj" fmla="val 0"/>
            </a:avLst>
          </a:prstGeom>
          <a:noFill/>
          <a:ln w="3175" algn="ctr">
            <a:solidFill>
              <a:srgbClr val="969696"/>
            </a:solidFill>
            <a:prstDash val="dash"/>
            <a:round/>
            <a:headEnd/>
            <a:tailEnd/>
          </a:ln>
          <a:extLst>
            <a:ext uri="{909E8E84-426E-40DD-AFC4-6F175D3DCCD1}">
              <a14:hiddenFill xmlns:a14="http://schemas.microsoft.com/office/drawing/2010/main">
                <a:solidFill>
                  <a:srgbClr val="FFFFFF"/>
                </a:solidFill>
              </a14:hiddenFill>
            </a:ext>
          </a:extLst>
        </p:spPr>
        <p:txBody>
          <a:bodyPr/>
          <a:lstStyle/>
          <a:p>
            <a:pPr defTabSz="910314">
              <a:lnSpc>
                <a:spcPct val="120000"/>
              </a:lnSpc>
            </a:pPr>
            <a:r>
              <a:rPr lang="zh-CN" altLang="en-US" sz="1505" dirty="0">
                <a:solidFill>
                  <a:srgbClr val="262626">
                    <a:lumMod val="75000"/>
                    <a:lumOff val="25000"/>
                  </a:srgbClr>
                </a:solidFill>
                <a:latin typeface="微软雅黑" pitchFamily="34" charset="-122"/>
                <a:ea typeface="微软雅黑" pitchFamily="34" charset="-122"/>
              </a:rPr>
              <a:t>单击添加段落文字单击添加段落文字单击添加段落文字</a:t>
            </a:r>
          </a:p>
        </p:txBody>
      </p:sp>
      <p:sp>
        <p:nvSpPr>
          <p:cNvPr id="7" name="AutoShape 6"/>
          <p:cNvSpPr>
            <a:spLocks noChangeArrowheads="1"/>
          </p:cNvSpPr>
          <p:nvPr/>
        </p:nvSpPr>
        <p:spPr bwMode="auto">
          <a:xfrm>
            <a:off x="914690" y="2542448"/>
            <a:ext cx="1603177" cy="1440631"/>
          </a:xfrm>
          <a:prstGeom prst="roundRect">
            <a:avLst>
              <a:gd name="adj" fmla="val 0"/>
            </a:avLst>
          </a:prstGeom>
          <a:noFill/>
          <a:ln w="3175" algn="ctr">
            <a:solidFill>
              <a:srgbClr val="969696"/>
            </a:solidFill>
            <a:prstDash val="dash"/>
            <a:round/>
            <a:headEnd/>
            <a:tailEnd/>
          </a:ln>
          <a:extLst>
            <a:ext uri="{909E8E84-426E-40DD-AFC4-6F175D3DCCD1}">
              <a14:hiddenFill xmlns:a14="http://schemas.microsoft.com/office/drawing/2010/main">
                <a:solidFill>
                  <a:srgbClr val="FFFFFF"/>
                </a:solidFill>
              </a14:hiddenFill>
            </a:ext>
          </a:extLst>
        </p:spPr>
        <p:txBody>
          <a:bodyPr/>
          <a:lstStyle/>
          <a:p>
            <a:pPr defTabSz="910314">
              <a:lnSpc>
                <a:spcPct val="120000"/>
              </a:lnSpc>
            </a:pPr>
            <a:r>
              <a:rPr lang="zh-CN" altLang="en-US" sz="1505" dirty="0">
                <a:solidFill>
                  <a:srgbClr val="262626">
                    <a:lumMod val="75000"/>
                    <a:lumOff val="25000"/>
                  </a:srgbClr>
                </a:solidFill>
                <a:latin typeface="微软雅黑" pitchFamily="34" charset="-122"/>
                <a:ea typeface="微软雅黑" pitchFamily="34" charset="-122"/>
              </a:rPr>
              <a:t>单击添加段落文字单击添加段落文字单击添加段落文字</a:t>
            </a:r>
          </a:p>
        </p:txBody>
      </p:sp>
      <p:sp>
        <p:nvSpPr>
          <p:cNvPr id="8" name="AutoShape 9"/>
          <p:cNvSpPr>
            <a:spLocks noChangeArrowheads="1"/>
          </p:cNvSpPr>
          <p:nvPr/>
        </p:nvSpPr>
        <p:spPr bwMode="auto">
          <a:xfrm>
            <a:off x="2748425" y="1434342"/>
            <a:ext cx="1946332" cy="1118828"/>
          </a:xfrm>
          <a:prstGeom prst="chevron">
            <a:avLst>
              <a:gd name="adj" fmla="val 25780"/>
            </a:avLst>
          </a:prstGeom>
          <a:solidFill>
            <a:schemeClr val="accent1"/>
          </a:solidFill>
          <a:ln>
            <a:noFill/>
          </a:ln>
          <a:extLst/>
        </p:spPr>
        <p:txBody>
          <a:bodyPr wrap="none" anchor="ctr"/>
          <a:lstStyle/>
          <a:p>
            <a:pPr algn="ctr" defTabSz="910314"/>
            <a:r>
              <a:rPr lang="en-US" altLang="zh-CN" sz="2257" dirty="0">
                <a:solidFill>
                  <a:srgbClr val="F8F8F8"/>
                </a:solidFill>
                <a:latin typeface="微软雅黑" pitchFamily="34" charset="-122"/>
                <a:ea typeface="微软雅黑" pitchFamily="34" charset="-122"/>
              </a:rPr>
              <a:t>NO.2</a:t>
            </a:r>
          </a:p>
        </p:txBody>
      </p:sp>
      <p:sp>
        <p:nvSpPr>
          <p:cNvPr id="9" name="AutoShape 10"/>
          <p:cNvSpPr>
            <a:spLocks noChangeArrowheads="1"/>
          </p:cNvSpPr>
          <p:nvPr/>
        </p:nvSpPr>
        <p:spPr bwMode="auto">
          <a:xfrm>
            <a:off x="914690" y="1434342"/>
            <a:ext cx="1946332" cy="1118828"/>
          </a:xfrm>
          <a:prstGeom prst="homePlate">
            <a:avLst>
              <a:gd name="adj" fmla="val 30492"/>
            </a:avLst>
          </a:prstGeom>
          <a:solidFill>
            <a:schemeClr val="bg2"/>
          </a:solidFill>
          <a:ln>
            <a:noFill/>
          </a:ln>
          <a:extLst/>
        </p:spPr>
        <p:txBody>
          <a:bodyPr wrap="none" anchor="ctr"/>
          <a:lstStyle/>
          <a:p>
            <a:pPr algn="ctr" defTabSz="910314"/>
            <a:r>
              <a:rPr lang="en-US" altLang="zh-CN" sz="2257" dirty="0">
                <a:solidFill>
                  <a:srgbClr val="F8F8F8"/>
                </a:solidFill>
                <a:latin typeface="微软雅黑" pitchFamily="34" charset="-122"/>
                <a:ea typeface="微软雅黑" pitchFamily="34" charset="-122"/>
              </a:rPr>
              <a:t>NO.1</a:t>
            </a:r>
          </a:p>
        </p:txBody>
      </p:sp>
      <p:sp>
        <p:nvSpPr>
          <p:cNvPr id="10" name="AutoShape 11"/>
          <p:cNvSpPr>
            <a:spLocks noChangeArrowheads="1"/>
          </p:cNvSpPr>
          <p:nvPr/>
        </p:nvSpPr>
        <p:spPr bwMode="auto">
          <a:xfrm>
            <a:off x="4582159" y="1434342"/>
            <a:ext cx="1946332" cy="1118828"/>
          </a:xfrm>
          <a:prstGeom prst="chevron">
            <a:avLst>
              <a:gd name="adj" fmla="val 25780"/>
            </a:avLst>
          </a:prstGeom>
          <a:solidFill>
            <a:schemeClr val="accent2"/>
          </a:solidFill>
          <a:ln>
            <a:noFill/>
          </a:ln>
          <a:extLst/>
        </p:spPr>
        <p:txBody>
          <a:bodyPr wrap="none" anchor="ctr"/>
          <a:lstStyle/>
          <a:p>
            <a:pPr algn="ctr" defTabSz="910314"/>
            <a:r>
              <a:rPr lang="en-US" altLang="zh-CN" sz="2257">
                <a:solidFill>
                  <a:srgbClr val="F8F8F8"/>
                </a:solidFill>
                <a:latin typeface="微软雅黑" pitchFamily="34" charset="-122"/>
                <a:ea typeface="微软雅黑" pitchFamily="34" charset="-122"/>
              </a:rPr>
              <a:t>NO.3</a:t>
            </a:r>
          </a:p>
        </p:txBody>
      </p:sp>
      <p:sp>
        <p:nvSpPr>
          <p:cNvPr id="11" name="AutoShape 12"/>
          <p:cNvSpPr>
            <a:spLocks noChangeArrowheads="1"/>
          </p:cNvSpPr>
          <p:nvPr/>
        </p:nvSpPr>
        <p:spPr bwMode="auto">
          <a:xfrm>
            <a:off x="6414106" y="1434342"/>
            <a:ext cx="1946334" cy="1118828"/>
          </a:xfrm>
          <a:prstGeom prst="chevron">
            <a:avLst>
              <a:gd name="adj" fmla="val 25780"/>
            </a:avLst>
          </a:prstGeom>
          <a:solidFill>
            <a:schemeClr val="accent4"/>
          </a:solidFill>
          <a:ln>
            <a:noFill/>
          </a:ln>
          <a:extLst/>
        </p:spPr>
        <p:txBody>
          <a:bodyPr wrap="none" anchor="ctr"/>
          <a:lstStyle/>
          <a:p>
            <a:pPr algn="ctr" defTabSz="910314"/>
            <a:r>
              <a:rPr lang="en-US" altLang="zh-CN" sz="2257">
                <a:solidFill>
                  <a:srgbClr val="F8F8F8"/>
                </a:solidFill>
                <a:latin typeface="微软雅黑" pitchFamily="34" charset="-122"/>
                <a:ea typeface="微软雅黑" pitchFamily="34" charset="-122"/>
              </a:rPr>
              <a:t>NO.4</a:t>
            </a:r>
          </a:p>
        </p:txBody>
      </p:sp>
    </p:spTree>
    <p:extLst>
      <p:ext uri="{BB962C8B-B14F-4D97-AF65-F5344CB8AC3E}">
        <p14:creationId xmlns:p14="http://schemas.microsoft.com/office/powerpoint/2010/main" val="1409589291"/>
      </p:ext>
    </p:extLst>
  </p:cSld>
  <p:clrMapOvr>
    <a:masterClrMapping/>
  </p:clrMapOvr>
  <p:transition spd="med" advClick="0" advTm="4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300" fill="hold"/>
                                        <p:tgtEl>
                                          <p:spTgt spid="9"/>
                                        </p:tgtEl>
                                        <p:attrNameLst>
                                          <p:attrName>ppt_x</p:attrName>
                                        </p:attrNameLst>
                                      </p:cBhvr>
                                      <p:tavLst>
                                        <p:tav tm="0">
                                          <p:val>
                                            <p:strVal val="0-#ppt_w/2"/>
                                          </p:val>
                                        </p:tav>
                                        <p:tav tm="100000">
                                          <p:val>
                                            <p:strVal val="#ppt_x"/>
                                          </p:val>
                                        </p:tav>
                                      </p:tavLst>
                                    </p:anim>
                                    <p:anim calcmode="lin" valueType="num">
                                      <p:cBhvr additive="base">
                                        <p:cTn id="8" dur="3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300"/>
                            </p:stCondLst>
                            <p:childTnLst>
                              <p:par>
                                <p:cTn id="10" presetID="22" presetClass="entr" presetSubtype="1"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500"/>
                                        <p:tgtEl>
                                          <p:spTgt spid="7"/>
                                        </p:tgtEl>
                                      </p:cBhvr>
                                    </p:animEffect>
                                  </p:childTnLst>
                                </p:cTn>
                              </p:par>
                            </p:childTnLst>
                          </p:cTn>
                        </p:par>
                        <p:par>
                          <p:cTn id="13" fill="hold">
                            <p:stCondLst>
                              <p:cond delay="800"/>
                            </p:stCondLst>
                            <p:childTnLst>
                              <p:par>
                                <p:cTn id="14" presetID="2" presetClass="entr" presetSubtype="8"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300" fill="hold"/>
                                        <p:tgtEl>
                                          <p:spTgt spid="8"/>
                                        </p:tgtEl>
                                        <p:attrNameLst>
                                          <p:attrName>ppt_x</p:attrName>
                                        </p:attrNameLst>
                                      </p:cBhvr>
                                      <p:tavLst>
                                        <p:tav tm="0">
                                          <p:val>
                                            <p:strVal val="0-#ppt_w/2"/>
                                          </p:val>
                                        </p:tav>
                                        <p:tav tm="100000">
                                          <p:val>
                                            <p:strVal val="#ppt_x"/>
                                          </p:val>
                                        </p:tav>
                                      </p:tavLst>
                                    </p:anim>
                                    <p:anim calcmode="lin" valueType="num">
                                      <p:cBhvr additive="base">
                                        <p:cTn id="17" dur="300" fill="hold"/>
                                        <p:tgtEl>
                                          <p:spTgt spid="8"/>
                                        </p:tgtEl>
                                        <p:attrNameLst>
                                          <p:attrName>ppt_y</p:attrName>
                                        </p:attrNameLst>
                                      </p:cBhvr>
                                      <p:tavLst>
                                        <p:tav tm="0">
                                          <p:val>
                                            <p:strVal val="#ppt_y"/>
                                          </p:val>
                                        </p:tav>
                                        <p:tav tm="100000">
                                          <p:val>
                                            <p:strVal val="#ppt_y"/>
                                          </p:val>
                                        </p:tav>
                                      </p:tavLst>
                                    </p:anim>
                                  </p:childTnLst>
                                </p:cTn>
                              </p:par>
                            </p:childTnLst>
                          </p:cTn>
                        </p:par>
                        <p:par>
                          <p:cTn id="18" fill="hold">
                            <p:stCondLst>
                              <p:cond delay="1100"/>
                            </p:stCondLst>
                            <p:childTnLst>
                              <p:par>
                                <p:cTn id="19" presetID="22" presetClass="entr" presetSubtype="1"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up)">
                                      <p:cBhvr>
                                        <p:cTn id="21" dur="500"/>
                                        <p:tgtEl>
                                          <p:spTgt spid="4"/>
                                        </p:tgtEl>
                                      </p:cBhvr>
                                    </p:animEffect>
                                  </p:childTnLst>
                                </p:cTn>
                              </p:par>
                            </p:childTnLst>
                          </p:cTn>
                        </p:par>
                        <p:par>
                          <p:cTn id="22" fill="hold">
                            <p:stCondLst>
                              <p:cond delay="1600"/>
                            </p:stCondLst>
                            <p:childTnLst>
                              <p:par>
                                <p:cTn id="23" presetID="2" presetClass="entr" presetSubtype="8"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300" fill="hold"/>
                                        <p:tgtEl>
                                          <p:spTgt spid="10"/>
                                        </p:tgtEl>
                                        <p:attrNameLst>
                                          <p:attrName>ppt_x</p:attrName>
                                        </p:attrNameLst>
                                      </p:cBhvr>
                                      <p:tavLst>
                                        <p:tav tm="0">
                                          <p:val>
                                            <p:strVal val="0-#ppt_w/2"/>
                                          </p:val>
                                        </p:tav>
                                        <p:tav tm="100000">
                                          <p:val>
                                            <p:strVal val="#ppt_x"/>
                                          </p:val>
                                        </p:tav>
                                      </p:tavLst>
                                    </p:anim>
                                    <p:anim calcmode="lin" valueType="num">
                                      <p:cBhvr additive="base">
                                        <p:cTn id="26" dur="300" fill="hold"/>
                                        <p:tgtEl>
                                          <p:spTgt spid="10"/>
                                        </p:tgtEl>
                                        <p:attrNameLst>
                                          <p:attrName>ppt_y</p:attrName>
                                        </p:attrNameLst>
                                      </p:cBhvr>
                                      <p:tavLst>
                                        <p:tav tm="0">
                                          <p:val>
                                            <p:strVal val="#ppt_y"/>
                                          </p:val>
                                        </p:tav>
                                        <p:tav tm="100000">
                                          <p:val>
                                            <p:strVal val="#ppt_y"/>
                                          </p:val>
                                        </p:tav>
                                      </p:tavLst>
                                    </p:anim>
                                  </p:childTnLst>
                                </p:cTn>
                              </p:par>
                            </p:childTnLst>
                          </p:cTn>
                        </p:par>
                        <p:par>
                          <p:cTn id="27" fill="hold">
                            <p:stCondLst>
                              <p:cond delay="1900"/>
                            </p:stCondLst>
                            <p:childTnLst>
                              <p:par>
                                <p:cTn id="28" presetID="22" presetClass="entr" presetSubtype="1"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up)">
                                      <p:cBhvr>
                                        <p:cTn id="30" dur="500"/>
                                        <p:tgtEl>
                                          <p:spTgt spid="5"/>
                                        </p:tgtEl>
                                      </p:cBhvr>
                                    </p:animEffect>
                                  </p:childTnLst>
                                </p:cTn>
                              </p:par>
                            </p:childTnLst>
                          </p:cTn>
                        </p:par>
                        <p:par>
                          <p:cTn id="31" fill="hold">
                            <p:stCondLst>
                              <p:cond delay="2400"/>
                            </p:stCondLst>
                            <p:childTnLst>
                              <p:par>
                                <p:cTn id="32" presetID="2" presetClass="entr" presetSubtype="8"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300" fill="hold"/>
                                        <p:tgtEl>
                                          <p:spTgt spid="11"/>
                                        </p:tgtEl>
                                        <p:attrNameLst>
                                          <p:attrName>ppt_x</p:attrName>
                                        </p:attrNameLst>
                                      </p:cBhvr>
                                      <p:tavLst>
                                        <p:tav tm="0">
                                          <p:val>
                                            <p:strVal val="0-#ppt_w/2"/>
                                          </p:val>
                                        </p:tav>
                                        <p:tav tm="100000">
                                          <p:val>
                                            <p:strVal val="#ppt_x"/>
                                          </p:val>
                                        </p:tav>
                                      </p:tavLst>
                                    </p:anim>
                                    <p:anim calcmode="lin" valueType="num">
                                      <p:cBhvr additive="base">
                                        <p:cTn id="35" dur="300" fill="hold"/>
                                        <p:tgtEl>
                                          <p:spTgt spid="11"/>
                                        </p:tgtEl>
                                        <p:attrNameLst>
                                          <p:attrName>ppt_y</p:attrName>
                                        </p:attrNameLst>
                                      </p:cBhvr>
                                      <p:tavLst>
                                        <p:tav tm="0">
                                          <p:val>
                                            <p:strVal val="#ppt_y"/>
                                          </p:val>
                                        </p:tav>
                                        <p:tav tm="100000">
                                          <p:val>
                                            <p:strVal val="#ppt_y"/>
                                          </p:val>
                                        </p:tav>
                                      </p:tavLst>
                                    </p:anim>
                                  </p:childTnLst>
                                </p:cTn>
                              </p:par>
                            </p:childTnLst>
                          </p:cTn>
                        </p:par>
                        <p:par>
                          <p:cTn id="36" fill="hold">
                            <p:stCondLst>
                              <p:cond delay="2700"/>
                            </p:stCondLst>
                            <p:childTnLst>
                              <p:par>
                                <p:cTn id="37" presetID="22" presetClass="entr" presetSubtype="1" fill="hold" grpId="0" nodeType="after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wipe(up)">
                                      <p:cBhvr>
                                        <p:cTn id="3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7" grpId="0" animBg="1"/>
      <p:bldP spid="8" grpId="0" animBg="1"/>
      <p:bldP spid="9" grpId="0" animBg="1"/>
      <p:bldP spid="10" grpId="0" animBg="1"/>
      <p:bldP spid="11" grpId="0" animBg="1"/>
    </p:bldLst>
  </p:timing>
  <p:extLst mod="1">
    <p:ext uri="{E180D4A7-C9FB-4DFB-919C-405C955672EB}">
      <p14:showEvtLst xmlns:p14="http://schemas.microsoft.com/office/powerpoint/2010/main">
        <p14:playEvt time="0" objId="30"/>
      </p14:showEvtLst>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16"/>
          <p:cNvSpPr>
            <a:spLocks noEditPoints="1"/>
          </p:cNvSpPr>
          <p:nvPr/>
        </p:nvSpPr>
        <p:spPr bwMode="auto">
          <a:xfrm>
            <a:off x="6113981" y="1968570"/>
            <a:ext cx="2047602" cy="1905433"/>
          </a:xfrm>
          <a:custGeom>
            <a:avLst/>
            <a:gdLst>
              <a:gd name="T0" fmla="*/ 3 w 179"/>
              <a:gd name="T1" fmla="*/ 165 h 167"/>
              <a:gd name="T2" fmla="*/ 0 w 179"/>
              <a:gd name="T3" fmla="*/ 158 h 167"/>
              <a:gd name="T4" fmla="*/ 8 w 179"/>
              <a:gd name="T5" fmla="*/ 126 h 167"/>
              <a:gd name="T6" fmla="*/ 62 w 179"/>
              <a:gd name="T7" fmla="*/ 92 h 167"/>
              <a:gd name="T8" fmla="*/ 25 w 179"/>
              <a:gd name="T9" fmla="*/ 51 h 167"/>
              <a:gd name="T10" fmla="*/ 35 w 179"/>
              <a:gd name="T11" fmla="*/ 8 h 167"/>
              <a:gd name="T12" fmla="*/ 43 w 179"/>
              <a:gd name="T13" fmla="*/ 1 h 167"/>
              <a:gd name="T14" fmla="*/ 52 w 179"/>
              <a:gd name="T15" fmla="*/ 3 h 167"/>
              <a:gd name="T16" fmla="*/ 171 w 179"/>
              <a:gd name="T17" fmla="*/ 75 h 167"/>
              <a:gd name="T18" fmla="*/ 179 w 179"/>
              <a:gd name="T19" fmla="*/ 88 h 167"/>
              <a:gd name="T20" fmla="*/ 171 w 179"/>
              <a:gd name="T21" fmla="*/ 96 h 167"/>
              <a:gd name="T22" fmla="*/ 10 w 179"/>
              <a:gd name="T23" fmla="*/ 167 h 167"/>
              <a:gd name="T24" fmla="*/ 3 w 179"/>
              <a:gd name="T25" fmla="*/ 165 h 167"/>
              <a:gd name="T26" fmla="*/ 113 w 179"/>
              <a:gd name="T27" fmla="*/ 65 h 167"/>
              <a:gd name="T28" fmla="*/ 100 w 179"/>
              <a:gd name="T29" fmla="*/ 74 h 167"/>
              <a:gd name="T30" fmla="*/ 113 w 179"/>
              <a:gd name="T31" fmla="*/ 84 h 167"/>
              <a:gd name="T32" fmla="*/ 126 w 179"/>
              <a:gd name="T33" fmla="*/ 74 h 167"/>
              <a:gd name="T34" fmla="*/ 113 w 179"/>
              <a:gd name="T35" fmla="*/ 65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9" h="167">
                <a:moveTo>
                  <a:pt x="3" y="165"/>
                </a:moveTo>
                <a:cubicBezTo>
                  <a:pt x="0" y="162"/>
                  <a:pt x="0" y="158"/>
                  <a:pt x="0" y="158"/>
                </a:cubicBezTo>
                <a:cubicBezTo>
                  <a:pt x="8" y="126"/>
                  <a:pt x="8" y="126"/>
                  <a:pt x="8" y="126"/>
                </a:cubicBezTo>
                <a:cubicBezTo>
                  <a:pt x="8" y="126"/>
                  <a:pt x="58" y="115"/>
                  <a:pt x="62" y="92"/>
                </a:cubicBezTo>
                <a:cubicBezTo>
                  <a:pt x="66" y="71"/>
                  <a:pt x="25" y="51"/>
                  <a:pt x="25" y="51"/>
                </a:cubicBezTo>
                <a:cubicBezTo>
                  <a:pt x="35" y="8"/>
                  <a:pt x="35" y="8"/>
                  <a:pt x="35" y="8"/>
                </a:cubicBezTo>
                <a:cubicBezTo>
                  <a:pt x="35" y="8"/>
                  <a:pt x="37" y="3"/>
                  <a:pt x="43" y="1"/>
                </a:cubicBezTo>
                <a:cubicBezTo>
                  <a:pt x="47" y="0"/>
                  <a:pt x="52" y="3"/>
                  <a:pt x="52" y="3"/>
                </a:cubicBezTo>
                <a:cubicBezTo>
                  <a:pt x="171" y="75"/>
                  <a:pt x="171" y="75"/>
                  <a:pt x="171" y="75"/>
                </a:cubicBezTo>
                <a:cubicBezTo>
                  <a:pt x="171" y="75"/>
                  <a:pt x="179" y="80"/>
                  <a:pt x="179" y="88"/>
                </a:cubicBezTo>
                <a:cubicBezTo>
                  <a:pt x="179" y="93"/>
                  <a:pt x="171" y="96"/>
                  <a:pt x="171" y="96"/>
                </a:cubicBezTo>
                <a:cubicBezTo>
                  <a:pt x="10" y="167"/>
                  <a:pt x="10" y="167"/>
                  <a:pt x="10" y="167"/>
                </a:cubicBezTo>
                <a:cubicBezTo>
                  <a:pt x="10" y="167"/>
                  <a:pt x="5" y="167"/>
                  <a:pt x="3" y="165"/>
                </a:cubicBezTo>
                <a:close/>
                <a:moveTo>
                  <a:pt x="113" y="65"/>
                </a:moveTo>
                <a:cubicBezTo>
                  <a:pt x="106" y="65"/>
                  <a:pt x="100" y="69"/>
                  <a:pt x="100" y="74"/>
                </a:cubicBezTo>
                <a:cubicBezTo>
                  <a:pt x="100" y="80"/>
                  <a:pt x="106" y="84"/>
                  <a:pt x="113" y="84"/>
                </a:cubicBezTo>
                <a:cubicBezTo>
                  <a:pt x="120" y="84"/>
                  <a:pt x="126" y="80"/>
                  <a:pt x="126" y="74"/>
                </a:cubicBezTo>
                <a:cubicBezTo>
                  <a:pt x="126" y="69"/>
                  <a:pt x="120" y="65"/>
                  <a:pt x="113" y="65"/>
                </a:cubicBezTo>
                <a:close/>
              </a:path>
            </a:pathLst>
          </a:custGeom>
          <a:solidFill>
            <a:schemeClr val="accent4"/>
          </a:solidFill>
          <a:ln w="3175">
            <a:noFill/>
          </a:ln>
          <a:effectLst>
            <a:innerShdw blurRad="63500" dist="50800" dir="13500000">
              <a:prstClr val="black">
                <a:alpha val="50000"/>
              </a:prstClr>
            </a:innerShdw>
          </a:effectLs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0314">
              <a:defRPr/>
            </a:pPr>
            <a:endParaRPr lang="zh-CN" altLang="en-US" sz="1505">
              <a:solidFill>
                <a:prstClr val="white"/>
              </a:solidFill>
              <a:latin typeface="Arial"/>
              <a:ea typeface="微软雅黑"/>
            </a:endParaRPr>
          </a:p>
        </p:txBody>
      </p:sp>
      <p:sp>
        <p:nvSpPr>
          <p:cNvPr id="4" name="Freeform 17"/>
          <p:cNvSpPr>
            <a:spLocks/>
          </p:cNvSpPr>
          <p:nvPr/>
        </p:nvSpPr>
        <p:spPr bwMode="auto">
          <a:xfrm>
            <a:off x="5006171" y="2171669"/>
            <a:ext cx="1659870" cy="1634019"/>
          </a:xfrm>
          <a:custGeom>
            <a:avLst/>
            <a:gdLst>
              <a:gd name="T0" fmla="*/ 145 w 145"/>
              <a:gd name="T1" fmla="*/ 74 h 143"/>
              <a:gd name="T2" fmla="*/ 133 w 145"/>
              <a:gd name="T3" fmla="*/ 88 h 143"/>
              <a:gd name="T4" fmla="*/ 8 w 145"/>
              <a:gd name="T5" fmla="*/ 143 h 143"/>
              <a:gd name="T6" fmla="*/ 2 w 145"/>
              <a:gd name="T7" fmla="*/ 141 h 143"/>
              <a:gd name="T8" fmla="*/ 0 w 145"/>
              <a:gd name="T9" fmla="*/ 135 h 143"/>
              <a:gd name="T10" fmla="*/ 6 w 145"/>
              <a:gd name="T11" fmla="*/ 108 h 143"/>
              <a:gd name="T12" fmla="*/ 50 w 145"/>
              <a:gd name="T13" fmla="*/ 73 h 143"/>
              <a:gd name="T14" fmla="*/ 21 w 145"/>
              <a:gd name="T15" fmla="*/ 44 h 143"/>
              <a:gd name="T16" fmla="*/ 29 w 145"/>
              <a:gd name="T17" fmla="*/ 8 h 143"/>
              <a:gd name="T18" fmla="*/ 36 w 145"/>
              <a:gd name="T19" fmla="*/ 1 h 143"/>
              <a:gd name="T20" fmla="*/ 44 w 145"/>
              <a:gd name="T21" fmla="*/ 3 h 143"/>
              <a:gd name="T22" fmla="*/ 138 w 145"/>
              <a:gd name="T23" fmla="*/ 61 h 143"/>
              <a:gd name="T24" fmla="*/ 145 w 145"/>
              <a:gd name="T25" fmla="*/ 7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5" h="143">
                <a:moveTo>
                  <a:pt x="145" y="74"/>
                </a:moveTo>
                <a:cubicBezTo>
                  <a:pt x="145" y="82"/>
                  <a:pt x="133" y="88"/>
                  <a:pt x="133" y="88"/>
                </a:cubicBezTo>
                <a:cubicBezTo>
                  <a:pt x="8" y="143"/>
                  <a:pt x="8" y="143"/>
                  <a:pt x="8" y="143"/>
                </a:cubicBezTo>
                <a:cubicBezTo>
                  <a:pt x="8" y="143"/>
                  <a:pt x="4" y="143"/>
                  <a:pt x="2" y="141"/>
                </a:cubicBezTo>
                <a:cubicBezTo>
                  <a:pt x="0" y="139"/>
                  <a:pt x="0" y="135"/>
                  <a:pt x="0" y="135"/>
                </a:cubicBezTo>
                <a:cubicBezTo>
                  <a:pt x="6" y="108"/>
                  <a:pt x="6" y="108"/>
                  <a:pt x="6" y="108"/>
                </a:cubicBezTo>
                <a:cubicBezTo>
                  <a:pt x="6" y="108"/>
                  <a:pt x="50" y="92"/>
                  <a:pt x="50" y="73"/>
                </a:cubicBezTo>
                <a:cubicBezTo>
                  <a:pt x="49" y="57"/>
                  <a:pt x="21" y="44"/>
                  <a:pt x="21" y="44"/>
                </a:cubicBezTo>
                <a:cubicBezTo>
                  <a:pt x="29" y="8"/>
                  <a:pt x="29" y="8"/>
                  <a:pt x="29" y="8"/>
                </a:cubicBezTo>
                <a:cubicBezTo>
                  <a:pt x="29" y="8"/>
                  <a:pt x="31" y="3"/>
                  <a:pt x="36" y="1"/>
                </a:cubicBezTo>
                <a:cubicBezTo>
                  <a:pt x="40" y="0"/>
                  <a:pt x="44" y="3"/>
                  <a:pt x="44" y="3"/>
                </a:cubicBezTo>
                <a:cubicBezTo>
                  <a:pt x="138" y="61"/>
                  <a:pt x="138" y="61"/>
                  <a:pt x="138" y="61"/>
                </a:cubicBezTo>
                <a:cubicBezTo>
                  <a:pt x="138" y="61"/>
                  <a:pt x="145" y="65"/>
                  <a:pt x="145" y="74"/>
                </a:cubicBezTo>
                <a:close/>
              </a:path>
            </a:pathLst>
          </a:custGeom>
          <a:solidFill>
            <a:schemeClr val="accent3"/>
          </a:solidFill>
          <a:ln w="3175">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0314">
              <a:defRPr/>
            </a:pPr>
            <a:endParaRPr lang="zh-CN" altLang="en-US" sz="1505">
              <a:solidFill>
                <a:prstClr val="white"/>
              </a:solidFill>
              <a:latin typeface="Arial"/>
              <a:ea typeface="微软雅黑"/>
            </a:endParaRPr>
          </a:p>
        </p:txBody>
      </p:sp>
      <p:sp>
        <p:nvSpPr>
          <p:cNvPr id="5" name="Freeform 18"/>
          <p:cNvSpPr>
            <a:spLocks/>
          </p:cNvSpPr>
          <p:nvPr/>
        </p:nvSpPr>
        <p:spPr bwMode="auto">
          <a:xfrm>
            <a:off x="3975910" y="2321222"/>
            <a:ext cx="1451230" cy="1417996"/>
          </a:xfrm>
          <a:custGeom>
            <a:avLst/>
            <a:gdLst>
              <a:gd name="T0" fmla="*/ 127 w 127"/>
              <a:gd name="T1" fmla="*/ 64 h 124"/>
              <a:gd name="T2" fmla="*/ 117 w 127"/>
              <a:gd name="T3" fmla="*/ 76 h 124"/>
              <a:gd name="T4" fmla="*/ 8 w 127"/>
              <a:gd name="T5" fmla="*/ 124 h 124"/>
              <a:gd name="T6" fmla="*/ 2 w 127"/>
              <a:gd name="T7" fmla="*/ 123 h 124"/>
              <a:gd name="T8" fmla="*/ 1 w 127"/>
              <a:gd name="T9" fmla="*/ 118 h 124"/>
              <a:gd name="T10" fmla="*/ 6 w 127"/>
              <a:gd name="T11" fmla="*/ 94 h 124"/>
              <a:gd name="T12" fmla="*/ 39 w 127"/>
              <a:gd name="T13" fmla="*/ 62 h 124"/>
              <a:gd name="T14" fmla="*/ 19 w 127"/>
              <a:gd name="T15" fmla="*/ 38 h 124"/>
              <a:gd name="T16" fmla="*/ 26 w 127"/>
              <a:gd name="T17" fmla="*/ 6 h 124"/>
              <a:gd name="T18" fmla="*/ 32 w 127"/>
              <a:gd name="T19" fmla="*/ 1 h 124"/>
              <a:gd name="T20" fmla="*/ 39 w 127"/>
              <a:gd name="T21" fmla="*/ 2 h 124"/>
              <a:gd name="T22" fmla="*/ 121 w 127"/>
              <a:gd name="T23" fmla="*/ 52 h 124"/>
              <a:gd name="T24" fmla="*/ 127 w 127"/>
              <a:gd name="T25" fmla="*/ 6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7" h="124">
                <a:moveTo>
                  <a:pt x="127" y="64"/>
                </a:moveTo>
                <a:cubicBezTo>
                  <a:pt x="127" y="71"/>
                  <a:pt x="117" y="76"/>
                  <a:pt x="117" y="76"/>
                </a:cubicBezTo>
                <a:cubicBezTo>
                  <a:pt x="8" y="124"/>
                  <a:pt x="8" y="124"/>
                  <a:pt x="8" y="124"/>
                </a:cubicBezTo>
                <a:cubicBezTo>
                  <a:pt x="8" y="124"/>
                  <a:pt x="4" y="124"/>
                  <a:pt x="2" y="123"/>
                </a:cubicBezTo>
                <a:cubicBezTo>
                  <a:pt x="0" y="121"/>
                  <a:pt x="1" y="118"/>
                  <a:pt x="1" y="118"/>
                </a:cubicBezTo>
                <a:cubicBezTo>
                  <a:pt x="6" y="94"/>
                  <a:pt x="6" y="94"/>
                  <a:pt x="6" y="94"/>
                </a:cubicBezTo>
                <a:cubicBezTo>
                  <a:pt x="6" y="94"/>
                  <a:pt x="39" y="81"/>
                  <a:pt x="39" y="62"/>
                </a:cubicBezTo>
                <a:cubicBezTo>
                  <a:pt x="40" y="48"/>
                  <a:pt x="19" y="38"/>
                  <a:pt x="19" y="38"/>
                </a:cubicBezTo>
                <a:cubicBezTo>
                  <a:pt x="26" y="6"/>
                  <a:pt x="26" y="6"/>
                  <a:pt x="26" y="6"/>
                </a:cubicBezTo>
                <a:cubicBezTo>
                  <a:pt x="26" y="6"/>
                  <a:pt x="28" y="2"/>
                  <a:pt x="32" y="1"/>
                </a:cubicBezTo>
                <a:cubicBezTo>
                  <a:pt x="36" y="0"/>
                  <a:pt x="39" y="2"/>
                  <a:pt x="39" y="2"/>
                </a:cubicBezTo>
                <a:cubicBezTo>
                  <a:pt x="121" y="52"/>
                  <a:pt x="121" y="52"/>
                  <a:pt x="121" y="52"/>
                </a:cubicBezTo>
                <a:cubicBezTo>
                  <a:pt x="121" y="52"/>
                  <a:pt x="127" y="57"/>
                  <a:pt x="127" y="64"/>
                </a:cubicBezTo>
                <a:close/>
              </a:path>
            </a:pathLst>
          </a:custGeom>
          <a:solidFill>
            <a:schemeClr val="accent1"/>
          </a:solidFill>
          <a:ln w="3175">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0314">
              <a:defRPr/>
            </a:pPr>
            <a:endParaRPr lang="zh-CN" altLang="en-US" sz="1505">
              <a:solidFill>
                <a:prstClr val="white"/>
              </a:solidFill>
              <a:latin typeface="Arial"/>
              <a:ea typeface="微软雅黑"/>
            </a:endParaRPr>
          </a:p>
        </p:txBody>
      </p:sp>
      <p:sp>
        <p:nvSpPr>
          <p:cNvPr id="6" name="Freeform 19"/>
          <p:cNvSpPr>
            <a:spLocks/>
          </p:cNvSpPr>
          <p:nvPr/>
        </p:nvSpPr>
        <p:spPr bwMode="auto">
          <a:xfrm>
            <a:off x="3167207" y="2446774"/>
            <a:ext cx="1152122" cy="1166893"/>
          </a:xfrm>
          <a:custGeom>
            <a:avLst/>
            <a:gdLst>
              <a:gd name="T0" fmla="*/ 15 w 101"/>
              <a:gd name="T1" fmla="*/ 31 h 102"/>
              <a:gd name="T2" fmla="*/ 21 w 101"/>
              <a:gd name="T3" fmla="*/ 5 h 102"/>
              <a:gd name="T4" fmla="*/ 26 w 101"/>
              <a:gd name="T5" fmla="*/ 1 h 102"/>
              <a:gd name="T6" fmla="*/ 32 w 101"/>
              <a:gd name="T7" fmla="*/ 2 h 102"/>
              <a:gd name="T8" fmla="*/ 95 w 101"/>
              <a:gd name="T9" fmla="*/ 41 h 102"/>
              <a:gd name="T10" fmla="*/ 101 w 101"/>
              <a:gd name="T11" fmla="*/ 51 h 102"/>
              <a:gd name="T12" fmla="*/ 94 w 101"/>
              <a:gd name="T13" fmla="*/ 63 h 102"/>
              <a:gd name="T14" fmla="*/ 6 w 101"/>
              <a:gd name="T15" fmla="*/ 102 h 102"/>
              <a:gd name="T16" fmla="*/ 2 w 101"/>
              <a:gd name="T17" fmla="*/ 101 h 102"/>
              <a:gd name="T18" fmla="*/ 0 w 101"/>
              <a:gd name="T19" fmla="*/ 97 h 102"/>
              <a:gd name="T20" fmla="*/ 5 w 101"/>
              <a:gd name="T21" fmla="*/ 77 h 102"/>
              <a:gd name="T22" fmla="*/ 15 w 101"/>
              <a:gd name="T23" fmla="*/ 31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1" h="102">
                <a:moveTo>
                  <a:pt x="15" y="31"/>
                </a:moveTo>
                <a:cubicBezTo>
                  <a:pt x="21" y="5"/>
                  <a:pt x="21" y="5"/>
                  <a:pt x="21" y="5"/>
                </a:cubicBezTo>
                <a:cubicBezTo>
                  <a:pt x="21" y="5"/>
                  <a:pt x="22" y="2"/>
                  <a:pt x="26" y="1"/>
                </a:cubicBezTo>
                <a:cubicBezTo>
                  <a:pt x="29" y="0"/>
                  <a:pt x="32" y="2"/>
                  <a:pt x="32" y="2"/>
                </a:cubicBezTo>
                <a:cubicBezTo>
                  <a:pt x="95" y="41"/>
                  <a:pt x="95" y="41"/>
                  <a:pt x="95" y="41"/>
                </a:cubicBezTo>
                <a:cubicBezTo>
                  <a:pt x="95" y="41"/>
                  <a:pt x="101" y="46"/>
                  <a:pt x="101" y="51"/>
                </a:cubicBezTo>
                <a:cubicBezTo>
                  <a:pt x="101" y="60"/>
                  <a:pt x="94" y="63"/>
                  <a:pt x="94" y="63"/>
                </a:cubicBezTo>
                <a:cubicBezTo>
                  <a:pt x="6" y="102"/>
                  <a:pt x="6" y="102"/>
                  <a:pt x="6" y="102"/>
                </a:cubicBezTo>
                <a:cubicBezTo>
                  <a:pt x="6" y="102"/>
                  <a:pt x="3" y="102"/>
                  <a:pt x="2" y="101"/>
                </a:cubicBezTo>
                <a:cubicBezTo>
                  <a:pt x="0" y="99"/>
                  <a:pt x="0" y="97"/>
                  <a:pt x="0" y="97"/>
                </a:cubicBezTo>
                <a:cubicBezTo>
                  <a:pt x="5" y="77"/>
                  <a:pt x="5" y="77"/>
                  <a:pt x="5" y="77"/>
                </a:cubicBezTo>
                <a:lnTo>
                  <a:pt x="15" y="31"/>
                </a:lnTo>
                <a:close/>
              </a:path>
            </a:pathLst>
          </a:custGeom>
          <a:solidFill>
            <a:schemeClr val="bg2"/>
          </a:solidFill>
          <a:ln w="3175">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0314">
              <a:defRPr/>
            </a:pPr>
            <a:endParaRPr lang="zh-CN" altLang="en-US" sz="1505">
              <a:solidFill>
                <a:prstClr val="white"/>
              </a:solidFill>
              <a:latin typeface="Arial"/>
              <a:ea typeface="微软雅黑"/>
            </a:endParaRPr>
          </a:p>
        </p:txBody>
      </p:sp>
      <p:grpSp>
        <p:nvGrpSpPr>
          <p:cNvPr id="7" name="组合 19"/>
          <p:cNvGrpSpPr>
            <a:grpSpLocks/>
          </p:cNvGrpSpPr>
          <p:nvPr/>
        </p:nvGrpSpPr>
        <p:grpSpPr bwMode="auto">
          <a:xfrm flipH="1">
            <a:off x="4820222" y="3018196"/>
            <a:ext cx="2901481" cy="1590909"/>
            <a:chOff x="3951201" y="2629963"/>
            <a:chExt cx="2495617" cy="1367320"/>
          </a:xfrm>
        </p:grpSpPr>
        <p:sp>
          <p:nvSpPr>
            <p:cNvPr id="8" name="任意多边形 7"/>
            <p:cNvSpPr/>
            <p:nvPr/>
          </p:nvSpPr>
          <p:spPr>
            <a:xfrm flipV="1">
              <a:off x="3951201" y="2629963"/>
              <a:ext cx="2495617" cy="838691"/>
            </a:xfrm>
            <a:custGeom>
              <a:avLst/>
              <a:gdLst>
                <a:gd name="connsiteX0" fmla="*/ 0 w 1600200"/>
                <a:gd name="connsiteY0" fmla="*/ 552450 h 552450"/>
                <a:gd name="connsiteX1" fmla="*/ 171450 w 1600200"/>
                <a:gd name="connsiteY1" fmla="*/ 0 h 552450"/>
                <a:gd name="connsiteX2" fmla="*/ 1600200 w 1600200"/>
                <a:gd name="connsiteY2" fmla="*/ 0 h 552450"/>
              </a:gdLst>
              <a:ahLst/>
              <a:cxnLst>
                <a:cxn ang="0">
                  <a:pos x="connsiteX0" y="connsiteY0"/>
                </a:cxn>
                <a:cxn ang="0">
                  <a:pos x="connsiteX1" y="connsiteY1"/>
                </a:cxn>
                <a:cxn ang="0">
                  <a:pos x="connsiteX2" y="connsiteY2"/>
                </a:cxn>
              </a:cxnLst>
              <a:rect l="l" t="t" r="r" b="b"/>
              <a:pathLst>
                <a:path w="1600200" h="552450">
                  <a:moveTo>
                    <a:pt x="0" y="552450"/>
                  </a:moveTo>
                  <a:lnTo>
                    <a:pt x="171450" y="0"/>
                  </a:lnTo>
                  <a:lnTo>
                    <a:pt x="1600200" y="0"/>
                  </a:lnTo>
                </a:path>
              </a:pathLst>
            </a:custGeom>
            <a:ln w="19050">
              <a:solidFill>
                <a:srgbClr val="000000"/>
              </a:solidFill>
              <a:prstDash val="sysDot"/>
              <a:headEnd type="oval"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defTabSz="910314">
                <a:defRPr/>
              </a:pPr>
              <a:endParaRPr lang="zh-CN" altLang="en-US" sz="1505">
                <a:solidFill>
                  <a:prstClr val="black"/>
                </a:solidFill>
                <a:latin typeface="Arial"/>
                <a:ea typeface="微软雅黑"/>
              </a:endParaRPr>
            </a:p>
          </p:txBody>
        </p:sp>
        <p:grpSp>
          <p:nvGrpSpPr>
            <p:cNvPr id="9" name="组合 21"/>
            <p:cNvGrpSpPr>
              <a:grpSpLocks/>
            </p:cNvGrpSpPr>
            <p:nvPr/>
          </p:nvGrpSpPr>
          <p:grpSpPr bwMode="auto">
            <a:xfrm>
              <a:off x="4233160" y="3519821"/>
              <a:ext cx="2183610" cy="477462"/>
              <a:chOff x="2290576" y="5039334"/>
              <a:chExt cx="2183610" cy="477462"/>
            </a:xfrm>
          </p:grpSpPr>
          <p:sp>
            <p:nvSpPr>
              <p:cNvPr id="10" name="TextBox 11"/>
              <p:cNvSpPr txBox="1">
                <a:spLocks noChangeArrowheads="1"/>
              </p:cNvSpPr>
              <p:nvPr/>
            </p:nvSpPr>
            <p:spPr bwMode="auto">
              <a:xfrm>
                <a:off x="3327593" y="5039334"/>
                <a:ext cx="1146593" cy="477460"/>
              </a:xfrm>
              <a:prstGeom prst="rect">
                <a:avLst/>
              </a:prstGeom>
              <a:noFill/>
              <a:ln>
                <a:noFill/>
              </a:ln>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defTabSz="910314" eaLnBrk="1" hangingPunct="1">
                  <a:defRPr/>
                </a:pPr>
                <a:r>
                  <a:rPr lang="zh-CN" altLang="en-US" sz="1505" kern="0" dirty="0">
                    <a:solidFill>
                      <a:sysClr val="windowText" lastClr="000000">
                        <a:lumMod val="85000"/>
                        <a:lumOff val="15000"/>
                      </a:sysClr>
                    </a:solidFill>
                    <a:latin typeface="微软雅黑" pitchFamily="34" charset="-122"/>
                    <a:ea typeface="微软雅黑" pitchFamily="34" charset="-122"/>
                  </a:rPr>
                  <a:t>点击添加文本    </a:t>
                </a:r>
                <a:endParaRPr lang="en-US" altLang="zh-CN" sz="1505" kern="0" dirty="0">
                  <a:solidFill>
                    <a:sysClr val="windowText" lastClr="000000">
                      <a:lumMod val="85000"/>
                      <a:lumOff val="15000"/>
                    </a:sysClr>
                  </a:solidFill>
                  <a:latin typeface="微软雅黑" pitchFamily="34" charset="-122"/>
                  <a:ea typeface="微软雅黑" pitchFamily="34" charset="-122"/>
                </a:endParaRPr>
              </a:p>
              <a:p>
                <a:pPr defTabSz="910314" eaLnBrk="1" hangingPunct="1">
                  <a:defRPr/>
                </a:pPr>
                <a:r>
                  <a:rPr lang="zh-CN" altLang="en-US" sz="1505" kern="0" dirty="0">
                    <a:solidFill>
                      <a:sysClr val="windowText" lastClr="000000">
                        <a:lumMod val="85000"/>
                        <a:lumOff val="15000"/>
                      </a:sysClr>
                    </a:solidFill>
                    <a:latin typeface="微软雅黑" pitchFamily="34" charset="-122"/>
                    <a:ea typeface="微软雅黑" pitchFamily="34" charset="-122"/>
                  </a:rPr>
                  <a:t>点击添加文本</a:t>
                </a:r>
                <a:endParaRPr lang="en-US" altLang="zh-CN" sz="1505" kern="0" dirty="0">
                  <a:solidFill>
                    <a:sysClr val="windowText" lastClr="000000">
                      <a:lumMod val="85000"/>
                      <a:lumOff val="15000"/>
                    </a:sysClr>
                  </a:solidFill>
                  <a:latin typeface="微软雅黑" pitchFamily="34" charset="-122"/>
                  <a:ea typeface="微软雅黑" pitchFamily="34" charset="-122"/>
                </a:endParaRPr>
              </a:p>
            </p:txBody>
          </p:sp>
          <p:sp>
            <p:nvSpPr>
              <p:cNvPr id="11" name="TextBox 10"/>
              <p:cNvSpPr txBox="1">
                <a:spLocks noChangeArrowheads="1"/>
              </p:cNvSpPr>
              <p:nvPr/>
            </p:nvSpPr>
            <p:spPr bwMode="auto">
              <a:xfrm>
                <a:off x="2290576" y="5039335"/>
                <a:ext cx="1146593" cy="477461"/>
              </a:xfrm>
              <a:prstGeom prst="rect">
                <a:avLst/>
              </a:prstGeom>
              <a:noFill/>
              <a:ln>
                <a:noFill/>
              </a:ln>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defTabSz="910314" eaLnBrk="1" hangingPunct="1">
                  <a:defRPr/>
                </a:pPr>
                <a:r>
                  <a:rPr lang="zh-CN" altLang="en-US" sz="1505" kern="0" dirty="0">
                    <a:solidFill>
                      <a:sysClr val="windowText" lastClr="000000">
                        <a:lumMod val="85000"/>
                        <a:lumOff val="15000"/>
                      </a:sysClr>
                    </a:solidFill>
                    <a:latin typeface="微软雅黑" pitchFamily="34" charset="-122"/>
                    <a:ea typeface="微软雅黑" pitchFamily="34" charset="-122"/>
                  </a:rPr>
                  <a:t>点击添加文本    </a:t>
                </a:r>
                <a:endParaRPr lang="en-US" altLang="zh-CN" sz="1505" kern="0" dirty="0">
                  <a:solidFill>
                    <a:sysClr val="windowText" lastClr="000000">
                      <a:lumMod val="85000"/>
                      <a:lumOff val="15000"/>
                    </a:sysClr>
                  </a:solidFill>
                  <a:latin typeface="微软雅黑" pitchFamily="34" charset="-122"/>
                  <a:ea typeface="微软雅黑" pitchFamily="34" charset="-122"/>
                </a:endParaRPr>
              </a:p>
              <a:p>
                <a:pPr defTabSz="910314" eaLnBrk="1" hangingPunct="1">
                  <a:defRPr/>
                </a:pPr>
                <a:r>
                  <a:rPr lang="zh-CN" altLang="en-US" sz="1505" kern="0" dirty="0">
                    <a:solidFill>
                      <a:sysClr val="windowText" lastClr="000000">
                        <a:lumMod val="85000"/>
                        <a:lumOff val="15000"/>
                      </a:sysClr>
                    </a:solidFill>
                    <a:latin typeface="微软雅黑" pitchFamily="34" charset="-122"/>
                    <a:ea typeface="微软雅黑" pitchFamily="34" charset="-122"/>
                  </a:rPr>
                  <a:t>点击添加文本</a:t>
                </a:r>
                <a:endParaRPr lang="en-US" altLang="zh-CN" sz="1505" kern="0" dirty="0">
                  <a:solidFill>
                    <a:sysClr val="windowText" lastClr="000000">
                      <a:lumMod val="85000"/>
                      <a:lumOff val="15000"/>
                    </a:sysClr>
                  </a:solidFill>
                  <a:latin typeface="微软雅黑" pitchFamily="34" charset="-122"/>
                  <a:ea typeface="微软雅黑" pitchFamily="34" charset="-122"/>
                </a:endParaRPr>
              </a:p>
            </p:txBody>
          </p:sp>
        </p:grpSp>
      </p:grpSp>
      <p:grpSp>
        <p:nvGrpSpPr>
          <p:cNvPr id="12" name="组合 29"/>
          <p:cNvGrpSpPr>
            <a:grpSpLocks/>
          </p:cNvGrpSpPr>
          <p:nvPr/>
        </p:nvGrpSpPr>
        <p:grpSpPr bwMode="auto">
          <a:xfrm>
            <a:off x="621092" y="2145820"/>
            <a:ext cx="2859995" cy="875170"/>
            <a:chOff x="1579814" y="1583447"/>
            <a:chExt cx="2458346" cy="752172"/>
          </a:xfrm>
        </p:grpSpPr>
        <p:sp>
          <p:nvSpPr>
            <p:cNvPr id="13" name="任意多边形 12"/>
            <p:cNvSpPr/>
            <p:nvPr/>
          </p:nvSpPr>
          <p:spPr>
            <a:xfrm flipH="1">
              <a:off x="1581401" y="2059505"/>
              <a:ext cx="2456759" cy="276114"/>
            </a:xfrm>
            <a:custGeom>
              <a:avLst/>
              <a:gdLst>
                <a:gd name="connsiteX0" fmla="*/ 0 w 1600200"/>
                <a:gd name="connsiteY0" fmla="*/ 552450 h 552450"/>
                <a:gd name="connsiteX1" fmla="*/ 171450 w 1600200"/>
                <a:gd name="connsiteY1" fmla="*/ 0 h 552450"/>
                <a:gd name="connsiteX2" fmla="*/ 1600200 w 1600200"/>
                <a:gd name="connsiteY2" fmla="*/ 0 h 552450"/>
              </a:gdLst>
              <a:ahLst/>
              <a:cxnLst>
                <a:cxn ang="0">
                  <a:pos x="connsiteX0" y="connsiteY0"/>
                </a:cxn>
                <a:cxn ang="0">
                  <a:pos x="connsiteX1" y="connsiteY1"/>
                </a:cxn>
                <a:cxn ang="0">
                  <a:pos x="connsiteX2" y="connsiteY2"/>
                </a:cxn>
              </a:cxnLst>
              <a:rect l="l" t="t" r="r" b="b"/>
              <a:pathLst>
                <a:path w="1600200" h="552450">
                  <a:moveTo>
                    <a:pt x="0" y="552450"/>
                  </a:moveTo>
                  <a:lnTo>
                    <a:pt x="171450" y="0"/>
                  </a:lnTo>
                  <a:lnTo>
                    <a:pt x="1600200" y="0"/>
                  </a:lnTo>
                </a:path>
              </a:pathLst>
            </a:custGeom>
            <a:ln w="19050">
              <a:solidFill>
                <a:srgbClr val="000000"/>
              </a:solidFill>
              <a:prstDash val="sysDot"/>
              <a:headEnd type="oval"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defTabSz="910314">
                <a:defRPr/>
              </a:pPr>
              <a:endParaRPr lang="zh-CN" altLang="en-US" sz="1505">
                <a:solidFill>
                  <a:prstClr val="black"/>
                </a:solidFill>
                <a:latin typeface="Arial"/>
                <a:ea typeface="微软雅黑"/>
              </a:endParaRPr>
            </a:p>
          </p:txBody>
        </p:sp>
        <p:grpSp>
          <p:nvGrpSpPr>
            <p:cNvPr id="14" name="组合 31"/>
            <p:cNvGrpSpPr>
              <a:grpSpLocks/>
            </p:cNvGrpSpPr>
            <p:nvPr/>
          </p:nvGrpSpPr>
          <p:grpSpPr bwMode="auto">
            <a:xfrm>
              <a:off x="1579814" y="1583447"/>
              <a:ext cx="2183786" cy="477461"/>
              <a:chOff x="-362770" y="3102960"/>
              <a:chExt cx="2183786" cy="477461"/>
            </a:xfrm>
          </p:grpSpPr>
          <p:sp>
            <p:nvSpPr>
              <p:cNvPr id="15" name="TextBox 11"/>
              <p:cNvSpPr txBox="1">
                <a:spLocks noChangeArrowheads="1"/>
              </p:cNvSpPr>
              <p:nvPr/>
            </p:nvSpPr>
            <p:spPr bwMode="auto">
              <a:xfrm>
                <a:off x="675163" y="3102960"/>
                <a:ext cx="1145853" cy="477460"/>
              </a:xfrm>
              <a:prstGeom prst="rect">
                <a:avLst/>
              </a:prstGeom>
              <a:noFill/>
              <a:ln>
                <a:noFill/>
              </a:ln>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defTabSz="910314" eaLnBrk="1" hangingPunct="1">
                  <a:defRPr/>
                </a:pPr>
                <a:r>
                  <a:rPr lang="zh-CN" altLang="en-US" sz="1505" kern="0" dirty="0">
                    <a:solidFill>
                      <a:sysClr val="windowText" lastClr="000000">
                        <a:lumMod val="85000"/>
                        <a:lumOff val="15000"/>
                      </a:sysClr>
                    </a:solidFill>
                    <a:latin typeface="微软雅黑" pitchFamily="34" charset="-122"/>
                    <a:ea typeface="微软雅黑" pitchFamily="34" charset="-122"/>
                  </a:rPr>
                  <a:t>点击添加文本    </a:t>
                </a:r>
                <a:endParaRPr lang="en-US" altLang="zh-CN" sz="1505" kern="0" dirty="0">
                  <a:solidFill>
                    <a:sysClr val="windowText" lastClr="000000">
                      <a:lumMod val="85000"/>
                      <a:lumOff val="15000"/>
                    </a:sysClr>
                  </a:solidFill>
                  <a:latin typeface="微软雅黑" pitchFamily="34" charset="-122"/>
                  <a:ea typeface="微软雅黑" pitchFamily="34" charset="-122"/>
                </a:endParaRPr>
              </a:p>
              <a:p>
                <a:pPr defTabSz="910314" eaLnBrk="1" hangingPunct="1">
                  <a:defRPr/>
                </a:pPr>
                <a:r>
                  <a:rPr lang="zh-CN" altLang="en-US" sz="1505" kern="0" dirty="0">
                    <a:solidFill>
                      <a:sysClr val="windowText" lastClr="000000">
                        <a:lumMod val="85000"/>
                        <a:lumOff val="15000"/>
                      </a:sysClr>
                    </a:solidFill>
                    <a:latin typeface="微软雅黑" pitchFamily="34" charset="-122"/>
                    <a:ea typeface="微软雅黑" pitchFamily="34" charset="-122"/>
                  </a:rPr>
                  <a:t>点击添加文本</a:t>
                </a:r>
                <a:endParaRPr lang="en-US" altLang="zh-CN" sz="1505" kern="0" dirty="0">
                  <a:solidFill>
                    <a:sysClr val="windowText" lastClr="000000">
                      <a:lumMod val="85000"/>
                      <a:lumOff val="15000"/>
                    </a:sysClr>
                  </a:solidFill>
                  <a:latin typeface="微软雅黑" pitchFamily="34" charset="-122"/>
                  <a:ea typeface="微软雅黑" pitchFamily="34" charset="-122"/>
                </a:endParaRPr>
              </a:p>
            </p:txBody>
          </p:sp>
          <p:sp>
            <p:nvSpPr>
              <p:cNvPr id="16" name="TextBox 11"/>
              <p:cNvSpPr txBox="1">
                <a:spLocks noChangeArrowheads="1"/>
              </p:cNvSpPr>
              <p:nvPr/>
            </p:nvSpPr>
            <p:spPr bwMode="auto">
              <a:xfrm>
                <a:off x="-362770" y="3102960"/>
                <a:ext cx="1145853" cy="477461"/>
              </a:xfrm>
              <a:prstGeom prst="rect">
                <a:avLst/>
              </a:prstGeom>
              <a:noFill/>
              <a:ln>
                <a:noFill/>
              </a:ln>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defTabSz="910314" eaLnBrk="1" hangingPunct="1">
                  <a:defRPr/>
                </a:pPr>
                <a:r>
                  <a:rPr lang="zh-CN" altLang="en-US" sz="1505" kern="0" dirty="0">
                    <a:solidFill>
                      <a:sysClr val="windowText" lastClr="000000">
                        <a:lumMod val="85000"/>
                        <a:lumOff val="15000"/>
                      </a:sysClr>
                    </a:solidFill>
                    <a:latin typeface="微软雅黑" pitchFamily="34" charset="-122"/>
                    <a:ea typeface="微软雅黑" pitchFamily="34" charset="-122"/>
                  </a:rPr>
                  <a:t>点击添加文本    </a:t>
                </a:r>
                <a:endParaRPr lang="en-US" altLang="zh-CN" sz="1505" kern="0" dirty="0">
                  <a:solidFill>
                    <a:sysClr val="windowText" lastClr="000000">
                      <a:lumMod val="85000"/>
                      <a:lumOff val="15000"/>
                    </a:sysClr>
                  </a:solidFill>
                  <a:latin typeface="微软雅黑" pitchFamily="34" charset="-122"/>
                  <a:ea typeface="微软雅黑" pitchFamily="34" charset="-122"/>
                </a:endParaRPr>
              </a:p>
              <a:p>
                <a:pPr defTabSz="910314" eaLnBrk="1" hangingPunct="1">
                  <a:defRPr/>
                </a:pPr>
                <a:r>
                  <a:rPr lang="zh-CN" altLang="en-US" sz="1505" kern="0" dirty="0">
                    <a:solidFill>
                      <a:sysClr val="windowText" lastClr="000000">
                        <a:lumMod val="85000"/>
                        <a:lumOff val="15000"/>
                      </a:sysClr>
                    </a:solidFill>
                    <a:latin typeface="微软雅黑" pitchFamily="34" charset="-122"/>
                    <a:ea typeface="微软雅黑" pitchFamily="34" charset="-122"/>
                  </a:rPr>
                  <a:t>点击添加文本</a:t>
                </a:r>
                <a:endParaRPr lang="en-US" altLang="zh-CN" sz="1505" kern="0" dirty="0">
                  <a:solidFill>
                    <a:sysClr val="windowText" lastClr="000000">
                      <a:lumMod val="85000"/>
                      <a:lumOff val="15000"/>
                    </a:sysClr>
                  </a:solidFill>
                  <a:latin typeface="微软雅黑" pitchFamily="34" charset="-122"/>
                  <a:ea typeface="微软雅黑" pitchFamily="34" charset="-122"/>
                </a:endParaRPr>
              </a:p>
            </p:txBody>
          </p:sp>
        </p:grpSp>
      </p:grpSp>
      <p:grpSp>
        <p:nvGrpSpPr>
          <p:cNvPr id="17" name="组合 16"/>
          <p:cNvGrpSpPr/>
          <p:nvPr/>
        </p:nvGrpSpPr>
        <p:grpSpPr>
          <a:xfrm>
            <a:off x="5395752" y="1014009"/>
            <a:ext cx="2540577" cy="1678330"/>
            <a:chOff x="6068316" y="1783433"/>
            <a:chExt cx="2701127" cy="1784391"/>
          </a:xfrm>
        </p:grpSpPr>
        <p:grpSp>
          <p:nvGrpSpPr>
            <p:cNvPr id="18" name="组合 26"/>
            <p:cNvGrpSpPr>
              <a:grpSpLocks/>
            </p:cNvGrpSpPr>
            <p:nvPr/>
          </p:nvGrpSpPr>
          <p:grpSpPr bwMode="auto">
            <a:xfrm flipH="1">
              <a:off x="6068316" y="1783433"/>
              <a:ext cx="2701127" cy="590644"/>
              <a:chOff x="-362770" y="3102960"/>
              <a:chExt cx="2183514" cy="477653"/>
            </a:xfrm>
          </p:grpSpPr>
          <p:sp>
            <p:nvSpPr>
              <p:cNvPr id="20" name="TextBox 19"/>
              <p:cNvSpPr txBox="1">
                <a:spLocks noChangeArrowheads="1"/>
              </p:cNvSpPr>
              <p:nvPr/>
            </p:nvSpPr>
            <p:spPr bwMode="auto">
              <a:xfrm>
                <a:off x="675034" y="3102960"/>
                <a:ext cx="1145710" cy="477653"/>
              </a:xfrm>
              <a:prstGeom prst="rect">
                <a:avLst/>
              </a:prstGeom>
              <a:noFill/>
              <a:ln>
                <a:noFill/>
              </a:ln>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defTabSz="910314" eaLnBrk="1" hangingPunct="1">
                  <a:defRPr/>
                </a:pPr>
                <a:r>
                  <a:rPr lang="zh-CN" altLang="en-US" sz="1505" kern="0" dirty="0">
                    <a:solidFill>
                      <a:sysClr val="windowText" lastClr="000000">
                        <a:lumMod val="85000"/>
                        <a:lumOff val="15000"/>
                      </a:sysClr>
                    </a:solidFill>
                    <a:latin typeface="微软雅黑" pitchFamily="34" charset="-122"/>
                    <a:ea typeface="微软雅黑" pitchFamily="34" charset="-122"/>
                  </a:rPr>
                  <a:t>点击添加文本    </a:t>
                </a:r>
                <a:endParaRPr lang="en-US" altLang="zh-CN" sz="1505" kern="0" dirty="0">
                  <a:solidFill>
                    <a:sysClr val="windowText" lastClr="000000">
                      <a:lumMod val="85000"/>
                      <a:lumOff val="15000"/>
                    </a:sysClr>
                  </a:solidFill>
                  <a:latin typeface="微软雅黑" pitchFamily="34" charset="-122"/>
                  <a:ea typeface="微软雅黑" pitchFamily="34" charset="-122"/>
                </a:endParaRPr>
              </a:p>
              <a:p>
                <a:pPr defTabSz="910314" eaLnBrk="1" hangingPunct="1">
                  <a:defRPr/>
                </a:pPr>
                <a:r>
                  <a:rPr lang="zh-CN" altLang="en-US" sz="1505" kern="0" dirty="0">
                    <a:solidFill>
                      <a:sysClr val="windowText" lastClr="000000">
                        <a:lumMod val="85000"/>
                        <a:lumOff val="15000"/>
                      </a:sysClr>
                    </a:solidFill>
                    <a:latin typeface="微软雅黑" pitchFamily="34" charset="-122"/>
                    <a:ea typeface="微软雅黑" pitchFamily="34" charset="-122"/>
                  </a:rPr>
                  <a:t>点击添加文本</a:t>
                </a:r>
                <a:endParaRPr lang="en-US" altLang="zh-CN" sz="1505" kern="0" dirty="0">
                  <a:solidFill>
                    <a:sysClr val="windowText" lastClr="000000">
                      <a:lumMod val="85000"/>
                      <a:lumOff val="15000"/>
                    </a:sysClr>
                  </a:solidFill>
                  <a:latin typeface="微软雅黑" pitchFamily="34" charset="-122"/>
                  <a:ea typeface="微软雅黑" pitchFamily="34" charset="-122"/>
                </a:endParaRPr>
              </a:p>
            </p:txBody>
          </p:sp>
          <p:sp>
            <p:nvSpPr>
              <p:cNvPr id="21" name="TextBox 11"/>
              <p:cNvSpPr txBox="1">
                <a:spLocks noChangeArrowheads="1"/>
              </p:cNvSpPr>
              <p:nvPr/>
            </p:nvSpPr>
            <p:spPr bwMode="auto">
              <a:xfrm>
                <a:off x="-362770" y="3102960"/>
                <a:ext cx="1145710" cy="477653"/>
              </a:xfrm>
              <a:prstGeom prst="rect">
                <a:avLst/>
              </a:prstGeom>
              <a:noFill/>
              <a:ln>
                <a:noFill/>
              </a:ln>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defTabSz="910314" eaLnBrk="1" hangingPunct="1">
                  <a:defRPr/>
                </a:pPr>
                <a:r>
                  <a:rPr lang="zh-CN" altLang="en-US" sz="1505" kern="0" dirty="0">
                    <a:solidFill>
                      <a:sysClr val="windowText" lastClr="000000">
                        <a:lumMod val="85000"/>
                        <a:lumOff val="15000"/>
                      </a:sysClr>
                    </a:solidFill>
                    <a:latin typeface="微软雅黑" pitchFamily="34" charset="-122"/>
                    <a:ea typeface="微软雅黑" pitchFamily="34" charset="-122"/>
                  </a:rPr>
                  <a:t>点击添加文本    </a:t>
                </a:r>
                <a:endParaRPr lang="en-US" altLang="zh-CN" sz="1505" kern="0" dirty="0">
                  <a:solidFill>
                    <a:sysClr val="windowText" lastClr="000000">
                      <a:lumMod val="85000"/>
                      <a:lumOff val="15000"/>
                    </a:sysClr>
                  </a:solidFill>
                  <a:latin typeface="微软雅黑" pitchFamily="34" charset="-122"/>
                  <a:ea typeface="微软雅黑" pitchFamily="34" charset="-122"/>
                </a:endParaRPr>
              </a:p>
              <a:p>
                <a:pPr defTabSz="910314" eaLnBrk="1" hangingPunct="1">
                  <a:defRPr/>
                </a:pPr>
                <a:r>
                  <a:rPr lang="zh-CN" altLang="en-US" sz="1505" kern="0" dirty="0">
                    <a:solidFill>
                      <a:sysClr val="windowText" lastClr="000000">
                        <a:lumMod val="85000"/>
                        <a:lumOff val="15000"/>
                      </a:sysClr>
                    </a:solidFill>
                    <a:latin typeface="微软雅黑" pitchFamily="34" charset="-122"/>
                    <a:ea typeface="微软雅黑" pitchFamily="34" charset="-122"/>
                  </a:rPr>
                  <a:t>点击添加文本</a:t>
                </a:r>
                <a:endParaRPr lang="en-US" altLang="zh-CN" sz="1505" kern="0" dirty="0">
                  <a:solidFill>
                    <a:sysClr val="windowText" lastClr="000000">
                      <a:lumMod val="85000"/>
                      <a:lumOff val="15000"/>
                    </a:sysClr>
                  </a:solidFill>
                  <a:latin typeface="微软雅黑" pitchFamily="34" charset="-122"/>
                  <a:ea typeface="微软雅黑" pitchFamily="34" charset="-122"/>
                </a:endParaRPr>
              </a:p>
            </p:txBody>
          </p:sp>
        </p:grpSp>
        <p:sp>
          <p:nvSpPr>
            <p:cNvPr id="19" name="任意多边形 18"/>
            <p:cNvSpPr/>
            <p:nvPr/>
          </p:nvSpPr>
          <p:spPr>
            <a:xfrm>
              <a:off x="6537479" y="2374303"/>
              <a:ext cx="800916" cy="1193521"/>
            </a:xfrm>
            <a:custGeom>
              <a:avLst/>
              <a:gdLst>
                <a:gd name="connsiteX0" fmla="*/ 0 w 647700"/>
                <a:gd name="connsiteY0" fmla="*/ 965200 h 965200"/>
                <a:gd name="connsiteX1" fmla="*/ 152400 w 647700"/>
                <a:gd name="connsiteY1" fmla="*/ 508000 h 965200"/>
                <a:gd name="connsiteX2" fmla="*/ 647700 w 647700"/>
                <a:gd name="connsiteY2" fmla="*/ 0 h 965200"/>
                <a:gd name="connsiteX0" fmla="*/ 0 w 647700"/>
                <a:gd name="connsiteY0" fmla="*/ 965200 h 965200"/>
                <a:gd name="connsiteX1" fmla="*/ 101600 w 647700"/>
                <a:gd name="connsiteY1" fmla="*/ 520700 h 965200"/>
                <a:gd name="connsiteX2" fmla="*/ 647700 w 647700"/>
                <a:gd name="connsiteY2" fmla="*/ 0 h 965200"/>
              </a:gdLst>
              <a:ahLst/>
              <a:cxnLst>
                <a:cxn ang="0">
                  <a:pos x="connsiteX0" y="connsiteY0"/>
                </a:cxn>
                <a:cxn ang="0">
                  <a:pos x="connsiteX1" y="connsiteY1"/>
                </a:cxn>
                <a:cxn ang="0">
                  <a:pos x="connsiteX2" y="connsiteY2"/>
                </a:cxn>
              </a:cxnLst>
              <a:rect l="l" t="t" r="r" b="b"/>
              <a:pathLst>
                <a:path w="647700" h="965200">
                  <a:moveTo>
                    <a:pt x="0" y="965200"/>
                  </a:moveTo>
                  <a:lnTo>
                    <a:pt x="101600" y="520700"/>
                  </a:lnTo>
                  <a:lnTo>
                    <a:pt x="647700" y="0"/>
                  </a:lnTo>
                </a:path>
              </a:pathLst>
            </a:custGeom>
            <a:ln w="19050">
              <a:solidFill>
                <a:srgbClr val="000000"/>
              </a:solidFill>
              <a:prstDash val="sysDot"/>
              <a:headEnd type="oval"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defTabSz="910314">
                <a:defRPr/>
              </a:pPr>
              <a:endParaRPr lang="zh-CN" altLang="en-US" sz="1505">
                <a:solidFill>
                  <a:prstClr val="black"/>
                </a:solidFill>
                <a:latin typeface="Arial"/>
                <a:ea typeface="微软雅黑"/>
              </a:endParaRPr>
            </a:p>
          </p:txBody>
        </p:sp>
      </p:grpSp>
      <p:grpSp>
        <p:nvGrpSpPr>
          <p:cNvPr id="22" name="组合 21"/>
          <p:cNvGrpSpPr/>
          <p:nvPr/>
        </p:nvGrpSpPr>
        <p:grpSpPr>
          <a:xfrm>
            <a:off x="2648383" y="1030627"/>
            <a:ext cx="2540577" cy="1654327"/>
            <a:chOff x="3147329" y="1801101"/>
            <a:chExt cx="2701127" cy="1758871"/>
          </a:xfrm>
        </p:grpSpPr>
        <p:sp>
          <p:nvSpPr>
            <p:cNvPr id="23" name="任意多边形 22"/>
            <p:cNvSpPr/>
            <p:nvPr/>
          </p:nvSpPr>
          <p:spPr>
            <a:xfrm flipH="1">
              <a:off x="4497893" y="2366451"/>
              <a:ext cx="800916" cy="1193521"/>
            </a:xfrm>
            <a:custGeom>
              <a:avLst/>
              <a:gdLst>
                <a:gd name="connsiteX0" fmla="*/ 0 w 647700"/>
                <a:gd name="connsiteY0" fmla="*/ 965200 h 965200"/>
                <a:gd name="connsiteX1" fmla="*/ 152400 w 647700"/>
                <a:gd name="connsiteY1" fmla="*/ 508000 h 965200"/>
                <a:gd name="connsiteX2" fmla="*/ 647700 w 647700"/>
                <a:gd name="connsiteY2" fmla="*/ 0 h 965200"/>
                <a:gd name="connsiteX0" fmla="*/ 0 w 647700"/>
                <a:gd name="connsiteY0" fmla="*/ 965200 h 965200"/>
                <a:gd name="connsiteX1" fmla="*/ 101600 w 647700"/>
                <a:gd name="connsiteY1" fmla="*/ 520700 h 965200"/>
                <a:gd name="connsiteX2" fmla="*/ 647700 w 647700"/>
                <a:gd name="connsiteY2" fmla="*/ 0 h 965200"/>
              </a:gdLst>
              <a:ahLst/>
              <a:cxnLst>
                <a:cxn ang="0">
                  <a:pos x="connsiteX0" y="connsiteY0"/>
                </a:cxn>
                <a:cxn ang="0">
                  <a:pos x="connsiteX1" y="connsiteY1"/>
                </a:cxn>
                <a:cxn ang="0">
                  <a:pos x="connsiteX2" y="connsiteY2"/>
                </a:cxn>
              </a:cxnLst>
              <a:rect l="l" t="t" r="r" b="b"/>
              <a:pathLst>
                <a:path w="647700" h="965200">
                  <a:moveTo>
                    <a:pt x="0" y="965200"/>
                  </a:moveTo>
                  <a:lnTo>
                    <a:pt x="101600" y="520700"/>
                  </a:lnTo>
                  <a:lnTo>
                    <a:pt x="647700" y="0"/>
                  </a:lnTo>
                </a:path>
              </a:pathLst>
            </a:custGeom>
            <a:ln w="19050">
              <a:solidFill>
                <a:srgbClr val="000000"/>
              </a:solidFill>
              <a:prstDash val="sysDot"/>
              <a:headEnd type="oval"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defTabSz="910314">
                <a:defRPr/>
              </a:pPr>
              <a:endParaRPr lang="zh-CN" altLang="en-US" sz="1505">
                <a:solidFill>
                  <a:prstClr val="black"/>
                </a:solidFill>
                <a:latin typeface="Arial"/>
                <a:ea typeface="微软雅黑"/>
              </a:endParaRPr>
            </a:p>
          </p:txBody>
        </p:sp>
        <p:grpSp>
          <p:nvGrpSpPr>
            <p:cNvPr id="24" name="组合 44"/>
            <p:cNvGrpSpPr>
              <a:grpSpLocks/>
            </p:cNvGrpSpPr>
            <p:nvPr/>
          </p:nvGrpSpPr>
          <p:grpSpPr bwMode="auto">
            <a:xfrm flipH="1">
              <a:off x="3147329" y="1801101"/>
              <a:ext cx="2701127" cy="590644"/>
              <a:chOff x="-362770" y="3102960"/>
              <a:chExt cx="2183514" cy="477653"/>
            </a:xfrm>
          </p:grpSpPr>
          <p:sp>
            <p:nvSpPr>
              <p:cNvPr id="26" name="TextBox 11"/>
              <p:cNvSpPr txBox="1">
                <a:spLocks noChangeArrowheads="1"/>
              </p:cNvSpPr>
              <p:nvPr/>
            </p:nvSpPr>
            <p:spPr bwMode="auto">
              <a:xfrm>
                <a:off x="675034" y="3102960"/>
                <a:ext cx="1145710" cy="477653"/>
              </a:xfrm>
              <a:prstGeom prst="rect">
                <a:avLst/>
              </a:prstGeom>
              <a:noFill/>
              <a:ln>
                <a:noFill/>
              </a:ln>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defTabSz="910314" eaLnBrk="1" hangingPunct="1">
                  <a:defRPr/>
                </a:pPr>
                <a:r>
                  <a:rPr lang="zh-CN" altLang="en-US" sz="1505" kern="0" dirty="0">
                    <a:solidFill>
                      <a:sysClr val="windowText" lastClr="000000">
                        <a:lumMod val="85000"/>
                        <a:lumOff val="15000"/>
                      </a:sysClr>
                    </a:solidFill>
                    <a:latin typeface="微软雅黑" pitchFamily="34" charset="-122"/>
                    <a:ea typeface="微软雅黑" pitchFamily="34" charset="-122"/>
                  </a:rPr>
                  <a:t>点击添加文本    </a:t>
                </a:r>
                <a:endParaRPr lang="en-US" altLang="zh-CN" sz="1505" kern="0" dirty="0">
                  <a:solidFill>
                    <a:sysClr val="windowText" lastClr="000000">
                      <a:lumMod val="85000"/>
                      <a:lumOff val="15000"/>
                    </a:sysClr>
                  </a:solidFill>
                  <a:latin typeface="微软雅黑" pitchFamily="34" charset="-122"/>
                  <a:ea typeface="微软雅黑" pitchFamily="34" charset="-122"/>
                </a:endParaRPr>
              </a:p>
              <a:p>
                <a:pPr defTabSz="910314" eaLnBrk="1" hangingPunct="1">
                  <a:defRPr/>
                </a:pPr>
                <a:r>
                  <a:rPr lang="zh-CN" altLang="en-US" sz="1505" kern="0" dirty="0">
                    <a:solidFill>
                      <a:sysClr val="windowText" lastClr="000000">
                        <a:lumMod val="85000"/>
                        <a:lumOff val="15000"/>
                      </a:sysClr>
                    </a:solidFill>
                    <a:latin typeface="微软雅黑" pitchFamily="34" charset="-122"/>
                    <a:ea typeface="微软雅黑" pitchFamily="34" charset="-122"/>
                  </a:rPr>
                  <a:t>点击添加文本</a:t>
                </a:r>
                <a:endParaRPr lang="en-US" altLang="zh-CN" sz="1505" kern="0" dirty="0">
                  <a:solidFill>
                    <a:sysClr val="windowText" lastClr="000000">
                      <a:lumMod val="85000"/>
                      <a:lumOff val="15000"/>
                    </a:sysClr>
                  </a:solidFill>
                  <a:latin typeface="微软雅黑" pitchFamily="34" charset="-122"/>
                  <a:ea typeface="微软雅黑" pitchFamily="34" charset="-122"/>
                </a:endParaRPr>
              </a:p>
            </p:txBody>
          </p:sp>
          <p:sp>
            <p:nvSpPr>
              <p:cNvPr id="27" name="TextBox 11"/>
              <p:cNvSpPr txBox="1">
                <a:spLocks noChangeArrowheads="1"/>
              </p:cNvSpPr>
              <p:nvPr/>
            </p:nvSpPr>
            <p:spPr bwMode="auto">
              <a:xfrm>
                <a:off x="-362770" y="3102960"/>
                <a:ext cx="1145710" cy="477653"/>
              </a:xfrm>
              <a:prstGeom prst="rect">
                <a:avLst/>
              </a:prstGeom>
              <a:noFill/>
              <a:ln>
                <a:noFill/>
              </a:ln>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defTabSz="910314" eaLnBrk="1" hangingPunct="1">
                  <a:defRPr/>
                </a:pPr>
                <a:r>
                  <a:rPr lang="zh-CN" altLang="en-US" sz="1505" kern="0" dirty="0">
                    <a:solidFill>
                      <a:sysClr val="windowText" lastClr="000000">
                        <a:lumMod val="85000"/>
                        <a:lumOff val="15000"/>
                      </a:sysClr>
                    </a:solidFill>
                    <a:latin typeface="微软雅黑" pitchFamily="34" charset="-122"/>
                    <a:ea typeface="微软雅黑" pitchFamily="34" charset="-122"/>
                  </a:rPr>
                  <a:t>点击添加文本    </a:t>
                </a:r>
                <a:endParaRPr lang="en-US" altLang="zh-CN" sz="1505" kern="0" dirty="0">
                  <a:solidFill>
                    <a:sysClr val="windowText" lastClr="000000">
                      <a:lumMod val="85000"/>
                      <a:lumOff val="15000"/>
                    </a:sysClr>
                  </a:solidFill>
                  <a:latin typeface="微软雅黑" pitchFamily="34" charset="-122"/>
                  <a:ea typeface="微软雅黑" pitchFamily="34" charset="-122"/>
                </a:endParaRPr>
              </a:p>
              <a:p>
                <a:pPr defTabSz="910314" eaLnBrk="1" hangingPunct="1">
                  <a:defRPr/>
                </a:pPr>
                <a:r>
                  <a:rPr lang="zh-CN" altLang="en-US" sz="1505" kern="0" dirty="0">
                    <a:solidFill>
                      <a:sysClr val="windowText" lastClr="000000">
                        <a:lumMod val="85000"/>
                        <a:lumOff val="15000"/>
                      </a:sysClr>
                    </a:solidFill>
                    <a:latin typeface="微软雅黑" pitchFamily="34" charset="-122"/>
                    <a:ea typeface="微软雅黑" pitchFamily="34" charset="-122"/>
                  </a:rPr>
                  <a:t>点击添加文本</a:t>
                </a:r>
                <a:endParaRPr lang="en-US" altLang="zh-CN" sz="1505" kern="0" dirty="0">
                  <a:solidFill>
                    <a:sysClr val="windowText" lastClr="000000">
                      <a:lumMod val="85000"/>
                      <a:lumOff val="15000"/>
                    </a:sysClr>
                  </a:solidFill>
                  <a:latin typeface="微软雅黑" pitchFamily="34" charset="-122"/>
                  <a:ea typeface="微软雅黑" pitchFamily="34" charset="-122"/>
                </a:endParaRPr>
              </a:p>
            </p:txBody>
          </p:sp>
        </p:grpSp>
      </p:grpSp>
    </p:spTree>
    <p:extLst>
      <p:ext uri="{BB962C8B-B14F-4D97-AF65-F5344CB8AC3E}">
        <p14:creationId xmlns:p14="http://schemas.microsoft.com/office/powerpoint/2010/main" val="1062115964"/>
      </p:ext>
    </p:extLst>
  </p:cSld>
  <p:clrMapOvr>
    <a:masterClrMapping/>
  </p:clrMapOvr>
  <p:transition spd="med" advClick="0" advTm="4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0-#ppt_w/2"/>
                                          </p:val>
                                        </p:tav>
                                        <p:tav tm="100000">
                                          <p:val>
                                            <p:strVal val="#ppt_x"/>
                                          </p:val>
                                        </p:tav>
                                      </p:tavLst>
                                    </p:anim>
                                    <p:anim calcmode="lin" valueType="num">
                                      <p:cBhvr additive="base">
                                        <p:cTn id="18" dur="500" fill="hold"/>
                                        <p:tgtEl>
                                          <p:spTgt spid="4"/>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0-#ppt_w/2"/>
                                          </p:val>
                                        </p:tav>
                                        <p:tav tm="100000">
                                          <p:val>
                                            <p:strVal val="#ppt_x"/>
                                          </p:val>
                                        </p:tav>
                                      </p:tavLst>
                                    </p:anim>
                                    <p:anim calcmode="lin" valueType="num">
                                      <p:cBhvr additive="base">
                                        <p:cTn id="23" dur="500" fill="hold"/>
                                        <p:tgtEl>
                                          <p:spTgt spid="3"/>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2" presetClass="entr" presetSubtype="2" fill="hold"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right)">
                                      <p:cBhvr>
                                        <p:cTn id="27" dur="500"/>
                                        <p:tgtEl>
                                          <p:spTgt spid="12"/>
                                        </p:tgtEl>
                                      </p:cBhvr>
                                    </p:animEffect>
                                  </p:childTnLst>
                                </p:cTn>
                              </p:par>
                            </p:childTnLst>
                          </p:cTn>
                        </p:par>
                        <p:par>
                          <p:cTn id="28" fill="hold">
                            <p:stCondLst>
                              <p:cond delay="2500"/>
                            </p:stCondLst>
                            <p:childTnLst>
                              <p:par>
                                <p:cTn id="29" presetID="22" presetClass="entr" presetSubtype="4" fill="hold"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ipe(down)">
                                      <p:cBhvr>
                                        <p:cTn id="31" dur="500"/>
                                        <p:tgtEl>
                                          <p:spTgt spid="22"/>
                                        </p:tgtEl>
                                      </p:cBhvr>
                                    </p:animEffect>
                                  </p:childTnLst>
                                </p:cTn>
                              </p:par>
                            </p:childTnLst>
                          </p:cTn>
                        </p:par>
                        <p:par>
                          <p:cTn id="32" fill="hold">
                            <p:stCondLst>
                              <p:cond delay="3000"/>
                            </p:stCondLst>
                            <p:childTnLst>
                              <p:par>
                                <p:cTn id="33" presetID="22" presetClass="entr" presetSubtype="4"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wipe(down)">
                                      <p:cBhvr>
                                        <p:cTn id="35" dur="500"/>
                                        <p:tgtEl>
                                          <p:spTgt spid="17"/>
                                        </p:tgtEl>
                                      </p:cBhvr>
                                    </p:animEffect>
                                  </p:childTnLst>
                                </p:cTn>
                              </p:par>
                            </p:childTnLst>
                          </p:cTn>
                        </p:par>
                        <p:par>
                          <p:cTn id="36" fill="hold">
                            <p:stCondLst>
                              <p:cond delay="3500"/>
                            </p:stCondLst>
                            <p:childTnLst>
                              <p:par>
                                <p:cTn id="37" presetID="22" presetClass="entr" presetSubtype="8" fill="hold"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left)">
                                      <p:cBhvr>
                                        <p:cTn id="3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extLst mod="1">
    <p:ext uri="{E180D4A7-C9FB-4DFB-919C-405C955672EB}">
      <p14:showEvtLst xmlns:p14="http://schemas.microsoft.com/office/powerpoint/2010/main">
        <p14:playEvt time="0" objId="30"/>
      </p14:showEvtLst>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430"/>
            <a:ext cx="9131301" cy="5138642"/>
          </a:xfrm>
          <a:prstGeom prst="rect">
            <a:avLst/>
          </a:prstGeom>
        </p:spPr>
      </p:pic>
      <p:pic>
        <p:nvPicPr>
          <p:cNvPr id="10" name="图片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8551" y="150000"/>
            <a:ext cx="1946449" cy="1313532"/>
          </a:xfrm>
          <a:prstGeom prst="rect">
            <a:avLst/>
          </a:prstGeom>
        </p:spPr>
      </p:pic>
      <p:pic>
        <p:nvPicPr>
          <p:cNvPr id="11" name="图片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59931" y="150000"/>
            <a:ext cx="2285357" cy="1476614"/>
          </a:xfrm>
          <a:prstGeom prst="rect">
            <a:avLst/>
          </a:prstGeom>
        </p:spPr>
      </p:pic>
      <p:sp>
        <p:nvSpPr>
          <p:cNvPr id="17" name="文本框 16"/>
          <p:cNvSpPr txBox="1"/>
          <p:nvPr/>
        </p:nvSpPr>
        <p:spPr>
          <a:xfrm>
            <a:off x="2102184" y="641125"/>
            <a:ext cx="4583298" cy="1244440"/>
          </a:xfrm>
          <a:custGeom>
            <a:avLst/>
            <a:gdLst>
              <a:gd name="connsiteX0" fmla="*/ 0 w 3581730"/>
              <a:gd name="connsiteY0" fmla="*/ 0 h 1155700"/>
              <a:gd name="connsiteX1" fmla="*/ 3581730 w 3581730"/>
              <a:gd name="connsiteY1" fmla="*/ 0 h 1155700"/>
              <a:gd name="connsiteX2" fmla="*/ 3581730 w 3581730"/>
              <a:gd name="connsiteY2" fmla="*/ 1155700 h 1155700"/>
              <a:gd name="connsiteX3" fmla="*/ 0 w 3581730"/>
              <a:gd name="connsiteY3" fmla="*/ 1155700 h 1155700"/>
              <a:gd name="connsiteX4" fmla="*/ 0 w 3581730"/>
              <a:gd name="connsiteY4" fmla="*/ 0 h 1155700"/>
              <a:gd name="connsiteX0" fmla="*/ 529786 w 4111516"/>
              <a:gd name="connsiteY0" fmla="*/ 0 h 1244440"/>
              <a:gd name="connsiteX1" fmla="*/ 4111516 w 4111516"/>
              <a:gd name="connsiteY1" fmla="*/ 0 h 1244440"/>
              <a:gd name="connsiteX2" fmla="*/ 4111516 w 4111516"/>
              <a:gd name="connsiteY2" fmla="*/ 1155700 h 1244440"/>
              <a:gd name="connsiteX3" fmla="*/ 0 w 4111516"/>
              <a:gd name="connsiteY3" fmla="*/ 1244440 h 1244440"/>
              <a:gd name="connsiteX4" fmla="*/ 529786 w 4111516"/>
              <a:gd name="connsiteY4" fmla="*/ 0 h 1244440"/>
              <a:gd name="connsiteX0" fmla="*/ 529786 w 4583298"/>
              <a:gd name="connsiteY0" fmla="*/ 0 h 1244440"/>
              <a:gd name="connsiteX1" fmla="*/ 4111516 w 4583298"/>
              <a:gd name="connsiteY1" fmla="*/ 0 h 1244440"/>
              <a:gd name="connsiteX2" fmla="*/ 4583298 w 4583298"/>
              <a:gd name="connsiteY2" fmla="*/ 1184145 h 1244440"/>
              <a:gd name="connsiteX3" fmla="*/ 0 w 4583298"/>
              <a:gd name="connsiteY3" fmla="*/ 1244440 h 1244440"/>
              <a:gd name="connsiteX4" fmla="*/ 529786 w 4583298"/>
              <a:gd name="connsiteY4" fmla="*/ 0 h 1244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83298" h="1244440">
                <a:moveTo>
                  <a:pt x="529786" y="0"/>
                </a:moveTo>
                <a:lnTo>
                  <a:pt x="4111516" y="0"/>
                </a:lnTo>
                <a:lnTo>
                  <a:pt x="4583298" y="1184145"/>
                </a:lnTo>
                <a:lnTo>
                  <a:pt x="0" y="1244440"/>
                </a:lnTo>
                <a:lnTo>
                  <a:pt x="529786" y="0"/>
                </a:lnTo>
                <a:close/>
              </a:path>
            </a:pathLst>
          </a:custGeom>
          <a:noFill/>
        </p:spPr>
        <p:txBody>
          <a:bodyPr wrap="none" rtlCol="0">
            <a:prstTxWarp prst="textArchUp">
              <a:avLst>
                <a:gd name="adj" fmla="val 11097669"/>
              </a:avLst>
            </a:prstTxWarp>
            <a:spAutoFit/>
          </a:bodyPr>
          <a:lstStyle/>
          <a:p>
            <a:r>
              <a:rPr lang="zh-CN" altLang="en-US" sz="7200" dirty="0" smtClean="0"/>
              <a:t>湖南省某某机关幼儿园</a:t>
            </a:r>
            <a:endParaRPr lang="zh-CN" altLang="en-US" sz="7200" dirty="0"/>
          </a:p>
        </p:txBody>
      </p:sp>
      <p:sp>
        <p:nvSpPr>
          <p:cNvPr id="8" name="文本框 7"/>
          <p:cNvSpPr txBox="1"/>
          <p:nvPr/>
        </p:nvSpPr>
        <p:spPr>
          <a:xfrm>
            <a:off x="2502697" y="3401752"/>
            <a:ext cx="3877985" cy="769441"/>
          </a:xfrm>
          <a:prstGeom prst="rect">
            <a:avLst/>
          </a:prstGeom>
          <a:noFill/>
        </p:spPr>
        <p:txBody>
          <a:bodyPr wrap="none" rtlCol="0">
            <a:spAutoFit/>
          </a:bodyPr>
          <a:lstStyle/>
          <a:p>
            <a:pPr algn="ctr"/>
            <a:r>
              <a:rPr lang="zh-CN" altLang="en-US" sz="3200" b="1" dirty="0"/>
              <a:t>单击此处添加文字</a:t>
            </a:r>
            <a:endParaRPr lang="en-US" altLang="zh-CN" sz="1200" b="1" dirty="0"/>
          </a:p>
          <a:p>
            <a:pPr algn="ctr"/>
            <a:r>
              <a:rPr lang="zh-CN" altLang="en-US" sz="1200" dirty="0"/>
              <a:t>单击此处添加</a:t>
            </a:r>
            <a:r>
              <a:rPr lang="zh-CN" altLang="en-US" sz="1200" dirty="0" smtClean="0"/>
              <a:t>文字单击</a:t>
            </a:r>
            <a:r>
              <a:rPr lang="zh-CN" altLang="en-US" sz="1200" dirty="0"/>
              <a:t>此处添加</a:t>
            </a:r>
            <a:r>
              <a:rPr lang="zh-CN" altLang="en-US" sz="1200" dirty="0" smtClean="0"/>
              <a:t>文字单击</a:t>
            </a:r>
            <a:r>
              <a:rPr lang="zh-CN" altLang="en-US" sz="1200" dirty="0"/>
              <a:t>此处添加</a:t>
            </a:r>
            <a:r>
              <a:rPr lang="zh-CN" altLang="en-US" sz="1200" dirty="0" smtClean="0"/>
              <a:t>文字</a:t>
            </a:r>
            <a:endParaRPr lang="zh-CN" altLang="en-US" sz="1200" dirty="0"/>
          </a:p>
        </p:txBody>
      </p:sp>
      <p:grpSp>
        <p:nvGrpSpPr>
          <p:cNvPr id="13" name="组合 12"/>
          <p:cNvGrpSpPr/>
          <p:nvPr/>
        </p:nvGrpSpPr>
        <p:grpSpPr>
          <a:xfrm>
            <a:off x="3634787" y="1720465"/>
            <a:ext cx="1613805" cy="1613805"/>
            <a:chOff x="2966907" y="1954657"/>
            <a:chExt cx="1613805" cy="1613805"/>
          </a:xfrm>
        </p:grpSpPr>
        <p:sp>
          <p:nvSpPr>
            <p:cNvPr id="15" name="任意多边形 14"/>
            <p:cNvSpPr/>
            <p:nvPr/>
          </p:nvSpPr>
          <p:spPr>
            <a:xfrm>
              <a:off x="2966907" y="1954657"/>
              <a:ext cx="1613805" cy="1613805"/>
            </a:xfrm>
            <a:custGeom>
              <a:avLst/>
              <a:gdLst>
                <a:gd name="connsiteX0" fmla="*/ 0 w 2388565"/>
                <a:gd name="connsiteY0" fmla="*/ 1194283 h 2388565"/>
                <a:gd name="connsiteX1" fmla="*/ 1194283 w 2388565"/>
                <a:gd name="connsiteY1" fmla="*/ 0 h 2388565"/>
                <a:gd name="connsiteX2" fmla="*/ 2388566 w 2388565"/>
                <a:gd name="connsiteY2" fmla="*/ 1194283 h 2388565"/>
                <a:gd name="connsiteX3" fmla="*/ 1194283 w 2388565"/>
                <a:gd name="connsiteY3" fmla="*/ 2388566 h 2388565"/>
                <a:gd name="connsiteX4" fmla="*/ 0 w 2388565"/>
                <a:gd name="connsiteY4" fmla="*/ 1194283 h 23885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8565" h="2388565">
                  <a:moveTo>
                    <a:pt x="0" y="1194283"/>
                  </a:moveTo>
                  <a:cubicBezTo>
                    <a:pt x="0" y="534699"/>
                    <a:pt x="534699" y="0"/>
                    <a:pt x="1194283" y="0"/>
                  </a:cubicBezTo>
                  <a:cubicBezTo>
                    <a:pt x="1853867" y="0"/>
                    <a:pt x="2388566" y="534699"/>
                    <a:pt x="2388566" y="1194283"/>
                  </a:cubicBezTo>
                  <a:cubicBezTo>
                    <a:pt x="2388566" y="1853867"/>
                    <a:pt x="1853867" y="2388566"/>
                    <a:pt x="1194283" y="2388566"/>
                  </a:cubicBezTo>
                  <a:cubicBezTo>
                    <a:pt x="534699" y="2388566"/>
                    <a:pt x="0" y="1853867"/>
                    <a:pt x="0" y="1194283"/>
                  </a:cubicBezTo>
                  <a:close/>
                </a:path>
              </a:pathLst>
            </a:custGeom>
            <a:solidFill>
              <a:srgbClr val="FCC72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6200" tIns="609442" rIns="76201" bIns="609441" numCol="1" spcCol="1270" anchor="t" anchorCtr="0">
              <a:noAutofit/>
            </a:bodyPr>
            <a:lstStyle/>
            <a:p>
              <a:pPr defTabSz="533400">
                <a:lnSpc>
                  <a:spcPct val="90000"/>
                </a:lnSpc>
                <a:spcBef>
                  <a:spcPct val="0"/>
                </a:spcBef>
                <a:spcAft>
                  <a:spcPct val="35000"/>
                </a:spcAft>
              </a:pPr>
              <a:r>
                <a:rPr lang="pl-PL" sz="1100" dirty="0">
                  <a:solidFill>
                    <a:schemeClr val="lt1"/>
                  </a:solidFill>
                  <a:latin typeface="Arial" panose="020B0604020202020204" pitchFamily="34" charset="0"/>
                  <a:ea typeface="微软雅黑" panose="020B0503020204020204" pitchFamily="34" charset="-122"/>
                  <a:sym typeface="Arial" panose="020B0604020202020204" pitchFamily="34" charset="0"/>
                </a:rPr>
                <a:t> </a:t>
              </a:r>
            </a:p>
          </p:txBody>
        </p:sp>
        <p:sp>
          <p:nvSpPr>
            <p:cNvPr id="16" name="Freeform 11"/>
            <p:cNvSpPr>
              <a:spLocks noEditPoints="1"/>
            </p:cNvSpPr>
            <p:nvPr/>
          </p:nvSpPr>
          <p:spPr bwMode="auto">
            <a:xfrm>
              <a:off x="3703056" y="2173110"/>
              <a:ext cx="190210" cy="276747"/>
            </a:xfrm>
            <a:custGeom>
              <a:avLst/>
              <a:gdLst>
                <a:gd name="T0" fmla="*/ 132 w 153"/>
                <a:gd name="T1" fmla="*/ 0 h 222"/>
                <a:gd name="T2" fmla="*/ 21 w 153"/>
                <a:gd name="T3" fmla="*/ 0 h 222"/>
                <a:gd name="T4" fmla="*/ 0 w 153"/>
                <a:gd name="T5" fmla="*/ 21 h 222"/>
                <a:gd name="T6" fmla="*/ 0 w 153"/>
                <a:gd name="T7" fmla="*/ 202 h 222"/>
                <a:gd name="T8" fmla="*/ 21 w 153"/>
                <a:gd name="T9" fmla="*/ 222 h 222"/>
                <a:gd name="T10" fmla="*/ 132 w 153"/>
                <a:gd name="T11" fmla="*/ 222 h 222"/>
                <a:gd name="T12" fmla="*/ 153 w 153"/>
                <a:gd name="T13" fmla="*/ 202 h 222"/>
                <a:gd name="T14" fmla="*/ 153 w 153"/>
                <a:gd name="T15" fmla="*/ 21 h 222"/>
                <a:gd name="T16" fmla="*/ 132 w 153"/>
                <a:gd name="T17" fmla="*/ 0 h 222"/>
                <a:gd name="T18" fmla="*/ 139 w 153"/>
                <a:gd name="T19" fmla="*/ 202 h 222"/>
                <a:gd name="T20" fmla="*/ 132 w 153"/>
                <a:gd name="T21" fmla="*/ 208 h 222"/>
                <a:gd name="T22" fmla="*/ 21 w 153"/>
                <a:gd name="T23" fmla="*/ 208 h 222"/>
                <a:gd name="T24" fmla="*/ 14 w 153"/>
                <a:gd name="T25" fmla="*/ 202 h 222"/>
                <a:gd name="T26" fmla="*/ 14 w 153"/>
                <a:gd name="T27" fmla="*/ 188 h 222"/>
                <a:gd name="T28" fmla="*/ 139 w 153"/>
                <a:gd name="T29" fmla="*/ 188 h 222"/>
                <a:gd name="T30" fmla="*/ 139 w 153"/>
                <a:gd name="T31" fmla="*/ 202 h 222"/>
                <a:gd name="T32" fmla="*/ 139 w 153"/>
                <a:gd name="T33" fmla="*/ 181 h 222"/>
                <a:gd name="T34" fmla="*/ 14 w 153"/>
                <a:gd name="T35" fmla="*/ 181 h 222"/>
                <a:gd name="T36" fmla="*/ 14 w 153"/>
                <a:gd name="T37" fmla="*/ 41 h 222"/>
                <a:gd name="T38" fmla="*/ 139 w 153"/>
                <a:gd name="T39" fmla="*/ 41 h 222"/>
                <a:gd name="T40" fmla="*/ 139 w 153"/>
                <a:gd name="T41" fmla="*/ 181 h 222"/>
                <a:gd name="T42" fmla="*/ 139 w 153"/>
                <a:gd name="T43" fmla="*/ 34 h 222"/>
                <a:gd name="T44" fmla="*/ 14 w 153"/>
                <a:gd name="T45" fmla="*/ 34 h 222"/>
                <a:gd name="T46" fmla="*/ 14 w 153"/>
                <a:gd name="T47" fmla="*/ 21 h 222"/>
                <a:gd name="T48" fmla="*/ 21 w 153"/>
                <a:gd name="T49" fmla="*/ 14 h 222"/>
                <a:gd name="T50" fmla="*/ 132 w 153"/>
                <a:gd name="T51" fmla="*/ 14 h 222"/>
                <a:gd name="T52" fmla="*/ 139 w 153"/>
                <a:gd name="T53" fmla="*/ 21 h 222"/>
                <a:gd name="T54" fmla="*/ 139 w 153"/>
                <a:gd name="T55" fmla="*/ 34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3" h="222">
                  <a:moveTo>
                    <a:pt x="132" y="0"/>
                  </a:moveTo>
                  <a:cubicBezTo>
                    <a:pt x="21" y="0"/>
                    <a:pt x="21" y="0"/>
                    <a:pt x="21" y="0"/>
                  </a:cubicBezTo>
                  <a:cubicBezTo>
                    <a:pt x="9" y="0"/>
                    <a:pt x="0" y="9"/>
                    <a:pt x="0" y="21"/>
                  </a:cubicBezTo>
                  <a:cubicBezTo>
                    <a:pt x="0" y="202"/>
                    <a:pt x="0" y="202"/>
                    <a:pt x="0" y="202"/>
                  </a:cubicBezTo>
                  <a:cubicBezTo>
                    <a:pt x="0" y="213"/>
                    <a:pt x="9" y="222"/>
                    <a:pt x="21" y="222"/>
                  </a:cubicBezTo>
                  <a:cubicBezTo>
                    <a:pt x="132" y="222"/>
                    <a:pt x="132" y="222"/>
                    <a:pt x="132" y="222"/>
                  </a:cubicBezTo>
                  <a:cubicBezTo>
                    <a:pt x="143" y="222"/>
                    <a:pt x="153" y="213"/>
                    <a:pt x="153" y="202"/>
                  </a:cubicBezTo>
                  <a:cubicBezTo>
                    <a:pt x="153" y="21"/>
                    <a:pt x="153" y="21"/>
                    <a:pt x="153" y="21"/>
                  </a:cubicBezTo>
                  <a:cubicBezTo>
                    <a:pt x="153" y="9"/>
                    <a:pt x="143" y="0"/>
                    <a:pt x="132" y="0"/>
                  </a:cubicBezTo>
                  <a:close/>
                  <a:moveTo>
                    <a:pt x="139" y="202"/>
                  </a:moveTo>
                  <a:cubicBezTo>
                    <a:pt x="139" y="205"/>
                    <a:pt x="136" y="208"/>
                    <a:pt x="132" y="208"/>
                  </a:cubicBezTo>
                  <a:cubicBezTo>
                    <a:pt x="21" y="208"/>
                    <a:pt x="21" y="208"/>
                    <a:pt x="21" y="208"/>
                  </a:cubicBezTo>
                  <a:cubicBezTo>
                    <a:pt x="17" y="208"/>
                    <a:pt x="14" y="205"/>
                    <a:pt x="14" y="202"/>
                  </a:cubicBezTo>
                  <a:cubicBezTo>
                    <a:pt x="14" y="188"/>
                    <a:pt x="14" y="188"/>
                    <a:pt x="14" y="188"/>
                  </a:cubicBezTo>
                  <a:cubicBezTo>
                    <a:pt x="139" y="188"/>
                    <a:pt x="139" y="188"/>
                    <a:pt x="139" y="188"/>
                  </a:cubicBezTo>
                  <a:lnTo>
                    <a:pt x="139" y="202"/>
                  </a:lnTo>
                  <a:close/>
                  <a:moveTo>
                    <a:pt x="139" y="181"/>
                  </a:moveTo>
                  <a:cubicBezTo>
                    <a:pt x="14" y="181"/>
                    <a:pt x="14" y="181"/>
                    <a:pt x="14" y="181"/>
                  </a:cubicBezTo>
                  <a:cubicBezTo>
                    <a:pt x="14" y="41"/>
                    <a:pt x="14" y="41"/>
                    <a:pt x="14" y="41"/>
                  </a:cubicBezTo>
                  <a:cubicBezTo>
                    <a:pt x="139" y="41"/>
                    <a:pt x="139" y="41"/>
                    <a:pt x="139" y="41"/>
                  </a:cubicBezTo>
                  <a:lnTo>
                    <a:pt x="139" y="181"/>
                  </a:lnTo>
                  <a:close/>
                  <a:moveTo>
                    <a:pt x="139" y="34"/>
                  </a:moveTo>
                  <a:cubicBezTo>
                    <a:pt x="14" y="34"/>
                    <a:pt x="14" y="34"/>
                    <a:pt x="14" y="34"/>
                  </a:cubicBezTo>
                  <a:cubicBezTo>
                    <a:pt x="14" y="21"/>
                    <a:pt x="14" y="21"/>
                    <a:pt x="14" y="21"/>
                  </a:cubicBezTo>
                  <a:cubicBezTo>
                    <a:pt x="14" y="17"/>
                    <a:pt x="17" y="14"/>
                    <a:pt x="21" y="14"/>
                  </a:cubicBezTo>
                  <a:cubicBezTo>
                    <a:pt x="132" y="14"/>
                    <a:pt x="132" y="14"/>
                    <a:pt x="132" y="14"/>
                  </a:cubicBezTo>
                  <a:cubicBezTo>
                    <a:pt x="136" y="14"/>
                    <a:pt x="139" y="17"/>
                    <a:pt x="139" y="21"/>
                  </a:cubicBezTo>
                  <a:lnTo>
                    <a:pt x="139" y="34"/>
                  </a:lnTo>
                  <a:close/>
                </a:path>
              </a:pathLst>
            </a:custGeom>
            <a:solidFill>
              <a:schemeClr val="bg1"/>
            </a:solidFill>
            <a:ln>
              <a:noFill/>
            </a:ln>
          </p:spPr>
          <p:txBody>
            <a:bodyPr vert="horz" wrap="square" lIns="121888" tIns="60944" rIns="121888" bIns="60944" numCol="1" anchor="t" anchorCtr="0" compatLnSpc="1">
              <a:prstTxWarp prst="textNoShape">
                <a:avLst/>
              </a:prstTxWarp>
            </a:bodyPr>
            <a:lstStyle/>
            <a:p>
              <a:endParaRPr lang="pl-PL" sz="1800">
                <a:latin typeface="Arial" panose="020B0604020202020204" pitchFamily="34" charset="0"/>
                <a:ea typeface="微软雅黑" panose="020B0503020204020204" pitchFamily="34" charset="-122"/>
                <a:sym typeface="Arial" panose="020B0604020202020204" pitchFamily="34" charset="0"/>
              </a:endParaRPr>
            </a:p>
          </p:txBody>
        </p:sp>
        <p:sp>
          <p:nvSpPr>
            <p:cNvPr id="18" name="文本框 17"/>
            <p:cNvSpPr txBox="1"/>
            <p:nvPr/>
          </p:nvSpPr>
          <p:spPr>
            <a:xfrm>
              <a:off x="3481645" y="2575399"/>
              <a:ext cx="685651" cy="523220"/>
            </a:xfrm>
            <a:prstGeom prst="rect">
              <a:avLst/>
            </a:prstGeom>
            <a:noFill/>
          </p:spPr>
          <p:txBody>
            <a:bodyPr wrap="square" rtlCol="0">
              <a:spAutoFit/>
            </a:bodyPr>
            <a:lstStyle/>
            <a:p>
              <a:r>
                <a:rPr lang="en-US" altLang="zh-CN" sz="2800" b="1"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02</a:t>
              </a:r>
              <a:endParaRPr lang="zh-CN" altLang="en-US" sz="1600" b="1" dirty="0" smtClean="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矩形 18"/>
            <p:cNvSpPr/>
            <p:nvPr/>
          </p:nvSpPr>
          <p:spPr>
            <a:xfrm>
              <a:off x="3375787" y="3002771"/>
              <a:ext cx="991105" cy="253916"/>
            </a:xfrm>
            <a:prstGeom prst="rect">
              <a:avLst/>
            </a:prstGeom>
          </p:spPr>
          <p:txBody>
            <a:bodyPr wrap="square">
              <a:spAutoFit/>
            </a:bodyPr>
            <a:lstStyle/>
            <a:p>
              <a:endParaRPr lang="zh-CN" altLang="en-US" sz="105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文本框 19"/>
            <p:cNvSpPr txBox="1"/>
            <p:nvPr/>
          </p:nvSpPr>
          <p:spPr>
            <a:xfrm>
              <a:off x="3441376" y="3097034"/>
              <a:ext cx="877163" cy="300082"/>
            </a:xfrm>
            <a:prstGeom prst="rect">
              <a:avLst/>
            </a:prstGeom>
            <a:noFill/>
          </p:spPr>
          <p:txBody>
            <a:bodyPr wrap="none" rtlCol="0">
              <a:spAutoFit/>
            </a:bodyPr>
            <a:lstStyle/>
            <a:p>
              <a:r>
                <a:rPr lang="zh-CN" altLang="en-US" b="1" dirty="0" smtClean="0">
                  <a:solidFill>
                    <a:schemeClr val="bg1"/>
                  </a:solidFill>
                </a:rPr>
                <a:t>第二部分</a:t>
              </a:r>
              <a:endParaRPr lang="zh-CN" altLang="en-US" b="1" dirty="0">
                <a:solidFill>
                  <a:schemeClr val="bg1"/>
                </a:solidFill>
              </a:endParaRPr>
            </a:p>
          </p:txBody>
        </p:sp>
      </p:grpSp>
    </p:spTree>
    <p:extLst>
      <p:ext uri="{BB962C8B-B14F-4D97-AF65-F5344CB8AC3E}">
        <p14:creationId xmlns:p14="http://schemas.microsoft.com/office/powerpoint/2010/main" val="1132809024"/>
      </p:ext>
    </p:extLst>
  </p:cSld>
  <p:clrMapOvr>
    <a:masterClrMapping/>
  </p:clrMapOvr>
  <p:transition spd="med" advClick="0" advTm="4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DD9E6F31-63A6-4899-A3AE-F779BFFE2ACF"/>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Content List"/>
  <p:tag name="ISPRINGCLOUDFOLDERID" val="0"/>
  <p:tag name="ISPRINGCLOUDFOLDERPATH" val="Repository"/>
  <p:tag name="ISPRING_PLAYERS_CUSTOMIZATION" val="UEsDBBQAAgAIALe280qguF8VZQQAAAQRAAAdAAAAdW5pdmVyc2FsL2NvbW1vbl9tZXNzYWdlcy5sbmetWG1v2zYQ/l6g/4EQUGADtrQd0KIYEge0xNhEZMmV6DjZMAiMxNhEKDHVi9vs037Nfth+yY6UncR9gaQkgG2YlO+54909d0cfHn/JFdqIspK6OHLeHrxxkChSnclideQs2MmvHxxU1bzIuNKFOHIK7aDj0csXh4oXq4avBHx/+QKhw1xUFSyrkVndr5HMjpz5OHHD2RwHF4kfTsJkTCfOyNX5DS9uka9X+qff3n/48vbd+58PX2/l+sDEM+z7+0DIIr170wMoYFHoJ4BG/CQg58wZmc9hcuGC+TQgzmj7ZZj0PCJnzsh8dsotoogELIl96pGExkkQMusLnzDiOaML3aA13whUa7SR4jOq1wLiWMtSoErJzD5INWwUjehS5oUzTIMkIjGLqMtoGDijWJfl7S8Wljf1WpegrkKZrPilEpnVCRljn9+UogLVvIaMQvCq1xJ+qXMui4NO1RFe0mCSsDD044QE3m7HGZEiQ17JjZqBKBGOSQQAJa9E+QjZxGaZFUdYqWEIUzqZ+vBmxoSpXK0VvOuhdswJxGAuii4pyBESQXbF8TKMPOM0UIU4uuFV9VmX2V5+PAxUFzAN3BBS0GUPwJnB2AFDjCXUjbIUad0FNiNxjCckGYfnkMjAu3CIRHgKdDsdInFBYqAIibtkAnxGJ9gkvKHYLv93/Eq5SWd1i3iagpxx30bqpoId41JggWVadTBMTUw+LiBsFPs/oHGLCt61q5XcCLCjzETZqQgqi0s8k0UfF/SP5ARTn3gJpJUXLhNmS57RmPNbVOga8WzDi1SgS5HyBnL9Fp5lMrPPTJyt/k+N/BvxeltVXm0LUuCR81dD7dmrYd8xq6nAproW+U3dpdo4bGv+Y6wwOf1DE/oc/XH6Y5cEOKLh80Smknmj2qr75PjcWTY0Rp1GPNFT/aP13JbEbW0dUyhYY6n7SxDopqZ/QANU/aVocAKK5m2JhhpOi6sBOoNwCxBo9FiMM3DVngln4MIB8ksyjimD2WgpLitZd44dlo1tgL4f2hTmPCVqcU/GS3GlYcJRgm/a6QO6kI10Z0AfDDd7rYJR5oPJAQCu2uQBSCVzsD/rgbmYkZ0H2gK/d5KlblRmyavktS3y4NsmF9+OTVelzu2u4tUuedsmc/wUK9rDRa3S+YD2f8e/3vF5QL/HRykmOHKniYsDl5hB33BV9RQCChhX+CxOfDw24sCFnNfpGprplW6KrCdQO6t75AQD2PbMseBluv7vn397YnxlSbuLtru/DwIBYpsqSO7A/gx0Laq/ukAYHu/L2UUfqe3dZicXNnCL6GQzo5CEz3KF4G1nyXUOWwfdeiHHtzHDjGF3OgMaxDbrdVPC5DYEYYajUyhldgh3RjNeXkMdZFqrQSjW0yb/6mHa72+XTa16+fxe9mmdxByY0XmCPc9etYF7SqbXbcvM4EKRbu/cCu7cfcHcKQ6gzH6FJzJZDwS0nWlXhIDn7fqe5ZtvG9XdqrL/Vxy+fvD3xf9QSwMEFAACAAgAt7bzSkPIPPmFBAAADBYAACcAAAB1bml2ZXJzYWwvZmxhc2hfcHVibGlzaGluZ19zZXR0aW5ncy54bWzlWF9z2jgQf+dTaHzTx2KSJmmSMWRIYiZM+XfguzRPGWELrIssuZYMpU/3ae6D9ZN0hYIDhSRy7pLpzA3DgKXd365Wu6uf5Z19TRiakUxSwevOXrXmIMJDEVE+rTt/BK33xw6SCvMIM8FJ3eHCQWeNipfmY0ZlPCJKgahEAMPlaarqTqxUeuq68/m8SmWa6VnBcgX4shqKxE0zIglXJHNThhfwoxYpkc49ggUAfBPB79UalQpCnkHqiihnBNEIPOdULwqzFsMydlwjNsbh3TQTOY8uBBMZyqbjuvPbcVN/VjIG6pImhOuYyAYM6mF1iqOIai8wG9FvBMWETmNwd6924KA5jVRcdz7U9jUOyLvbOEt0s3iscS4ERIGrewMJUTjCCptHY1GRr0quBsxQtOA4oWEAM0hHoO5cBrejTvvSv+31A390exV0O8aHEkqB/zkooRS0g45vJT8Y+iO/F/jD2/N2v6TGS6z43Wa7U1Ln2j8ftYOylnrNblmVwVW/Z6dz0e8Omr2bUq5d3Qz8Yafd+3Qb9PudoD140IJs3Egmz93MNg+yUuRZSIpk81ScJ2OOKYMK/ykFJVHQIxjOpiQQLQolMMFMEgf9lZLp7zlmVC10WUAruSMkbcqUhGqoU77uqCwnzgOcAQTHoA6Kgjo8Kerp4/HG0l1j/WFZO730ig4ziIUSb+z9Xu2wcP/k4Gn3H3HUgw6XYr7oiOmbe394VHi/f/RM9He56WGlcBhD14MNWfrmuetDK7GJ4Bt5pZ/RWLCoWBFJxiTq4YSsdfPRHeUtkNxz0AQqgMFamxnFzEFUwdrDQlnmY6moWp4arXVJBFhwvBHUHW3FIoxxJjfSvQi77thhw+cRuszwHI4kEw0z/Jj4gHAbsSsIPdPhJ5mNuJ9hWUISNRmzEe7i7I5kKBCCSavFrXIXtflEWLmTQKHaCF6TsaSK2IieUyvT1yJnEVqIHDF6R5ASCLzPE/gXE7R+JqNJJpLlKPAGhSSjkCozSuYkOrMxdAMmkhw0dW0wooyFLzn9hsZkIjLAJXgG+QPjVBr8aingFEv5AIpXPr4zJ3O7d+l/fqcXiKMZ5mFJcKhUkqTqVfDxAnGhVnoQjhDnkJ56UyIaLeds1lZ9+TZImuTMbPN/vRlr0K+4Ja9jpczGPOuBtdkYz5aFqItrCQ0lSGFLDCZMhNDnKc+JLWCIORKcLRAOgchIXdYzKnIJI6aADbR8uYdGH1G+fJrCmQQWs4hkVpC1vf0PB4dHH49PTqvu97//ef+k0j3FGzCszRmOd/Eo/35G61EWbq33cotbjNxacwf5tdb9mZ1bK25x9Gc0n2Dqz2g+wde3dFsiS3QjiLZSYff72z1b2yY0nquJ1m7eteSHvyLt6gMet+oDy2hYsZeh/6cVIATWql/Yme31baT6n2ykhobBDNbYi5ULcOJNTQeHM4/RBJhW9Gb96w0q9E1q5V+9o5hCe51aedEu/fLt5f8SMfNU3NJsXMsU1wWbl4d6JqGcJhBHzU+KG8fG4UHNc3dPVSqAtnmD26j8AFBLAwQUAAIACAC3tvNKlDB+ZrgCAABUCgAAIQAAAHVuaXZlcnNhbC9mbGFzaF9za2luX3NldHRpbmdzLnhtbJVWbW/aMBD+vl+B2HfSvdJJKVJLmVSJrdVa8d1JjsTCsSPboePfz+fYxIGEME6V8HPP4zvfnU1jtaN88WEyiVPBhHwFrSnPFSIem9DsbprUWgs+SwXXwPWMC1kSNl18/Gk/cWSZYyqxB3mtZktSaMPM7ecaiYvxbY42JEhFWRF+WItczBKS7nIpap6NplYcKpCM8p1h3vyYL1eDARhV+klD2clpdYt2naSSoBRgSt9XaKMqRhJgPtKN/VypaUNdPv2JbE8V1VZ2/wltSFaRHLpFvr1HG+Zzs3u3K3O0ywINf7WhfvmMNkhl5ACyu/njV7RBhajq6n9mpJIix4J2NZebeNQwQTJz/TCrG7RRAR4IA412wZXHnvUxILmv4b2P8bpKwV6wricPAjY9YbDQsoY48qvGpwrx/lxrcz9gsSVMGUIItaQXk/QLqZXfpou1vD/wTnkWkBzQMjaC1SUsm3wDYhdv+cvlg30qwvyOWJCghL0DgwxbsGX+NmU9YwZgy3xlNINnzg5n9FNPo/EtfiCumZerb7zAiVn6evmV92KkNV5cFYR2gOeUIoOFwnTeaAnYtTiyWJNSdJZTzMme5kRTwX8hLznYw6g4OnG4Seufq1hTzaBv3GyO5pEO+2XX49PY/Ca0Z2vWE22e8Lsp0ZqkRWl+k9R04nR3UxtkGvVL8JU0fJBPfCsCEcYe0pRE7kC+CcHUlQouNFydkmhu1hA9joIaxFF/kWO3SV/1eV0mIFemaRSUb0EXbIgFzQtm/vSGwjtkJ4oBbyPVhdmPE3ocywBwMwBEpsVxAppV4yprpimDPTDvDhB76KHTxcqM6dDE3es1bHU4cw45GcrgHrUz6Z6KdlbCfbqOHsHGpNWvaDzjc69JouzBOjffP8Jtyp1n2b9mOH1h9AZw09TZ2fjPK2hA/G/yH1BLAwQUAAIACAC3tvNKGQQLbVgEAAAdFQAAJgAAAHVuaXZlcnNhbC9odG1sX3B1Ymxpc2hpbmdfc2V0dGluZ3MueG1s3VjdTuM4FL7nKays5nIaygADKAUVCKKa/m2bXYYr5CZu48Wxs7bTTudqn2YfbJ9kj2sa6BSog4autEII4pzvOz8+5/g4wdm3jKEpkYoK3vDqtV0PER6LhPJJw/stuvp45CGlMU8wE5w0PC48dHa6E+TFiFGVDonWIKoQ0HB1kuuGl2qdn/j+bDarUZVL81awQgO/qsUi83NJFOGaSD9neA5/9DwnyntgcCCA30zwB9jpzg5CgWXqiKRgBNEELOfUOIXZtc6Y51upEY7vJ1IUPLkQTEgkJ6OG98tR0/wsZSzTJc0INyFRp7BolvUJThJqjMBsSL8TlBI6ScHa+u6+h2Y00WnD+7S7Z3hA3l/nWbBb37HhuRAQBK4fFGRE4wRrbB+tRk2+abVcsEvJnOOMxhG8QSYADe8yuhu2W5fhXbcXhcO766jTtjZUAEXh16gCKGpF7dBJvj8Ih2E3Cgd3561eRcRbtISdZqtdEXMTng9bUVVN3WanKqR/3eu6YS56nX6ze1vJtOvbfjhot7pf7qJerx21+o8oyMaVZAr81WwLICtFIWNSJlug0yIbcUwZFPgPKaiIhhbBsJyQSFxRKIExZop46I+cTH4tMKN6bsoCOsk9IXlT5STWA5PyDU/LgniPdJYQDIM6KAvq4Lisp89HK677VvujW89aGZQNpp8KLbZsfX33oDT/eP91818wNIAGl2M+b4vJ1q0/OCyt3zvcEP3nzAyw1jhOoevBhixsC/ynS0uxseAreWWe0UiwpPRoDCnOwJmmpJh5iGpwLi7fahMCfUUZJL/B1mtjrte8i1Ms1UoCl4E0PTg+DXmCLiWewRlj/bPLL4n3CXcRu4ZgMhNQIl3EQ4lVBUnUZMxFuIPlPZEoEoIpJ+eW2YhafCyczMmg9FwEb8hIUU1cRM+pk+obUbAEzUWBGL0nSAsE1hcZ/JcS9PSURWMpssUqw0ojxWhC0JSSGUnOXBTdgoqsAKTJdka01fBnQb+jERkLCbwETyF/YJ0qy1+rRJxjpR5J8dLGD/asbXUvw68fjIM4mWIeVySH2iNZrt+FH88RF3qJg3DEuID0NJuS0GTxzsW32tu3QdGsYHabf/ZmPKF+xy15Hy1VNmajBc5qUzxdFKIprgU1lCCFLbGc8CKGPk15QVwJY8yR4GyOcAyjiTJlPaWiULBiC9hSq7dbaPGI8sXTBK4MoFEmRDpR7tb3Pu0fHH4+Oj6p+f/89ffHV0EPQ1ufYaPOTm0XL07UG1AvztXOuLdrXJuxnZHPjLPO2B/nbWfg2tS9AfnK7L0B+coEvoa9EjIzjSBZS4Xnb2QP89f6QBP4Zvx5fpJaTHzbGaR6cD/nTpW98M9pHhmEvzsRQqicOoCb2m7PRar3xUVqYGeS/pN5xMkEOMMmtifDKcZoBrNTsrWOtIWa20r2v36PsLXxk7L/TXH/71vA/zYG9qn82rHyeaO8dq9+hNuB9dVPmqc7/wJQSwMEFAACAAgAt7bzStXMXCaVAQAAIAYAAB8AAAB1bml2ZXJzYWwvaHRtbF9za2luX3NldHRpbmdzLmpzjZTLTsMwEEX3fEVltqgqzwK7ihYJiQUS3SEWbjpNozoey3YDBfHvZNxCY2dC8Wzim5M7j8j+POrVS2Sid9v7DM9h/xTvgwakebuGk1hXHXpJunCqmMO0KEEVGkSCVD+f/spfe4IzFjqYzjbPZOsafgLpzUIq18QNY2EZzTFaxWhvjPbOJf6IOtt1te2oMebZ2nvU/Qy1B+37Gm0pAyOO78NqNpjAWIE9gC5kBpHpMKwucu94OaRochmWRurNI+bYn8lslVtc63lX/uXGgK1/+GoLDG6Gd5PIThXOP3go08STa4pu0lhwDnZ5ryYULKzkDFTDdxDWH2hk3G4ooavCFf6HHp1SNGkjc2hN6XpEEWO69mpNc0jR5jy8+y1xfkYREUpuwLasxhcUEYhmbf7xA43FnCbSQtsz/0UVynmh813qAQXLUbFk2zW9faOh/LGIjhAmR2jJnb6SEzUnOk707OF1SeZH7tPOOysFkQENB1ZsMT69SWj/QlMGV98OYB/0AsVJPQppV2CniKqu/zWt9ECyo69vUEsDBBQAAgAIALe280o9PC/RwQAAAOUBAAAaAAAAdW5pdmVyc2FsL2kxOG5fcHJlc2V0cy54bWydkbEKwjAQhvc+RbjdxG6lJHUT3Bx0lpqmGmkvJZdaH9+UinSRgEMg//F9PyQnd6++Y0/jyTpUkPMtMIPaNRZvCs6n/aYARqHGpu4cGgXogO2qTNq8wKM3ZAKxWIGk4B7CUAoxTRO3NPjYQK4bQywmrl0v4ukditkUw6LC4pb2L/szgyrLGJPX0XbhgFW8x7QgjLxWMDsXjdxi60D8AhqTAEyqwVACaH0CeAwJwI8rQIrvm+ekRwrxo2KQYrWeKnsDUEsDBBQAAgAIALe280qmQ2VXZwAAAGsAAAAcAAAAdW5pdmVyc2FsL2xvY2FsX3NldHRpbmdzLnhtbA3KMQ6DMAwAwJ1XWN5pExaoRGDr2KX0ARaxEJJjIxJV5ffNdsON8y8JfPnMu2lAf3MIrKvFXbeAn+XZDgi5kEYSUw6ohjBPzSi2kry5lBozHEIXnwunisIvSnVuZrFzvne9f+B9av5QSwMEFAACAAgARJRXRyO0Tvv7AgAAsAgAABQAAAB1bml2ZXJzYWwvcGxheWVyLnhtbK1V30/bMBB+LtL+h8jv2C0dA6oExJDQHsaE1LHtrTKJm3hN4sx2COWv39nO76VsSHtolZzv++58993Fv3rOUu+JScVFHqAFniOP5aGIeB4H6OHr7fE5urp8d+QXKd0z6fEoQGXODYCmyIuYCiUvNIDvqU4C1DNgYEZeIbmQXO+B+xS420gnS/TuaAYuuQpQonWxIqSqKswVIPJYibQ0JAqHIiOFZIrlmkni0kBeg13pv6Phl4mc6H3BVA9Z6LcHrklajmfFByTVEgsZk5P5fEF+3H1ehwnL6DHPlaZ5yJAHlZzZUj7ScHcnojJlythmvktyzbQ2SVjbzNcrvjjPPSXDADmHTcaUojFTOM1jRByWTID9bUpVUvOoAa3hVTte81q/jXnfNG62c6RzLsrHlKsEjvqQzjoJ9Mkwqp/Z61oFPTQKujVMyJPsV8kli+zrt1aM8wVyAVvF2TyxqkI4gKdbGmoh9zcAAxXVHcRt07BrGraglgO30dcdBWpuu2VUl5I1pZr5Tzxi4guVkhpZXGpZMp+MjDWWDME+cVeum9Q1xE90lp7+Q2+M36g1P9VrnbGA/9GYT0DU1oTnEXu+5eCjWQY11QyKbWxYFyk2MbucVPmY9XQ9MLkc66bARTxNZcxgDCOqKens5BCUSarAJSzlCNs7OAhOeJyk8NOTDOPTgzQZlbtJht7BQXAqwt0EtDW3ZSTjOo7E1CrIJxPrxA9LpUXGX6w8B3tGr6wOXxu55ui64O3B2fyPURzEaAZziyZWl3nq7avm8N7MqVadz6ZwloFaYR6YLgvn1cxCWYx8IralZapv+jk1+7AHHeU8NR3TXN9B76Ja8xfmVTwyX7rF0tQkYUYzAfpwvuwxQD9huwzCW9OhiFuRN3XAmNg3928r2mz5unWu64c67EMNnzirHMbN1EdQRyxFmUejHuKi+4ioFHbatWTUS9kWbrQ4AZGKIkDv4aG+88XpRXfls8VFg7V53bvALpc3rPQ64U5BpNZ1exG/3g3w+BtQSwMEFAACAAgAt7bzSqtYCahECAAAfyAAACkAAAB1bml2ZXJzYWwvc2tpbl9jdXN0b21pemF0aW9uX3NldHRpbmdzLnhtbLVa627juhH+36cgXBygBYr4Il8LrwtZohNhHcnHUpLdFoXBWIwtRBJdifZuDvyjT3Me7DxJh5QUS47tSNmttQlWw5lvhnPjxRnGz16obWPOAu83wj0W2pRzL1zFoz8hNFwyn0WziMaUx/UD5cELXfbNCJ+YoAE15iR0SeRqYjQeNdBEflC/p/b1Pry1x+0W6rVxC/eRjjsajA0UfaBoMKa3mtqwfgSR4EZ0SUN+GnVYL4y+FTDCmEbcCF36faQUufNDxRlcR8T1gC8eddvi2Wda93pbPKjd7PQ6eN9SFUXpIq2jN/XGvtcb9NQmwo12p6Hsx/2W0lJQs9NpDrr7Zq/VUeBtMugCShsPuqjda7db+r6FWyCNVHWst7R9Txk0mypow/2Btp9Mxr1GAzWbTaWt7ztdZTJuIOBWAENV+sKBiq6Mle5eHavNvoIm2mQ8ae+xjrtaB/VbuNto7NvjsdJoHJx7mF3eXQdq6elk7nwH8GQITo6K3KqfSK7hchtFwOzQYOMTTlFIAvqptmLMbTWavUavOailmSmzOOPLDCpSEyKQBcooDzKsS1I2Li3Jl0Kejjz3U+1xyzkLr5Ys5GDeVciigPi10Z+TbEnnUkaS7WhURe6JLOlBXU9+yoqluiCD4bkktGTBhoQvU7ZiV49k+byK2DZ0S5m5ftnQyPfCZ+BuDHoavqjI92JucBoU7MN98ZQX20CHiqkwr4vFU0rSJ4/UzzQ25KeC3EHl+x45Et15scelqNoUzyXRDVnRYgD6qnguy4SgpRi1nnjeF+L0Owd2RRR86yK7T15oVFSSNMiLUmyz3VTNp03EVsLZRbn3A/0q5zPoN+FKWNgQTykhMUGhsFSUUrfJ+etHjOnrcS8ZBqAFgptvLilJQs7GC826nanm18XUurYWY+O6NtKSqkSiLP/S6va/Nzvdvw7rqVxJJPtWnU6LWEiCdRrlsExnbk0XAIinCxN/cWoj8buyqHXnTA0T10bpfyoDzOb4vjYSv8uI3s3n2HQW9tTQ8cKwF6blSL9MsYP12ugr26I12VHEGdp59Bvia4qgPXsRRbHvuXJAtGwv3NIS+nTrVjXMxRzbztzQHMMyayObRdHL3yQy2fI1JM+axMj1YvLoU1eqhRSR46K9gHa5I0Pwj6894GQB8cKrMtrn6oNhXi8cy5raC2zqGaU2wqGL9IgITdWB5qqN54AREVi5Pya+kNknEZDq+5VBbozrmyn8OMKQG2+19uGHf8CaGYaQzGhYQhASB88h62z7wZrrwoegEBG0IXH8jUVuIWnyoSuBbZiaBampOTl8R8Bk2BB4L1xC6tAlL4F3i21bvcaLsfUFchxq06ooZH2GkvxcUegrtqGGsF1CzFTvjWtVVIQow6xAshpcEpHv/gsiyyXICW/uPLaNgSI8DGUiqzG+qqzJxr/eQSANdXqm2hNgcLZ8W3k7CqZELixzJXRBG9KwLrLr1zvjn4uJakyxvoB0062HhSO7pFAakBcUMo6IuyPhkqJHuiRbqIQXGHM9V46JyEsT/rP1fkOEp/3nl7R1mTr+8ssHTCo0vBOWwUYZlME2ZcPf0y7cls7gg4aIXD9rRRkHfNgEW8OmOjesnxOi2Au2ftKlf0agXo2rGqx37fhxf5UP2//BGDtpwWMDOtrYY5WEMKzEYsmBxdOvJGiYE1A3S/o5NHxxJq0EYFophsnQD8Dcg+cKhtyDR6tBPOCxbTiw2Xqgj+L0UUJY1moStdPxFmdEn8KR/LVUH+kTg/2ST8ku2cjA2iXDXybKua1SYWlxDGcKhpuAuUqSClB9LxBnqHKwd7c4c0WyGhTm88C2viur2/ee5YoAft4G9O0+7CligaT6JM7yOlmU/vGDhiRTnCd6Z9U2EK8FWjpWufr8oYjZWJ1rNwtNNTUsThSinv3yclAdwidTx15M1bFAgDIJCF+uYRV+Eue88ljJiUDHExXw0snblETL9R///b08zJE9CRWl1L9XxYHiF10Tv+L9y2Scxv8ugeOo46KofCkpmB6oMlFrC4eWMhXvGJCfP+XEQpJVKWCBuOEqpRoqII2i6jiqdnMLRWLLmmDbCLaCFUFu1fln6Htyq18b3ZLoGfqmw5hfFUg6XqQmr2zD4YS75X7ZEBzEf3ghEpN3jNlC1XV59IcS9b3lc7L6unB+SW/5kM9WVfC0G9WE5nwESV2PV8eUa1vWtKAjJO+HfrA7udS9Eg73KT6BFs4L1zMhj5g/Exdbb29ygUHcw0Eaj3gkTvTZW54jXrNvaexGT8SPgS1POmadgQ0zsVdMIYu0Y+65qB03x5oSjvnumQ+rgpbMJsdepB9LadpY3vvm7X6lvTEcDlnpUM7yA/GY36Tf+Rv+HPGY3xYrigWnujdCxyN5yewubkyiPL1M5ICHhrJHpTzZW5FHWDAVd7JxzqSUUOQMmEtHcmF0vICmxSxoeYPrZywehq97l1sh8/gipx2L7xwKA4fkrV/O3iH3uE/Pp7acBxRgPvryvVr+J18dHPsioSL+sqGfanAIIcu1aPNxDaUYn2pSbfK9zDnBTdbNRDPLiQprLksGspnLXl5JLhQtvJqRLKn0y0LD+hs/DeuXAjRMYc/HL9wGjzTCkAIetLg0iEVinn2dXYPdy93okdyZ0TwAXwN2COejrBByhEJeyS3Va1Ylb3kG2Fhyz6c76mdMOUrOPZc9MIyhPC5nt8qn9Inn8zulnCyDXHUfV0Ha6g65mMcsDpwVk+exk3LJSLWq4+QxlpM/0a2ypecwoROLUdalRb7nrUoIhcw9oQt4z3l/WM+vstCk3ny5ekwDUcA7+zcG/wNQSwMEFAACAAgAuLbzSgrKPODnPwAAJXYAABcAAAB1bml2ZXJzYWwvdW5pdmVyc2FsLnBuZ+29B1RTWfgvCqGIIAKK0osyKioKSJOWoCjoKMVBBUUBQYq0oJEakhALRSk6Kh0ig4KM0kQINYmCBocSEKQFEqQFhBBDSYAQcoMzKjpx/q733n3rrnV1LWFxyt5f+X1tn2+fE2NrbSkuKi/Kx8cnfvjQgd/4+ASF+PgAMSLC3CO1jreo3F/8kN8s9/MVNCuOcf8Q9NxntY+PrzhBbPEc90q+1QGHTkH4+NbWLv/nx4MfnefjC6w8fGDf8RAnap9zoannKdAScKsyn0TEg23h631jt41API4avslxXXQE/JK647nkzQOHDmnL/+GyedNJnz8cYn/xMrd9dl1AS/ca6PeO/cXlcCdj7GNSRkGpRx8zc5aSGko9n8ue0NPx6dArNC0pZMIKT0lQUwtRi0PbqlQ4c/iqTicodZIVBVrMAuu5RPALy674cb8IOUHPJidgsOwwdY6UhCj/NdU1Wjg+gRU/nhDNZjjzgTKi1UsL4wDki7wE565AzgsjTLzmyss0/FQvRcyFjSKWKAhBAODrebg/9D1UpyKiqv3MBp5dHjgPPar91Sxo8PJZ+Ey2yuGr+onC88PVbGdrfL2264oxkBCFaJP+LAgohnq18SsStXA4P3lJ0SfhiWbhM3UUECe0ZN9JeHqGC3hacLx87+4V8/ibqRdNeRxT7//l8vi2TSy8+opxOnWKDql/YCI4zKoxJhrLpr6Nt8b7mM7Owug3nasfN3ViGKWP2wfXZeGigDNZfbnA2byaQk04fLS4wnmxa/JN4E1YDFfUyn2EcCVKF7lCPnQxbJtNqT30Cwt6sg6/SM/VkFk1fRQgs6JqxGCJ9doGfkkGBF2apxS+EaEZay1rTcZHa7A0480T+HQaufpxbY85El1D9auayxTeQqfNzV9dJRGpWFd5BDubJS5EoscH91IdhQWZ4kLNxVifva9DxHcnrhBPbwHy5X7khTuKSDPdAfSlDzZ+QzbdZDv0Br2YiKG7fpk+KUcapaM95s7SwjodPQQP3MmIY9aPGwffyUDi6jFUR0ovq6od3tNMzbylpICP/KyR/jfCzRtFD5grNkGq76fv+3A7IXxo0lP7iiLoJodASz53SxOo3OA+iNUeyEw4mN1dkFQi5ZohsulS4n5ju6yz22pvuhFjYBeYgWG2PbaqSxwCZ5FA7soNWeL+5oQ3jN/0q4NQgtxqjlzbmiQqBGQUJ9S4W5jp9tEQHBZ5Zlr2HiFFCIxgEWkWY9n62mqqiQkBm5QTqKVWQYqFDsCEYI00YgxnRJ2DoSouPDSSFq1m9dFIVdQu60l7IBNKms408C1jEf3VnNrywAYVM6tx0xWjKzBV5Cdw8zqATpr3Cps2lh/2bd/DFx25WzlBeHvqoFemgMuigQI1ROPq1ZAJZ86sM1lExpUdNGSq3EAdgtQRXGu6UCEaSHTc4nbia1gfU+yppnQ0O75TKg5uEhzJR707E6Lx/vdCY+WbbCBF893D/UivV9kXCC1blhRKBJ8eJrwCyQ+F1xwb9HowXTzHEZGa2iXQfd4yw7VGv+UCev0ma5NgxasOwZUZmbaqtVFr8qYCX5YNzrsR5c7XEQZCmVRwNSOcdEHrUvOgH5EIzDJeigd9xrlZ4TIagmaAS6BUpuI7wm1Ob4VX6iBd/0C0h4bCSLXl88uX9ZQTPPLPaspzqlOciRGeLUWa0slEa4Wt6etEn4EzQhjdnmSvmUFKhQ2L9OutLAvavvFTS79nmcWm4g+FTThzJbM4Zir0NJQgjBEX6mHZHhBQJjZGgpyDY1/gCW7sxXj3AUNIWm4vwZV8FDl3ythnS6YOILor6Bo/PbVnAY91Qwx4+kXfLlFtlAz4bXIeVqqh+QXOSfpFDuoBE6+gUqLPxKGRgqGeC4tg3fZjESLrL/0K12fTpx12WxBzxw8K7IXFOwDJmFsccrwu09czzDZHR6inMxP1QnL8qDlyLG6iB+2QPo5z3sMFv5Hlh0HsxTM9KYBWVcqzBd/6XO61RkM1oq7tNflnn6Qxd0RzMe2QIy4/4h2mLp1M6i2qkTvXvK7eD4/VmUnG9G0ii0qxjLinGU2Du4VXOqeA1QL2q4Uu5ZixANnnYrVULeZKXsejDrqlgLdF31e9evWMQcdrqPTRtEnzLDNaUKKIkCsolykZnQKgYApxW8yRirsShPfmEtBZZsZ/KjeM5K6v49B8RkpeZ2L0Nl25PhYNw/QNYrLMfKHv1cF/yJYI9UBF6uB4+BDhEgKy9YiJMmtDQ10j8sjifuhambUr3fKodsA9W1Wawi27ajWRaDn+1l8o+LnhGv5L3Q5bE8FgE9mGV1gbLuWvntd/JEtBim8o+uKEZfV1VyumdHSnrFWg9TDBA2T5BtKD6NBJHVtUr3XLMvM3QOvUjLmU17Pkeg2kk/2NOX0kO1Xzq+EkLig2m3jRCm+hXrRM37xwatulleSUX0Me5NpBWI+NSPJkiK5Nm9RSOAgWO4IGS0UHTm9FhqKuMNjvqLkbuQ6KUEUzzAGfikZ4drWUZIyNX3CmzZRyeV56hSktNF7qgxu9eLaVsrc/KXm7ZFMYZkTEdIBsSFSz/AvSbuIheUDy1vN9gkKtx/GX2qASz4hxOdUwLIK1Xbi4KXwJRjQ83in7HNUsGu0u4Wes3JAmP5IrcZTccYslRfQHub+7C1VMH5wj5oitXhmDFJeDB183dXPVAfX+OfIkPdhXUWEle5KiizQR2kmE1DUA0ZThqEcL1CGsCGBjwo3SDqEuqtJ72UnPY8zzV4ZPFx/ha4D9yKbmP7p6NKs6xwH4leHPTmA/8l4UAD7GfqPzdehW3KMqLSmavP3ro1pFx7h3xCmHHM56cOvrOG2mrip9S2TP19f7tkfYumSvctqsLnX+6/xBUlRE6Jcr3yQMCnqq0l2jyCSRXwXlvk4BlBemkrDV0/nC36YYvoQIWzP1zdKuXw/f9Yg/C2chUS0YAF19320yeSV3uPblW1S/pejTLdds99d/zfSyJA59S5G+NzcdaBXQlLr7LdMiQtcA6/Z9ncQg47hJhu8M7ojglm+Z3s+fFXHgG2G6ZHO1pmD6Yd2+GNWvs5X/JP2A7ebPpLfrfnghpjmBYdbQqE6hw/cyNDfY8m+IhuxLXz/Qq3XJSYargMj+WJcS6yaQiaIBPu5vOonaH+4Vhrsze3wKx64cNxM63r+Le5N5uloYoZtLqZlBqtP5RGwG6BdFMfyVv2/pEYZ/uKridf3j1S5CA4qt0Mzl0StbZzaXhFNBQEUQPuHT6PdlfuPfYIusEJ3JLLkO4I74hTUzKYE2j/53USokpYVMH0WTAsAO21yAKXZ8P3LzthmSgPs88fCo0qdp+YUL3M3UbXNjSnJ3FJ3nilweNma6QlbgMe2nxxyezhft4k4nv2HvDIuscDqMFXHzJkjri+huyO7VtbtvIeamecJMKPFJhO39+pgqg4fF1WPRX4aK4qo00TfP94iQt/1HmI9+gZNvI/eeoPWetBMur7k86wfxa7m61K00i6LzR9wdd9hWLTMbcXslJOQe9b3ognLJO3L8voFZUPbzuLOHwpAOpGjBz/7fWHh3q23IWu41PRtGTT3FuHxayK4k/1Hfn/8MwRXG0DUS9L4Gwnh1jds7h09oL11z5o+sD4o77gNKd7ZA4XvszKJdVuDnfjSyJ/9GjT3/hvID3NEPWo/WrPpryuKXL5OsoKDmZPJ21QNaKwBvW2dGPfmS9DhC9MwfgE+KClVboYgkL3WTKNFHZlTRGaedjdKSm2VXWJK66/2gx640rvB3H+Oi6/b6MBryafVKKR3Rlc40Fzp+P0gorHCDh6iIVOwKe5DWtq06Uczk8pb0aFl3q2uYZqdIK8wXt0VelJAFWBZ/TaeojtA1EQvh/0F84BXC6V8nfp3CNZtHZ5Ekn+spgP2CKzk7uKbd/8REjegj3JYdqtLql/bTTG0TDVYIJyAm8gXkUYRoe4EZrfTFUf5NV1ZytlnYG72D4cQ1mnUbJEWlDbOYyuoNCiuEU37A/J0h16q87e8zT5/LiZB8Xv+VtZQ6boAWAnYExHCBdyO9BSpxdzhuhXBWqj1f68fULvz/q9ppjkjPzFAPZt16mwllk5Ai6Ny7KBpmkIOCTlaw/HsWdv7JW6k3FjZqDteJVs+8OVKVmxnmzaxXS6iWEjyv2rJkABBw3iH5ieRRi7abjVNLEec+zZyofX+420LICT4/fFZ3PgG0NNeq6iK/9kBE/xGhMAJ62URtVwqJn9pcufPDwE3Nyczwqdfdp/hZHqJ1hEz4wligTP1j47zPvM+7vwkMPG75z52PfPsfxOP2P9xxqwSgDJtpLeDeeAVZjo3Q5FoxPuVfwowI8jTdEMIt42geQorysyrs0Eb9D6XUFXr1XhHyqt7mcd67ncTlgthjBrAwnNc0wqtGRD7c7zsg7wp6bMd8i7cUfmW5ercS3wTRKfxXZKGfPU/IuxDzrfPtVVCCkgZLN5nzzpvXfKBfKw1Ph4ChvOwvoNniRVlSnln43f6HXNpFFQbmp3dOaku+O9Bbi7PcuBsSC4bt5AkQNCnWN5DzRzf8fV5uJOjXD4o6q7llEkv2KFoFdVny+b5rQvSOSJE14fm5vLlysCH+xrmnMX/silqWmS4D77HlQC3KObf5TDTayGRpbjD43D5fRwfbtjxeEDJr2uh+FqrURh9cy7lojr3tsQQcr4O8gqBVjGU5WHBaaz/FvlG4nDZt4SBZsmmgbX31hndlVkxeSO4vc7w9O3kWftcltpmcW6F81kB+SrYCNBM46hFJPcSp8A+RZW3cd521sTcewdPDES8YlxVvaz1uWWvc00j2rPEayG4FDo9EaIdhaRWu5OmdFvO0ElDNeCX4+SzckqcXDKjRdzMmKFqF6HZT5E+hfAoG2RztPixlJyOUHDRIFdZu2IRZu0sHDToCIpHQ95mBjPbzDQ2ivLyGb0WrIdMnQXi2XWEqI/tYvOpmhbnbnWFeZCJa6cw4VQL/fsOmfdCEa7c7/TMMvuOYUlHuOyWzKdoHOfIlgKkc5JG+d6BUDqwpWJB/PtAr5aF5PIlaqiOfaPqC2JvK08L1HdOHnQNjj+LFp8LSOrckEhLWVROeRJhvMJyJEQl1vhLS7BPu/WJ74M2UdZjEPN7eNfGCXFnNPdkU7GU3RYKMwYLxcA6SaWgU5X9DlpDh3Fl5ceCMliQY8aH0KG8H+Pf9RzAnVOX73FS2lM/cjpaTZKXSQprmN2TVn7kKj8O7jUQWuu/g7V7dT0dS/YfXiV8kWK7OHDykKGraY8y2VNr8JFpOsDXWOWykDtOSldEUEF/peyGNp4U4evs2008T5ETrni0+9JcPQXUq05rInZfxS0qsGyzxuiV8nIxb9xHEb8+3eB7vzcVs6KDy9NTXI4cSmfSWmYXWsanWvWRmtmBSgb0uM8qJUN8knu2h3aD64kryiYACtHPv/vtPZ4rLOxg8BVLw9vyTsVCa8Qkg6Fet1GFH9g2o3ISYcGJ1LUKXXlzzkHQl4HHpk3Jn3pG2635vDxAfzaxvjJDdkrB9Ui2bmlSwL3aCBo3TLnmX7kwfE53feE1kqzVMbD9UrQ4yST5ZtotXVC26lzOSXqgj32lnjvQ6qUk/doUSUhPlceCMW6S5iafgjiiAHMqk6EkEz4itQTTyDfZpvaYsJux6t6rGEfHy14PJF32C50HS9Qcc+n0qeMdSjU59X+gRbe+awnPxKfyt5QXvxlusNrgJPy/FrIUtXLVRdmBE84xzLt0d54iOVQ/HZilG66JIbYj8rYstxFXhU7inAN6o81Mqqyk1bxtHcQPOW+mtQCUXcmx0CLROD7P27aI86+kIZYKXlnGpCilHsGWO6U7Yy+IDd9at7TN+Jw++0xWsGeWDyTg3Fkb+i7dW/R+OOTTAe3tmFiDteh5CXIW6bnz+EMuoca/dJqGBkObpcIrCWUXUXcqV7/pT5d/OSV83NzhRPdQK0vXZRPqt36f7O0IkGnWd1v0zyn9vSNyyPDajA+xemqNMAuLkxCh/Tuf7onl6E/Sby08ugAZeXWFZvOnUvQIbLeAkVecNZJ2SA4a6zJO38nSqw8RVjia6V2pyFPqVwuKkIs+8H7fVkirRC9/liPweMLpOn+x/fnUV1FOsjkXv/BA4igFIiZ7xfkDaJnHG+neefmq454afqV11IYzsKDLQzL6HHcCI0HvW9tn1/56Fw9iEObSJK4FfH+bpn/zz6A5tmAPT1ZrS0agT1e9cqhGcFkspa2fKQw/Rice0LbQLRVsLIYUHeYbpArkPcyFCa/Va6U5zos6amLmB3f7xIb4ncc+0se2w9a5kxnXACW/Hd3NoVhdP/+TddPgh23QGwyon4/LhL60WBqj8rJwRldT5W6AEM9XU2SPhSpWt7x56bD8zoEd6A+Gp0t7fBotfwfIu1T4X0bKGQXGYbn5tP87v4Jt7Z14LJPVG6YWZzqTyRtDDVyPyhXo5ZPJ78VXZyEkY1Ix1eiAHfrEQ6RN+UKS4sKCzK2mXSS5PsW+UT/XBvHIzUIzNW0haukGJtYAPUflbr+Ebo2S50I1exCSocQmgtLXzZH26VKosfUNXJ87iqhKtD9tuX23a3zK60FsDGKA7GJRd3OnM8oeP3lnVHHyZp8k0d1p0XTqpajHC1CNRMO9cYkfwj5ayWPKN1/m101QZbHkd+fixGDadKwI2+z1Pa3V3vOkHdNQtjgJ2gMeqhilEgbVN1sliAFfQIFAgaUEaKSUVBQztT/TYE1td4OhkybM6SVS4rUclZuWxjliFJlgYlgWqhyeLCQzcWVUQ2IYjDSqCq7qYYf6G9aOwOHRZOG8Q5s87jC8dqA17pK2SkakClogWDp2h8kMMxNP9QYCoZKSkzuqBULVo2T4mS5FirmIZgvI7zQzhHTF1zZMe47KMl5jxLfgp7acggwXEKD35WMCEn1gNkVCkWqYgDvVlpaOsi2j5UsccnSmPeUfuZflOPQNE5dSg3rS8OnqVVW3qMpmDLGYn82stMK6a8x/Q/XAkSojlYXHg0MB4OO/qaa+zwrmGNlHFSh+4bjuLJKHSQKZQ+UPbcObZjAq2uY6shefm9KckXY29s3A+rqiNsPY8A1e59c3iPk/Ty7XPvX7nprZ/IFDoVXWVub0xoJx5vKOQ61+IJ5C4ABd51TpgHaYO+NInOVIoCnji3d3OqrOBTMQwz9DOBMv4ZuUCooDWtLuts24NdXcXkk8U1UHn3RSKUa3JltFScXNvwDvLaeMZBYj3R69murl3c74jLV1gUiFuNFfoqMI7r3aKv3z50OObeSzqxBURscSwXUzx1YnhGWWzHbx9slfEbmekuUpesLebSXAbrgH7R1+fLif5Bbl5997Z2d7gCka+TGcI1TGkmafX9M3KqijtlG2bhuYO4qPDw41w68AS5edNp/JFuNl7FwdSvWHTFRFnSj7vQi7UcbUj6DjSzlMsPawNd+Oe04BFlFRBHVE+PAPNO+vfC955bhy/I2B0vTA3sXT0CxrMF8ntHdUC8BvIVjfSknlO435alHDpEWD+doQ2RHXJ+Q6061cS95arcyRvr0tx5ByerJ3Jfv4hfbl85l3b2z7WK0ZzT3c+4q2VglaXEGtu+XyaNzofvU3tcuSe9jnOO4Xu9NIyyeWWz/m81dbubTWRL/oIp/ed5NNHVzbTTuj4/ZO8DdW7dCvjpNDxfnnetT1OT34NIQ+ww/Yx79q+9PR66GPAjoA43rV9v7x4JOU4/4ZHJ3gv6ZzOj6k5wb+h3IL3kk5AnHAt5M8I0Xbe1b9ZfkcdiXv6TDZvhJRbXL04Rgmnv5QJJoA4i33Bi5yNmIFSzOJUgz0sD7U0k1uIkfDjdwobe4iesFnU8BtCDHrmhvf1jBu7oyyTpHhpS9Zv3Z9P/l6mgM+9M4DhCR1LGwoNU3t9YC8h6MB44UrTtQnAhdE0+Rm8CmJxVDvsQ/9zhQTQVL1aFSUTWjD+8KCs9LiVz9TQHRvMS3ybDYj9qiyBal+dE9RdoLSjLIAnhG7Mbj1bpSDurBtItde906oInG23O0v8s+xDqTmybIyQitaRGZCto8cUemaGjhRoE04pav+mwml+BVJOGExWm2uNtjwU8N4eyMGk1sEtIFiajz/WNSMIa92HutGwmheqjvvaWndTFFNIBteByj61V2RN4y10sMSxwVbZV9jsc3H4QXJ3/aQjEL6RkJJgRS5oAW5seJZAmZkNiT8DYoKUGyj+zggNNLiSdUZdcvxZYajRFeUEyqGQRQNMbuDr2dy2UTdQdndz4RxT91oMgqIdzbFWSWC/ptzEE6XmQzScnMMP1oL83g+S/e5L8h8IS8Y0uwWmEgtDlroK1xhYXzwVmMLTUo/7/TbCMM4pQO1JVbQK1Y3sDrG4KjPurqMMSqB5XRrEtrqM3J1y0EdkstYTb6BeTlPaZ3xH3NKK4SaZ4oHG+5VBDdsZxf6+amnjiqZg8/iuyazOkCfdcX51YXQlgpx46IS9sPR8yKTbhHlVjW+Rm4pbyiNL1klkOAwff0zjzj4zk+DqxDWbcs4dxjSvsRqo2GNbjxZ6ds6KdboHuvOoz+94YKYBult/DsK6l3VAWBqydSdoN0+PUnHMsIzGsghl7sIWIv0sc3LFabq6Xpb5bqxW1TK1TnqIPkM7zFRJCozamfrO60AJPYFTFufrm5uxS0tpH9iZXGx7X+khIfBpRQLC8mpvfKPndLo44zJRLmhIPdx4FuHcpHO8PoVP7kEd/OW0x/07gdEUMJmocs4CaoPsciJpqnoKTUBJY3BuLjI166F+Ry+TK/r4Me3T4zQ7nvjs6KkbUmf0jhM7TdDiU8/o/io3/WhiQjkEOUJr/Ac02L6+dSH9BrBm1f4qBPXZom+7BOwFrvfZ3Jj4VE9nMS0yvNjZ8Dcs+LzJ+F0d+bWwv2ovMw4Ib6cevRpiJRVR99TQZ9NSBrFxpAZGDTV/7WZwO73jF1DofVMnucZGqn1Vc7Gqa7PzPfx1Xg7uT90tNSzDGrBZFZykoqqAHWM1EqREh6BD2RVNedN0E+rR6xf6tfqwivfiPfTlR9xo7lgb9SJwH7ekvHDoTYepPCPIGwHcSDAQ3/50Y0XNmPaNytISoT3qyf6U9u71FWeqOHjG477JYjmFGn9w4DxPWPZ6r79EZhvpu2YwAdGU6NsLY+KLPZHQ8zlmUHMMw4kvFBXBKJ1tlI6edVWgXp43D0yFsnC6tl40Gy1Y2v6OPBgLNzMSeQqf/lyrr/DJPCZFXGrjUcu5adkhRg6hM3J7dz3hrfvpO9Wo/VWFfkrx1E5d6b0zq4WZgeE7x8V4Juu/tl2MZ9crjB7MTrIjT7MnqMdnvLRKxmKHe8am1bLMrKEJwuXisj0Kq16NN7VSqwm43qNIh20W+Gx+MG0SWxjUykdxVO+xkavfPk31iUVZeWrUDdLPHEtIT0Vlzx67Ex5H7+2O9awFwVj7fLcxcmE0+IRdpPZ8iH4HfTrIYh/mnqqzp0mwiTIrg6lTLwdogxnq26nStt/SWTuVc70iv4Lt7WmkGFZVZ3jG2S3tu879NSU20jh1tPoxgkWa6U1gFHDajk05YDMOa7FDaqpXOxFVR1gj0xaB3Rqe0xmsdcT4VzqWVCbssrNuf1skhDwRecFq2m59DqfJ7+W0hZsS94o0Ep82GS41zjWYLLPqzDWiruwx4KvxC+gkA/30ySNVR/X7i2vGHNfkEAxqsLjLHbVZrMMTj92FLUOP5qgtcZEgfmH3hQV5whaeDwHihN2aCKG+PUvrCqtqCnHriER0XPqp2wnDkEwjeeV3+O0qq0IL2NihILWIZAx76HcCIo/Cu2h4mHoj34RgaI4Mhz6fWS+aWOBnYtNsEd3N3zrH0J+nEgUSSVjHbqdIlSgg/8BJBiSGzTP3cPjjXFEcN5vUrW1LG9h1ApUOR7yPZsMy0eKqm6VHYVaGwxwgK2B83CIuB3UjYJxlUongqQxuVHySC9hRlME7R/HNzaf/esJMyOI7zx9atz4P4yZQxDzeuWFQj3zhcaHjLs8APyf/OfmPTH6UmBqlAg+RIWOOmwmV2SPNsRyew0iK+hbSp2+c6Lf9mB331myPG47j+7r3oUWVm2IuP1bezx8D/ELgqzUiQrrXuBzsR8ZlzMVJy27/YlaHBPbzi2eJPlp+RO9y4KuH+WuvAwzjytmFHYe5zJlu6GIaT1IFFGokZbdr/fZFdp0Rti6mVpn2fwBMuUWDCF+s8Ion/y1t5g7clN0le8OoeDzsl6xvn2OHDN+z1+8ZCenmEpd7XLVZ6vOTKar1+ssTStDPVGpWf3gxOdvpDHpoUBTLrSFe7ZCkRO61nHHSWU7lL2ePHfQIRdR/nrpBbu69PbYSOvvW3qBjMqSCOz6ee8e1vQax6T7XuYLYtFet60lJr4qAd17iV70i15afppmp824hmduybgvx1tGveydKxf+zeWLaOzc0HjX4VQvLkf9sJXHefOyp+OtfviLAlvifTRS6hUGplDlDOA9WNtf/72EFFyTO1YlYFQ1Gg1bZO4W6U44IcSE8cOZvMZ9RuPZZzH0gJ0UoPvPvwdzXhA/vdO6uYfT4VKout3eEHBEa6JWkRJOm87kstsTlyKQMJ82rmSm9/ZS5/atVI1/yU6tGNcjlM5nua0Y/XuRSAKihOH6jRm4kOqPTf3F5ws/xRfNOweNso39EYOYu0KO0fDr5sRnNsPnfmeNIKn/C4wjRFc/sHwl/aXEJslzmfuQ7pW2FB26Qi8HvPHEnB1EeJjn1mHIWp4PJdM6R8GFGYlei36MI0V7s95yKDJA9ZkNTDh263VcrAVrMoeVmhv0JvUMwmW7cjZneie6u2bSTO0D6Q97VsJrSAUFAa7ml+oeZNhssPWPTPmI/wQ/UkeD3EsG92xBdgF/ub7Djve48UyZN34j0XVp+5m2Qr8yJF+Y8v7oqGJTgnv0cbH4lxMdsUUP5Jm25rPTPmAPvNhAXuqRQ4b/IeinjHN4GwVdWOF3bqIldvEQ7UlLNtWYkb984E7TP8IiqAmdsgT7tNZV9IWErUGEpaCN3cJpCC4ategU5l4qBqXpuOUr+U5IYXRhSMObGrWi9/h41whZ38LnKiuYr4p4WotDwZY5vf+44pR5BnEE3jCx0t9C4GSzGVvXqtRDMmNF8upRDXecdG2CozLqZ6rgs9NpEe+SuE/eZlf1UAY+NybvrVz6kArtBmmxVmXqeqkMwkT0H6tES59U/cCvuGYxJAxcqE18iBtwxmy8ePdj0z90sLm9moeSI8kLcDIxFp1WTzRY5vcRVjLgFlTCWme4SJMusUdYLawlcnYVWXibh+H3mAo8lFzVxK5KBqsUQsVAxi4AWmxAT6kHLaGwQHVqqixMb3LmkQMjgKIfGdRzj3zCHXSHljV+kHKsLvOiGTZeSNJi5aQFaSjMQ9AXJqeYy8I9g4RTsdCaAjuEs1l1R7AZdtkGa63An0K3jUDBDkNhqi3EuxESEHhBfSH6xlLcKsn7hA1R+w/coq/BF6ELiFa8FYorQRR2cQ4H42qcxBLTIkCPfJXIOJz6QmKAVO3wpcb/w+tC2562dnqZcA8zCvdfksxBeub7iFf7JrjtFmdK3HokdX2kMyT7Cy31X93kj/YtR8yoH/23UK+T7/8ao7/cd+6dnjOcTtgK5D+WiH4XHa30z+Au7/7b9n+z+ZPf/Abu4M1XT7x8XTi69L1zyZq5CfFhVRV7IJ/ewpzQ5T8F6LvfLkXNn48ljc33xZHpFIU+/r+gjjJnOoE0oQyeK+7ITgO8dxWUd8pBzSgnkWTdnnhTj5ZE24QPr5Z/f079yRXmfvY8qvPM6QB5xYUWCKiyu6CPYuK5lr6hE2bmP5xWq+WTlVhaSAU+kWiT9szddTleifOxtXSnxrvvcTCfSVh3HzUWvbkNkAyyEvoj0Be6Q+ofmYAyEAu3Tk5T21VTnKltrpbJdrgpbmCNpcGaVMXn8yXNP4LScQXJvv/jWv+lQ0jJa2Vbr4OmGQOEs1ItqTgFIQFVJrR1f51Zc/6Vrtpyf5FCuk/jms0gbNDSzPFY8ADNabm7mXqVvHjEGU6uGuWS/LrpJC9yNeV8w+YnbnX9fww1hxFWCgByxPV91Jy/3cy7PoB/GX37vcg9cdvvnXrECz08nlwdQ+ya5/Oc4Ms6J75epziNDb52o/4ix/+Sav2/5mDZ9JZ1s4c/Hi1rFcPkP2hi1hz73ggeYCvxz8l9aefTluO8MQPU21mlzIcP7UxM42vUHKfXfklGmYvHrZ5yPy326aVk+KxFuIf75uEu2DF/M4uy60C/bkco3/CClATvHnrG1fnvxuSeR8EXk1wAW3/RTfzquUMN3aKgwqf5xTc8/nba4fNkfozTC8XAuNer2us8QCfsiclXplWbwN8D+Pt41KmS2GVFzwIn6NvNTW8TLH6S091cjP1Ds3RVbwb6o4puGX/nPx3EWmnzr5se3THkXMv4F1P+B0v6Tby6wzj249rlNNPOLyEWEYr9pv18B8Fv1zpq37aGlnv/Q46j9g5Sif7cmSqht+Szy2R8EeMSBpbCY6p7Hn/qye2/8IKX/H5vikWsADgPMKUuDg1gTJVVe+oMUOjmTJsEths424CGwfgGVvQvhqLm6bUH0vhKVBFNGlwLRr5NT6swqPRuOL7MoI5ZIJJ1mdFXcZ4bP2tJEE4OPnf/WDSG37EcGSMeFszKswsBXUdkdpk0BghLzJlGZNM2lAc3lkfuCMvRFvFDg81WmrIA89+sAD7HkPV+wXLTvo8v7LQuXNaKnQPf60+04W01lvv6sACr7Q/dxPBYyZHpm0qffLaXLwmQj8TUlXX9sfjqkOaRARD2nCbqoYR4bPsnQq6s0ZJ2TDwmnGJO7Ye/EnMvTdmn1+VdNPJRf2JJpqV70XCxCd8noQnXlY+NPevn9o/Xk2br07PXMVnr1x4U4fHZKPM2rLDtrqZCzUFiVY5TDwXPwhD9OEVJWtXkYyNOXN2tiHCkK5LlXfWHzG6+nb7pFkCGgmqBPOoXFUQvtuZOZmh0Ev+HGyPBmB1BHmj6nOIHeWxznkCMu5EoeMJz2pHNYgKgtqXMP0Zt4BaGP9ITZIH2fEm1Vl0BpQ15/Zsc0j+h7SihCuWn9VEXfGsm11wGtyWimZPQI0FPlQAkQpqGM0u/xqyUvcTBoibqlOnuSj2qZHizzocL8FvQ26a5+of7Edd4s17ov1hP/z1z9tld7IgFUq1WQX4Dy7LlQ4gOKUZvfK0dh17uYDAxCXdpLgemQ4/eeWUEONq/LtFXdHwdzrmFqOzxtpXUnfmsIVz9Cwuc6wK9WXjxQlyW3RlFUqAcqVHf0qsgqLtnaU2RSsIu8aPobLWYkQA31LOAv+BlXuSycsCbfm7nxB/QVEezIp7Fan1lK3hIHV99TlWeHs3AzdoKXwuD6C3T9K8nuAerS9ehtQ5eXwgsRGijmlnr0nmfMbV4KH0SEGH22WqkcGFM6mv2afdMPb69w9MwfFSqwtd+6UmHxf6wFb1E/Xew1MP0qorXcok2xKQT+8lL3A8s20pKxQl/y4VvOrRGUxitd/iSf+31Jc6HhL5+29lKm6CZ0xfm3k/bE45bmKH6zJ2njlg6SoAQ8EYUHDvl4M8HPjmGHwvYjxbmBaHtWmabF0S+B6KN7TxQR2t1dHVZgSb5kXrfFezNPWJipB2RuhcZYsH8nckPMB4BqHNZavnDyffOnYHj+k6+YAq6Nal5VQ3kSFWZfVC220m10rnB9JYJHN5z/bqj97uj/U6jlyeEPhNoLi4FvQgLtgz/hc8uPhtojq0th2q5fQi3+R0PtYOGdV4+rKj+F2l1yPxpqf31EvSm1/tts7H8OtfKIDF2nvrcZn0Lt6x8Ntb/t93OOTeapxf8MYDwt6kdCLU9n8SOh9pXztjj74MDPoXbPj4bau7ZEGbWtn0Ue+KOhlqdL/5FQ+/BaD0ZW+0uodftBgD+gdx4efHu271OoTfzRrHfXlnbGy+gvWa/Sj2a9/weYYnYWzpg835xBC+zoz4W/zw1q/WWBdFI8PkMsjHBKYrbAJVTmq45pt34HtQ9dbgkX1ujh1/jizBYLxIQaN2q531oZKeL1AMu5h+41BS+RJpGujtgIGN74n9Lt38a5t0PkY2hP2XX/nLT8E6LZYjyeVvnv+BMfBOCw+g0w9Li+VaC5fTrCjdzD14UHgo3heAom7OpRJjccvnwgEzMcd+vLpoxznwvumczC5Q162WtWVq2fC+4ve/IOUZRW4ZGfGL6w4v7sf5fzZlXZywU5ZEVT1L0v5z8X7DzL+ZZJ7qiPcGd4tzSNpCJhCZwm8mJTM7PSR2vghdF4Pu/S3qInWUQQw+qjLThdEAdOpxBii4qab+zkuTih9QYvItShFC0iZAHf2VFjzXvA03LLgKmLC3x/kveemgdWUlzEWfQ65Prz7nnSepOzjDw1/yd26O+sMvvd4OpYa+CVUeB3nq3d1j/ItQfZi24Zlbx7zmQv2C1bhJRBR953mqBjn21f9kPRCuPt3+nYO5S2HJVjy4ut+76zYLOSV56asuiR/iwu3s1vK3n9jlpWiIv3qv4KXnl3oa0UF+8uuJW88lx+Wimu72FN+ic0fkLj/wpotDdBCKZo6EDMtqDljZV9TDsbU739Pq2BTuH0lwVsr6QEdgKCxrrR2cmaXZwmkPP39OWag2h9SxVJMrwn3ro8cV6apQpspoA/YasBZpCj9kv5iP2EpY0AebdKE6tBE1sdzFSBz70rSHrrb1CWcs6cNU2CUXuQQhsneSsOu5waPPNfbv88q/sXncx47FefLdeMczECqIwrhWkgSP6ssVwUBloQosEBodCwTLe4oAnzJwrk7kV0A2i6UQccZlqhUuyrIPqMBYSxK2xsgPNDk8+vrqrq9Vg0wPSgbJizd6nxi5PxBWq8AfrLstJYHqIHRCTBasnwg2pKVhdNlK1CjG+qqtwUNlSGDt22nEyd8fp9kDNNKV5a3uZZZWVpp6yz3nU+OU4yYdjexPLJeoLUOC1tu6R4sEkiax0HZRWyW4XTlMcuPgN0NrGPBEhp1HEowFdGFQl+4gOexXANsj4nCg5/H2QJD7bsHOMtnDvLwpnwWSwJjbcwTKX4/ul2vtqvl5giVGwdn47XVzsenbNXnsqgyK07r95iTSVsNU2MmZ3a2UGWET2gQ8KUbupoUHV1Vi8CkyEPEAvh1KcVKlGkrQGjlOImuzLjqSrjynjeruPjxI0VMbcXvDogNxCLnBnjtIE1Ej1+ZWqz89O+S7m0MQKCQuRn6A1Sy9T4onOMPdedn2vRH5tfZJGu3CLINExAz7b1zEQCcv2DJ2U15kN425z8Kq7N3Q9cbzWLSRMducu6UAJ/Mp8gbGQ5R0RvPqCmYhXeLO2Fvm0V1sjnBZrtv5vGfLmnGEVPZ+1HJr+VTKBBMbDnLzHk3Nu2Ls62e6aqKtuNeNud1dVlu1MKTYiELehHhBfCq5VUc95SxIWzuwn4SzsQpAeaNGMtdihpW7+D+i3CHeJfCYfS5RP8SuPgGjIEtKZ0dKCbs8796M6uSMlif6Cz4Lo2vk0dhP5zYTZIcxAKwzAnKs33KZ3N5e0lra4sTx94R+29YQYwdZhhJ7xHpJ4l/izh4J3M8VI1NpXgBg1VQY7BAD0IClvMFVqcHwStIBRneJGmDd3Yi9w0C7iUxko+Z64BEpd33Vh32ZjlvZ5wW+81JTqVygp9gvjrbyDxbpe+sO5nNPkZTX4mGj+h8RMa/xuhsS4rgjbb0a/CoatYOjh4vuQtV4eLKoMP8yJENY5/Z+dru07Xch/gd0rgogHgqyN2/BscHn3nPQyPPIvkNtgiN3znfRIvYbFJOYAdRba8oVVkS3DR4Zb8Owu+864PlqymldBxl6zv6DMr87nHcTOhk2d4i3EDU9splcvc/u8Icb/p1aZHEaJPynnDeuekW7Uul7nr3+lsuB4mnHaMK5uLvLF0shcfcoHLnNgJ3kgSm12jn82VzQBv235SnkB/w2Vu45+8LXvjezlfC65sfir+p+J/Kv6n4n8q/qfifyr+p+J/Kv6n4n8q/qfifyr+/yjFV0/9tXOnv/tHClgnVZul/lFAn1fY7VMkFa3PQtoj7BTy7nrfeCEWTsY8X1gW5xOzdIXl7VqYDZ+2ay3uQQg++rLlSvbzLj37rjchh7n3ZG+IhuxPV7AoWL+8aCKZLuXbQY9a89UGtgDHv1szvv0kwnIfhH5Y/0MI+l6zoXL8qpWnz9T+1/a5Rb116oTt81+f9G/4zx13lyfL3hjia+lfbZTz+c99fVgLwLDhFtQ3H3KQ+8+3Sjf3nTSihOxV/koA4t97/7LywjsJRPn/TW+cjtyPXP4+QhUBziipkkDM1VYxa2iwKrwydGIE44Z15biC3BBbXNZpfcXDDWSZZ9VLOLUddiNzN4YzY8N59rjwZqfK+NBCLpC8a3fwJKbMWHquA40pZb11Zr9NE+OPV6ruInfR8tP5qq1ljFeMVubTP+7MWWhaSyLljsVjdjsR06kOOacJYb+ede1n3e0E2aPGBvuycNtA869/Q5ptNGBUoffmanDybGDeMuRcDVYms9qTWVoIo+5qgC9No8iwUXOVStZSFx4Y9KbMOhTY0OgskolYmjfw5lQQYJNWpeCEIxrBjzIvNk7NwVhEMrztUg1+9tbtLZlu/s4kzhKTFl/TzAo7HRbZOuqrytLmQC+S3fxgeh6festdtWZOekJQb+aad01HIeaiSti/aeigM/5MwBefDcNVGUs/Si2vg2vCLt2woPqBocSz5iF/lamYhHxIHN5sG42yFJAn00LwxpNL0L8YGhDOHb924IuIR/NVZPZkFSeh0gKCwm9WhnZWkQK1WmJmXVMcDBIbBtft/qO1OWDTEmIymarzOysIRdlbpkk/Pah3bRjSbcxck23nKdCdwOI0N8oxyuV1Pu0t0J6jD92xKSjb1GwBb3Z4G8lpZ8e7VQ85DlWZI+2CZzYmpdW2TYfoHmvle4WwWS3kGonD5GhZRBItNCwhUMbLp27bSL6MErj2r8r7zBaN00bDNQD3956k00QuTSW7P7rVcD0q3XCdVZAxpJ8KRrBILps6Tc+fnzEc0BtqvOvGWldoaIraKV1exyXPg0teMXkDRTbQ7W/PG4ksR/XsYpw7QmtLxz9E0TaiZfBhBWtzgbulZatrz1uXAEtjEnIuGZnCyPv22PVf2tab/jtZOcorc5DcVrQ1dVjxZULANgWO1wxxts1cd7DtGCdd6tJo0vSt262UaIpYLoT1+/PnvUsZYb91o3u3eMhm7FGoh5+ZZI4DnZ6M7/37ezItYFWSD/xm07gh40Iz3jBzuqMs9D17w4j3hgQxIWFzpMZkXpZZbJ01GQw0NWuNHvGa2b6KsIe9rQEmvoixdelRRWfhMMO5yoxdoM7LKnt+3/dyFJJeqQlhBauAk4ximqnZ7HIyrfEMzLQA86lD0+zoFudpmGAOorbJsKqdHN4JzwxReH5ml3XoGfWALFsXMvTlNN9BB8kEMcHd0HV9MqPnBeBxtv23pLJwYyqhRsFvqtpjoOdBQaswS3MJnJC9syiiRIIzIz2b9P7j9siA3QI+mGISBkseeR+Sh533fxc64CZDea/NLLftB2SZVfv1t8BWbZaMhq5Pv7S+suLqGB0jZlUtdF/ctQcqWkcg2tzzom1v6TAkTbbC/zhAslOFJzK31Q8n9Nn1J99mAfF5rEvUFMDyZ2eCnZemkoKX30Po/0wqk6VU/pEyhjsgO3Dv7FYTCIs7NORGWJ7MR4eot8aE2QupFRBJWiB6jVFSHk+/IQSPE1lvkjCXC136vbNwMxL9ZS145SoCf0qtztTcdrDKXsYxcGu4hfotFFCS08csvq7G8sgYlMl5BNF9H4qIZlAVpETqLsa0bL2atmZ1j4J42XhdUM8rUOp8UMaFQy3KKEM1OacZE0to9nM7xvDpLBxtsZk2sTQIWhq0wjIQ80kIw8sX03RAl5b2PtMsro0qM3iq0jZN8hLvgaVypcoavPfpdffN7Ne/qiGMz7pmGKKTuqIcw+LtQDHjtn3XAMz07ZJWzsZ/VBe2ROVcpxCFB+gMqD8UghVUBrGHlEvjx+bpGZvMOjTl6eEaHnxDBKKCuIfLrYZS/G6FuRCNF1fcghkoKPTwhCMNMhQn7Ia16U5ye14Hs1IyuvBq9QSUzCIpsAMWOZgUAGq+0XMy8ebtaTcDsXQiIfNOsInNREPWCKc3C/e4EFN5E/fAEwUlgw3sNRNQ8N3HdpZ+DFjlkUhW+KLLGrOjWLcRjyVTKYRCWQKe7IblsLCcRKwNw28bfCMCPazPaILH+r28RCeTsMEj3n1VNQ5AxhYntyp/bgoVPxdaHW9eaKCcsPBy0E9pkFLcNxe6CAv1YreeHloiUZa42Rc0EgBRNZ0EPMdJSGSOlozFC7O66kOq8++zFwZksOXoc5mPZ/Nkosv5DthlOrelHKXTINcB9J6pnYx3QFSylr1EgjHob8O07TSrTlpsx/oxdgWPwi26ZfFk8yjMALikdyTLfYBW7bCVk5O6ZHVH52DJu8nQXRB/aJkeTMnvkBQC9cp+6QmbGEieYMi2xBQywOUiIgM7xy8WPdJBSKCmUi1omsuRtnecvQ2CvaVcCM06NdVFNY45+CbVuVVExbhVySjU+uq1CphyaPyFaRQHaKl+a3uYY1q5S7ywAGT2QznZ5p/3qcnPJXERBBUCGOJux3nHe6CbfCIBVLJjK46iQfAdIQYy2Pn3BJSp6uFPFJzpwc3bm/xpvvW3/UbIafSFS2zzLFwxlWJErxwEl685mPPOsgNtKqzGMj27zXdmyWn5rf8fc0TMyEuP14NlNMGkbM7FAdOOGY/KnvhM/Osg5z9N0ATmaqGcc7g3WbjLp8/+0nRRqoJAFBl5/+4iNu3TFyGK6nLFJ3xGIDPAJY8eGa59L++KYVhlUyBZZvGZaH4zQUG6XpjdsCFarSnQWOTevvpD6pKEjMDGFCGWR13mTmkRBchsCtcpS4p+fE3EfKpM2pYEYvF2n4vnDIMG/HPbCFv+grDCG7ieEHbz5ihscueyIll9fyc+93OQt3OCK62Xzm5ouhDuWaIisM5PXTLODyMBrzzavLfL4HGJ3zVI0L6ls3espis8zOPbt9XGdaEf7SNJbIIDmQzkmBdCeFOxv/H0/b7CZbQo1mA79yPVsnDL6KVlhr3PM5akBi9qKI/vKhv2ybyshGapoN2ycL1nGdMeu1Lad5vuR7GCRneJRnmIpPuARna7mtKq3JhLQW9txT8mW/6tuF6yWK4JfBSMqj7spJ9PtcrKPhXfnUklqxVnzIXqvqIGG4up1l6bA2MCXSap2Xin2l5tw+FZmthhV850IH7cRNfOZeF07tUzVKLw2hpTM/UPHPKDx9e7lO9ub7l9tRKcYWgyH6K7iJxttVTpW9541MWepC1NpmG4ps2chE9S4JP+cu8ixF7mFZRV98I8RIcqQ7UN7XWcNklH36Rg0OsVU62K3CFOVRCdj440VbyaBqMphGkuPaPcOEZP367Flo4YI656ui9THwcBq0RTfMG4JLBSMikLm0tJMy4zJXqvin6KJKT8achGGNm5+LOoxPPZwDYbveTmumSiE2HwnFsBkATUmg76uI+zynnuunPXwUEVWwkYYiZbpcZxa2JcYJgYOFTmz11yXcGbG+5MZG0/0RZ4KbW7WOFN49uZrtWBu6W9NGUNT0y2MCZLVKLKukn85eLCUyQB5ur9FEbnYLP9P03qiUhPFCzotm1/l9Uko89OlaOcBl/AbTdoSIOvCbTJNj4b1DxYX0YMyFYaI3P170YkKFhYWvVonTeKhhSkAJYp3Y9MsVX1EFp8o8l+02p2X1zUtdshF/0hEZu//vHgRdJgMa2um3QOMblLkNokzNySX8GuGAx5L/QH7PGLyx4vZqiCak1zeSztswX5pwQF6LTqbGo9vPFtwyCFXWPrPOv+0WcmIJfTYaao8IjFnARswWztg6HR+Sy0xNGrV9I3STYQ+uy8J8EPKyqb8hFeG32qCFQyqi0F0IaWOM8nqfN62qJ1fuPN8L42ZD7kGuCca4E+SznYBrn1l48v/CdtDPDlZlp4+Ign3IPpiWB4ViEWchFTZ58II6a2IS4x9aXIUT6SeSP1rx+epbTEVFjFSggJ0I2T4sCslEI1qwCC0Gbrdrz8JKQm7py/CtGlv8WxyFr88CT0TD4t4dSn/XP9LDJn6QN+I54s2lqv7NM8CMY5eCys5m8dGmlaBTFmpQ5dUJe0urS7E5LwAMJpSiKS7RNCFPbpLxafaR9v8YkLe0kuoc9dltyJbsO4bx6HkiN+YYI8DK7F3CYfzjJbL1onLjioDGh7BVo7SWb3kftgFCtCjzt82gABYY5jl8YBSFekWeReAHLe9vzQ0KVf1W/ZkUsq4gT1aP4KnCam2/AghGaaRiRUREIXQtLPSFhFVZ1Ul2TtzXgd4OXM9WL0cfam3H92vBZdQ84dXSBhwR1Fi2eoHR/koc61SZiZh1lmqt6hpbb3mQd3Fy8qZqI48yhsVasF8YPlXzoZ/JIgn6SYC/IgdhtoF9eBPQl69byX1tw7iIcj1LY3M3OVwpwRsV02YDgkrz1kqBeCCms0Jeseep0a1+7mDzKdlDj5TzFLxnmCWN1NQgKQ3ZSlzNPEweUPJkYJcGu5oSWAhLJJSIMG0hy8Orl56xyCQ+Os/rgNQYA5kWxMfxUdfs2PSlz9R3ccgmLZ2einpoy9J1ZXwRi0VXXJwVE5z/U9XwzGb/po2rA1JvNDd9K4qPMO/Isc53NqK9DPZcZP4JSljlDqVgv1oibo5hAWbpYELJp5PXdyt+QJxt+EHv8nKMkuV12BhSwxDbZBdwXagDLVS0AcIXIWOrFAYy19e81lxU1AWWbVwcFGji5hzvxglUdKW0WEmlVE645GQFAmg4Yj1iGM7Fcq+hB862D8P0spYD1J2nYQk+yIfso1JsROVugkO2SyguLBWcp4fI9rFjlGeEuxyarW/uXP22Gl1tRxbMhGkgbysQlbZ8YE9Gq5opo3R4ag2ipsbuRWJ/0Fn1ObuiuW7b734y6UR9796xDj6SxwpV0ZKDjcutti1t16nhhcYF0LVimvO0Q0XNuyPTvaee6FzCRpPYl1+xqIVQKqYmWDFtSyzJ5DRRdrQYu13jSBouNd9JvYuZtMa1WC6cNdcOwyO+GMWpVQiIVJs8jHZZNAAe2b84rs9nxfHZI5KDjWNcWxmwyZsFQcrJCfMSGxGcg/x9ryDv9VuPhX4QSJ66MzFdfUPS22tmndNe5aclCADs+FnHngmmZKe/hUBc4pm2NR9CDLKPXF4ypW7WtuHWL4Tt/FFHhzi1gla6U14/MZtLVCOzaPb+81wM43ne117DeADxpw8wkV9qglLTHG3S0j8w/HIONt7vie4i973cufIWUF84xqWQ5u4d7O9sWepnqSo3JrjN+eDVaXVAB2HiJuvz56NidYWtvJWXf+IgKZrK/EycBk9KMRLDQtJx3vBuDfNm+H6NbAi35Zl3i45vj7busxehirMh+7pOxpnmVGWH/cidHtieqr4bBp5JeWG8rI9JKQJ1M+JbTdh75dSEC+3iY59/DDkeffvBfp7+3hchK8V2LIv74fDvw15KvlDWStsPJCawL8F6l13y64aBVpC9xeZTIzqMLpQpK7kEm/H/71m6WRzRIho9tA8zH/ftvU8iu7Dih/aJlEYBs33pI8vPqbO8vclr89WikmNDC+nEQ83K9w5PriCzBFhlQc9GTltariBzgoZ/A1AP1qpzMCtvyBrNWrrgn865OnjWYzrFYm2pmjUmhfkfFGOs6bj/vv8EHrAwX7Xa78L1BLAwQUAAIACAC4tvNKD4Xayk0AAABqAAAAGwAAAHVuaXZlcnNhbC91bml2ZXJzYWwucG5nLnhtbLOxr8jNUShLLSrOzM+zVTLUM1Cyt+PlsikoSi3LTC1XqACKGekZQICSQqWtkgkStzwzpSTDVsncyBwhlpGamZ5RYqtkamIKF9QHGgkAUEsBAgAAFAACAAgAt7bzSqC4XxVlBAAABBEAAB0AAAAAAAAAAQAAAAAAAAAAAHVuaXZlcnNhbC9jb21tb25fbWVzc2FnZXMubG5nUEsBAgAAFAACAAgAt7bzSkPIPPmFBAAADBYAACcAAAAAAAAAAQAAAAAAoAQAAHVuaXZlcnNhbC9mbGFzaF9wdWJsaXNoaW5nX3NldHRpbmdzLnhtbFBLAQIAABQAAgAIALe280qUMH5muAIAAFQKAAAhAAAAAAAAAAEAAAAAAGoJAAB1bml2ZXJzYWwvZmxhc2hfc2tpbl9zZXR0aW5ncy54bWxQSwECAAAUAAIACAC3tvNKGQQLbVgEAAAdFQAAJgAAAAAAAAABAAAAAABhDAAAdW5pdmVyc2FsL2h0bWxfcHVibGlzaGluZ19zZXR0aW5ncy54bWxQSwECAAAUAAIACAC3tvNK1cxcJpUBAAAgBgAAHwAAAAAAAAABAAAAAAD9EAAAdW5pdmVyc2FsL2h0bWxfc2tpbl9zZXR0aW5ncy5qc1BLAQIAABQAAgAIALe280o9PC/RwQAAAOUBAAAaAAAAAAAAAAEAAAAAAM8SAAB1bml2ZXJzYWwvaTE4bl9wcmVzZXRzLnhtbFBLAQIAABQAAgAIALe280qmQ2VXZwAAAGsAAAAcAAAAAAAAAAEAAAAAAMgTAAB1bml2ZXJzYWwvbG9jYWxfc2V0dGluZ3MueG1sUEsBAgAAFAACAAgARJRXRyO0Tvv7AgAAsAgAABQAAAAAAAAAAQAAAAAAaRQAAHVuaXZlcnNhbC9wbGF5ZXIueG1sUEsBAgAAFAACAAgAt7bzSqtYCahECAAAfyAAACkAAAAAAAAAAQAAAAAAlhcAAHVuaXZlcnNhbC9za2luX2N1c3RvbWl6YXRpb25fc2V0dGluZ3MueG1sUEsBAgAAFAACAAgAuLbzSgrKPODnPwAAJXYAABcAAAAAAAAAAAAAAAAAISAAAHVuaXZlcnNhbC91bml2ZXJzYWwucG5nUEsBAgAAFAACAAgAuLbzSg+F2spNAAAAagAAABsAAAAAAAAAAQAAAAAAPWAAAHVuaXZlcnNhbC91bml2ZXJzYWwucG5nLnhtbFBLBQYAAAAACwALAEkDAADDYAAAAAA="/>
  <p:tag name="ISPRING_OUTPUT_FOLDER" val="C:\Users\Administrator\Desktop"/>
  <p:tag name="ISPRING_PRESENTATION_TITLE" val="58634dd9c3198"/>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2">
      <a:majorFont>
        <a:latin typeface="等线 Light"/>
        <a:ea typeface="微软雅黑"/>
        <a:cs typeface=""/>
      </a:majorFont>
      <a:minorFont>
        <a:latin typeface="等线"/>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自定义 40">
      <a:dk1>
        <a:sysClr val="windowText" lastClr="000000"/>
      </a:dk1>
      <a:lt1>
        <a:sysClr val="window" lastClr="FFFFFF"/>
      </a:lt1>
      <a:dk2>
        <a:srgbClr val="C00000"/>
      </a:dk2>
      <a:lt2>
        <a:srgbClr val="FF0000"/>
      </a:lt2>
      <a:accent1>
        <a:srgbClr val="FF6600"/>
      </a:accent1>
      <a:accent2>
        <a:srgbClr val="FFC000"/>
      </a:accent2>
      <a:accent3>
        <a:srgbClr val="92D050"/>
      </a:accent3>
      <a:accent4>
        <a:srgbClr val="00B0F0"/>
      </a:accent4>
      <a:accent5>
        <a:srgbClr val="7F7F7F"/>
      </a:accent5>
      <a:accent6>
        <a:srgbClr val="262626"/>
      </a:accent6>
      <a:hlink>
        <a:srgbClr val="262626"/>
      </a:hlink>
      <a:folHlink>
        <a:srgbClr val="7F7F7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TotalTime>
  <Words>1368</Words>
  <Application>Microsoft Office PowerPoint</Application>
  <PresentationFormat>全屏显示(16:9)</PresentationFormat>
  <Paragraphs>338</Paragraphs>
  <Slides>27</Slides>
  <Notes>27</Notes>
  <HiddenSlides>0</HiddenSlides>
  <MMClips>0</MMClips>
  <ScaleCrop>false</ScaleCrop>
  <HeadingPairs>
    <vt:vector size="4" baseType="variant">
      <vt:variant>
        <vt:lpstr>主题</vt:lpstr>
      </vt:variant>
      <vt:variant>
        <vt:i4>2</vt:i4>
      </vt:variant>
      <vt:variant>
        <vt:lpstr>幻灯片标题</vt:lpstr>
      </vt:variant>
      <vt:variant>
        <vt:i4>27</vt:i4>
      </vt:variant>
    </vt:vector>
  </HeadingPairs>
  <TitlesOfParts>
    <vt:vector size="29" baseType="lpstr">
      <vt:lpstr>Office 主题​​</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2016-12-25T02:27:54Z</dcterms:created>
  <dcterms:modified xsi:type="dcterms:W3CDTF">2017-09-17T08:40:10Z</dcterms:modified>
</cp:coreProperties>
</file>