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1" r:id="rId3"/>
    <p:sldId id="3172" r:id="rId4"/>
    <p:sldId id="3173" r:id="rId5"/>
    <p:sldId id="3174" r:id="rId6"/>
    <p:sldId id="3175" r:id="rId7"/>
    <p:sldId id="3176" r:id="rId8"/>
    <p:sldId id="3177" r:id="rId9"/>
    <p:sldId id="3178" r:id="rId10"/>
    <p:sldId id="3179" r:id="rId11"/>
    <p:sldId id="3180" r:id="rId12"/>
    <p:sldId id="3181" r:id="rId13"/>
    <p:sldId id="3182" r:id="rId14"/>
    <p:sldId id="3183" r:id="rId15"/>
    <p:sldId id="3184" r:id="rId16"/>
    <p:sldId id="3185" r:id="rId17"/>
    <p:sldId id="3186" r:id="rId18"/>
    <p:sldId id="3187" r:id="rId19"/>
    <p:sldId id="3188" r:id="rId20"/>
    <p:sldId id="3189" r:id="rId21"/>
    <p:sldId id="3190" r:id="rId22"/>
    <p:sldId id="319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FFF"/>
    <a:srgbClr val="E6AB04"/>
    <a:srgbClr val="155966"/>
    <a:srgbClr val="E50011"/>
    <a:srgbClr val="3A8C99"/>
    <a:srgbClr val="03696D"/>
    <a:srgbClr val="741A44"/>
    <a:srgbClr val="FFFFFF"/>
    <a:srgbClr val="38271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 autoAdjust="0"/>
    <p:restoredTop sz="95317" autoAdjust="0"/>
  </p:normalViewPr>
  <p:slideViewPr>
    <p:cSldViewPr>
      <p:cViewPr>
        <p:scale>
          <a:sx n="50" d="100"/>
          <a:sy n="50" d="100"/>
        </p:scale>
        <p:origin x="-1410" y="-48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9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10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13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2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4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23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11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0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3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13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298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08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05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52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80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94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9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2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2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00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83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283" b="-41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01184" y="3752850"/>
            <a:ext cx="8157566" cy="29246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350713" y="6096173"/>
            <a:ext cx="1843805" cy="2881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4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壹</a:t>
            </a:r>
            <a:r>
              <a:rPr lang="zh-CN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德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417378" y="6111562"/>
            <a:ext cx="2200213" cy="2573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Person: </a:t>
            </a: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350713" y="4033887"/>
            <a:ext cx="590319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WORK REPORT PPT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50713" y="4479779"/>
            <a:ext cx="6767294" cy="13542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工作汇报</a:t>
            </a:r>
            <a:r>
              <a:rPr lang="en-US" altLang="zh-CN" sz="8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8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550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1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9" grpId="0" animBg="1"/>
      <p:bldP spid="16" grpId="0" animBg="1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88" y="3197145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77" y="2520647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</a:t>
            </a:r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652" y="2957618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68" y="2021876"/>
            <a:ext cx="3021981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>
            <a:spLocks/>
          </p:cNvSpPr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>
            <a:spLocks/>
          </p:cNvSpPr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>
            <a:spLocks/>
          </p:cNvSpPr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4694215" y="2259670"/>
            <a:ext cx="3462814" cy="3375906"/>
            <a:chOff x="0" y="0"/>
            <a:chExt cx="7716441" cy="7523163"/>
          </a:xfrm>
        </p:grpSpPr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7" name="AutoShape 7"/>
            <p:cNvSpPr>
              <a:spLocks/>
            </p:cNvSpPr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8" name="AutoShape 8"/>
            <p:cNvSpPr>
              <a:spLocks/>
            </p:cNvSpPr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AutoShape 9"/>
            <p:cNvSpPr>
              <a:spLocks/>
            </p:cNvSpPr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0" name="AutoShape 10"/>
            <p:cNvSpPr>
              <a:spLocks/>
            </p:cNvSpPr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1" name="AutoShape 11"/>
            <p:cNvSpPr>
              <a:spLocks/>
            </p:cNvSpPr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49" name="AutoShape 29"/>
          <p:cNvSpPr>
            <a:spLocks/>
          </p:cNvSpPr>
          <p:nvPr/>
        </p:nvSpPr>
        <p:spPr bwMode="auto">
          <a:xfrm>
            <a:off x="7265739" y="4818638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0" name="AutoShape 30"/>
          <p:cNvSpPr>
            <a:spLocks/>
          </p:cNvSpPr>
          <p:nvPr/>
        </p:nvSpPr>
        <p:spPr bwMode="auto">
          <a:xfrm>
            <a:off x="5633368" y="2651128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1" name="AutoShape 31"/>
          <p:cNvSpPr>
            <a:spLocks/>
          </p:cNvSpPr>
          <p:nvPr/>
        </p:nvSpPr>
        <p:spPr bwMode="auto">
          <a:xfrm>
            <a:off x="6936602" y="2650845"/>
            <a:ext cx="330659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2" name="AutoShape 32"/>
          <p:cNvSpPr>
            <a:spLocks/>
          </p:cNvSpPr>
          <p:nvPr/>
        </p:nvSpPr>
        <p:spPr bwMode="auto">
          <a:xfrm>
            <a:off x="5256543" y="4746646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3" name="AutoShape 33"/>
          <p:cNvSpPr>
            <a:spLocks/>
          </p:cNvSpPr>
          <p:nvPr/>
        </p:nvSpPr>
        <p:spPr bwMode="auto">
          <a:xfrm>
            <a:off x="6208391" y="5263982"/>
            <a:ext cx="476317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4" name="AutoShape 34"/>
          <p:cNvSpPr>
            <a:spLocks/>
          </p:cNvSpPr>
          <p:nvPr/>
        </p:nvSpPr>
        <p:spPr bwMode="auto">
          <a:xfrm>
            <a:off x="7560403" y="3531997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5" name="AutoShape 35"/>
          <p:cNvSpPr>
            <a:spLocks/>
          </p:cNvSpPr>
          <p:nvPr/>
        </p:nvSpPr>
        <p:spPr bwMode="auto">
          <a:xfrm>
            <a:off x="4906630" y="3511906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6" name="AutoShape 36"/>
          <p:cNvSpPr>
            <a:spLocks/>
          </p:cNvSpPr>
          <p:nvPr/>
        </p:nvSpPr>
        <p:spPr bwMode="auto">
          <a:xfrm>
            <a:off x="2251238" y="2702418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7" name="AutoShape 37"/>
          <p:cNvSpPr>
            <a:spLocks/>
          </p:cNvSpPr>
          <p:nvPr/>
        </p:nvSpPr>
        <p:spPr bwMode="auto">
          <a:xfrm>
            <a:off x="2700733" y="2402732"/>
            <a:ext cx="1391198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8" name="AutoShape 38"/>
          <p:cNvSpPr>
            <a:spLocks/>
          </p:cNvSpPr>
          <p:nvPr/>
        </p:nvSpPr>
        <p:spPr bwMode="auto">
          <a:xfrm>
            <a:off x="4202429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59" name="AutoShape 39"/>
          <p:cNvSpPr>
            <a:spLocks/>
          </p:cNvSpPr>
          <p:nvPr/>
        </p:nvSpPr>
        <p:spPr bwMode="auto">
          <a:xfrm>
            <a:off x="8773510" y="2702418"/>
            <a:ext cx="1789519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0" name="AutoShape 40"/>
          <p:cNvSpPr>
            <a:spLocks/>
          </p:cNvSpPr>
          <p:nvPr/>
        </p:nvSpPr>
        <p:spPr bwMode="auto">
          <a:xfrm>
            <a:off x="8766814" y="2402732"/>
            <a:ext cx="1429865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1" name="AutoShape 41"/>
          <p:cNvSpPr>
            <a:spLocks/>
          </p:cNvSpPr>
          <p:nvPr/>
        </p:nvSpPr>
        <p:spPr bwMode="auto">
          <a:xfrm>
            <a:off x="8480521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2" name="AutoShape 42"/>
          <p:cNvSpPr>
            <a:spLocks/>
          </p:cNvSpPr>
          <p:nvPr/>
        </p:nvSpPr>
        <p:spPr bwMode="auto">
          <a:xfrm>
            <a:off x="2252912" y="3943856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3" name="AutoShape 43"/>
          <p:cNvSpPr>
            <a:spLocks/>
          </p:cNvSpPr>
          <p:nvPr/>
        </p:nvSpPr>
        <p:spPr bwMode="auto">
          <a:xfrm>
            <a:off x="2704577" y="3644170"/>
            <a:ext cx="1394049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4" name="AutoShape 44"/>
          <p:cNvSpPr>
            <a:spLocks/>
          </p:cNvSpPr>
          <p:nvPr/>
        </p:nvSpPr>
        <p:spPr bwMode="auto">
          <a:xfrm>
            <a:off x="4204103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5" name="AutoShape 45"/>
          <p:cNvSpPr>
            <a:spLocks/>
          </p:cNvSpPr>
          <p:nvPr/>
        </p:nvSpPr>
        <p:spPr bwMode="auto">
          <a:xfrm>
            <a:off x="8745049" y="3943856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6" name="AutoShape 46"/>
          <p:cNvSpPr>
            <a:spLocks/>
          </p:cNvSpPr>
          <p:nvPr/>
        </p:nvSpPr>
        <p:spPr bwMode="auto">
          <a:xfrm>
            <a:off x="8737515" y="3644170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7" name="AutoShape 47"/>
          <p:cNvSpPr>
            <a:spLocks/>
          </p:cNvSpPr>
          <p:nvPr/>
        </p:nvSpPr>
        <p:spPr bwMode="auto">
          <a:xfrm>
            <a:off x="8451222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8" name="AutoShape 48"/>
          <p:cNvSpPr>
            <a:spLocks/>
          </p:cNvSpPr>
          <p:nvPr/>
        </p:nvSpPr>
        <p:spPr bwMode="auto">
          <a:xfrm>
            <a:off x="2252912" y="5175247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9" name="AutoShape 49"/>
          <p:cNvSpPr>
            <a:spLocks/>
          </p:cNvSpPr>
          <p:nvPr/>
        </p:nvSpPr>
        <p:spPr bwMode="auto">
          <a:xfrm>
            <a:off x="2702444" y="4876399"/>
            <a:ext cx="1389486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0" name="AutoShape 50"/>
          <p:cNvSpPr>
            <a:spLocks/>
          </p:cNvSpPr>
          <p:nvPr/>
        </p:nvSpPr>
        <p:spPr bwMode="auto">
          <a:xfrm>
            <a:off x="4204103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71" name="AutoShape 51"/>
          <p:cNvSpPr>
            <a:spLocks/>
          </p:cNvSpPr>
          <p:nvPr/>
        </p:nvSpPr>
        <p:spPr bwMode="auto">
          <a:xfrm>
            <a:off x="8745049" y="5175247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2" name="AutoShape 52"/>
          <p:cNvSpPr>
            <a:spLocks/>
          </p:cNvSpPr>
          <p:nvPr/>
        </p:nvSpPr>
        <p:spPr bwMode="auto">
          <a:xfrm>
            <a:off x="8737515" y="4876399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3" name="AutoShape 53"/>
          <p:cNvSpPr>
            <a:spLocks/>
          </p:cNvSpPr>
          <p:nvPr/>
        </p:nvSpPr>
        <p:spPr bwMode="auto">
          <a:xfrm>
            <a:off x="8451222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lnSpc>
                <a:spcPct val="120000"/>
              </a:lnSpc>
              <a:defRPr/>
            </a:pPr>
            <a:endParaRPr lang="es-ES" sz="2109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  <p:bldP spid="30755" grpId="0" autoUpdateAnimBg="0"/>
      <p:bldP spid="30756" grpId="0" autoUpdateAnimBg="0"/>
      <p:bldP spid="30757" grpId="0" autoUpdateAnimBg="0"/>
      <p:bldP spid="30759" grpId="0" autoUpdateAnimBg="0"/>
      <p:bldP spid="30760" grpId="0" autoUpdateAnimBg="0"/>
      <p:bldP spid="30762" grpId="0" autoUpdateAnimBg="0"/>
      <p:bldP spid="30763" grpId="0" autoUpdateAnimBg="0"/>
      <p:bldP spid="30765" grpId="0" autoUpdateAnimBg="0"/>
      <p:bldP spid="30766" grpId="0" autoUpdateAnimBg="0"/>
      <p:bldP spid="30768" grpId="0" autoUpdateAnimBg="0"/>
      <p:bldP spid="30769" grpId="0" autoUpdateAnimBg="0"/>
      <p:bldP spid="30771" grpId="0" autoUpdateAnimBg="0"/>
      <p:bldP spid="307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88" y="3197145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77" y="2520647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</a:t>
            </a:r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652" y="2957618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68" y="2021876"/>
            <a:ext cx="3021981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46416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658" y="5909406"/>
            <a:ext cx="1123616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5971634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691" y="4369404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445953"/>
            <a:ext cx="4011895" cy="24502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46416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46416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9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52" y="1799771"/>
            <a:ext cx="12858397" cy="3633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</a:t>
            </a:r>
            <a:endParaRPr lang="zh-CN" altLang="en-US" sz="253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413427" y="2251479"/>
            <a:ext cx="3078072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302815" y="4107648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091961" y="2070915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091961" y="2940431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091961" y="3809947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091961" y="4679463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5047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283" b="-41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01184" y="3752850"/>
            <a:ext cx="8157566" cy="29246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350713" y="6096173"/>
            <a:ext cx="1843805" cy="2881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4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壹</a:t>
            </a:r>
            <a:r>
              <a:rPr lang="zh-CN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德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417378" y="6111562"/>
            <a:ext cx="2200213" cy="2573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</a:t>
            </a:r>
            <a:r>
              <a:rPr lang="en-US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Person: </a:t>
            </a:r>
            <a:r>
              <a:rPr lang="en-US" altLang="zh-CN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350713" y="4033887"/>
            <a:ext cx="4319022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50713" y="4479779"/>
            <a:ext cx="6479262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9861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6" grpId="0" animBg="1"/>
      <p:bldP spid="8" grpId="0"/>
      <p:bldP spid="8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88" y="3197145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77" y="2520647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</a:t>
            </a:r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652" y="2957618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68" y="2021876"/>
            <a:ext cx="3021981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5840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830" y="1336677"/>
            <a:ext cx="8280920" cy="51754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1328566"/>
            <a:ext cx="5245872" cy="171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799" y="4482475"/>
            <a:ext cx="3384327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2799" y="5034806"/>
            <a:ext cx="338432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2176" y="1630415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88" y="3197145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77" y="2520647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</a:t>
            </a:r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en-US" sz="200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652" y="2957618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68" y="2021876"/>
            <a:ext cx="3021981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9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99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49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0070C0"/>
      </a:hlink>
      <a:folHlink>
        <a:srgbClr val="00B0F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2954</Words>
  <Application>Microsoft Office PowerPoint</Application>
  <PresentationFormat>自定义</PresentationFormat>
  <Paragraphs>249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2016-12-28T18:27:44Z</dcterms:created>
  <dcterms:modified xsi:type="dcterms:W3CDTF">2017-09-03T06:46:34Z</dcterms:modified>
</cp:coreProperties>
</file>