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24"/>
  </p:notesMasterIdLst>
  <p:handoutMasterIdLst>
    <p:handoutMasterId r:id="rId25"/>
  </p:handoutMasterIdLst>
  <p:sldIdLst>
    <p:sldId id="3169" r:id="rId2"/>
    <p:sldId id="3170" r:id="rId3"/>
    <p:sldId id="3171" r:id="rId4"/>
    <p:sldId id="3150" r:id="rId5"/>
    <p:sldId id="3131" r:id="rId6"/>
    <p:sldId id="3138" r:id="rId7"/>
    <p:sldId id="3142" r:id="rId8"/>
    <p:sldId id="3172" r:id="rId9"/>
    <p:sldId id="3141" r:id="rId10"/>
    <p:sldId id="3135" r:id="rId11"/>
    <p:sldId id="3149" r:id="rId12"/>
    <p:sldId id="3140" r:id="rId13"/>
    <p:sldId id="3173" r:id="rId14"/>
    <p:sldId id="3137" r:id="rId15"/>
    <p:sldId id="3143" r:id="rId16"/>
    <p:sldId id="3136" r:id="rId17"/>
    <p:sldId id="3129" r:id="rId18"/>
    <p:sldId id="3174" r:id="rId19"/>
    <p:sldId id="3148" r:id="rId20"/>
    <p:sldId id="3133" r:id="rId21"/>
    <p:sldId id="3134" r:id="rId22"/>
    <p:sldId id="3175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686A"/>
    <a:srgbClr val="B10A28"/>
    <a:srgbClr val="CB10D7"/>
    <a:srgbClr val="259FE5"/>
    <a:srgbClr val="72B027"/>
    <a:srgbClr val="FEA702"/>
    <a:srgbClr val="A6A6A6"/>
    <a:srgbClr val="F84E4B"/>
    <a:srgbClr val="26C8D2"/>
    <a:srgbClr val="1CB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95" autoAdjust="0"/>
    <p:restoredTop sz="92986" autoAdjust="0"/>
  </p:normalViewPr>
  <p:slideViewPr>
    <p:cSldViewPr>
      <p:cViewPr>
        <p:scale>
          <a:sx n="75" d="100"/>
          <a:sy n="75" d="100"/>
        </p:scale>
        <p:origin x="-420" y="234"/>
      </p:cViewPr>
      <p:guideLst>
        <p:guide orient="horz" pos="328"/>
        <p:guide orient="horz" pos="4183"/>
        <p:guide pos="4050"/>
        <p:guide pos="557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2017/9/18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2017/9/18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620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534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1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636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393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583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677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927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919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66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89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9184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518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1006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105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768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700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050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739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982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122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47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18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44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2017/9/18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54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4.jpeg"/><Relationship Id="rId2" Type="http://schemas.openxmlformats.org/officeDocument/2006/relationships/tags" Target="../tags/tag3.xml"/><Relationship Id="rId16" Type="http://schemas.openxmlformats.org/officeDocument/2006/relationships/notesSlide" Target="../notesSlides/notesSlide2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596900" y="2386911"/>
            <a:ext cx="4811903" cy="62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spc="316" dirty="0" smtClean="0">
                <a:solidFill>
                  <a:schemeClr val="accent1"/>
                </a:soli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  <a:sym typeface="Arial" panose="020B0604020202020204" pitchFamily="34" charset="0"/>
              </a:rPr>
              <a:t>SMALL DESSERT FOOD</a:t>
            </a:r>
            <a:endParaRPr lang="zh-CN" altLang="en-US" sz="2800" spc="316" dirty="0">
              <a:solidFill>
                <a:schemeClr val="accent1"/>
              </a:solidFill>
              <a:latin typeface="Aharoni" panose="02010803020104030203" pitchFamily="2" charset="-79"/>
              <a:ea typeface="微软雅黑" panose="020B0503020204020204" pitchFamily="34" charset="-122"/>
              <a:cs typeface="Aharoni" panose="02010803020104030203" pitchFamily="2" charset="-79"/>
              <a:sym typeface="Arial" panose="020B0604020202020204" pitchFamily="34" charset="0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596900" y="1096045"/>
            <a:ext cx="5976491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8000" b="1" kern="2000" spc="633" dirty="0" smtClean="0">
                <a:solidFill>
                  <a:schemeClr val="accen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  <a:sym typeface="Arial" panose="020B0604020202020204" pitchFamily="34" charset="0"/>
              </a:rPr>
              <a:t>小甜点美食</a:t>
            </a:r>
            <a:endParaRPr lang="zh-CN" altLang="en-US" sz="8000" b="1" kern="2000" spc="633" dirty="0">
              <a:solidFill>
                <a:schemeClr val="accent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8"/>
          <p:cNvSpPr txBox="1"/>
          <p:nvPr/>
        </p:nvSpPr>
        <p:spPr>
          <a:xfrm>
            <a:off x="596900" y="2896245"/>
            <a:ext cx="2952155" cy="479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9" dirty="0" smtClean="0">
                <a:solidFill>
                  <a:schemeClr val="accent1"/>
                </a:solidFill>
                <a:latin typeface="华文彩云" panose="02010800040101010101" pitchFamily="2" charset="-122"/>
                <a:ea typeface="华文彩云" panose="02010800040101010101" pitchFamily="2" charset="-122"/>
                <a:cs typeface="+mn-ea"/>
                <a:sym typeface="Arial" panose="020B0604020202020204" pitchFamily="34" charset="0"/>
              </a:rPr>
              <a:t>美味就现在</a:t>
            </a:r>
            <a:endParaRPr lang="en-US" altLang="zh-CN" sz="2109" dirty="0">
              <a:solidFill>
                <a:schemeClr val="accent1"/>
              </a:solidFill>
              <a:latin typeface="华文彩云" panose="02010800040101010101" pitchFamily="2" charset="-122"/>
              <a:ea typeface="华文彩云" panose="02010800040101010101" pitchFamily="2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Position Music - Nox Trigger - 纯音乐版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7170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4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32" grpId="0" animBg="1"/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 flipH="1">
            <a:off x="4343151" y="1985524"/>
            <a:ext cx="6821327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5383836" y="3208952"/>
            <a:ext cx="5780643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2886825" y="4432380"/>
            <a:ext cx="8277653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4343151" y="5655809"/>
            <a:ext cx="6821327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流程图: 决策 20"/>
          <p:cNvSpPr/>
          <p:nvPr/>
        </p:nvSpPr>
        <p:spPr>
          <a:xfrm>
            <a:off x="3266534" y="1802451"/>
            <a:ext cx="1740327" cy="1627572"/>
          </a:xfrm>
          <a:prstGeom prst="flowChartDecisi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531" dirty="0">
                <a:latin typeface="HelveticaNeueLT Pro 35 Th" pitchFamily="34" charset="0"/>
              </a:rPr>
              <a:t>20%</a:t>
            </a:r>
            <a:endParaRPr lang="zh-CN" altLang="en-US" sz="2531" dirty="0">
              <a:latin typeface="HelveticaNeueLT Pro 35 Th" pitchFamily="34" charset="0"/>
            </a:endParaRPr>
          </a:p>
        </p:txBody>
      </p:sp>
      <p:sp>
        <p:nvSpPr>
          <p:cNvPr id="22" name="流程图: 决策 21"/>
          <p:cNvSpPr/>
          <p:nvPr/>
        </p:nvSpPr>
        <p:spPr>
          <a:xfrm>
            <a:off x="3045000" y="3616325"/>
            <a:ext cx="2113745" cy="2059156"/>
          </a:xfrm>
          <a:prstGeom prst="flowChartDecisi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531" dirty="0">
                <a:latin typeface="HelveticaNeueLT Pro 35 Th" pitchFamily="34" charset="0"/>
              </a:rPr>
              <a:t>35%</a:t>
            </a:r>
            <a:endParaRPr lang="zh-CN" altLang="en-US" sz="2531" dirty="0">
              <a:latin typeface="HelveticaNeueLT Pro 35 Th" pitchFamily="34" charset="0"/>
            </a:endParaRPr>
          </a:p>
        </p:txBody>
      </p:sp>
      <p:sp>
        <p:nvSpPr>
          <p:cNvPr id="23" name="流程图: 决策 22"/>
          <p:cNvSpPr/>
          <p:nvPr/>
        </p:nvSpPr>
        <p:spPr>
          <a:xfrm>
            <a:off x="1301851" y="2211404"/>
            <a:ext cx="2654470" cy="2585917"/>
          </a:xfrm>
          <a:prstGeom prst="flowChartDecisi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375" dirty="0">
                <a:latin typeface="HelveticaNeueLT Pro 35 Th" pitchFamily="34" charset="0"/>
              </a:rPr>
              <a:t>55%</a:t>
            </a:r>
            <a:endParaRPr lang="zh-CN" altLang="en-US" sz="3375" dirty="0">
              <a:latin typeface="HelveticaNeueLT Pro 35 Th" pitchFamily="34" charset="0"/>
            </a:endParaRPr>
          </a:p>
        </p:txBody>
      </p:sp>
      <p:sp>
        <p:nvSpPr>
          <p:cNvPr id="24" name="流程图: 决策 23"/>
          <p:cNvSpPr/>
          <p:nvPr/>
        </p:nvSpPr>
        <p:spPr>
          <a:xfrm>
            <a:off x="4234345" y="2877436"/>
            <a:ext cx="1421283" cy="1329199"/>
          </a:xfrm>
          <a:prstGeom prst="flowChartDecisi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9">
                <a:latin typeface="HelveticaNeueLT Pro 35 Th" pitchFamily="34" charset="0"/>
              </a:rPr>
              <a:t>10%</a:t>
            </a:r>
            <a:endParaRPr lang="zh-CN" altLang="en-US" sz="2109">
              <a:latin typeface="HelveticaNeueLT Pro 35 Th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69841" y="1698338"/>
            <a:ext cx="5103951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699470" y="2924427"/>
            <a:ext cx="4996396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699470" y="4150516"/>
            <a:ext cx="5122394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069841" y="5347833"/>
            <a:ext cx="5031943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709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95" y="880021"/>
            <a:ext cx="12857163" cy="54726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596727" y="-18387"/>
            <a:ext cx="6544182" cy="6837376"/>
          </a:xfrm>
          <a:custGeom>
            <a:avLst/>
            <a:gdLst>
              <a:gd name="connsiteX0" fmla="*/ 782763 w 2618967"/>
              <a:gd name="connsiteY0" fmla="*/ 0 h 2736304"/>
              <a:gd name="connsiteX1" fmla="*/ 2618967 w 2618967"/>
              <a:gd name="connsiteY1" fmla="*/ 0 h 2736304"/>
              <a:gd name="connsiteX2" fmla="*/ 1831243 w 2618967"/>
              <a:gd name="connsiteY2" fmla="*/ 2736304 h 2736304"/>
              <a:gd name="connsiteX3" fmla="*/ 0 w 2618967"/>
              <a:gd name="connsiteY3" fmla="*/ 2736304 h 2736304"/>
              <a:gd name="connsiteX4" fmla="*/ 0 w 2618967"/>
              <a:gd name="connsiteY4" fmla="*/ 2719071 h 273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8967" h="2736304">
                <a:moveTo>
                  <a:pt x="782763" y="0"/>
                </a:moveTo>
                <a:lnTo>
                  <a:pt x="2618967" y="0"/>
                </a:lnTo>
                <a:lnTo>
                  <a:pt x="1831243" y="2736304"/>
                </a:lnTo>
                <a:lnTo>
                  <a:pt x="0" y="2736304"/>
                </a:lnTo>
                <a:lnTo>
                  <a:pt x="0" y="2719071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2"/>
          <p:cNvSpPr txBox="1"/>
          <p:nvPr/>
        </p:nvSpPr>
        <p:spPr>
          <a:xfrm>
            <a:off x="3868819" y="1168053"/>
            <a:ext cx="8352209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4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32"/>
          <p:cNvSpPr txBox="1"/>
          <p:nvPr/>
        </p:nvSpPr>
        <p:spPr>
          <a:xfrm>
            <a:off x="6861423" y="2428660"/>
            <a:ext cx="5040560" cy="353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altLang="zh-CN" sz="20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en-US" sz="1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1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023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10679" y="2250367"/>
            <a:ext cx="1708294" cy="1708293"/>
            <a:chOff x="1336945" y="2133708"/>
            <a:chExt cx="1619916" cy="1619915"/>
          </a:xfrm>
        </p:grpSpPr>
        <p:grpSp>
          <p:nvGrpSpPr>
            <p:cNvPr id="6" name="Group 5"/>
            <p:cNvGrpSpPr/>
            <p:nvPr/>
          </p:nvGrpSpPr>
          <p:grpSpPr>
            <a:xfrm>
              <a:off x="1336945" y="2133708"/>
              <a:ext cx="1619916" cy="1619915"/>
              <a:chOff x="2488916" y="3076243"/>
              <a:chExt cx="1619916" cy="161991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488917" y="3076243"/>
                <a:ext cx="1619915" cy="161991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488916" y="4220308"/>
                <a:ext cx="1619915" cy="47584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1"/>
                    </a:solidFill>
                    <a:latin typeface="Franklin Gothic Medium" panose="020B06030201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THE TEXT</a:t>
                </a:r>
                <a:endParaRPr lang="en-GB" dirty="0">
                  <a:solidFill>
                    <a:schemeClr val="accent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492359" y="2272332"/>
              <a:ext cx="1309086" cy="918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69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54</a:t>
              </a:r>
              <a:r>
                <a:rPr lang="en-US" sz="337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%</a:t>
              </a:r>
              <a:endParaRPr lang="en-GB" sz="569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190214" y="2247893"/>
            <a:ext cx="1708294" cy="1708293"/>
            <a:chOff x="3972681" y="2131362"/>
            <a:chExt cx="1619916" cy="1619915"/>
          </a:xfrm>
        </p:grpSpPr>
        <p:grpSp>
          <p:nvGrpSpPr>
            <p:cNvPr id="12" name="Group 11"/>
            <p:cNvGrpSpPr/>
            <p:nvPr/>
          </p:nvGrpSpPr>
          <p:grpSpPr>
            <a:xfrm>
              <a:off x="3972681" y="2131362"/>
              <a:ext cx="1619916" cy="1619915"/>
              <a:chOff x="2488916" y="3076243"/>
              <a:chExt cx="1619916" cy="161991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488917" y="3076243"/>
                <a:ext cx="1619915" cy="161991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488916" y="4220308"/>
                <a:ext cx="1619915" cy="47584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Franklin Gothic Medium" panose="020B06030201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THE TEXT</a:t>
                </a:r>
                <a:endParaRPr lang="en-GB" dirty="0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4128094" y="2269986"/>
              <a:ext cx="1309086" cy="918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695" dirty="0">
                  <a:solidFill>
                    <a:schemeClr val="accent2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68</a:t>
              </a:r>
              <a:r>
                <a:rPr lang="en-US" sz="3375" dirty="0">
                  <a:solidFill>
                    <a:schemeClr val="accent2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%</a:t>
              </a:r>
              <a:endParaRPr lang="en-GB" sz="5695" dirty="0">
                <a:solidFill>
                  <a:schemeClr val="accent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964995" y="2256507"/>
            <a:ext cx="1708294" cy="1708293"/>
            <a:chOff x="6603910" y="2139530"/>
            <a:chExt cx="1619916" cy="1619915"/>
          </a:xfrm>
        </p:grpSpPr>
        <p:grpSp>
          <p:nvGrpSpPr>
            <p:cNvPr id="17" name="Group 16"/>
            <p:cNvGrpSpPr/>
            <p:nvPr/>
          </p:nvGrpSpPr>
          <p:grpSpPr>
            <a:xfrm>
              <a:off x="6603910" y="2139530"/>
              <a:ext cx="1619916" cy="1619915"/>
              <a:chOff x="2488916" y="3076243"/>
              <a:chExt cx="1619916" cy="161991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488917" y="3076243"/>
                <a:ext cx="1619915" cy="161991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8916" y="4220308"/>
                <a:ext cx="1619915" cy="47584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3"/>
                    </a:solidFill>
                    <a:latin typeface="Franklin Gothic Medium" panose="020B06030201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THE TEXT</a:t>
                </a:r>
                <a:endParaRPr lang="en-GB" dirty="0">
                  <a:solidFill>
                    <a:schemeClr val="accent3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759324" y="2278154"/>
              <a:ext cx="1309086" cy="918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69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72</a:t>
              </a:r>
              <a:r>
                <a:rPr lang="en-US" sz="337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%</a:t>
              </a:r>
              <a:endParaRPr lang="en-GB" sz="569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739777" y="2247892"/>
            <a:ext cx="1708294" cy="1708293"/>
            <a:chOff x="9235139" y="2131361"/>
            <a:chExt cx="1619916" cy="1619915"/>
          </a:xfrm>
        </p:grpSpPr>
        <p:grpSp>
          <p:nvGrpSpPr>
            <p:cNvPr id="22" name="Group 21"/>
            <p:cNvGrpSpPr/>
            <p:nvPr/>
          </p:nvGrpSpPr>
          <p:grpSpPr>
            <a:xfrm>
              <a:off x="9235139" y="2131361"/>
              <a:ext cx="1619916" cy="1619915"/>
              <a:chOff x="2488916" y="3076243"/>
              <a:chExt cx="1619916" cy="161991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488917" y="3076243"/>
                <a:ext cx="1619915" cy="161991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488916" y="4220308"/>
                <a:ext cx="1619915" cy="47584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Franklin Gothic Medium" panose="020B06030201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THE TEXT</a:t>
                </a:r>
                <a:endParaRPr lang="en-GB" dirty="0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390553" y="2269985"/>
              <a:ext cx="1309086" cy="918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695" dirty="0">
                  <a:solidFill>
                    <a:schemeClr val="accent4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90</a:t>
              </a:r>
              <a:r>
                <a:rPr lang="en-US" sz="3375" dirty="0">
                  <a:solidFill>
                    <a:schemeClr val="accent4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%</a:t>
              </a:r>
              <a:endParaRPr lang="en-GB" sz="5695" dirty="0">
                <a:solidFill>
                  <a:schemeClr val="accent4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5" name="TextBox 41"/>
          <p:cNvSpPr txBox="1"/>
          <p:nvPr/>
        </p:nvSpPr>
        <p:spPr>
          <a:xfrm>
            <a:off x="1172791" y="5034686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170"/>
          <p:cNvSpPr txBox="1"/>
          <p:nvPr/>
        </p:nvSpPr>
        <p:spPr>
          <a:xfrm>
            <a:off x="1172792" y="469644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41"/>
          <p:cNvSpPr txBox="1"/>
          <p:nvPr/>
        </p:nvSpPr>
        <p:spPr>
          <a:xfrm>
            <a:off x="3915991" y="5034686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TextBox 170"/>
          <p:cNvSpPr txBox="1"/>
          <p:nvPr/>
        </p:nvSpPr>
        <p:spPr>
          <a:xfrm>
            <a:off x="3915992" y="469644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41"/>
          <p:cNvSpPr txBox="1"/>
          <p:nvPr/>
        </p:nvSpPr>
        <p:spPr>
          <a:xfrm>
            <a:off x="6630616" y="5034686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Box 170"/>
          <p:cNvSpPr txBox="1"/>
          <p:nvPr/>
        </p:nvSpPr>
        <p:spPr>
          <a:xfrm>
            <a:off x="6630617" y="469644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9416678" y="5034686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170"/>
          <p:cNvSpPr txBox="1"/>
          <p:nvPr/>
        </p:nvSpPr>
        <p:spPr>
          <a:xfrm>
            <a:off x="9416679" y="469644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566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8"/>
            <a:ext cx="12857163" cy="72317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95" y="2397128"/>
            <a:ext cx="12857163" cy="230397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2463677" y="1905597"/>
            <a:ext cx="2842657" cy="3533610"/>
          </a:xfrm>
          <a:custGeom>
            <a:avLst/>
            <a:gdLst>
              <a:gd name="T0" fmla="*/ 1130 w 1696"/>
              <a:gd name="T1" fmla="*/ 0 h 2108"/>
              <a:gd name="T2" fmla="*/ 1696 w 1696"/>
              <a:gd name="T3" fmla="*/ 978 h 2108"/>
              <a:gd name="T4" fmla="*/ 566 w 1696"/>
              <a:gd name="T5" fmla="*/ 2108 h 2108"/>
              <a:gd name="T6" fmla="*/ 0 w 1696"/>
              <a:gd name="T7" fmla="*/ 1956 h 2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6" h="2108">
                <a:moveTo>
                  <a:pt x="1130" y="0"/>
                </a:moveTo>
                <a:cubicBezTo>
                  <a:pt x="1468" y="195"/>
                  <a:pt x="1696" y="560"/>
                  <a:pt x="1696" y="978"/>
                </a:cubicBezTo>
                <a:cubicBezTo>
                  <a:pt x="1696" y="1602"/>
                  <a:pt x="1190" y="2108"/>
                  <a:pt x="566" y="2108"/>
                </a:cubicBezTo>
                <a:cubicBezTo>
                  <a:pt x="360" y="2108"/>
                  <a:pt x="167" y="2052"/>
                  <a:pt x="0" y="1956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7"/>
          <p:cNvSpPr>
            <a:spLocks/>
          </p:cNvSpPr>
          <p:nvPr/>
        </p:nvSpPr>
        <p:spPr bwMode="auto">
          <a:xfrm>
            <a:off x="1519475" y="1652839"/>
            <a:ext cx="2837635" cy="3531936"/>
          </a:xfrm>
          <a:custGeom>
            <a:avLst/>
            <a:gdLst>
              <a:gd name="T0" fmla="*/ 563 w 1693"/>
              <a:gd name="T1" fmla="*/ 2107 h 2107"/>
              <a:gd name="T2" fmla="*/ 0 w 1693"/>
              <a:gd name="T3" fmla="*/ 1129 h 2107"/>
              <a:gd name="T4" fmla="*/ 1129 w 1693"/>
              <a:gd name="T5" fmla="*/ 0 h 2107"/>
              <a:gd name="T6" fmla="*/ 1693 w 1693"/>
              <a:gd name="T7" fmla="*/ 151 h 2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3" h="2107">
                <a:moveTo>
                  <a:pt x="563" y="2107"/>
                </a:moveTo>
                <a:cubicBezTo>
                  <a:pt x="227" y="1911"/>
                  <a:pt x="0" y="1547"/>
                  <a:pt x="0" y="1129"/>
                </a:cubicBezTo>
                <a:cubicBezTo>
                  <a:pt x="0" y="506"/>
                  <a:pt x="506" y="0"/>
                  <a:pt x="1129" y="0"/>
                </a:cubicBezTo>
                <a:cubicBezTo>
                  <a:pt x="1335" y="0"/>
                  <a:pt x="1527" y="55"/>
                  <a:pt x="1693" y="151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181302" y="4046"/>
            <a:ext cx="4707627" cy="7239631"/>
            <a:chOff x="1180653" y="3598"/>
            <a:chExt cx="4708208" cy="7240525"/>
          </a:xfrm>
        </p:grpSpPr>
        <p:sp>
          <p:nvSpPr>
            <p:cNvPr id="11" name="椭圆 10"/>
            <p:cNvSpPr/>
            <p:nvPr/>
          </p:nvSpPr>
          <p:spPr>
            <a:xfrm>
              <a:off x="1491196" y="1622620"/>
              <a:ext cx="3817980" cy="3817483"/>
            </a:xfrm>
            <a:prstGeom prst="ellipse">
              <a:avLst/>
            </a:prstGeom>
            <a:gradFill flip="none" rotWithShape="1">
              <a:gsLst>
                <a:gs pos="49000">
                  <a:schemeClr val="bg1">
                    <a:lumMod val="93000"/>
                  </a:schemeClr>
                </a:gs>
                <a:gs pos="0">
                  <a:srgbClr val="E2E2E2">
                    <a:lumMod val="85000"/>
                  </a:srgb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solidFill>
                <a:schemeClr val="accent1"/>
              </a:solidFill>
            </a:ln>
            <a:effectLst>
              <a:outerShdw blurRad="368300" dist="584200" dir="2700000" algn="t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8208" rIns="0" bIns="48208" rtlCol="0" anchor="ctr"/>
            <a:lstStyle/>
            <a:p>
              <a:pPr lvl="0" algn="ctr"/>
              <a:r>
                <a:rPr lang="en-US" altLang="zh-CN" sz="6748" dirty="0">
                  <a:ln w="12700">
                    <a:noFill/>
                  </a:ln>
                  <a:solidFill>
                    <a:schemeClr val="accent1"/>
                  </a:solidFill>
                  <a:latin typeface="Impact" panose="020B0806030902050204" pitchFamily="34" charset="0"/>
                  <a:ea typeface="微软雅黑" pitchFamily="34" charset="-122"/>
                </a:rPr>
                <a:t>Part</a:t>
              </a:r>
              <a:r>
                <a:rPr lang="en-US" altLang="zh-CN" sz="6748" dirty="0">
                  <a:ln w="12700">
                    <a:noFill/>
                  </a:ln>
                  <a:solidFill>
                    <a:schemeClr val="accent1"/>
                  </a:solidFill>
                  <a:latin typeface="Helvetica Neue Condensed" pitchFamily="50" charset="0"/>
                  <a:ea typeface="微软雅黑" pitchFamily="34" charset="-122"/>
                </a:rPr>
                <a:t> </a:t>
              </a:r>
              <a:r>
                <a:rPr lang="en-US" altLang="zh-CN" sz="6748" dirty="0">
                  <a:ln w="12700">
                    <a:noFill/>
                  </a:ln>
                  <a:solidFill>
                    <a:schemeClr val="accent1"/>
                  </a:solidFill>
                  <a:latin typeface="Impact" panose="020B0806030902050204" pitchFamily="34" charset="0"/>
                  <a:ea typeface="微软雅黑" pitchFamily="34" charset="-122"/>
                </a:rPr>
                <a:t>3</a:t>
              </a:r>
              <a:endParaRPr lang="zh-CN" altLang="en-US" sz="6748" dirty="0">
                <a:ln w="12700">
                  <a:noFill/>
                </a:ln>
                <a:solidFill>
                  <a:schemeClr val="accent1"/>
                </a:solidFill>
                <a:latin typeface="Impact" panose="020B0806030902050204" pitchFamily="34" charset="0"/>
                <a:ea typeface="微软雅黑" pitchFamily="34" charset="-122"/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H="1" flipV="1">
              <a:off x="1180653" y="3598"/>
              <a:ext cx="3182897" cy="1905136"/>
            </a:xfrm>
            <a:prstGeom prst="line">
              <a:avLst/>
            </a:prstGeom>
            <a:noFill/>
            <a:ln w="2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17" tIns="48208" rIns="96417" bIns="4820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H="1" flipV="1">
              <a:off x="2454815" y="5178272"/>
              <a:ext cx="3434046" cy="2065851"/>
            </a:xfrm>
            <a:prstGeom prst="line">
              <a:avLst/>
            </a:prstGeom>
            <a:noFill/>
            <a:ln w="2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17" tIns="48208" rIns="96417" bIns="4820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17" name="直接连接符 16"/>
          <p:cNvCxnSpPr>
            <a:endCxn id="4" idx="0"/>
          </p:cNvCxnSpPr>
          <p:nvPr/>
        </p:nvCxnSpPr>
        <p:spPr>
          <a:xfrm flipV="1">
            <a:off x="6429376" y="2397128"/>
            <a:ext cx="0" cy="2303972"/>
          </a:xfrm>
          <a:prstGeom prst="line">
            <a:avLst/>
          </a:prstGeom>
          <a:ln w="12700">
            <a:solidFill>
              <a:srgbClr val="CB10D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7005369" y="3003360"/>
            <a:ext cx="2261879" cy="830894"/>
            <a:chOff x="9650516" y="1495302"/>
            <a:chExt cx="2262158" cy="830997"/>
          </a:xfrm>
        </p:grpSpPr>
        <p:sp>
          <p:nvSpPr>
            <p:cNvPr id="29" name="矩形 28"/>
            <p:cNvSpPr/>
            <p:nvPr/>
          </p:nvSpPr>
          <p:spPr>
            <a:xfrm>
              <a:off x="9650516" y="1495302"/>
              <a:ext cx="2262158" cy="46166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spc="300" dirty="0">
                  <a:solidFill>
                    <a:schemeClr val="accent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相关标题文字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9967109" y="1956967"/>
              <a:ext cx="1628972" cy="369332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chemeClr val="accent1"/>
                  </a:solidFill>
                  <a:latin typeface="Franklin Gothic Book" panose="020B0503020102020204" pitchFamily="34" charset="0"/>
                  <a:ea typeface="微软雅黑" panose="020B0503020204020204" pitchFamily="34" charset="-122"/>
                </a:rPr>
                <a:t>THE HEADLINE</a:t>
              </a:r>
              <a:endParaRPr lang="zh-CN" altLang="en-US" b="1" dirty="0">
                <a:solidFill>
                  <a:schemeClr val="accent1"/>
                </a:solidFill>
                <a:latin typeface="Franklin Gothic Book" panose="020B05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29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xit" presetSubtype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20388521">
            <a:off x="3985268" y="2112547"/>
            <a:ext cx="2847437" cy="2847437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>
            <a:outerShdw blurRad="76200" sx="106000" sy="106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53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 rot="20388521">
            <a:off x="6141815" y="3305674"/>
            <a:ext cx="2716881" cy="2716881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>
            <a:outerShdw blurRad="76200" sx="106000" sy="106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531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 rot="20388521">
            <a:off x="6232836" y="1103004"/>
            <a:ext cx="2716881" cy="2716881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>
            <a:outerShdw blurRad="76200" sx="106000" sy="106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531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20388521">
            <a:off x="3994590" y="3829152"/>
            <a:ext cx="2515613" cy="2515613"/>
          </a:xfrm>
          <a:prstGeom prst="rect">
            <a:avLst/>
          </a:prstGeom>
          <a:solidFill>
            <a:schemeClr val="accent3"/>
          </a:solidFill>
          <a:ln w="12700">
            <a:noFill/>
          </a:ln>
          <a:effectLst>
            <a:outerShdw blurRad="76200" sx="106000" sy="106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531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 rot="20388521">
            <a:off x="5088626" y="2863318"/>
            <a:ext cx="2429970" cy="2429970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>
            <a:outerShdw blurRad="76200" sx="106000" sy="106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531">
              <a:solidFill>
                <a:prstClr val="white"/>
              </a:solidFill>
            </a:endParaRPr>
          </a:p>
        </p:txBody>
      </p:sp>
      <p:sp>
        <p:nvSpPr>
          <p:cNvPr id="15" name="TextBox 41"/>
          <p:cNvSpPr txBox="1"/>
          <p:nvPr/>
        </p:nvSpPr>
        <p:spPr>
          <a:xfrm>
            <a:off x="1017058" y="2758625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646152" y="2332029"/>
            <a:ext cx="5633551" cy="3942783"/>
            <a:chOff x="3645357" y="2332028"/>
            <a:chExt cx="5633551" cy="3942783"/>
          </a:xfrm>
        </p:grpSpPr>
        <p:sp>
          <p:nvSpPr>
            <p:cNvPr id="9" name="TextBox 8"/>
            <p:cNvSpPr txBox="1"/>
            <p:nvPr/>
          </p:nvSpPr>
          <p:spPr>
            <a:xfrm rot="20304192">
              <a:off x="7533359" y="3101100"/>
              <a:ext cx="1745549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0429128">
              <a:off x="3645357" y="2332028"/>
              <a:ext cx="2392131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487529">
              <a:off x="7044648" y="5361214"/>
              <a:ext cx="1891006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20441200">
              <a:off x="4419588" y="5923946"/>
              <a:ext cx="1885400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 rot="20427633">
              <a:off x="5285555" y="4160656"/>
              <a:ext cx="2995893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ADD RELATED</a:t>
              </a:r>
            </a:p>
            <a:p>
              <a:r>
                <a:rPr lang="en-US" altLang="zh-CN" sz="3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TITLE WORDS</a:t>
              </a:r>
              <a:endParaRPr lang="zh-CN" altLang="en-US" sz="3200" b="1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41"/>
          <p:cNvSpPr txBox="1"/>
          <p:nvPr/>
        </p:nvSpPr>
        <p:spPr>
          <a:xfrm>
            <a:off x="1491817" y="5371688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TextBox 41"/>
          <p:cNvSpPr txBox="1"/>
          <p:nvPr/>
        </p:nvSpPr>
        <p:spPr>
          <a:xfrm>
            <a:off x="8900500" y="3389070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TextBox 41"/>
          <p:cNvSpPr txBox="1"/>
          <p:nvPr/>
        </p:nvSpPr>
        <p:spPr>
          <a:xfrm>
            <a:off x="8451260" y="5727053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466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3" grpId="0" animBg="1"/>
      <p:bldP spid="6" grpId="0" animBg="1"/>
      <p:bldP spid="2" grpId="0" animBg="1"/>
      <p:bldP spid="15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98364" y="3546890"/>
            <a:ext cx="1411813" cy="1411813"/>
            <a:chOff x="6920031" y="3363156"/>
            <a:chExt cx="1338773" cy="1338773"/>
          </a:xfrm>
        </p:grpSpPr>
        <p:sp>
          <p:nvSpPr>
            <p:cNvPr id="8" name="Oval 7"/>
            <p:cNvSpPr/>
            <p:nvPr/>
          </p:nvSpPr>
          <p:spPr>
            <a:xfrm>
              <a:off x="6920031" y="3363156"/>
              <a:ext cx="1338773" cy="1338773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357245" y="3796320"/>
              <a:ext cx="464344" cy="465138"/>
              <a:chOff x="7287419" y="3505994"/>
              <a:chExt cx="464344" cy="465138"/>
            </a:xfrm>
            <a:solidFill>
              <a:schemeClr val="bg2"/>
            </a:solidFill>
          </p:grpSpPr>
          <p:sp>
            <p:nvSpPr>
              <p:cNvPr id="22" name="AutoShape 37"/>
              <p:cNvSpPr>
                <a:spLocks/>
              </p:cNvSpPr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3" name="AutoShape 38"/>
              <p:cNvSpPr>
                <a:spLocks/>
              </p:cNvSpPr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4" name="AutoShape 39"/>
              <p:cNvSpPr>
                <a:spLocks/>
              </p:cNvSpPr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5" name="AutoShape 40"/>
              <p:cNvSpPr>
                <a:spLocks/>
              </p:cNvSpPr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6" name="AutoShape 41"/>
              <p:cNvSpPr>
                <a:spLocks/>
              </p:cNvSpPr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7" name="AutoShape 42"/>
              <p:cNvSpPr>
                <a:spLocks/>
              </p:cNvSpPr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6429376" y="2707173"/>
            <a:ext cx="1411813" cy="1411813"/>
            <a:chOff x="6096000" y="2566881"/>
            <a:chExt cx="1338773" cy="1338773"/>
          </a:xfrm>
        </p:grpSpPr>
        <p:sp>
          <p:nvSpPr>
            <p:cNvPr id="7" name="Oval 6"/>
            <p:cNvSpPr/>
            <p:nvPr/>
          </p:nvSpPr>
          <p:spPr>
            <a:xfrm>
              <a:off x="6096000" y="2566881"/>
              <a:ext cx="1338773" cy="1338773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551978" y="3004095"/>
              <a:ext cx="434975" cy="464344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29" name="AutoShape 78"/>
              <p:cNvSpPr>
                <a:spLocks/>
              </p:cNvSpPr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0" name="AutoShape 79"/>
              <p:cNvSpPr>
                <a:spLocks/>
              </p:cNvSpPr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1" name="AutoShape 80"/>
              <p:cNvSpPr>
                <a:spLocks/>
              </p:cNvSpPr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600935" y="1873754"/>
            <a:ext cx="2067036" cy="2067036"/>
            <a:chOff x="4362154" y="1776581"/>
            <a:chExt cx="1960098" cy="1960098"/>
          </a:xfrm>
        </p:grpSpPr>
        <p:sp>
          <p:nvSpPr>
            <p:cNvPr id="6" name="Oval 5"/>
            <p:cNvSpPr/>
            <p:nvPr/>
          </p:nvSpPr>
          <p:spPr>
            <a:xfrm>
              <a:off x="4362154" y="1776581"/>
              <a:ext cx="1960098" cy="1960098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4899621" y="2488223"/>
              <a:ext cx="904951" cy="528990"/>
            </a:xfrm>
            <a:custGeom>
              <a:avLst/>
              <a:gdLst>
                <a:gd name="T0" fmla="*/ 232 w 316"/>
                <a:gd name="T1" fmla="*/ 27 h 172"/>
                <a:gd name="T2" fmla="*/ 221 w 316"/>
                <a:gd name="T3" fmla="*/ 20 h 172"/>
                <a:gd name="T4" fmla="*/ 157 w 316"/>
                <a:gd name="T5" fmla="*/ 10 h 172"/>
                <a:gd name="T6" fmla="*/ 92 w 316"/>
                <a:gd name="T7" fmla="*/ 9 h 172"/>
                <a:gd name="T8" fmla="*/ 84 w 316"/>
                <a:gd name="T9" fmla="*/ 13 h 172"/>
                <a:gd name="T10" fmla="*/ 0 w 316"/>
                <a:gd name="T11" fmla="*/ 121 h 172"/>
                <a:gd name="T12" fmla="*/ 78 w 316"/>
                <a:gd name="T13" fmla="*/ 109 h 172"/>
                <a:gd name="T14" fmla="*/ 84 w 316"/>
                <a:gd name="T15" fmla="*/ 113 h 172"/>
                <a:gd name="T16" fmla="*/ 120 w 316"/>
                <a:gd name="T17" fmla="*/ 142 h 172"/>
                <a:gd name="T18" fmla="*/ 159 w 316"/>
                <a:gd name="T19" fmla="*/ 163 h 172"/>
                <a:gd name="T20" fmla="*/ 163 w 316"/>
                <a:gd name="T21" fmla="*/ 165 h 172"/>
                <a:gd name="T22" fmla="*/ 190 w 316"/>
                <a:gd name="T23" fmla="*/ 164 h 172"/>
                <a:gd name="T24" fmla="*/ 217 w 316"/>
                <a:gd name="T25" fmla="*/ 153 h 172"/>
                <a:gd name="T26" fmla="*/ 233 w 316"/>
                <a:gd name="T27" fmla="*/ 146 h 172"/>
                <a:gd name="T28" fmla="*/ 265 w 316"/>
                <a:gd name="T29" fmla="*/ 162 h 172"/>
                <a:gd name="T30" fmla="*/ 288 w 316"/>
                <a:gd name="T31" fmla="*/ 14 h 172"/>
                <a:gd name="T32" fmla="*/ 225 w 316"/>
                <a:gd name="T33" fmla="*/ 129 h 172"/>
                <a:gd name="T34" fmla="*/ 225 w 316"/>
                <a:gd name="T35" fmla="*/ 139 h 172"/>
                <a:gd name="T36" fmla="*/ 216 w 316"/>
                <a:gd name="T37" fmla="*/ 142 h 172"/>
                <a:gd name="T38" fmla="*/ 207 w 316"/>
                <a:gd name="T39" fmla="*/ 142 h 172"/>
                <a:gd name="T40" fmla="*/ 189 w 316"/>
                <a:gd name="T41" fmla="*/ 153 h 172"/>
                <a:gd name="T42" fmla="*/ 185 w 316"/>
                <a:gd name="T43" fmla="*/ 153 h 172"/>
                <a:gd name="T44" fmla="*/ 180 w 316"/>
                <a:gd name="T45" fmla="*/ 156 h 172"/>
                <a:gd name="T46" fmla="*/ 157 w 316"/>
                <a:gd name="T47" fmla="*/ 149 h 172"/>
                <a:gd name="T48" fmla="*/ 130 w 316"/>
                <a:gd name="T49" fmla="*/ 128 h 172"/>
                <a:gd name="T50" fmla="*/ 88 w 316"/>
                <a:gd name="T51" fmla="*/ 103 h 172"/>
                <a:gd name="T52" fmla="*/ 71 w 316"/>
                <a:gd name="T53" fmla="*/ 91 h 172"/>
                <a:gd name="T54" fmla="*/ 71 w 316"/>
                <a:gd name="T55" fmla="*/ 90 h 172"/>
                <a:gd name="T56" fmla="*/ 72 w 316"/>
                <a:gd name="T57" fmla="*/ 88 h 172"/>
                <a:gd name="T58" fmla="*/ 93 w 316"/>
                <a:gd name="T59" fmla="*/ 20 h 172"/>
                <a:gd name="T60" fmla="*/ 132 w 316"/>
                <a:gd name="T61" fmla="*/ 24 h 172"/>
                <a:gd name="T62" fmla="*/ 127 w 316"/>
                <a:gd name="T63" fmla="*/ 72 h 172"/>
                <a:gd name="T64" fmla="*/ 185 w 316"/>
                <a:gd name="T65" fmla="*/ 54 h 172"/>
                <a:gd name="T66" fmla="*/ 241 w 316"/>
                <a:gd name="T67" fmla="*/ 11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172">
                  <a:moveTo>
                    <a:pt x="288" y="14"/>
                  </a:moveTo>
                  <a:cubicBezTo>
                    <a:pt x="232" y="27"/>
                    <a:pt x="232" y="27"/>
                    <a:pt x="232" y="27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28" y="22"/>
                    <a:pt x="221" y="20"/>
                    <a:pt x="221" y="20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3" y="5"/>
                    <a:pt x="165" y="7"/>
                    <a:pt x="157" y="1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1" y="9"/>
                    <a:pt x="87" y="10"/>
                    <a:pt x="84" y="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69" y="144"/>
                    <a:pt x="76" y="120"/>
                    <a:pt x="78" y="109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4" y="120"/>
                    <a:pt x="85" y="130"/>
                    <a:pt x="99" y="127"/>
                  </a:cubicBezTo>
                  <a:cubicBezTo>
                    <a:pt x="99" y="127"/>
                    <a:pt x="100" y="157"/>
                    <a:pt x="120" y="142"/>
                  </a:cubicBezTo>
                  <a:cubicBezTo>
                    <a:pt x="120" y="142"/>
                    <a:pt x="120" y="161"/>
                    <a:pt x="138" y="155"/>
                  </a:cubicBezTo>
                  <a:cubicBezTo>
                    <a:pt x="138" y="155"/>
                    <a:pt x="141" y="172"/>
                    <a:pt x="159" y="163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64" y="165"/>
                    <a:pt x="173" y="168"/>
                    <a:pt x="181" y="167"/>
                  </a:cubicBezTo>
                  <a:cubicBezTo>
                    <a:pt x="185" y="167"/>
                    <a:pt x="188" y="166"/>
                    <a:pt x="190" y="164"/>
                  </a:cubicBezTo>
                  <a:cubicBezTo>
                    <a:pt x="196" y="163"/>
                    <a:pt x="208" y="161"/>
                    <a:pt x="214" y="153"/>
                  </a:cubicBezTo>
                  <a:cubicBezTo>
                    <a:pt x="215" y="153"/>
                    <a:pt x="216" y="153"/>
                    <a:pt x="217" y="153"/>
                  </a:cubicBezTo>
                  <a:cubicBezTo>
                    <a:pt x="217" y="153"/>
                    <a:pt x="217" y="153"/>
                    <a:pt x="217" y="153"/>
                  </a:cubicBezTo>
                  <a:cubicBezTo>
                    <a:pt x="224" y="153"/>
                    <a:pt x="230" y="150"/>
                    <a:pt x="233" y="146"/>
                  </a:cubicBezTo>
                  <a:cubicBezTo>
                    <a:pt x="235" y="143"/>
                    <a:pt x="236" y="140"/>
                    <a:pt x="236" y="136"/>
                  </a:cubicBezTo>
                  <a:cubicBezTo>
                    <a:pt x="236" y="136"/>
                    <a:pt x="248" y="160"/>
                    <a:pt x="265" y="162"/>
                  </a:cubicBezTo>
                  <a:cubicBezTo>
                    <a:pt x="316" y="137"/>
                    <a:pt x="316" y="137"/>
                    <a:pt x="316" y="137"/>
                  </a:cubicBezTo>
                  <a:lnTo>
                    <a:pt x="288" y="14"/>
                  </a:lnTo>
                  <a:close/>
                  <a:moveTo>
                    <a:pt x="230" y="127"/>
                  </a:moveTo>
                  <a:cubicBezTo>
                    <a:pt x="225" y="129"/>
                    <a:pt x="225" y="129"/>
                    <a:pt x="225" y="129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7"/>
                    <a:pt x="225" y="139"/>
                    <a:pt x="225" y="139"/>
                  </a:cubicBezTo>
                  <a:cubicBezTo>
                    <a:pt x="223" y="141"/>
                    <a:pt x="220" y="142"/>
                    <a:pt x="216" y="142"/>
                  </a:cubicBezTo>
                  <a:cubicBezTo>
                    <a:pt x="216" y="142"/>
                    <a:pt x="216" y="142"/>
                    <a:pt x="216" y="142"/>
                  </a:cubicBezTo>
                  <a:cubicBezTo>
                    <a:pt x="214" y="143"/>
                    <a:pt x="212" y="142"/>
                    <a:pt x="211" y="142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4" y="150"/>
                    <a:pt x="196" y="153"/>
                    <a:pt x="189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5" y="153"/>
                    <a:pt x="185" y="153"/>
                    <a:pt x="185" y="153"/>
                  </a:cubicBezTo>
                  <a:cubicBezTo>
                    <a:pt x="184" y="155"/>
                    <a:pt x="184" y="155"/>
                    <a:pt x="184" y="155"/>
                  </a:cubicBezTo>
                  <a:cubicBezTo>
                    <a:pt x="183" y="156"/>
                    <a:pt x="182" y="156"/>
                    <a:pt x="180" y="156"/>
                  </a:cubicBezTo>
                  <a:cubicBezTo>
                    <a:pt x="175" y="157"/>
                    <a:pt x="169" y="155"/>
                    <a:pt x="167" y="155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4"/>
                    <a:pt x="154" y="140"/>
                    <a:pt x="149" y="140"/>
                  </a:cubicBezTo>
                  <a:cubicBezTo>
                    <a:pt x="149" y="140"/>
                    <a:pt x="147" y="116"/>
                    <a:pt x="130" y="128"/>
                  </a:cubicBezTo>
                  <a:cubicBezTo>
                    <a:pt x="130" y="128"/>
                    <a:pt x="125" y="108"/>
                    <a:pt x="109" y="117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2" y="87"/>
                    <a:pt x="90" y="26"/>
                    <a:pt x="91" y="21"/>
                  </a:cubicBezTo>
                  <a:cubicBezTo>
                    <a:pt x="91" y="21"/>
                    <a:pt x="93" y="20"/>
                    <a:pt x="93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4" y="22"/>
                    <a:pt x="132" y="24"/>
                    <a:pt x="132" y="24"/>
                  </a:cubicBezTo>
                  <a:cubicBezTo>
                    <a:pt x="125" y="30"/>
                    <a:pt x="122" y="60"/>
                    <a:pt x="122" y="60"/>
                  </a:cubicBezTo>
                  <a:cubicBezTo>
                    <a:pt x="119" y="67"/>
                    <a:pt x="127" y="72"/>
                    <a:pt x="127" y="72"/>
                  </a:cubicBezTo>
                  <a:cubicBezTo>
                    <a:pt x="140" y="81"/>
                    <a:pt x="154" y="47"/>
                    <a:pt x="154" y="47"/>
                  </a:cubicBezTo>
                  <a:cubicBezTo>
                    <a:pt x="161" y="41"/>
                    <a:pt x="172" y="45"/>
                    <a:pt x="185" y="54"/>
                  </a:cubicBezTo>
                  <a:cubicBezTo>
                    <a:pt x="206" y="76"/>
                    <a:pt x="232" y="102"/>
                    <a:pt x="239" y="111"/>
                  </a:cubicBezTo>
                  <a:cubicBezTo>
                    <a:pt x="241" y="114"/>
                    <a:pt x="242" y="117"/>
                    <a:pt x="241" y="119"/>
                  </a:cubicBezTo>
                  <a:cubicBezTo>
                    <a:pt x="240" y="123"/>
                    <a:pt x="233" y="126"/>
                    <a:pt x="230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29377" y="4640692"/>
            <a:ext cx="1879123" cy="1879123"/>
            <a:chOff x="6096000" y="4400370"/>
            <a:chExt cx="1781907" cy="1781907"/>
          </a:xfrm>
        </p:grpSpPr>
        <p:sp>
          <p:nvSpPr>
            <p:cNvPr id="9" name="Oval 8"/>
            <p:cNvSpPr/>
            <p:nvPr/>
          </p:nvSpPr>
          <p:spPr>
            <a:xfrm>
              <a:off x="6096000" y="4400370"/>
              <a:ext cx="1781907" cy="1781907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612822" y="4917650"/>
              <a:ext cx="632375" cy="747345"/>
              <a:chOff x="1325323" y="3586519"/>
              <a:chExt cx="632375" cy="747345"/>
            </a:xfrm>
            <a:solidFill>
              <a:schemeClr val="bg2"/>
            </a:solidFill>
          </p:grpSpPr>
          <p:sp>
            <p:nvSpPr>
              <p:cNvPr id="46" name="Freeform 45"/>
              <p:cNvSpPr>
                <a:spLocks noEditPoints="1"/>
              </p:cNvSpPr>
              <p:nvPr/>
            </p:nvSpPr>
            <p:spPr bwMode="auto">
              <a:xfrm>
                <a:off x="1325323" y="3586519"/>
                <a:ext cx="632375" cy="747345"/>
              </a:xfrm>
              <a:custGeom>
                <a:avLst/>
                <a:gdLst>
                  <a:gd name="T0" fmla="*/ 215 w 221"/>
                  <a:gd name="T1" fmla="*/ 212 h 243"/>
                  <a:gd name="T2" fmla="*/ 174 w 221"/>
                  <a:gd name="T3" fmla="*/ 157 h 243"/>
                  <a:gd name="T4" fmla="*/ 179 w 221"/>
                  <a:gd name="T5" fmla="*/ 37 h 243"/>
                  <a:gd name="T6" fmla="*/ 105 w 221"/>
                  <a:gd name="T7" fmla="*/ 0 h 243"/>
                  <a:gd name="T8" fmla="*/ 49 w 221"/>
                  <a:gd name="T9" fmla="*/ 19 h 243"/>
                  <a:gd name="T10" fmla="*/ 31 w 221"/>
                  <a:gd name="T11" fmla="*/ 151 h 243"/>
                  <a:gd name="T12" fmla="*/ 105 w 221"/>
                  <a:gd name="T13" fmla="*/ 188 h 243"/>
                  <a:gd name="T14" fmla="*/ 143 w 221"/>
                  <a:gd name="T15" fmla="*/ 180 h 243"/>
                  <a:gd name="T16" fmla="*/ 185 w 221"/>
                  <a:gd name="T17" fmla="*/ 235 h 243"/>
                  <a:gd name="T18" fmla="*/ 200 w 221"/>
                  <a:gd name="T19" fmla="*/ 243 h 243"/>
                  <a:gd name="T20" fmla="*/ 200 w 221"/>
                  <a:gd name="T21" fmla="*/ 243 h 243"/>
                  <a:gd name="T22" fmla="*/ 211 w 221"/>
                  <a:gd name="T23" fmla="*/ 239 h 243"/>
                  <a:gd name="T24" fmla="*/ 215 w 221"/>
                  <a:gd name="T25" fmla="*/ 212 h 243"/>
                  <a:gd name="T26" fmla="*/ 144 w 221"/>
                  <a:gd name="T27" fmla="*/ 146 h 243"/>
                  <a:gd name="T28" fmla="*/ 105 w 221"/>
                  <a:gd name="T29" fmla="*/ 159 h 243"/>
                  <a:gd name="T30" fmla="*/ 54 w 221"/>
                  <a:gd name="T31" fmla="*/ 133 h 243"/>
                  <a:gd name="T32" fmla="*/ 66 w 221"/>
                  <a:gd name="T33" fmla="*/ 42 h 243"/>
                  <a:gd name="T34" fmla="*/ 105 w 221"/>
                  <a:gd name="T35" fmla="*/ 29 h 243"/>
                  <a:gd name="T36" fmla="*/ 156 w 221"/>
                  <a:gd name="T37" fmla="*/ 54 h 243"/>
                  <a:gd name="T38" fmla="*/ 144 w 221"/>
                  <a:gd name="T39" fmla="*/ 146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1" h="243">
                    <a:moveTo>
                      <a:pt x="215" y="212"/>
                    </a:moveTo>
                    <a:cubicBezTo>
                      <a:pt x="174" y="157"/>
                      <a:pt x="174" y="157"/>
                      <a:pt x="174" y="157"/>
                    </a:cubicBezTo>
                    <a:cubicBezTo>
                      <a:pt x="204" y="124"/>
                      <a:pt x="206" y="73"/>
                      <a:pt x="179" y="37"/>
                    </a:cubicBezTo>
                    <a:cubicBezTo>
                      <a:pt x="161" y="13"/>
                      <a:pt x="134" y="0"/>
                      <a:pt x="105" y="0"/>
                    </a:cubicBezTo>
                    <a:cubicBezTo>
                      <a:pt x="85" y="0"/>
                      <a:pt x="65" y="7"/>
                      <a:pt x="49" y="19"/>
                    </a:cubicBezTo>
                    <a:cubicBezTo>
                      <a:pt x="8" y="51"/>
                      <a:pt x="0" y="110"/>
                      <a:pt x="31" y="151"/>
                    </a:cubicBezTo>
                    <a:cubicBezTo>
                      <a:pt x="49" y="174"/>
                      <a:pt x="76" y="188"/>
                      <a:pt x="105" y="188"/>
                    </a:cubicBezTo>
                    <a:cubicBezTo>
                      <a:pt x="118" y="188"/>
                      <a:pt x="131" y="185"/>
                      <a:pt x="143" y="180"/>
                    </a:cubicBezTo>
                    <a:cubicBezTo>
                      <a:pt x="185" y="235"/>
                      <a:pt x="185" y="235"/>
                      <a:pt x="185" y="235"/>
                    </a:cubicBezTo>
                    <a:cubicBezTo>
                      <a:pt x="189" y="240"/>
                      <a:pt x="194" y="243"/>
                      <a:pt x="200" y="243"/>
                    </a:cubicBezTo>
                    <a:cubicBezTo>
                      <a:pt x="200" y="243"/>
                      <a:pt x="200" y="243"/>
                      <a:pt x="200" y="243"/>
                    </a:cubicBezTo>
                    <a:cubicBezTo>
                      <a:pt x="204" y="243"/>
                      <a:pt x="208" y="241"/>
                      <a:pt x="211" y="239"/>
                    </a:cubicBezTo>
                    <a:cubicBezTo>
                      <a:pt x="220" y="232"/>
                      <a:pt x="221" y="220"/>
                      <a:pt x="215" y="212"/>
                    </a:cubicBezTo>
                    <a:close/>
                    <a:moveTo>
                      <a:pt x="144" y="146"/>
                    </a:moveTo>
                    <a:cubicBezTo>
                      <a:pt x="133" y="154"/>
                      <a:pt x="119" y="159"/>
                      <a:pt x="105" y="159"/>
                    </a:cubicBezTo>
                    <a:cubicBezTo>
                      <a:pt x="85" y="159"/>
                      <a:pt x="66" y="150"/>
                      <a:pt x="54" y="133"/>
                    </a:cubicBezTo>
                    <a:cubicBezTo>
                      <a:pt x="33" y="105"/>
                      <a:pt x="38" y="64"/>
                      <a:pt x="66" y="42"/>
                    </a:cubicBezTo>
                    <a:cubicBezTo>
                      <a:pt x="78" y="33"/>
                      <a:pt x="91" y="29"/>
                      <a:pt x="105" y="29"/>
                    </a:cubicBezTo>
                    <a:cubicBezTo>
                      <a:pt x="125" y="29"/>
                      <a:pt x="144" y="38"/>
                      <a:pt x="156" y="54"/>
                    </a:cubicBezTo>
                    <a:cubicBezTo>
                      <a:pt x="178" y="83"/>
                      <a:pt x="172" y="124"/>
                      <a:pt x="144" y="1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>
                <a:off x="1503405" y="3752885"/>
                <a:ext cx="248347" cy="223554"/>
              </a:xfrm>
              <a:custGeom>
                <a:avLst/>
                <a:gdLst>
                  <a:gd name="T0" fmla="*/ 86 w 87"/>
                  <a:gd name="T1" fmla="*/ 33 h 73"/>
                  <a:gd name="T2" fmla="*/ 45 w 87"/>
                  <a:gd name="T3" fmla="*/ 1 h 73"/>
                  <a:gd name="T4" fmla="*/ 40 w 87"/>
                  <a:gd name="T5" fmla="*/ 1 h 73"/>
                  <a:gd name="T6" fmla="*/ 24 w 87"/>
                  <a:gd name="T7" fmla="*/ 14 h 73"/>
                  <a:gd name="T8" fmla="*/ 24 w 87"/>
                  <a:gd name="T9" fmla="*/ 1 h 73"/>
                  <a:gd name="T10" fmla="*/ 15 w 87"/>
                  <a:gd name="T11" fmla="*/ 1 h 73"/>
                  <a:gd name="T12" fmla="*/ 15 w 87"/>
                  <a:gd name="T13" fmla="*/ 22 h 73"/>
                  <a:gd name="T14" fmla="*/ 8 w 87"/>
                  <a:gd name="T15" fmla="*/ 27 h 73"/>
                  <a:gd name="T16" fmla="*/ 1 w 87"/>
                  <a:gd name="T17" fmla="*/ 33 h 73"/>
                  <a:gd name="T18" fmla="*/ 1 w 87"/>
                  <a:gd name="T19" fmla="*/ 35 h 73"/>
                  <a:gd name="T20" fmla="*/ 8 w 87"/>
                  <a:gd name="T21" fmla="*/ 35 h 73"/>
                  <a:gd name="T22" fmla="*/ 8 w 87"/>
                  <a:gd name="T23" fmla="*/ 73 h 73"/>
                  <a:gd name="T24" fmla="*/ 32 w 87"/>
                  <a:gd name="T25" fmla="*/ 73 h 73"/>
                  <a:gd name="T26" fmla="*/ 32 w 87"/>
                  <a:gd name="T27" fmla="*/ 72 h 73"/>
                  <a:gd name="T28" fmla="*/ 32 w 87"/>
                  <a:gd name="T29" fmla="*/ 55 h 73"/>
                  <a:gd name="T30" fmla="*/ 41 w 87"/>
                  <a:gd name="T31" fmla="*/ 42 h 73"/>
                  <a:gd name="T32" fmla="*/ 52 w 87"/>
                  <a:gd name="T33" fmla="*/ 54 h 73"/>
                  <a:gd name="T34" fmla="*/ 52 w 87"/>
                  <a:gd name="T35" fmla="*/ 73 h 73"/>
                  <a:gd name="T36" fmla="*/ 77 w 87"/>
                  <a:gd name="T37" fmla="*/ 73 h 73"/>
                  <a:gd name="T38" fmla="*/ 77 w 87"/>
                  <a:gd name="T39" fmla="*/ 35 h 73"/>
                  <a:gd name="T40" fmla="*/ 85 w 87"/>
                  <a:gd name="T41" fmla="*/ 35 h 73"/>
                  <a:gd name="T42" fmla="*/ 86 w 87"/>
                  <a:gd name="T43" fmla="*/ 3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7" h="73">
                    <a:moveTo>
                      <a:pt x="86" y="33"/>
                    </a:moveTo>
                    <a:cubicBezTo>
                      <a:pt x="45" y="1"/>
                      <a:pt x="45" y="1"/>
                      <a:pt x="45" y="1"/>
                    </a:cubicBezTo>
                    <a:cubicBezTo>
                      <a:pt x="44" y="0"/>
                      <a:pt x="41" y="0"/>
                      <a:pt x="40" y="1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4"/>
                      <a:pt x="0" y="35"/>
                      <a:pt x="1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5"/>
                      <a:pt x="32" y="42"/>
                      <a:pt x="41" y="42"/>
                    </a:cubicBezTo>
                    <a:cubicBezTo>
                      <a:pt x="51" y="42"/>
                      <a:pt x="52" y="54"/>
                      <a:pt x="52" y="54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77" y="73"/>
                      <a:pt x="77" y="73"/>
                      <a:pt x="77" y="73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7" y="35"/>
                      <a:pt x="87" y="34"/>
                      <a:pt x="86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148576" y="3520020"/>
            <a:ext cx="1411813" cy="1411813"/>
            <a:chOff x="3933196" y="3337676"/>
            <a:chExt cx="1338773" cy="1338773"/>
          </a:xfrm>
        </p:grpSpPr>
        <p:sp>
          <p:nvSpPr>
            <p:cNvPr id="5" name="Oval 4"/>
            <p:cNvSpPr/>
            <p:nvPr/>
          </p:nvSpPr>
          <p:spPr>
            <a:xfrm>
              <a:off x="3933196" y="3337676"/>
              <a:ext cx="1338773" cy="1338773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370013" y="3811402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33" name="AutoShape 120"/>
              <p:cNvSpPr>
                <a:spLocks/>
              </p:cNvSpPr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4" name="AutoShape 121"/>
              <p:cNvSpPr>
                <a:spLocks/>
              </p:cNvSpPr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5" name="AutoShape 122"/>
              <p:cNvSpPr>
                <a:spLocks/>
              </p:cNvSpPr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499671" y="4811474"/>
            <a:ext cx="1060716" cy="1060716"/>
            <a:chOff x="4266129" y="4562318"/>
            <a:chExt cx="1005840" cy="1005840"/>
          </a:xfrm>
        </p:grpSpPr>
        <p:sp>
          <p:nvSpPr>
            <p:cNvPr id="4" name="Oval 3"/>
            <p:cNvSpPr/>
            <p:nvPr/>
          </p:nvSpPr>
          <p:spPr>
            <a:xfrm>
              <a:off x="4266129" y="4562318"/>
              <a:ext cx="1005840" cy="100584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536877" y="4882511"/>
              <a:ext cx="464344" cy="362744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37" name="AutoShape 140"/>
              <p:cNvSpPr>
                <a:spLocks/>
              </p:cNvSpPr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8" name="AutoShape 141"/>
              <p:cNvSpPr>
                <a:spLocks/>
              </p:cNvSpPr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9" name="AutoShape 142"/>
              <p:cNvSpPr>
                <a:spLocks/>
              </p:cNvSpPr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0" name="AutoShape 143"/>
              <p:cNvSpPr>
                <a:spLocks/>
              </p:cNvSpPr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1" name="AutoShape 144"/>
              <p:cNvSpPr>
                <a:spLocks/>
              </p:cNvSpPr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2" name="AutoShape 145"/>
              <p:cNvSpPr>
                <a:spLocks/>
              </p:cNvSpPr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3" name="AutoShape 146"/>
              <p:cNvSpPr>
                <a:spLocks/>
              </p:cNvSpPr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sp>
        <p:nvSpPr>
          <p:cNvPr id="67" name="TextBox 41"/>
          <p:cNvSpPr txBox="1"/>
          <p:nvPr/>
        </p:nvSpPr>
        <p:spPr>
          <a:xfrm>
            <a:off x="1386000" y="5427501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TextBox 170"/>
          <p:cNvSpPr txBox="1"/>
          <p:nvPr/>
        </p:nvSpPr>
        <p:spPr>
          <a:xfrm>
            <a:off x="1607566" y="514061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Box 41"/>
          <p:cNvSpPr txBox="1"/>
          <p:nvPr/>
        </p:nvSpPr>
        <p:spPr>
          <a:xfrm>
            <a:off x="1371713" y="3655851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" name="TextBox 170"/>
          <p:cNvSpPr txBox="1"/>
          <p:nvPr/>
        </p:nvSpPr>
        <p:spPr>
          <a:xfrm>
            <a:off x="1593279" y="336896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41"/>
          <p:cNvSpPr txBox="1"/>
          <p:nvPr/>
        </p:nvSpPr>
        <p:spPr>
          <a:xfrm>
            <a:off x="1371713" y="186991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2" name="TextBox 170"/>
          <p:cNvSpPr txBox="1"/>
          <p:nvPr/>
        </p:nvSpPr>
        <p:spPr>
          <a:xfrm>
            <a:off x="1593279" y="1583031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41"/>
          <p:cNvSpPr txBox="1"/>
          <p:nvPr/>
        </p:nvSpPr>
        <p:spPr>
          <a:xfrm>
            <a:off x="8658338" y="5384639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4" name="TextBox 170"/>
          <p:cNvSpPr txBox="1"/>
          <p:nvPr/>
        </p:nvSpPr>
        <p:spPr>
          <a:xfrm>
            <a:off x="8658339" y="512765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41"/>
          <p:cNvSpPr txBox="1"/>
          <p:nvPr/>
        </p:nvSpPr>
        <p:spPr>
          <a:xfrm>
            <a:off x="8915513" y="369871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6" name="TextBox 170"/>
          <p:cNvSpPr txBox="1"/>
          <p:nvPr/>
        </p:nvSpPr>
        <p:spPr>
          <a:xfrm>
            <a:off x="8915514" y="338329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41"/>
          <p:cNvSpPr txBox="1"/>
          <p:nvPr/>
        </p:nvSpPr>
        <p:spPr>
          <a:xfrm>
            <a:off x="7815375" y="2066153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TextBox 170"/>
          <p:cNvSpPr txBox="1"/>
          <p:nvPr/>
        </p:nvSpPr>
        <p:spPr>
          <a:xfrm>
            <a:off x="7815376" y="17272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434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9" grpId="0"/>
      <p:bldP spid="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567188" y="2021434"/>
            <a:ext cx="2873914" cy="2190498"/>
            <a:chOff x="6566394" y="2021434"/>
            <a:chExt cx="2873914" cy="2190498"/>
          </a:xfrm>
          <a:gradFill flip="none" rotWithShape="1">
            <a:gsLst>
              <a:gs pos="0">
                <a:srgbClr val="0170C1">
                  <a:shade val="30000"/>
                  <a:satMod val="115000"/>
                </a:srgbClr>
              </a:gs>
              <a:gs pos="50000">
                <a:srgbClr val="0170C1">
                  <a:shade val="67500"/>
                  <a:satMod val="115000"/>
                </a:srgbClr>
              </a:gs>
              <a:gs pos="100000">
                <a:srgbClr val="0170C1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74" name="任意多边形 73"/>
            <p:cNvSpPr/>
            <p:nvPr/>
          </p:nvSpPr>
          <p:spPr>
            <a:xfrm flipH="1">
              <a:off x="6566394" y="2073819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" fmla="*/ 367678 w 370875"/>
                <a:gd name="connsiteY0" fmla="*/ 232793 h 232793"/>
                <a:gd name="connsiteX1" fmla="*/ 370875 w 370875"/>
                <a:gd name="connsiteY1" fmla="*/ 92116 h 232793"/>
                <a:gd name="connsiteX2" fmla="*/ 0 w 370875"/>
                <a:gd name="connsiteY2" fmla="*/ 226398 h 232793"/>
                <a:gd name="connsiteX3" fmla="*/ 367678 w 370875"/>
                <a:gd name="connsiteY3" fmla="*/ 232793 h 232793"/>
                <a:gd name="connsiteX0" fmla="*/ 367678 w 370875"/>
                <a:gd name="connsiteY0" fmla="*/ 233290 h 233290"/>
                <a:gd name="connsiteX1" fmla="*/ 370875 w 370875"/>
                <a:gd name="connsiteY1" fmla="*/ 92613 h 233290"/>
                <a:gd name="connsiteX2" fmla="*/ 0 w 370875"/>
                <a:gd name="connsiteY2" fmla="*/ 226895 h 233290"/>
                <a:gd name="connsiteX3" fmla="*/ 367678 w 370875"/>
                <a:gd name="connsiteY3" fmla="*/ 233290 h 233290"/>
                <a:gd name="connsiteX0" fmla="*/ 367678 w 370875"/>
                <a:gd name="connsiteY0" fmla="*/ 229170 h 229170"/>
                <a:gd name="connsiteX1" fmla="*/ 370875 w 370875"/>
                <a:gd name="connsiteY1" fmla="*/ 88493 h 229170"/>
                <a:gd name="connsiteX2" fmla="*/ 0 w 370875"/>
                <a:gd name="connsiteY2" fmla="*/ 222775 h 229170"/>
                <a:gd name="connsiteX3" fmla="*/ 367678 w 370875"/>
                <a:gd name="connsiteY3" fmla="*/ 229170 h 229170"/>
                <a:gd name="connsiteX0" fmla="*/ 386861 w 390058"/>
                <a:gd name="connsiteY0" fmla="*/ 227542 h 230739"/>
                <a:gd name="connsiteX1" fmla="*/ 390058 w 390058"/>
                <a:gd name="connsiteY1" fmla="*/ 86865 h 230739"/>
                <a:gd name="connsiteX2" fmla="*/ 0 w 390058"/>
                <a:gd name="connsiteY2" fmla="*/ 230739 h 230739"/>
                <a:gd name="connsiteX3" fmla="*/ 386861 w 390058"/>
                <a:gd name="connsiteY3" fmla="*/ 227542 h 230739"/>
                <a:gd name="connsiteX0" fmla="*/ 386861 w 390058"/>
                <a:gd name="connsiteY0" fmla="*/ 231640 h 234837"/>
                <a:gd name="connsiteX1" fmla="*/ 390058 w 390058"/>
                <a:gd name="connsiteY1" fmla="*/ 90963 h 234837"/>
                <a:gd name="connsiteX2" fmla="*/ 0 w 390058"/>
                <a:gd name="connsiteY2" fmla="*/ 234837 h 234837"/>
                <a:gd name="connsiteX3" fmla="*/ 386861 w 390058"/>
                <a:gd name="connsiteY3" fmla="*/ 231640 h 234837"/>
                <a:gd name="connsiteX0" fmla="*/ 386861 w 397219"/>
                <a:gd name="connsiteY0" fmla="*/ 231640 h 234837"/>
                <a:gd name="connsiteX1" fmla="*/ 390058 w 397219"/>
                <a:gd name="connsiteY1" fmla="*/ 90963 h 234837"/>
                <a:gd name="connsiteX2" fmla="*/ 0 w 397219"/>
                <a:gd name="connsiteY2" fmla="*/ 234837 h 234837"/>
                <a:gd name="connsiteX3" fmla="*/ 386861 w 397219"/>
                <a:gd name="connsiteY3" fmla="*/ 231640 h 234837"/>
                <a:gd name="connsiteX0" fmla="*/ 386861 w 401264"/>
                <a:gd name="connsiteY0" fmla="*/ 231640 h 234837"/>
                <a:gd name="connsiteX1" fmla="*/ 390058 w 401264"/>
                <a:gd name="connsiteY1" fmla="*/ 90963 h 234837"/>
                <a:gd name="connsiteX2" fmla="*/ 0 w 401264"/>
                <a:gd name="connsiteY2" fmla="*/ 234837 h 234837"/>
                <a:gd name="connsiteX3" fmla="*/ 386861 w 401264"/>
                <a:gd name="connsiteY3" fmla="*/ 231640 h 234837"/>
                <a:gd name="connsiteX0" fmla="*/ 386861 w 406990"/>
                <a:gd name="connsiteY0" fmla="*/ 231640 h 234837"/>
                <a:gd name="connsiteX1" fmla="*/ 390058 w 406990"/>
                <a:gd name="connsiteY1" fmla="*/ 90963 h 234837"/>
                <a:gd name="connsiteX2" fmla="*/ 0 w 406990"/>
                <a:gd name="connsiteY2" fmla="*/ 234837 h 234837"/>
                <a:gd name="connsiteX3" fmla="*/ 386861 w 406990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28587 h 231784"/>
                <a:gd name="connsiteX1" fmla="*/ 390058 w 400092"/>
                <a:gd name="connsiteY1" fmla="*/ 87910 h 231784"/>
                <a:gd name="connsiteX2" fmla="*/ 0 w 400092"/>
                <a:gd name="connsiteY2" fmla="*/ 231784 h 231784"/>
                <a:gd name="connsiteX3" fmla="*/ 386861 w 400092"/>
                <a:gd name="connsiteY3" fmla="*/ 228587 h 23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1">
                <a:solidFill>
                  <a:prstClr val="white"/>
                </a:solidFill>
              </a:endParaRPr>
            </a:p>
          </p:txBody>
        </p:sp>
        <p:sp>
          <p:nvSpPr>
            <p:cNvPr id="51" name="任意多边形 50"/>
            <p:cNvSpPr/>
            <p:nvPr/>
          </p:nvSpPr>
          <p:spPr>
            <a:xfrm flipH="1">
              <a:off x="6595750" y="2021434"/>
              <a:ext cx="2844558" cy="2190498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112234"/>
                <a:gd name="connsiteY0" fmla="*/ 1602749 h 1602749"/>
                <a:gd name="connsiteX1" fmla="*/ 947203 w 2112234"/>
                <a:gd name="connsiteY1" fmla="*/ 28177 h 1602749"/>
                <a:gd name="connsiteX2" fmla="*/ 1931311 w 2112234"/>
                <a:gd name="connsiteY2" fmla="*/ 52780 h 1602749"/>
                <a:gd name="connsiteX3" fmla="*/ 2029722 w 2112234"/>
                <a:gd name="connsiteY3" fmla="*/ 134789 h 1602749"/>
                <a:gd name="connsiteX4" fmla="*/ 1029212 w 2112234"/>
                <a:gd name="connsiteY4" fmla="*/ 1594548 h 1602749"/>
                <a:gd name="connsiteX5" fmla="*/ 0 w 2112234"/>
                <a:gd name="connsiteY5" fmla="*/ 1602749 h 1602749"/>
                <a:gd name="connsiteX0" fmla="*/ 0 w 2094991"/>
                <a:gd name="connsiteY0" fmla="*/ 1602749 h 1602749"/>
                <a:gd name="connsiteX1" fmla="*/ 947203 w 2094991"/>
                <a:gd name="connsiteY1" fmla="*/ 28177 h 1602749"/>
                <a:gd name="connsiteX2" fmla="*/ 1931311 w 2094991"/>
                <a:gd name="connsiteY2" fmla="*/ 52780 h 1602749"/>
                <a:gd name="connsiteX3" fmla="*/ 2029722 w 2094991"/>
                <a:gd name="connsiteY3" fmla="*/ 134789 h 1602749"/>
                <a:gd name="connsiteX4" fmla="*/ 1029212 w 2094991"/>
                <a:gd name="connsiteY4" fmla="*/ 1594548 h 1602749"/>
                <a:gd name="connsiteX5" fmla="*/ 0 w 2094991"/>
                <a:gd name="connsiteY5" fmla="*/ 1602749 h 1602749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6763"/>
                <a:gd name="connsiteY0" fmla="*/ 1574572 h 1574572"/>
                <a:gd name="connsiteX1" fmla="*/ 947203 w 2026763"/>
                <a:gd name="connsiteY1" fmla="*/ 0 h 1574572"/>
                <a:gd name="connsiteX2" fmla="*/ 1931311 w 2026763"/>
                <a:gd name="connsiteY2" fmla="*/ 24603 h 1574572"/>
                <a:gd name="connsiteX3" fmla="*/ 2026763 w 2026763"/>
                <a:gd name="connsiteY3" fmla="*/ 118448 h 1574572"/>
                <a:gd name="connsiteX4" fmla="*/ 1029212 w 2026763"/>
                <a:gd name="connsiteY4" fmla="*/ 1566371 h 1574572"/>
                <a:gd name="connsiteX5" fmla="*/ 0 w 2026763"/>
                <a:gd name="connsiteY5" fmla="*/ 1574572 h 1574572"/>
                <a:gd name="connsiteX0" fmla="*/ 0 w 2026763"/>
                <a:gd name="connsiteY0" fmla="*/ 1574572 h 1589231"/>
                <a:gd name="connsiteX1" fmla="*/ 947203 w 2026763"/>
                <a:gd name="connsiteY1" fmla="*/ 0 h 1589231"/>
                <a:gd name="connsiteX2" fmla="*/ 1931311 w 2026763"/>
                <a:gd name="connsiteY2" fmla="*/ 24603 h 1589231"/>
                <a:gd name="connsiteX3" fmla="*/ 2026763 w 2026763"/>
                <a:gd name="connsiteY3" fmla="*/ 118448 h 1589231"/>
                <a:gd name="connsiteX4" fmla="*/ 1029212 w 2026763"/>
                <a:gd name="connsiteY4" fmla="*/ 1589231 h 1589231"/>
                <a:gd name="connsiteX5" fmla="*/ 0 w 2026763"/>
                <a:gd name="connsiteY5" fmla="*/ 1574572 h 1589231"/>
                <a:gd name="connsiteX0" fmla="*/ 0 w 2026763"/>
                <a:gd name="connsiteY0" fmla="*/ 1574572 h 1601616"/>
                <a:gd name="connsiteX1" fmla="*/ 947203 w 2026763"/>
                <a:gd name="connsiteY1" fmla="*/ 0 h 1601616"/>
                <a:gd name="connsiteX2" fmla="*/ 1931311 w 2026763"/>
                <a:gd name="connsiteY2" fmla="*/ 24603 h 1601616"/>
                <a:gd name="connsiteX3" fmla="*/ 2026763 w 2026763"/>
                <a:gd name="connsiteY3" fmla="*/ 118448 h 1601616"/>
                <a:gd name="connsiteX4" fmla="*/ 1029212 w 2026763"/>
                <a:gd name="connsiteY4" fmla="*/ 1589231 h 1601616"/>
                <a:gd name="connsiteX5" fmla="*/ 0 w 2026763"/>
                <a:gd name="connsiteY5" fmla="*/ 1574572 h 1601616"/>
                <a:gd name="connsiteX0" fmla="*/ 0 w 2026763"/>
                <a:gd name="connsiteY0" fmla="*/ 1574572 h 1593194"/>
                <a:gd name="connsiteX1" fmla="*/ 947203 w 2026763"/>
                <a:gd name="connsiteY1" fmla="*/ 0 h 1593194"/>
                <a:gd name="connsiteX2" fmla="*/ 1931311 w 2026763"/>
                <a:gd name="connsiteY2" fmla="*/ 24603 h 1593194"/>
                <a:gd name="connsiteX3" fmla="*/ 2026763 w 2026763"/>
                <a:gd name="connsiteY3" fmla="*/ 118448 h 1593194"/>
                <a:gd name="connsiteX4" fmla="*/ 1029212 w 2026763"/>
                <a:gd name="connsiteY4" fmla="*/ 1589231 h 1593194"/>
                <a:gd name="connsiteX5" fmla="*/ 0 w 2026763"/>
                <a:gd name="connsiteY5" fmla="*/ 1574572 h 1593194"/>
                <a:gd name="connsiteX0" fmla="*/ 0 w 2023046"/>
                <a:gd name="connsiteY0" fmla="*/ 1563421 h 1589231"/>
                <a:gd name="connsiteX1" fmla="*/ 943486 w 2023046"/>
                <a:gd name="connsiteY1" fmla="*/ 0 h 1589231"/>
                <a:gd name="connsiteX2" fmla="*/ 1927594 w 2023046"/>
                <a:gd name="connsiteY2" fmla="*/ 24603 h 1589231"/>
                <a:gd name="connsiteX3" fmla="*/ 2023046 w 2023046"/>
                <a:gd name="connsiteY3" fmla="*/ 118448 h 1589231"/>
                <a:gd name="connsiteX4" fmla="*/ 1025495 w 2023046"/>
                <a:gd name="connsiteY4" fmla="*/ 1589231 h 1589231"/>
                <a:gd name="connsiteX5" fmla="*/ 0 w 2023046"/>
                <a:gd name="connsiteY5" fmla="*/ 1563421 h 1589231"/>
                <a:gd name="connsiteX0" fmla="*/ 0 w 2023046"/>
                <a:gd name="connsiteY0" fmla="*/ 1563421 h 1574847"/>
                <a:gd name="connsiteX1" fmla="*/ 943486 w 2023046"/>
                <a:gd name="connsiteY1" fmla="*/ 0 h 1574847"/>
                <a:gd name="connsiteX2" fmla="*/ 1927594 w 2023046"/>
                <a:gd name="connsiteY2" fmla="*/ 24603 h 1574847"/>
                <a:gd name="connsiteX3" fmla="*/ 2023046 w 2023046"/>
                <a:gd name="connsiteY3" fmla="*/ 118448 h 1574847"/>
                <a:gd name="connsiteX4" fmla="*/ 1029212 w 2023046"/>
                <a:gd name="connsiteY4" fmla="*/ 1548343 h 1574847"/>
                <a:gd name="connsiteX5" fmla="*/ 0 w 2023046"/>
                <a:gd name="connsiteY5" fmla="*/ 1563421 h 1574847"/>
                <a:gd name="connsiteX0" fmla="*/ 0 w 2023046"/>
                <a:gd name="connsiteY0" fmla="*/ 1563421 h 1563421"/>
                <a:gd name="connsiteX1" fmla="*/ 943486 w 2023046"/>
                <a:gd name="connsiteY1" fmla="*/ 0 h 1563421"/>
                <a:gd name="connsiteX2" fmla="*/ 1927594 w 2023046"/>
                <a:gd name="connsiteY2" fmla="*/ 24603 h 1563421"/>
                <a:gd name="connsiteX3" fmla="*/ 2023046 w 2023046"/>
                <a:gd name="connsiteY3" fmla="*/ 118448 h 1563421"/>
                <a:gd name="connsiteX4" fmla="*/ 1029212 w 2023046"/>
                <a:gd name="connsiteY4" fmla="*/ 1548343 h 1563421"/>
                <a:gd name="connsiteX5" fmla="*/ 0 w 2023046"/>
                <a:gd name="connsiteY5" fmla="*/ 1563421 h 1563421"/>
                <a:gd name="connsiteX0" fmla="*/ 0 w 2023046"/>
                <a:gd name="connsiteY0" fmla="*/ 1563421 h 1568845"/>
                <a:gd name="connsiteX1" fmla="*/ 943486 w 2023046"/>
                <a:gd name="connsiteY1" fmla="*/ 0 h 1568845"/>
                <a:gd name="connsiteX2" fmla="*/ 1927594 w 2023046"/>
                <a:gd name="connsiteY2" fmla="*/ 24603 h 1568845"/>
                <a:gd name="connsiteX3" fmla="*/ 2023046 w 2023046"/>
                <a:gd name="connsiteY3" fmla="*/ 118448 h 1568845"/>
                <a:gd name="connsiteX4" fmla="*/ 1012811 w 2023046"/>
                <a:gd name="connsiteY4" fmla="*/ 1568845 h 1568845"/>
                <a:gd name="connsiteX5" fmla="*/ 0 w 2023046"/>
                <a:gd name="connsiteY5" fmla="*/ 1563421 h 1568845"/>
                <a:gd name="connsiteX0" fmla="*/ 0 w 2023046"/>
                <a:gd name="connsiteY0" fmla="*/ 1575722 h 1575722"/>
                <a:gd name="connsiteX1" fmla="*/ 943486 w 2023046"/>
                <a:gd name="connsiteY1" fmla="*/ 0 h 1575722"/>
                <a:gd name="connsiteX2" fmla="*/ 1927594 w 2023046"/>
                <a:gd name="connsiteY2" fmla="*/ 24603 h 1575722"/>
                <a:gd name="connsiteX3" fmla="*/ 2023046 w 2023046"/>
                <a:gd name="connsiteY3" fmla="*/ 118448 h 1575722"/>
                <a:gd name="connsiteX4" fmla="*/ 1012811 w 2023046"/>
                <a:gd name="connsiteY4" fmla="*/ 1568845 h 1575722"/>
                <a:gd name="connsiteX5" fmla="*/ 0 w 2023046"/>
                <a:gd name="connsiteY5" fmla="*/ 1575722 h 1575722"/>
                <a:gd name="connsiteX0" fmla="*/ 0 w 2023046"/>
                <a:gd name="connsiteY0" fmla="*/ 1557880 h 1557880"/>
                <a:gd name="connsiteX1" fmla="*/ 947947 w 2023046"/>
                <a:gd name="connsiteY1" fmla="*/ 0 h 1557880"/>
                <a:gd name="connsiteX2" fmla="*/ 1927594 w 2023046"/>
                <a:gd name="connsiteY2" fmla="*/ 6761 h 1557880"/>
                <a:gd name="connsiteX3" fmla="*/ 2023046 w 2023046"/>
                <a:gd name="connsiteY3" fmla="*/ 100606 h 1557880"/>
                <a:gd name="connsiteX4" fmla="*/ 1012811 w 2023046"/>
                <a:gd name="connsiteY4" fmla="*/ 1551003 h 1557880"/>
                <a:gd name="connsiteX5" fmla="*/ 0 w 2023046"/>
                <a:gd name="connsiteY5" fmla="*/ 1557880 h 155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3046" h="1557880">
                  <a:moveTo>
                    <a:pt x="0" y="1557880"/>
                  </a:moveTo>
                  <a:cubicBezTo>
                    <a:pt x="656072" y="163728"/>
                    <a:pt x="648615" y="123013"/>
                    <a:pt x="947947" y="0"/>
                  </a:cubicBezTo>
                  <a:lnTo>
                    <a:pt x="1927594" y="6761"/>
                  </a:lnTo>
                  <a:cubicBezTo>
                    <a:pt x="1981807" y="34055"/>
                    <a:pt x="1994802" y="50814"/>
                    <a:pt x="2023046" y="100606"/>
                  </a:cubicBezTo>
                  <a:cubicBezTo>
                    <a:pt x="1744216" y="-198728"/>
                    <a:pt x="1262938" y="1099954"/>
                    <a:pt x="1012811" y="1551003"/>
                  </a:cubicBezTo>
                  <a:lnTo>
                    <a:pt x="0" y="15578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1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237275" y="2021434"/>
            <a:ext cx="2864179" cy="2179697"/>
            <a:chOff x="3236480" y="2021433"/>
            <a:chExt cx="2864179" cy="2179697"/>
          </a:xfrm>
          <a:gradFill flip="none" rotWithShape="1">
            <a:gsLst>
              <a:gs pos="0">
                <a:srgbClr val="0170C1">
                  <a:shade val="30000"/>
                  <a:satMod val="115000"/>
                </a:srgbClr>
              </a:gs>
              <a:gs pos="50000">
                <a:srgbClr val="0170C1">
                  <a:shade val="67500"/>
                  <a:satMod val="115000"/>
                </a:srgbClr>
              </a:gs>
              <a:gs pos="100000">
                <a:srgbClr val="0170C1">
                  <a:shade val="100000"/>
                  <a:satMod val="115000"/>
                </a:srgbClr>
              </a:gs>
            </a:gsLst>
            <a:lin ang="18900000" scaled="1"/>
            <a:tileRect/>
          </a:gradFill>
        </p:grpSpPr>
        <p:sp>
          <p:nvSpPr>
            <p:cNvPr id="52" name="任意多边形 51"/>
            <p:cNvSpPr/>
            <p:nvPr/>
          </p:nvSpPr>
          <p:spPr>
            <a:xfrm>
              <a:off x="5538099" y="2073819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" fmla="*/ 367678 w 370875"/>
                <a:gd name="connsiteY0" fmla="*/ 232793 h 232793"/>
                <a:gd name="connsiteX1" fmla="*/ 370875 w 370875"/>
                <a:gd name="connsiteY1" fmla="*/ 92116 h 232793"/>
                <a:gd name="connsiteX2" fmla="*/ 0 w 370875"/>
                <a:gd name="connsiteY2" fmla="*/ 226398 h 232793"/>
                <a:gd name="connsiteX3" fmla="*/ 367678 w 370875"/>
                <a:gd name="connsiteY3" fmla="*/ 232793 h 232793"/>
                <a:gd name="connsiteX0" fmla="*/ 367678 w 370875"/>
                <a:gd name="connsiteY0" fmla="*/ 233290 h 233290"/>
                <a:gd name="connsiteX1" fmla="*/ 370875 w 370875"/>
                <a:gd name="connsiteY1" fmla="*/ 92613 h 233290"/>
                <a:gd name="connsiteX2" fmla="*/ 0 w 370875"/>
                <a:gd name="connsiteY2" fmla="*/ 226895 h 233290"/>
                <a:gd name="connsiteX3" fmla="*/ 367678 w 370875"/>
                <a:gd name="connsiteY3" fmla="*/ 233290 h 233290"/>
                <a:gd name="connsiteX0" fmla="*/ 367678 w 370875"/>
                <a:gd name="connsiteY0" fmla="*/ 229170 h 229170"/>
                <a:gd name="connsiteX1" fmla="*/ 370875 w 370875"/>
                <a:gd name="connsiteY1" fmla="*/ 88493 h 229170"/>
                <a:gd name="connsiteX2" fmla="*/ 0 w 370875"/>
                <a:gd name="connsiteY2" fmla="*/ 222775 h 229170"/>
                <a:gd name="connsiteX3" fmla="*/ 367678 w 370875"/>
                <a:gd name="connsiteY3" fmla="*/ 229170 h 229170"/>
                <a:gd name="connsiteX0" fmla="*/ 386861 w 390058"/>
                <a:gd name="connsiteY0" fmla="*/ 227542 h 230739"/>
                <a:gd name="connsiteX1" fmla="*/ 390058 w 390058"/>
                <a:gd name="connsiteY1" fmla="*/ 86865 h 230739"/>
                <a:gd name="connsiteX2" fmla="*/ 0 w 390058"/>
                <a:gd name="connsiteY2" fmla="*/ 230739 h 230739"/>
                <a:gd name="connsiteX3" fmla="*/ 386861 w 390058"/>
                <a:gd name="connsiteY3" fmla="*/ 227542 h 230739"/>
                <a:gd name="connsiteX0" fmla="*/ 386861 w 390058"/>
                <a:gd name="connsiteY0" fmla="*/ 231640 h 234837"/>
                <a:gd name="connsiteX1" fmla="*/ 390058 w 390058"/>
                <a:gd name="connsiteY1" fmla="*/ 90963 h 234837"/>
                <a:gd name="connsiteX2" fmla="*/ 0 w 390058"/>
                <a:gd name="connsiteY2" fmla="*/ 234837 h 234837"/>
                <a:gd name="connsiteX3" fmla="*/ 386861 w 390058"/>
                <a:gd name="connsiteY3" fmla="*/ 231640 h 234837"/>
                <a:gd name="connsiteX0" fmla="*/ 386861 w 397219"/>
                <a:gd name="connsiteY0" fmla="*/ 231640 h 234837"/>
                <a:gd name="connsiteX1" fmla="*/ 390058 w 397219"/>
                <a:gd name="connsiteY1" fmla="*/ 90963 h 234837"/>
                <a:gd name="connsiteX2" fmla="*/ 0 w 397219"/>
                <a:gd name="connsiteY2" fmla="*/ 234837 h 234837"/>
                <a:gd name="connsiteX3" fmla="*/ 386861 w 397219"/>
                <a:gd name="connsiteY3" fmla="*/ 231640 h 234837"/>
                <a:gd name="connsiteX0" fmla="*/ 386861 w 401264"/>
                <a:gd name="connsiteY0" fmla="*/ 231640 h 234837"/>
                <a:gd name="connsiteX1" fmla="*/ 390058 w 401264"/>
                <a:gd name="connsiteY1" fmla="*/ 90963 h 234837"/>
                <a:gd name="connsiteX2" fmla="*/ 0 w 401264"/>
                <a:gd name="connsiteY2" fmla="*/ 234837 h 234837"/>
                <a:gd name="connsiteX3" fmla="*/ 386861 w 401264"/>
                <a:gd name="connsiteY3" fmla="*/ 231640 h 234837"/>
                <a:gd name="connsiteX0" fmla="*/ 386861 w 406990"/>
                <a:gd name="connsiteY0" fmla="*/ 231640 h 234837"/>
                <a:gd name="connsiteX1" fmla="*/ 390058 w 406990"/>
                <a:gd name="connsiteY1" fmla="*/ 90963 h 234837"/>
                <a:gd name="connsiteX2" fmla="*/ 0 w 406990"/>
                <a:gd name="connsiteY2" fmla="*/ 234837 h 234837"/>
                <a:gd name="connsiteX3" fmla="*/ 386861 w 406990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28587 h 231784"/>
                <a:gd name="connsiteX1" fmla="*/ 390058 w 400092"/>
                <a:gd name="connsiteY1" fmla="*/ 87910 h 231784"/>
                <a:gd name="connsiteX2" fmla="*/ 0 w 400092"/>
                <a:gd name="connsiteY2" fmla="*/ 231784 h 231784"/>
                <a:gd name="connsiteX3" fmla="*/ 386861 w 400092"/>
                <a:gd name="connsiteY3" fmla="*/ 228587 h 23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1">
                <a:solidFill>
                  <a:prstClr val="white"/>
                </a:solidFill>
              </a:endParaRPr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3236480" y="2021433"/>
              <a:ext cx="2836007" cy="2179697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112234"/>
                <a:gd name="connsiteY0" fmla="*/ 1602749 h 1602749"/>
                <a:gd name="connsiteX1" fmla="*/ 947203 w 2112234"/>
                <a:gd name="connsiteY1" fmla="*/ 28177 h 1602749"/>
                <a:gd name="connsiteX2" fmla="*/ 1931311 w 2112234"/>
                <a:gd name="connsiteY2" fmla="*/ 52780 h 1602749"/>
                <a:gd name="connsiteX3" fmla="*/ 2029722 w 2112234"/>
                <a:gd name="connsiteY3" fmla="*/ 134789 h 1602749"/>
                <a:gd name="connsiteX4" fmla="*/ 1029212 w 2112234"/>
                <a:gd name="connsiteY4" fmla="*/ 1594548 h 1602749"/>
                <a:gd name="connsiteX5" fmla="*/ 0 w 2112234"/>
                <a:gd name="connsiteY5" fmla="*/ 1602749 h 1602749"/>
                <a:gd name="connsiteX0" fmla="*/ 0 w 2094991"/>
                <a:gd name="connsiteY0" fmla="*/ 1602749 h 1602749"/>
                <a:gd name="connsiteX1" fmla="*/ 947203 w 2094991"/>
                <a:gd name="connsiteY1" fmla="*/ 28177 h 1602749"/>
                <a:gd name="connsiteX2" fmla="*/ 1931311 w 2094991"/>
                <a:gd name="connsiteY2" fmla="*/ 52780 h 1602749"/>
                <a:gd name="connsiteX3" fmla="*/ 2029722 w 2094991"/>
                <a:gd name="connsiteY3" fmla="*/ 134789 h 1602749"/>
                <a:gd name="connsiteX4" fmla="*/ 1029212 w 2094991"/>
                <a:gd name="connsiteY4" fmla="*/ 1594548 h 1602749"/>
                <a:gd name="connsiteX5" fmla="*/ 0 w 2094991"/>
                <a:gd name="connsiteY5" fmla="*/ 1602749 h 1602749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6763"/>
                <a:gd name="connsiteY0" fmla="*/ 1574572 h 1574572"/>
                <a:gd name="connsiteX1" fmla="*/ 947203 w 2026763"/>
                <a:gd name="connsiteY1" fmla="*/ 0 h 1574572"/>
                <a:gd name="connsiteX2" fmla="*/ 1931311 w 2026763"/>
                <a:gd name="connsiteY2" fmla="*/ 24603 h 1574572"/>
                <a:gd name="connsiteX3" fmla="*/ 2026763 w 2026763"/>
                <a:gd name="connsiteY3" fmla="*/ 118448 h 1574572"/>
                <a:gd name="connsiteX4" fmla="*/ 1029212 w 2026763"/>
                <a:gd name="connsiteY4" fmla="*/ 1566371 h 1574572"/>
                <a:gd name="connsiteX5" fmla="*/ 0 w 2026763"/>
                <a:gd name="connsiteY5" fmla="*/ 1574572 h 1574572"/>
                <a:gd name="connsiteX0" fmla="*/ 0 w 2016965"/>
                <a:gd name="connsiteY0" fmla="*/ 1568040 h 1568040"/>
                <a:gd name="connsiteX1" fmla="*/ 937405 w 2016965"/>
                <a:gd name="connsiteY1" fmla="*/ 0 h 1568040"/>
                <a:gd name="connsiteX2" fmla="*/ 1921513 w 2016965"/>
                <a:gd name="connsiteY2" fmla="*/ 24603 h 1568040"/>
                <a:gd name="connsiteX3" fmla="*/ 2016965 w 2016965"/>
                <a:gd name="connsiteY3" fmla="*/ 118448 h 1568040"/>
                <a:gd name="connsiteX4" fmla="*/ 1019414 w 2016965"/>
                <a:gd name="connsiteY4" fmla="*/ 1566371 h 1568040"/>
                <a:gd name="connsiteX5" fmla="*/ 0 w 2016965"/>
                <a:gd name="connsiteY5" fmla="*/ 1568040 h 1568040"/>
                <a:gd name="connsiteX0" fmla="*/ 0 w 2016965"/>
                <a:gd name="connsiteY0" fmla="*/ 1550198 h 1550198"/>
                <a:gd name="connsiteX1" fmla="*/ 932945 w 2016965"/>
                <a:gd name="connsiteY1" fmla="*/ 0 h 1550198"/>
                <a:gd name="connsiteX2" fmla="*/ 1921513 w 2016965"/>
                <a:gd name="connsiteY2" fmla="*/ 6761 h 1550198"/>
                <a:gd name="connsiteX3" fmla="*/ 2016965 w 2016965"/>
                <a:gd name="connsiteY3" fmla="*/ 100606 h 1550198"/>
                <a:gd name="connsiteX4" fmla="*/ 1019414 w 2016965"/>
                <a:gd name="connsiteY4" fmla="*/ 1548529 h 1550198"/>
                <a:gd name="connsiteX5" fmla="*/ 0 w 2016965"/>
                <a:gd name="connsiteY5" fmla="*/ 1550198 h 155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6965" h="1550198">
                  <a:moveTo>
                    <a:pt x="0" y="1550198"/>
                  </a:moveTo>
                  <a:cubicBezTo>
                    <a:pt x="656072" y="156046"/>
                    <a:pt x="633613" y="123013"/>
                    <a:pt x="932945" y="0"/>
                  </a:cubicBezTo>
                  <a:lnTo>
                    <a:pt x="1921513" y="6761"/>
                  </a:lnTo>
                  <a:cubicBezTo>
                    <a:pt x="1975726" y="34055"/>
                    <a:pt x="1988721" y="50814"/>
                    <a:pt x="2016965" y="100606"/>
                  </a:cubicBezTo>
                  <a:cubicBezTo>
                    <a:pt x="1738135" y="-198728"/>
                    <a:pt x="1269541" y="1097480"/>
                    <a:pt x="1019414" y="1548529"/>
                  </a:cubicBezTo>
                  <a:lnTo>
                    <a:pt x="0" y="15501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1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67188" y="4161164"/>
            <a:ext cx="2874548" cy="2149585"/>
            <a:chOff x="6566394" y="4204652"/>
            <a:chExt cx="2874548" cy="2149585"/>
          </a:xfrm>
          <a:gradFill flip="none" rotWithShape="1">
            <a:gsLst>
              <a:gs pos="0">
                <a:srgbClr val="0170C1">
                  <a:shade val="30000"/>
                  <a:satMod val="115000"/>
                </a:srgbClr>
              </a:gs>
              <a:gs pos="50000">
                <a:srgbClr val="0170C1">
                  <a:shade val="67500"/>
                  <a:satMod val="115000"/>
                </a:srgbClr>
              </a:gs>
              <a:gs pos="100000">
                <a:srgbClr val="0170C1">
                  <a:shade val="100000"/>
                  <a:satMod val="115000"/>
                </a:srgbClr>
              </a:gs>
            </a:gsLst>
            <a:lin ang="5400000" scaled="1"/>
            <a:tileRect/>
          </a:gradFill>
        </p:grpSpPr>
        <p:sp>
          <p:nvSpPr>
            <p:cNvPr id="78" name="任意多边形 77"/>
            <p:cNvSpPr/>
            <p:nvPr/>
          </p:nvSpPr>
          <p:spPr>
            <a:xfrm flipH="1" flipV="1">
              <a:off x="6566394" y="5984842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" fmla="*/ 367678 w 370875"/>
                <a:gd name="connsiteY0" fmla="*/ 232793 h 232793"/>
                <a:gd name="connsiteX1" fmla="*/ 370875 w 370875"/>
                <a:gd name="connsiteY1" fmla="*/ 92116 h 232793"/>
                <a:gd name="connsiteX2" fmla="*/ 0 w 370875"/>
                <a:gd name="connsiteY2" fmla="*/ 226398 h 232793"/>
                <a:gd name="connsiteX3" fmla="*/ 367678 w 370875"/>
                <a:gd name="connsiteY3" fmla="*/ 232793 h 232793"/>
                <a:gd name="connsiteX0" fmla="*/ 367678 w 370875"/>
                <a:gd name="connsiteY0" fmla="*/ 233290 h 233290"/>
                <a:gd name="connsiteX1" fmla="*/ 370875 w 370875"/>
                <a:gd name="connsiteY1" fmla="*/ 92613 h 233290"/>
                <a:gd name="connsiteX2" fmla="*/ 0 w 370875"/>
                <a:gd name="connsiteY2" fmla="*/ 226895 h 233290"/>
                <a:gd name="connsiteX3" fmla="*/ 367678 w 370875"/>
                <a:gd name="connsiteY3" fmla="*/ 233290 h 233290"/>
                <a:gd name="connsiteX0" fmla="*/ 367678 w 370875"/>
                <a:gd name="connsiteY0" fmla="*/ 229170 h 229170"/>
                <a:gd name="connsiteX1" fmla="*/ 370875 w 370875"/>
                <a:gd name="connsiteY1" fmla="*/ 88493 h 229170"/>
                <a:gd name="connsiteX2" fmla="*/ 0 w 370875"/>
                <a:gd name="connsiteY2" fmla="*/ 222775 h 229170"/>
                <a:gd name="connsiteX3" fmla="*/ 367678 w 370875"/>
                <a:gd name="connsiteY3" fmla="*/ 229170 h 229170"/>
                <a:gd name="connsiteX0" fmla="*/ 386861 w 390058"/>
                <a:gd name="connsiteY0" fmla="*/ 227542 h 230739"/>
                <a:gd name="connsiteX1" fmla="*/ 390058 w 390058"/>
                <a:gd name="connsiteY1" fmla="*/ 86865 h 230739"/>
                <a:gd name="connsiteX2" fmla="*/ 0 w 390058"/>
                <a:gd name="connsiteY2" fmla="*/ 230739 h 230739"/>
                <a:gd name="connsiteX3" fmla="*/ 386861 w 390058"/>
                <a:gd name="connsiteY3" fmla="*/ 227542 h 230739"/>
                <a:gd name="connsiteX0" fmla="*/ 386861 w 390058"/>
                <a:gd name="connsiteY0" fmla="*/ 231640 h 234837"/>
                <a:gd name="connsiteX1" fmla="*/ 390058 w 390058"/>
                <a:gd name="connsiteY1" fmla="*/ 90963 h 234837"/>
                <a:gd name="connsiteX2" fmla="*/ 0 w 390058"/>
                <a:gd name="connsiteY2" fmla="*/ 234837 h 234837"/>
                <a:gd name="connsiteX3" fmla="*/ 386861 w 390058"/>
                <a:gd name="connsiteY3" fmla="*/ 231640 h 234837"/>
                <a:gd name="connsiteX0" fmla="*/ 386861 w 397219"/>
                <a:gd name="connsiteY0" fmla="*/ 231640 h 234837"/>
                <a:gd name="connsiteX1" fmla="*/ 390058 w 397219"/>
                <a:gd name="connsiteY1" fmla="*/ 90963 h 234837"/>
                <a:gd name="connsiteX2" fmla="*/ 0 w 397219"/>
                <a:gd name="connsiteY2" fmla="*/ 234837 h 234837"/>
                <a:gd name="connsiteX3" fmla="*/ 386861 w 397219"/>
                <a:gd name="connsiteY3" fmla="*/ 231640 h 234837"/>
                <a:gd name="connsiteX0" fmla="*/ 386861 w 401264"/>
                <a:gd name="connsiteY0" fmla="*/ 231640 h 234837"/>
                <a:gd name="connsiteX1" fmla="*/ 390058 w 401264"/>
                <a:gd name="connsiteY1" fmla="*/ 90963 h 234837"/>
                <a:gd name="connsiteX2" fmla="*/ 0 w 401264"/>
                <a:gd name="connsiteY2" fmla="*/ 234837 h 234837"/>
                <a:gd name="connsiteX3" fmla="*/ 386861 w 401264"/>
                <a:gd name="connsiteY3" fmla="*/ 231640 h 234837"/>
                <a:gd name="connsiteX0" fmla="*/ 386861 w 406990"/>
                <a:gd name="connsiteY0" fmla="*/ 231640 h 234837"/>
                <a:gd name="connsiteX1" fmla="*/ 390058 w 406990"/>
                <a:gd name="connsiteY1" fmla="*/ 90963 h 234837"/>
                <a:gd name="connsiteX2" fmla="*/ 0 w 406990"/>
                <a:gd name="connsiteY2" fmla="*/ 234837 h 234837"/>
                <a:gd name="connsiteX3" fmla="*/ 386861 w 406990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28587 h 231784"/>
                <a:gd name="connsiteX1" fmla="*/ 390058 w 400092"/>
                <a:gd name="connsiteY1" fmla="*/ 87910 h 231784"/>
                <a:gd name="connsiteX2" fmla="*/ 0 w 400092"/>
                <a:gd name="connsiteY2" fmla="*/ 231784 h 231784"/>
                <a:gd name="connsiteX3" fmla="*/ 386861 w 400092"/>
                <a:gd name="connsiteY3" fmla="*/ 228587 h 23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1">
                <a:solidFill>
                  <a:prstClr val="white"/>
                </a:solidFill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 flipH="1" flipV="1">
              <a:off x="6595751" y="4204652"/>
              <a:ext cx="2845191" cy="2149585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112234"/>
                <a:gd name="connsiteY0" fmla="*/ 1602749 h 1602749"/>
                <a:gd name="connsiteX1" fmla="*/ 947203 w 2112234"/>
                <a:gd name="connsiteY1" fmla="*/ 28177 h 1602749"/>
                <a:gd name="connsiteX2" fmla="*/ 1931311 w 2112234"/>
                <a:gd name="connsiteY2" fmla="*/ 52780 h 1602749"/>
                <a:gd name="connsiteX3" fmla="*/ 2029722 w 2112234"/>
                <a:gd name="connsiteY3" fmla="*/ 134789 h 1602749"/>
                <a:gd name="connsiteX4" fmla="*/ 1029212 w 2112234"/>
                <a:gd name="connsiteY4" fmla="*/ 1594548 h 1602749"/>
                <a:gd name="connsiteX5" fmla="*/ 0 w 2112234"/>
                <a:gd name="connsiteY5" fmla="*/ 1602749 h 1602749"/>
                <a:gd name="connsiteX0" fmla="*/ 0 w 2094991"/>
                <a:gd name="connsiteY0" fmla="*/ 1602749 h 1602749"/>
                <a:gd name="connsiteX1" fmla="*/ 947203 w 2094991"/>
                <a:gd name="connsiteY1" fmla="*/ 28177 h 1602749"/>
                <a:gd name="connsiteX2" fmla="*/ 1931311 w 2094991"/>
                <a:gd name="connsiteY2" fmla="*/ 52780 h 1602749"/>
                <a:gd name="connsiteX3" fmla="*/ 2029722 w 2094991"/>
                <a:gd name="connsiteY3" fmla="*/ 134789 h 1602749"/>
                <a:gd name="connsiteX4" fmla="*/ 1029212 w 2094991"/>
                <a:gd name="connsiteY4" fmla="*/ 1594548 h 1602749"/>
                <a:gd name="connsiteX5" fmla="*/ 0 w 2094991"/>
                <a:gd name="connsiteY5" fmla="*/ 1602749 h 1602749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6763"/>
                <a:gd name="connsiteY0" fmla="*/ 1574572 h 1574572"/>
                <a:gd name="connsiteX1" fmla="*/ 947203 w 2026763"/>
                <a:gd name="connsiteY1" fmla="*/ 0 h 1574572"/>
                <a:gd name="connsiteX2" fmla="*/ 1931311 w 2026763"/>
                <a:gd name="connsiteY2" fmla="*/ 24603 h 1574572"/>
                <a:gd name="connsiteX3" fmla="*/ 2026763 w 2026763"/>
                <a:gd name="connsiteY3" fmla="*/ 118448 h 1574572"/>
                <a:gd name="connsiteX4" fmla="*/ 1029212 w 2026763"/>
                <a:gd name="connsiteY4" fmla="*/ 1566371 h 1574572"/>
                <a:gd name="connsiteX5" fmla="*/ 0 w 2026763"/>
                <a:gd name="connsiteY5" fmla="*/ 1574572 h 1574572"/>
                <a:gd name="connsiteX0" fmla="*/ 0 w 1994106"/>
                <a:gd name="connsiteY0" fmla="*/ 1564775 h 1566371"/>
                <a:gd name="connsiteX1" fmla="*/ 914546 w 1994106"/>
                <a:gd name="connsiteY1" fmla="*/ 0 h 1566371"/>
                <a:gd name="connsiteX2" fmla="*/ 1898654 w 1994106"/>
                <a:gd name="connsiteY2" fmla="*/ 24603 h 1566371"/>
                <a:gd name="connsiteX3" fmla="*/ 1994106 w 1994106"/>
                <a:gd name="connsiteY3" fmla="*/ 118448 h 1566371"/>
                <a:gd name="connsiteX4" fmla="*/ 996555 w 1994106"/>
                <a:gd name="connsiteY4" fmla="*/ 1566371 h 1566371"/>
                <a:gd name="connsiteX5" fmla="*/ 0 w 1994106"/>
                <a:gd name="connsiteY5" fmla="*/ 1564775 h 1566371"/>
                <a:gd name="connsiteX0" fmla="*/ 0 w 2010434"/>
                <a:gd name="connsiteY0" fmla="*/ 1564775 h 1566371"/>
                <a:gd name="connsiteX1" fmla="*/ 930874 w 2010434"/>
                <a:gd name="connsiteY1" fmla="*/ 0 h 1566371"/>
                <a:gd name="connsiteX2" fmla="*/ 1914982 w 2010434"/>
                <a:gd name="connsiteY2" fmla="*/ 24603 h 1566371"/>
                <a:gd name="connsiteX3" fmla="*/ 2010434 w 2010434"/>
                <a:gd name="connsiteY3" fmla="*/ 118448 h 1566371"/>
                <a:gd name="connsiteX4" fmla="*/ 1012883 w 2010434"/>
                <a:gd name="connsiteY4" fmla="*/ 1566371 h 1566371"/>
                <a:gd name="connsiteX5" fmla="*/ 0 w 2010434"/>
                <a:gd name="connsiteY5" fmla="*/ 1564775 h 1566371"/>
                <a:gd name="connsiteX0" fmla="*/ 0 w 2023497"/>
                <a:gd name="connsiteY0" fmla="*/ 1519055 h 1566371"/>
                <a:gd name="connsiteX1" fmla="*/ 943937 w 2023497"/>
                <a:gd name="connsiteY1" fmla="*/ 0 h 1566371"/>
                <a:gd name="connsiteX2" fmla="*/ 1928045 w 2023497"/>
                <a:gd name="connsiteY2" fmla="*/ 24603 h 1566371"/>
                <a:gd name="connsiteX3" fmla="*/ 2023497 w 2023497"/>
                <a:gd name="connsiteY3" fmla="*/ 118448 h 1566371"/>
                <a:gd name="connsiteX4" fmla="*/ 1025946 w 2023497"/>
                <a:gd name="connsiteY4" fmla="*/ 1566371 h 1566371"/>
                <a:gd name="connsiteX5" fmla="*/ 0 w 2023497"/>
                <a:gd name="connsiteY5" fmla="*/ 1519055 h 1566371"/>
                <a:gd name="connsiteX0" fmla="*/ 0 w 2023497"/>
                <a:gd name="connsiteY0" fmla="*/ 1519055 h 1519055"/>
                <a:gd name="connsiteX1" fmla="*/ 943937 w 2023497"/>
                <a:gd name="connsiteY1" fmla="*/ 0 h 1519055"/>
                <a:gd name="connsiteX2" fmla="*/ 1928045 w 2023497"/>
                <a:gd name="connsiteY2" fmla="*/ 24603 h 1519055"/>
                <a:gd name="connsiteX3" fmla="*/ 2023497 w 2023497"/>
                <a:gd name="connsiteY3" fmla="*/ 118448 h 1519055"/>
                <a:gd name="connsiteX4" fmla="*/ 1019415 w 2023497"/>
                <a:gd name="connsiteY4" fmla="*/ 1491259 h 1519055"/>
                <a:gd name="connsiteX5" fmla="*/ 0 w 2023497"/>
                <a:gd name="connsiteY5" fmla="*/ 1519055 h 1519055"/>
                <a:gd name="connsiteX0" fmla="*/ 0 w 2023497"/>
                <a:gd name="connsiteY0" fmla="*/ 1519055 h 1519055"/>
                <a:gd name="connsiteX1" fmla="*/ 943937 w 2023497"/>
                <a:gd name="connsiteY1" fmla="*/ 0 h 1519055"/>
                <a:gd name="connsiteX2" fmla="*/ 1928045 w 2023497"/>
                <a:gd name="connsiteY2" fmla="*/ 24603 h 1519055"/>
                <a:gd name="connsiteX3" fmla="*/ 2023497 w 2023497"/>
                <a:gd name="connsiteY3" fmla="*/ 118448 h 1519055"/>
                <a:gd name="connsiteX4" fmla="*/ 1019415 w 2023497"/>
                <a:gd name="connsiteY4" fmla="*/ 1504322 h 1519055"/>
                <a:gd name="connsiteX5" fmla="*/ 0 w 2023497"/>
                <a:gd name="connsiteY5" fmla="*/ 1519055 h 1519055"/>
                <a:gd name="connsiteX0" fmla="*/ 0 w 2023497"/>
                <a:gd name="connsiteY0" fmla="*/ 1519055 h 1519055"/>
                <a:gd name="connsiteX1" fmla="*/ 943937 w 2023497"/>
                <a:gd name="connsiteY1" fmla="*/ 0 h 1519055"/>
                <a:gd name="connsiteX2" fmla="*/ 1928045 w 2023497"/>
                <a:gd name="connsiteY2" fmla="*/ 24603 h 1519055"/>
                <a:gd name="connsiteX3" fmla="*/ 2023497 w 2023497"/>
                <a:gd name="connsiteY3" fmla="*/ 118448 h 1519055"/>
                <a:gd name="connsiteX4" fmla="*/ 1029212 w 2023497"/>
                <a:gd name="connsiteY4" fmla="*/ 1507588 h 1519055"/>
                <a:gd name="connsiteX5" fmla="*/ 0 w 2023497"/>
                <a:gd name="connsiteY5" fmla="*/ 1519055 h 1519055"/>
                <a:gd name="connsiteX0" fmla="*/ 0 w 2023497"/>
                <a:gd name="connsiteY0" fmla="*/ 1519055 h 1548476"/>
                <a:gd name="connsiteX1" fmla="*/ 943937 w 2023497"/>
                <a:gd name="connsiteY1" fmla="*/ 0 h 1548476"/>
                <a:gd name="connsiteX2" fmla="*/ 1928045 w 2023497"/>
                <a:gd name="connsiteY2" fmla="*/ 24603 h 1548476"/>
                <a:gd name="connsiteX3" fmla="*/ 2023497 w 2023497"/>
                <a:gd name="connsiteY3" fmla="*/ 118448 h 1548476"/>
                <a:gd name="connsiteX4" fmla="*/ 1025495 w 2023497"/>
                <a:gd name="connsiteY4" fmla="*/ 1548476 h 1548476"/>
                <a:gd name="connsiteX5" fmla="*/ 0 w 2023497"/>
                <a:gd name="connsiteY5" fmla="*/ 1519055 h 1548476"/>
                <a:gd name="connsiteX0" fmla="*/ 0 w 2023497"/>
                <a:gd name="connsiteY0" fmla="*/ 1537640 h 1548476"/>
                <a:gd name="connsiteX1" fmla="*/ 943937 w 2023497"/>
                <a:gd name="connsiteY1" fmla="*/ 0 h 1548476"/>
                <a:gd name="connsiteX2" fmla="*/ 1928045 w 2023497"/>
                <a:gd name="connsiteY2" fmla="*/ 24603 h 1548476"/>
                <a:gd name="connsiteX3" fmla="*/ 2023497 w 2023497"/>
                <a:gd name="connsiteY3" fmla="*/ 118448 h 1548476"/>
                <a:gd name="connsiteX4" fmla="*/ 1025495 w 2023497"/>
                <a:gd name="connsiteY4" fmla="*/ 1548476 h 1548476"/>
                <a:gd name="connsiteX5" fmla="*/ 0 w 2023497"/>
                <a:gd name="connsiteY5" fmla="*/ 1537640 h 1548476"/>
                <a:gd name="connsiteX0" fmla="*/ 0 w 2023497"/>
                <a:gd name="connsiteY0" fmla="*/ 1545841 h 1548476"/>
                <a:gd name="connsiteX1" fmla="*/ 943937 w 2023497"/>
                <a:gd name="connsiteY1" fmla="*/ 0 h 1548476"/>
                <a:gd name="connsiteX2" fmla="*/ 1928045 w 2023497"/>
                <a:gd name="connsiteY2" fmla="*/ 24603 h 1548476"/>
                <a:gd name="connsiteX3" fmla="*/ 2023497 w 2023497"/>
                <a:gd name="connsiteY3" fmla="*/ 118448 h 1548476"/>
                <a:gd name="connsiteX4" fmla="*/ 1025495 w 2023497"/>
                <a:gd name="connsiteY4" fmla="*/ 1548476 h 1548476"/>
                <a:gd name="connsiteX5" fmla="*/ 0 w 2023497"/>
                <a:gd name="connsiteY5" fmla="*/ 1545841 h 1548476"/>
                <a:gd name="connsiteX0" fmla="*/ 0 w 2023497"/>
                <a:gd name="connsiteY0" fmla="*/ 1545841 h 1560778"/>
                <a:gd name="connsiteX1" fmla="*/ 943937 w 2023497"/>
                <a:gd name="connsiteY1" fmla="*/ 0 h 1560778"/>
                <a:gd name="connsiteX2" fmla="*/ 1928045 w 2023497"/>
                <a:gd name="connsiteY2" fmla="*/ 24603 h 1560778"/>
                <a:gd name="connsiteX3" fmla="*/ 2023497 w 2023497"/>
                <a:gd name="connsiteY3" fmla="*/ 118448 h 1560778"/>
                <a:gd name="connsiteX4" fmla="*/ 1013194 w 2023497"/>
                <a:gd name="connsiteY4" fmla="*/ 1560778 h 1560778"/>
                <a:gd name="connsiteX5" fmla="*/ 0 w 2023497"/>
                <a:gd name="connsiteY5" fmla="*/ 1545841 h 1560778"/>
                <a:gd name="connsiteX0" fmla="*/ 0 w 2023497"/>
                <a:gd name="connsiteY0" fmla="*/ 1545841 h 1545841"/>
                <a:gd name="connsiteX1" fmla="*/ 943937 w 2023497"/>
                <a:gd name="connsiteY1" fmla="*/ 0 h 1545841"/>
                <a:gd name="connsiteX2" fmla="*/ 1928045 w 2023497"/>
                <a:gd name="connsiteY2" fmla="*/ 24603 h 1545841"/>
                <a:gd name="connsiteX3" fmla="*/ 2023497 w 2023497"/>
                <a:gd name="connsiteY3" fmla="*/ 118448 h 1545841"/>
                <a:gd name="connsiteX4" fmla="*/ 1013194 w 2023497"/>
                <a:gd name="connsiteY4" fmla="*/ 1544377 h 1545841"/>
                <a:gd name="connsiteX5" fmla="*/ 0 w 2023497"/>
                <a:gd name="connsiteY5" fmla="*/ 1545841 h 1545841"/>
                <a:gd name="connsiteX0" fmla="*/ 0 w 2023497"/>
                <a:gd name="connsiteY0" fmla="*/ 1545841 h 1552578"/>
                <a:gd name="connsiteX1" fmla="*/ 943937 w 2023497"/>
                <a:gd name="connsiteY1" fmla="*/ 0 h 1552578"/>
                <a:gd name="connsiteX2" fmla="*/ 1928045 w 2023497"/>
                <a:gd name="connsiteY2" fmla="*/ 24603 h 1552578"/>
                <a:gd name="connsiteX3" fmla="*/ 2023497 w 2023497"/>
                <a:gd name="connsiteY3" fmla="*/ 118448 h 1552578"/>
                <a:gd name="connsiteX4" fmla="*/ 1009093 w 2023497"/>
                <a:gd name="connsiteY4" fmla="*/ 1552578 h 1552578"/>
                <a:gd name="connsiteX5" fmla="*/ 0 w 2023497"/>
                <a:gd name="connsiteY5" fmla="*/ 1545841 h 1552578"/>
                <a:gd name="connsiteX0" fmla="*/ 0 w 2023497"/>
                <a:gd name="connsiteY0" fmla="*/ 1522046 h 1528783"/>
                <a:gd name="connsiteX1" fmla="*/ 930340 w 2023497"/>
                <a:gd name="connsiteY1" fmla="*/ 0 h 1528783"/>
                <a:gd name="connsiteX2" fmla="*/ 1928045 w 2023497"/>
                <a:gd name="connsiteY2" fmla="*/ 808 h 1528783"/>
                <a:gd name="connsiteX3" fmla="*/ 2023497 w 2023497"/>
                <a:gd name="connsiteY3" fmla="*/ 94653 h 1528783"/>
                <a:gd name="connsiteX4" fmla="*/ 1009093 w 2023497"/>
                <a:gd name="connsiteY4" fmla="*/ 1528783 h 1528783"/>
                <a:gd name="connsiteX5" fmla="*/ 0 w 2023497"/>
                <a:gd name="connsiteY5" fmla="*/ 1522046 h 152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3497" h="1528783">
                  <a:moveTo>
                    <a:pt x="0" y="1522046"/>
                  </a:moveTo>
                  <a:cubicBezTo>
                    <a:pt x="656072" y="127894"/>
                    <a:pt x="631008" y="123013"/>
                    <a:pt x="930340" y="0"/>
                  </a:cubicBezTo>
                  <a:lnTo>
                    <a:pt x="1928045" y="808"/>
                  </a:lnTo>
                  <a:cubicBezTo>
                    <a:pt x="1982258" y="28102"/>
                    <a:pt x="1995253" y="44861"/>
                    <a:pt x="2023497" y="94653"/>
                  </a:cubicBezTo>
                  <a:cubicBezTo>
                    <a:pt x="1744667" y="-204681"/>
                    <a:pt x="1259220" y="1077734"/>
                    <a:pt x="1009093" y="1528783"/>
                  </a:cubicBezTo>
                  <a:lnTo>
                    <a:pt x="0" y="15220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1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232681" y="4185258"/>
            <a:ext cx="2868772" cy="2188952"/>
            <a:chOff x="3231887" y="4185258"/>
            <a:chExt cx="2868772" cy="2188952"/>
          </a:xfrm>
          <a:gradFill flip="none" rotWithShape="1">
            <a:gsLst>
              <a:gs pos="0">
                <a:srgbClr val="0170C1">
                  <a:shade val="30000"/>
                  <a:satMod val="115000"/>
                </a:srgbClr>
              </a:gs>
              <a:gs pos="50000">
                <a:srgbClr val="0170C1">
                  <a:shade val="67500"/>
                  <a:satMod val="115000"/>
                </a:srgbClr>
              </a:gs>
              <a:gs pos="100000">
                <a:srgbClr val="0170C1">
                  <a:shade val="100000"/>
                  <a:satMod val="115000"/>
                </a:srgbClr>
              </a:gs>
            </a:gsLst>
            <a:lin ang="5400000" scaled="1"/>
            <a:tileRect/>
          </a:gradFill>
        </p:grpSpPr>
        <p:sp>
          <p:nvSpPr>
            <p:cNvPr id="77" name="任意多边形 76"/>
            <p:cNvSpPr/>
            <p:nvPr/>
          </p:nvSpPr>
          <p:spPr>
            <a:xfrm flipV="1">
              <a:off x="5538099" y="5984842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" fmla="*/ 367678 w 370875"/>
                <a:gd name="connsiteY0" fmla="*/ 232793 h 232793"/>
                <a:gd name="connsiteX1" fmla="*/ 370875 w 370875"/>
                <a:gd name="connsiteY1" fmla="*/ 92116 h 232793"/>
                <a:gd name="connsiteX2" fmla="*/ 0 w 370875"/>
                <a:gd name="connsiteY2" fmla="*/ 226398 h 232793"/>
                <a:gd name="connsiteX3" fmla="*/ 367678 w 370875"/>
                <a:gd name="connsiteY3" fmla="*/ 232793 h 232793"/>
                <a:gd name="connsiteX0" fmla="*/ 367678 w 370875"/>
                <a:gd name="connsiteY0" fmla="*/ 233290 h 233290"/>
                <a:gd name="connsiteX1" fmla="*/ 370875 w 370875"/>
                <a:gd name="connsiteY1" fmla="*/ 92613 h 233290"/>
                <a:gd name="connsiteX2" fmla="*/ 0 w 370875"/>
                <a:gd name="connsiteY2" fmla="*/ 226895 h 233290"/>
                <a:gd name="connsiteX3" fmla="*/ 367678 w 370875"/>
                <a:gd name="connsiteY3" fmla="*/ 233290 h 233290"/>
                <a:gd name="connsiteX0" fmla="*/ 367678 w 370875"/>
                <a:gd name="connsiteY0" fmla="*/ 229170 h 229170"/>
                <a:gd name="connsiteX1" fmla="*/ 370875 w 370875"/>
                <a:gd name="connsiteY1" fmla="*/ 88493 h 229170"/>
                <a:gd name="connsiteX2" fmla="*/ 0 w 370875"/>
                <a:gd name="connsiteY2" fmla="*/ 222775 h 229170"/>
                <a:gd name="connsiteX3" fmla="*/ 367678 w 370875"/>
                <a:gd name="connsiteY3" fmla="*/ 229170 h 229170"/>
                <a:gd name="connsiteX0" fmla="*/ 386861 w 390058"/>
                <a:gd name="connsiteY0" fmla="*/ 227542 h 230739"/>
                <a:gd name="connsiteX1" fmla="*/ 390058 w 390058"/>
                <a:gd name="connsiteY1" fmla="*/ 86865 h 230739"/>
                <a:gd name="connsiteX2" fmla="*/ 0 w 390058"/>
                <a:gd name="connsiteY2" fmla="*/ 230739 h 230739"/>
                <a:gd name="connsiteX3" fmla="*/ 386861 w 390058"/>
                <a:gd name="connsiteY3" fmla="*/ 227542 h 230739"/>
                <a:gd name="connsiteX0" fmla="*/ 386861 w 390058"/>
                <a:gd name="connsiteY0" fmla="*/ 231640 h 234837"/>
                <a:gd name="connsiteX1" fmla="*/ 390058 w 390058"/>
                <a:gd name="connsiteY1" fmla="*/ 90963 h 234837"/>
                <a:gd name="connsiteX2" fmla="*/ 0 w 390058"/>
                <a:gd name="connsiteY2" fmla="*/ 234837 h 234837"/>
                <a:gd name="connsiteX3" fmla="*/ 386861 w 390058"/>
                <a:gd name="connsiteY3" fmla="*/ 231640 h 234837"/>
                <a:gd name="connsiteX0" fmla="*/ 386861 w 397219"/>
                <a:gd name="connsiteY0" fmla="*/ 231640 h 234837"/>
                <a:gd name="connsiteX1" fmla="*/ 390058 w 397219"/>
                <a:gd name="connsiteY1" fmla="*/ 90963 h 234837"/>
                <a:gd name="connsiteX2" fmla="*/ 0 w 397219"/>
                <a:gd name="connsiteY2" fmla="*/ 234837 h 234837"/>
                <a:gd name="connsiteX3" fmla="*/ 386861 w 397219"/>
                <a:gd name="connsiteY3" fmla="*/ 231640 h 234837"/>
                <a:gd name="connsiteX0" fmla="*/ 386861 w 401264"/>
                <a:gd name="connsiteY0" fmla="*/ 231640 h 234837"/>
                <a:gd name="connsiteX1" fmla="*/ 390058 w 401264"/>
                <a:gd name="connsiteY1" fmla="*/ 90963 h 234837"/>
                <a:gd name="connsiteX2" fmla="*/ 0 w 401264"/>
                <a:gd name="connsiteY2" fmla="*/ 234837 h 234837"/>
                <a:gd name="connsiteX3" fmla="*/ 386861 w 401264"/>
                <a:gd name="connsiteY3" fmla="*/ 231640 h 234837"/>
                <a:gd name="connsiteX0" fmla="*/ 386861 w 406990"/>
                <a:gd name="connsiteY0" fmla="*/ 231640 h 234837"/>
                <a:gd name="connsiteX1" fmla="*/ 390058 w 406990"/>
                <a:gd name="connsiteY1" fmla="*/ 90963 h 234837"/>
                <a:gd name="connsiteX2" fmla="*/ 0 w 406990"/>
                <a:gd name="connsiteY2" fmla="*/ 234837 h 234837"/>
                <a:gd name="connsiteX3" fmla="*/ 386861 w 406990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28587 h 231784"/>
                <a:gd name="connsiteX1" fmla="*/ 390058 w 400092"/>
                <a:gd name="connsiteY1" fmla="*/ 87910 h 231784"/>
                <a:gd name="connsiteX2" fmla="*/ 0 w 400092"/>
                <a:gd name="connsiteY2" fmla="*/ 231784 h 231784"/>
                <a:gd name="connsiteX3" fmla="*/ 386861 w 400092"/>
                <a:gd name="connsiteY3" fmla="*/ 228587 h 23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1">
                <a:solidFill>
                  <a:prstClr val="white"/>
                </a:solidFill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 flipV="1">
              <a:off x="3231887" y="4185258"/>
              <a:ext cx="2840599" cy="2188952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112234"/>
                <a:gd name="connsiteY0" fmla="*/ 1602749 h 1602749"/>
                <a:gd name="connsiteX1" fmla="*/ 947203 w 2112234"/>
                <a:gd name="connsiteY1" fmla="*/ 28177 h 1602749"/>
                <a:gd name="connsiteX2" fmla="*/ 1931311 w 2112234"/>
                <a:gd name="connsiteY2" fmla="*/ 52780 h 1602749"/>
                <a:gd name="connsiteX3" fmla="*/ 2029722 w 2112234"/>
                <a:gd name="connsiteY3" fmla="*/ 134789 h 1602749"/>
                <a:gd name="connsiteX4" fmla="*/ 1029212 w 2112234"/>
                <a:gd name="connsiteY4" fmla="*/ 1594548 h 1602749"/>
                <a:gd name="connsiteX5" fmla="*/ 0 w 2112234"/>
                <a:gd name="connsiteY5" fmla="*/ 1602749 h 1602749"/>
                <a:gd name="connsiteX0" fmla="*/ 0 w 2094991"/>
                <a:gd name="connsiteY0" fmla="*/ 1602749 h 1602749"/>
                <a:gd name="connsiteX1" fmla="*/ 947203 w 2094991"/>
                <a:gd name="connsiteY1" fmla="*/ 28177 h 1602749"/>
                <a:gd name="connsiteX2" fmla="*/ 1931311 w 2094991"/>
                <a:gd name="connsiteY2" fmla="*/ 52780 h 1602749"/>
                <a:gd name="connsiteX3" fmla="*/ 2029722 w 2094991"/>
                <a:gd name="connsiteY3" fmla="*/ 134789 h 1602749"/>
                <a:gd name="connsiteX4" fmla="*/ 1029212 w 2094991"/>
                <a:gd name="connsiteY4" fmla="*/ 1594548 h 1602749"/>
                <a:gd name="connsiteX5" fmla="*/ 0 w 2094991"/>
                <a:gd name="connsiteY5" fmla="*/ 1602749 h 1602749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6763"/>
                <a:gd name="connsiteY0" fmla="*/ 1574572 h 1574572"/>
                <a:gd name="connsiteX1" fmla="*/ 947203 w 2026763"/>
                <a:gd name="connsiteY1" fmla="*/ 0 h 1574572"/>
                <a:gd name="connsiteX2" fmla="*/ 1931311 w 2026763"/>
                <a:gd name="connsiteY2" fmla="*/ 24603 h 1574572"/>
                <a:gd name="connsiteX3" fmla="*/ 2026763 w 2026763"/>
                <a:gd name="connsiteY3" fmla="*/ 118448 h 1574572"/>
                <a:gd name="connsiteX4" fmla="*/ 1029212 w 2026763"/>
                <a:gd name="connsiteY4" fmla="*/ 1566371 h 1574572"/>
                <a:gd name="connsiteX5" fmla="*/ 0 w 2026763"/>
                <a:gd name="connsiteY5" fmla="*/ 1574572 h 1574572"/>
                <a:gd name="connsiteX0" fmla="*/ 0 w 2020231"/>
                <a:gd name="connsiteY0" fmla="*/ 1554978 h 1566371"/>
                <a:gd name="connsiteX1" fmla="*/ 940671 w 2020231"/>
                <a:gd name="connsiteY1" fmla="*/ 0 h 1566371"/>
                <a:gd name="connsiteX2" fmla="*/ 1924779 w 2020231"/>
                <a:gd name="connsiteY2" fmla="*/ 24603 h 1566371"/>
                <a:gd name="connsiteX3" fmla="*/ 2020231 w 2020231"/>
                <a:gd name="connsiteY3" fmla="*/ 118448 h 1566371"/>
                <a:gd name="connsiteX4" fmla="*/ 1022680 w 2020231"/>
                <a:gd name="connsiteY4" fmla="*/ 1566371 h 1566371"/>
                <a:gd name="connsiteX5" fmla="*/ 0 w 2020231"/>
                <a:gd name="connsiteY5" fmla="*/ 1554978 h 1566371"/>
                <a:gd name="connsiteX0" fmla="*/ 0 w 2020231"/>
                <a:gd name="connsiteY0" fmla="*/ 1545387 h 1556780"/>
                <a:gd name="connsiteX1" fmla="*/ 931079 w 2020231"/>
                <a:gd name="connsiteY1" fmla="*/ 0 h 1556780"/>
                <a:gd name="connsiteX2" fmla="*/ 1924779 w 2020231"/>
                <a:gd name="connsiteY2" fmla="*/ 15012 h 1556780"/>
                <a:gd name="connsiteX3" fmla="*/ 2020231 w 2020231"/>
                <a:gd name="connsiteY3" fmla="*/ 108857 h 1556780"/>
                <a:gd name="connsiteX4" fmla="*/ 1022680 w 2020231"/>
                <a:gd name="connsiteY4" fmla="*/ 1556780 h 1556780"/>
                <a:gd name="connsiteX5" fmla="*/ 0 w 2020231"/>
                <a:gd name="connsiteY5" fmla="*/ 1545387 h 1556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0231" h="1556780">
                  <a:moveTo>
                    <a:pt x="0" y="1545387"/>
                  </a:moveTo>
                  <a:cubicBezTo>
                    <a:pt x="656072" y="151235"/>
                    <a:pt x="631747" y="123013"/>
                    <a:pt x="931079" y="0"/>
                  </a:cubicBezTo>
                  <a:lnTo>
                    <a:pt x="1924779" y="15012"/>
                  </a:lnTo>
                  <a:cubicBezTo>
                    <a:pt x="1978992" y="42306"/>
                    <a:pt x="1991987" y="59065"/>
                    <a:pt x="2020231" y="108857"/>
                  </a:cubicBezTo>
                  <a:cubicBezTo>
                    <a:pt x="1741401" y="-190477"/>
                    <a:pt x="1272807" y="1105731"/>
                    <a:pt x="1022680" y="1556780"/>
                  </a:cubicBezTo>
                  <a:lnTo>
                    <a:pt x="0" y="154538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1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333018" y="2356940"/>
            <a:ext cx="8247556" cy="3643436"/>
            <a:chOff x="2332224" y="2356940"/>
            <a:chExt cx="8247556" cy="3643436"/>
          </a:xfrm>
        </p:grpSpPr>
        <p:grpSp>
          <p:nvGrpSpPr>
            <p:cNvPr id="6" name="组合 5"/>
            <p:cNvGrpSpPr/>
            <p:nvPr/>
          </p:nvGrpSpPr>
          <p:grpSpPr>
            <a:xfrm>
              <a:off x="2433471" y="2356940"/>
              <a:ext cx="8081289" cy="3643436"/>
              <a:chOff x="2433471" y="2356940"/>
              <a:chExt cx="8081289" cy="3643436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2433471" y="2356940"/>
                <a:ext cx="8081289" cy="64285"/>
                <a:chOff x="1172471" y="1676076"/>
                <a:chExt cx="5747404" cy="45719"/>
              </a:xfrm>
            </p:grpSpPr>
            <p:sp>
              <p:nvSpPr>
                <p:cNvPr id="54" name="椭圆 53"/>
                <p:cNvSpPr/>
                <p:nvPr/>
              </p:nvSpPr>
              <p:spPr>
                <a:xfrm>
                  <a:off x="4024402" y="1676076"/>
                  <a:ext cx="2895473" cy="45719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5000"/>
                        <a:alpha val="17000"/>
                      </a:schemeClr>
                    </a:gs>
                    <a:gs pos="24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53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" name="椭圆 54"/>
                <p:cNvSpPr/>
                <p:nvPr/>
              </p:nvSpPr>
              <p:spPr>
                <a:xfrm>
                  <a:off x="1172471" y="1676076"/>
                  <a:ext cx="2895473" cy="45719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5000"/>
                        <a:alpha val="17000"/>
                      </a:schemeClr>
                    </a:gs>
                    <a:gs pos="24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531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9" name="组合 38"/>
              <p:cNvGrpSpPr/>
              <p:nvPr/>
            </p:nvGrpSpPr>
            <p:grpSpPr>
              <a:xfrm>
                <a:off x="2433471" y="5936091"/>
                <a:ext cx="8081289" cy="64285"/>
                <a:chOff x="1172471" y="1676076"/>
                <a:chExt cx="5747404" cy="45719"/>
              </a:xfrm>
            </p:grpSpPr>
            <p:sp>
              <p:nvSpPr>
                <p:cNvPr id="56" name="椭圆 55"/>
                <p:cNvSpPr/>
                <p:nvPr/>
              </p:nvSpPr>
              <p:spPr>
                <a:xfrm>
                  <a:off x="4024402" y="1676076"/>
                  <a:ext cx="2895473" cy="45719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5000"/>
                        <a:alpha val="17000"/>
                      </a:schemeClr>
                    </a:gs>
                    <a:gs pos="24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53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>
                  <a:off x="1172471" y="1676076"/>
                  <a:ext cx="2895473" cy="45719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5000"/>
                        <a:alpha val="17000"/>
                      </a:schemeClr>
                    </a:gs>
                    <a:gs pos="24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531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41" name="椭圆 40"/>
            <p:cNvSpPr/>
            <p:nvPr/>
          </p:nvSpPr>
          <p:spPr>
            <a:xfrm>
              <a:off x="2332224" y="4162247"/>
              <a:ext cx="2936213" cy="64285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  <a:alpha val="17000"/>
                  </a:schemeClr>
                </a:gs>
                <a:gs pos="24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1">
                <a:solidFill>
                  <a:prstClr val="white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7643567" y="4162247"/>
              <a:ext cx="2936213" cy="64285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  <a:alpha val="17000"/>
                  </a:schemeClr>
                </a:gs>
                <a:gs pos="24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1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170069" y="2741823"/>
            <a:ext cx="4505149" cy="2811703"/>
            <a:chOff x="4169274" y="2741822"/>
            <a:chExt cx="4505149" cy="2811703"/>
          </a:xfrm>
        </p:grpSpPr>
        <p:sp>
          <p:nvSpPr>
            <p:cNvPr id="68" name="Freeform 8"/>
            <p:cNvSpPr>
              <a:spLocks noEditPoints="1"/>
            </p:cNvSpPr>
            <p:nvPr/>
          </p:nvSpPr>
          <p:spPr bwMode="auto">
            <a:xfrm>
              <a:off x="4265623" y="4987662"/>
              <a:ext cx="520311" cy="442192"/>
            </a:xfrm>
            <a:custGeom>
              <a:avLst/>
              <a:gdLst>
                <a:gd name="T0" fmla="*/ 167 w 299"/>
                <a:gd name="T1" fmla="*/ 132 h 254"/>
                <a:gd name="T2" fmla="*/ 178 w 299"/>
                <a:gd name="T3" fmla="*/ 129 h 254"/>
                <a:gd name="T4" fmla="*/ 177 w 299"/>
                <a:gd name="T5" fmla="*/ 69 h 254"/>
                <a:gd name="T6" fmla="*/ 168 w 299"/>
                <a:gd name="T7" fmla="*/ 60 h 254"/>
                <a:gd name="T8" fmla="*/ 168 w 299"/>
                <a:gd name="T9" fmla="*/ 37 h 254"/>
                <a:gd name="T10" fmla="*/ 244 w 299"/>
                <a:gd name="T11" fmla="*/ 37 h 254"/>
                <a:gd name="T12" fmla="*/ 253 w 299"/>
                <a:gd name="T13" fmla="*/ 46 h 254"/>
                <a:gd name="T14" fmla="*/ 253 w 299"/>
                <a:gd name="T15" fmla="*/ 69 h 254"/>
                <a:gd name="T16" fmla="*/ 244 w 299"/>
                <a:gd name="T17" fmla="*/ 127 h 254"/>
                <a:gd name="T18" fmla="*/ 264 w 299"/>
                <a:gd name="T19" fmla="*/ 162 h 254"/>
                <a:gd name="T20" fmla="*/ 295 w 299"/>
                <a:gd name="T21" fmla="*/ 215 h 254"/>
                <a:gd name="T22" fmla="*/ 295 w 299"/>
                <a:gd name="T23" fmla="*/ 243 h 254"/>
                <a:gd name="T24" fmla="*/ 274 w 299"/>
                <a:gd name="T25" fmla="*/ 253 h 254"/>
                <a:gd name="T26" fmla="*/ 211 w 299"/>
                <a:gd name="T27" fmla="*/ 253 h 254"/>
                <a:gd name="T28" fmla="*/ 150 w 299"/>
                <a:gd name="T29" fmla="*/ 253 h 254"/>
                <a:gd name="T30" fmla="*/ 149 w 299"/>
                <a:gd name="T31" fmla="*/ 253 h 254"/>
                <a:gd name="T32" fmla="*/ 37 w 299"/>
                <a:gd name="T33" fmla="*/ 253 h 254"/>
                <a:gd name="T34" fmla="*/ 31 w 299"/>
                <a:gd name="T35" fmla="*/ 251 h 254"/>
                <a:gd name="T36" fmla="*/ 0 w 299"/>
                <a:gd name="T37" fmla="*/ 182 h 254"/>
                <a:gd name="T38" fmla="*/ 50 w 299"/>
                <a:gd name="T39" fmla="*/ 101 h 254"/>
                <a:gd name="T40" fmla="*/ 42 w 299"/>
                <a:gd name="T41" fmla="*/ 50 h 254"/>
                <a:gd name="T42" fmla="*/ 33 w 299"/>
                <a:gd name="T43" fmla="*/ 41 h 254"/>
                <a:gd name="T44" fmla="*/ 33 w 299"/>
                <a:gd name="T45" fmla="*/ 0 h 254"/>
                <a:gd name="T46" fmla="*/ 139 w 299"/>
                <a:gd name="T47" fmla="*/ 0 h 254"/>
                <a:gd name="T48" fmla="*/ 149 w 299"/>
                <a:gd name="T49" fmla="*/ 10 h 254"/>
                <a:gd name="T50" fmla="*/ 149 w 299"/>
                <a:gd name="T51" fmla="*/ 50 h 254"/>
                <a:gd name="T52" fmla="*/ 132 w 299"/>
                <a:gd name="T53" fmla="*/ 50 h 254"/>
                <a:gd name="T54" fmla="*/ 230 w 299"/>
                <a:gd name="T55" fmla="*/ 164 h 254"/>
                <a:gd name="T56" fmla="*/ 265 w 299"/>
                <a:gd name="T57" fmla="*/ 224 h 254"/>
                <a:gd name="T58" fmla="*/ 173 w 299"/>
                <a:gd name="T59" fmla="*/ 224 h 254"/>
                <a:gd name="T60" fmla="*/ 211 w 299"/>
                <a:gd name="T61" fmla="*/ 235 h 254"/>
                <a:gd name="T62" fmla="*/ 275 w 299"/>
                <a:gd name="T63" fmla="*/ 235 h 254"/>
                <a:gd name="T64" fmla="*/ 280 w 299"/>
                <a:gd name="T65" fmla="*/ 233 h 254"/>
                <a:gd name="T66" fmla="*/ 279 w 299"/>
                <a:gd name="T67" fmla="*/ 223 h 254"/>
                <a:gd name="T68" fmla="*/ 248 w 299"/>
                <a:gd name="T69" fmla="*/ 171 h 254"/>
                <a:gd name="T70" fmla="*/ 226 w 299"/>
                <a:gd name="T71" fmla="*/ 132 h 254"/>
                <a:gd name="T72" fmla="*/ 226 w 299"/>
                <a:gd name="T73" fmla="*/ 60 h 254"/>
                <a:gd name="T74" fmla="*/ 196 w 299"/>
                <a:gd name="T75" fmla="*/ 55 h 254"/>
                <a:gd name="T76" fmla="*/ 196 w 299"/>
                <a:gd name="T77" fmla="*/ 131 h 254"/>
                <a:gd name="T78" fmla="*/ 195 w 299"/>
                <a:gd name="T79" fmla="*/ 135 h 254"/>
                <a:gd name="T80" fmla="*/ 183 w 299"/>
                <a:gd name="T81" fmla="*/ 182 h 254"/>
                <a:gd name="T82" fmla="*/ 193 w 299"/>
                <a:gd name="T83" fmla="*/ 164 h 254"/>
                <a:gd name="T84" fmla="*/ 126 w 299"/>
                <a:gd name="T85" fmla="*/ 218 h 254"/>
                <a:gd name="T86" fmla="*/ 146 w 299"/>
                <a:gd name="T87" fmla="*/ 183 h 254"/>
                <a:gd name="T88" fmla="*/ 142 w 299"/>
                <a:gd name="T89" fmla="*/ 164 h 254"/>
                <a:gd name="T90" fmla="*/ 43 w 299"/>
                <a:gd name="T91" fmla="*/ 170 h 254"/>
                <a:gd name="T92" fmla="*/ 45 w 299"/>
                <a:gd name="T93" fmla="*/ 204 h 254"/>
                <a:gd name="T94" fmla="*/ 126 w 299"/>
                <a:gd name="T95" fmla="*/ 218 h 254"/>
                <a:gd name="T96" fmla="*/ 38 w 299"/>
                <a:gd name="T97" fmla="*/ 139 h 254"/>
                <a:gd name="T98" fmla="*/ 151 w 299"/>
                <a:gd name="T99" fmla="*/ 139 h 254"/>
                <a:gd name="T100" fmla="*/ 113 w 299"/>
                <a:gd name="T101" fmla="*/ 112 h 254"/>
                <a:gd name="T102" fmla="*/ 113 w 299"/>
                <a:gd name="T103" fmla="*/ 41 h 254"/>
                <a:gd name="T104" fmla="*/ 123 w 299"/>
                <a:gd name="T105" fmla="*/ 32 h 254"/>
                <a:gd name="T106" fmla="*/ 130 w 299"/>
                <a:gd name="T107" fmla="*/ 19 h 254"/>
                <a:gd name="T108" fmla="*/ 51 w 299"/>
                <a:gd name="T109" fmla="*/ 32 h 254"/>
                <a:gd name="T110" fmla="*/ 68 w 299"/>
                <a:gd name="T111" fmla="*/ 32 h 254"/>
                <a:gd name="T112" fmla="*/ 68 w 299"/>
                <a:gd name="T113" fmla="*/ 107 h 254"/>
                <a:gd name="T114" fmla="*/ 63 w 299"/>
                <a:gd name="T115" fmla="*/ 11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9" h="254">
                  <a:moveTo>
                    <a:pt x="132" y="100"/>
                  </a:moveTo>
                  <a:cubicBezTo>
                    <a:pt x="146" y="107"/>
                    <a:pt x="158" y="118"/>
                    <a:pt x="167" y="132"/>
                  </a:cubicBezTo>
                  <a:cubicBezTo>
                    <a:pt x="169" y="134"/>
                    <a:pt x="170" y="136"/>
                    <a:pt x="172" y="139"/>
                  </a:cubicBezTo>
                  <a:cubicBezTo>
                    <a:pt x="178" y="129"/>
                    <a:pt x="178" y="129"/>
                    <a:pt x="178" y="129"/>
                  </a:cubicBezTo>
                  <a:cubicBezTo>
                    <a:pt x="178" y="69"/>
                    <a:pt x="178" y="69"/>
                    <a:pt x="178" y="69"/>
                  </a:cubicBezTo>
                  <a:cubicBezTo>
                    <a:pt x="177" y="69"/>
                    <a:pt x="177" y="69"/>
                    <a:pt x="177" y="69"/>
                  </a:cubicBezTo>
                  <a:cubicBezTo>
                    <a:pt x="168" y="69"/>
                    <a:pt x="168" y="69"/>
                    <a:pt x="168" y="69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77" y="37"/>
                    <a:pt x="177" y="37"/>
                    <a:pt x="177" y="37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3" y="37"/>
                    <a:pt x="253" y="37"/>
                    <a:pt x="253" y="37"/>
                  </a:cubicBezTo>
                  <a:cubicBezTo>
                    <a:pt x="253" y="46"/>
                    <a:pt x="253" y="46"/>
                    <a:pt x="253" y="46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53" y="69"/>
                    <a:pt x="253" y="69"/>
                    <a:pt x="253" y="69"/>
                  </a:cubicBezTo>
                  <a:cubicBezTo>
                    <a:pt x="244" y="69"/>
                    <a:pt x="244" y="69"/>
                    <a:pt x="244" y="69"/>
                  </a:cubicBezTo>
                  <a:cubicBezTo>
                    <a:pt x="244" y="127"/>
                    <a:pt x="244" y="127"/>
                    <a:pt x="244" y="127"/>
                  </a:cubicBezTo>
                  <a:cubicBezTo>
                    <a:pt x="264" y="162"/>
                    <a:pt x="264" y="162"/>
                    <a:pt x="264" y="162"/>
                  </a:cubicBezTo>
                  <a:cubicBezTo>
                    <a:pt x="264" y="162"/>
                    <a:pt x="264" y="162"/>
                    <a:pt x="264" y="162"/>
                  </a:cubicBezTo>
                  <a:cubicBezTo>
                    <a:pt x="295" y="214"/>
                    <a:pt x="295" y="214"/>
                    <a:pt x="295" y="214"/>
                  </a:cubicBezTo>
                  <a:cubicBezTo>
                    <a:pt x="295" y="215"/>
                    <a:pt x="295" y="215"/>
                    <a:pt x="295" y="215"/>
                  </a:cubicBezTo>
                  <a:cubicBezTo>
                    <a:pt x="298" y="220"/>
                    <a:pt x="299" y="226"/>
                    <a:pt x="299" y="231"/>
                  </a:cubicBezTo>
                  <a:cubicBezTo>
                    <a:pt x="299" y="235"/>
                    <a:pt x="297" y="239"/>
                    <a:pt x="295" y="243"/>
                  </a:cubicBezTo>
                  <a:cubicBezTo>
                    <a:pt x="293" y="246"/>
                    <a:pt x="290" y="249"/>
                    <a:pt x="287" y="251"/>
                  </a:cubicBezTo>
                  <a:cubicBezTo>
                    <a:pt x="283" y="252"/>
                    <a:pt x="279" y="254"/>
                    <a:pt x="274" y="253"/>
                  </a:cubicBezTo>
                  <a:cubicBezTo>
                    <a:pt x="274" y="253"/>
                    <a:pt x="274" y="253"/>
                    <a:pt x="274" y="253"/>
                  </a:cubicBezTo>
                  <a:cubicBezTo>
                    <a:pt x="211" y="253"/>
                    <a:pt x="211" y="253"/>
                    <a:pt x="211" y="253"/>
                  </a:cubicBezTo>
                  <a:cubicBezTo>
                    <a:pt x="150" y="253"/>
                    <a:pt x="150" y="253"/>
                    <a:pt x="150" y="253"/>
                  </a:cubicBezTo>
                  <a:cubicBezTo>
                    <a:pt x="150" y="253"/>
                    <a:pt x="150" y="253"/>
                    <a:pt x="150" y="253"/>
                  </a:cubicBezTo>
                  <a:cubicBezTo>
                    <a:pt x="150" y="253"/>
                    <a:pt x="150" y="253"/>
                    <a:pt x="149" y="253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6" y="253"/>
                    <a:pt x="146" y="253"/>
                    <a:pt x="146" y="253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4" y="253"/>
                    <a:pt x="34" y="253"/>
                    <a:pt x="34" y="253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2" y="243"/>
                    <a:pt x="14" y="232"/>
                    <a:pt x="8" y="220"/>
                  </a:cubicBezTo>
                  <a:cubicBezTo>
                    <a:pt x="3" y="209"/>
                    <a:pt x="0" y="196"/>
                    <a:pt x="0" y="182"/>
                  </a:cubicBezTo>
                  <a:cubicBezTo>
                    <a:pt x="0" y="164"/>
                    <a:pt x="6" y="147"/>
                    <a:pt x="15" y="132"/>
                  </a:cubicBezTo>
                  <a:cubicBezTo>
                    <a:pt x="24" y="119"/>
                    <a:pt x="36" y="108"/>
                    <a:pt x="50" y="101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39" y="50"/>
                    <a:pt x="139" y="50"/>
                    <a:pt x="139" y="50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32" y="100"/>
                    <a:pt x="132" y="100"/>
                    <a:pt x="132" y="100"/>
                  </a:cubicBezTo>
                  <a:close/>
                  <a:moveTo>
                    <a:pt x="230" y="164"/>
                  </a:moveTo>
                  <a:cubicBezTo>
                    <a:pt x="238" y="178"/>
                    <a:pt x="238" y="178"/>
                    <a:pt x="238" y="178"/>
                  </a:cubicBezTo>
                  <a:cubicBezTo>
                    <a:pt x="265" y="224"/>
                    <a:pt x="265" y="224"/>
                    <a:pt x="265" y="224"/>
                  </a:cubicBezTo>
                  <a:cubicBezTo>
                    <a:pt x="212" y="224"/>
                    <a:pt x="212" y="224"/>
                    <a:pt x="212" y="224"/>
                  </a:cubicBezTo>
                  <a:cubicBezTo>
                    <a:pt x="173" y="224"/>
                    <a:pt x="173" y="224"/>
                    <a:pt x="173" y="224"/>
                  </a:cubicBezTo>
                  <a:cubicBezTo>
                    <a:pt x="171" y="228"/>
                    <a:pt x="169" y="232"/>
                    <a:pt x="166" y="235"/>
                  </a:cubicBezTo>
                  <a:cubicBezTo>
                    <a:pt x="211" y="235"/>
                    <a:pt x="211" y="235"/>
                    <a:pt x="211" y="235"/>
                  </a:cubicBezTo>
                  <a:cubicBezTo>
                    <a:pt x="274" y="235"/>
                    <a:pt x="274" y="235"/>
                    <a:pt x="274" y="235"/>
                  </a:cubicBezTo>
                  <a:cubicBezTo>
                    <a:pt x="275" y="235"/>
                    <a:pt x="275" y="235"/>
                    <a:pt x="275" y="235"/>
                  </a:cubicBezTo>
                  <a:cubicBezTo>
                    <a:pt x="276" y="235"/>
                    <a:pt x="277" y="235"/>
                    <a:pt x="278" y="234"/>
                  </a:cubicBezTo>
                  <a:cubicBezTo>
                    <a:pt x="279" y="234"/>
                    <a:pt x="279" y="233"/>
                    <a:pt x="280" y="233"/>
                  </a:cubicBezTo>
                  <a:cubicBezTo>
                    <a:pt x="280" y="232"/>
                    <a:pt x="281" y="231"/>
                    <a:pt x="281" y="230"/>
                  </a:cubicBezTo>
                  <a:cubicBezTo>
                    <a:pt x="281" y="228"/>
                    <a:pt x="280" y="226"/>
                    <a:pt x="279" y="223"/>
                  </a:cubicBezTo>
                  <a:cubicBezTo>
                    <a:pt x="248" y="171"/>
                    <a:pt x="248" y="171"/>
                    <a:pt x="248" y="171"/>
                  </a:cubicBezTo>
                  <a:cubicBezTo>
                    <a:pt x="248" y="171"/>
                    <a:pt x="248" y="171"/>
                    <a:pt x="248" y="171"/>
                  </a:cubicBezTo>
                  <a:cubicBezTo>
                    <a:pt x="227" y="134"/>
                    <a:pt x="227" y="134"/>
                    <a:pt x="227" y="134"/>
                  </a:cubicBezTo>
                  <a:cubicBezTo>
                    <a:pt x="226" y="132"/>
                    <a:pt x="226" y="132"/>
                    <a:pt x="226" y="132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226" y="60"/>
                    <a:pt x="226" y="60"/>
                    <a:pt x="226" y="60"/>
                  </a:cubicBezTo>
                  <a:cubicBezTo>
                    <a:pt x="226" y="55"/>
                    <a:pt x="226" y="55"/>
                    <a:pt x="22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6" y="131"/>
                    <a:pt x="196" y="131"/>
                    <a:pt x="196" y="131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5" y="135"/>
                    <a:pt x="195" y="135"/>
                    <a:pt x="195" y="135"/>
                  </a:cubicBezTo>
                  <a:cubicBezTo>
                    <a:pt x="180" y="160"/>
                    <a:pt x="180" y="160"/>
                    <a:pt x="180" y="160"/>
                  </a:cubicBezTo>
                  <a:cubicBezTo>
                    <a:pt x="182" y="167"/>
                    <a:pt x="183" y="174"/>
                    <a:pt x="183" y="182"/>
                  </a:cubicBezTo>
                  <a:cubicBezTo>
                    <a:pt x="185" y="178"/>
                    <a:pt x="185" y="178"/>
                    <a:pt x="185" y="178"/>
                  </a:cubicBezTo>
                  <a:cubicBezTo>
                    <a:pt x="193" y="164"/>
                    <a:pt x="193" y="164"/>
                    <a:pt x="193" y="164"/>
                  </a:cubicBezTo>
                  <a:cubicBezTo>
                    <a:pt x="230" y="164"/>
                    <a:pt x="230" y="164"/>
                    <a:pt x="230" y="164"/>
                  </a:cubicBezTo>
                  <a:close/>
                  <a:moveTo>
                    <a:pt x="126" y="218"/>
                  </a:moveTo>
                  <a:cubicBezTo>
                    <a:pt x="126" y="217"/>
                    <a:pt x="127" y="217"/>
                    <a:pt x="127" y="216"/>
                  </a:cubicBezTo>
                  <a:cubicBezTo>
                    <a:pt x="146" y="183"/>
                    <a:pt x="146" y="183"/>
                    <a:pt x="146" y="183"/>
                  </a:cubicBezTo>
                  <a:cubicBezTo>
                    <a:pt x="146" y="179"/>
                    <a:pt x="145" y="174"/>
                    <a:pt x="144" y="170"/>
                  </a:cubicBezTo>
                  <a:cubicBezTo>
                    <a:pt x="143" y="168"/>
                    <a:pt x="143" y="166"/>
                    <a:pt x="142" y="164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5" y="166"/>
                    <a:pt x="44" y="168"/>
                    <a:pt x="43" y="170"/>
                  </a:cubicBezTo>
                  <a:cubicBezTo>
                    <a:pt x="42" y="175"/>
                    <a:pt x="41" y="179"/>
                    <a:pt x="41" y="184"/>
                  </a:cubicBezTo>
                  <a:cubicBezTo>
                    <a:pt x="41" y="191"/>
                    <a:pt x="43" y="198"/>
                    <a:pt x="45" y="204"/>
                  </a:cubicBezTo>
                  <a:cubicBezTo>
                    <a:pt x="48" y="209"/>
                    <a:pt x="50" y="214"/>
                    <a:pt x="54" y="218"/>
                  </a:cubicBezTo>
                  <a:cubicBezTo>
                    <a:pt x="126" y="218"/>
                    <a:pt x="126" y="218"/>
                    <a:pt x="126" y="218"/>
                  </a:cubicBezTo>
                  <a:close/>
                  <a:moveTo>
                    <a:pt x="32" y="139"/>
                  </a:moveTo>
                  <a:cubicBezTo>
                    <a:pt x="38" y="139"/>
                    <a:pt x="38" y="139"/>
                    <a:pt x="38" y="139"/>
                  </a:cubicBezTo>
                  <a:cubicBezTo>
                    <a:pt x="149" y="139"/>
                    <a:pt x="149" y="139"/>
                    <a:pt x="149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43" y="128"/>
                    <a:pt x="132" y="120"/>
                    <a:pt x="119" y="115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51" y="120"/>
                    <a:pt x="40" y="129"/>
                    <a:pt x="32" y="1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>
                <a:prstClr val="black">
                  <a:alpha val="36000"/>
                </a:prstClr>
              </a:innerShdw>
            </a:effectLst>
          </p:spPr>
          <p:txBody>
            <a:bodyPr vert="horz" wrap="square" lIns="128572" tIns="64286" rIns="128572" bIns="6428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1">
                <a:solidFill>
                  <a:prstClr val="black"/>
                </a:solidFill>
              </a:endParaRPr>
            </a:p>
          </p:txBody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8172826" y="4969295"/>
              <a:ext cx="501597" cy="584230"/>
            </a:xfrm>
            <a:custGeom>
              <a:avLst/>
              <a:gdLst>
                <a:gd name="T0" fmla="*/ 153 w 293"/>
                <a:gd name="T1" fmla="*/ 41 h 341"/>
                <a:gd name="T2" fmla="*/ 183 w 293"/>
                <a:gd name="T3" fmla="*/ 224 h 341"/>
                <a:gd name="T4" fmla="*/ 29 w 293"/>
                <a:gd name="T5" fmla="*/ 254 h 341"/>
                <a:gd name="T6" fmla="*/ 0 w 293"/>
                <a:gd name="T7" fmla="*/ 70 h 341"/>
                <a:gd name="T8" fmla="*/ 99 w 293"/>
                <a:gd name="T9" fmla="*/ 279 h 341"/>
                <a:gd name="T10" fmla="*/ 110 w 293"/>
                <a:gd name="T11" fmla="*/ 260 h 341"/>
                <a:gd name="T12" fmla="*/ 70 w 293"/>
                <a:gd name="T13" fmla="*/ 279 h 341"/>
                <a:gd name="T14" fmla="*/ 93 w 293"/>
                <a:gd name="T15" fmla="*/ 317 h 341"/>
                <a:gd name="T16" fmla="*/ 148 w 293"/>
                <a:gd name="T17" fmla="*/ 338 h 341"/>
                <a:gd name="T18" fmla="*/ 207 w 293"/>
                <a:gd name="T19" fmla="*/ 288 h 341"/>
                <a:gd name="T20" fmla="*/ 278 w 293"/>
                <a:gd name="T21" fmla="*/ 284 h 341"/>
                <a:gd name="T22" fmla="*/ 239 w 293"/>
                <a:gd name="T23" fmla="*/ 233 h 341"/>
                <a:gd name="T24" fmla="*/ 184 w 293"/>
                <a:gd name="T25" fmla="*/ 291 h 341"/>
                <a:gd name="T26" fmla="*/ 122 w 293"/>
                <a:gd name="T27" fmla="*/ 321 h 341"/>
                <a:gd name="T28" fmla="*/ 99 w 293"/>
                <a:gd name="T29" fmla="*/ 279 h 341"/>
                <a:gd name="T30" fmla="*/ 39 w 293"/>
                <a:gd name="T31" fmla="*/ 11 h 341"/>
                <a:gd name="T32" fmla="*/ 139 w 293"/>
                <a:gd name="T33" fmla="*/ 0 h 341"/>
                <a:gd name="T34" fmla="*/ 140 w 293"/>
                <a:gd name="T35" fmla="*/ 37 h 341"/>
                <a:gd name="T36" fmla="*/ 123 w 293"/>
                <a:gd name="T37" fmla="*/ 17 h 341"/>
                <a:gd name="T38" fmla="*/ 61 w 293"/>
                <a:gd name="T39" fmla="*/ 37 h 341"/>
                <a:gd name="T40" fmla="*/ 21 w 293"/>
                <a:gd name="T41" fmla="*/ 210 h 341"/>
                <a:gd name="T42" fmla="*/ 55 w 293"/>
                <a:gd name="T43" fmla="*/ 217 h 341"/>
                <a:gd name="T44" fmla="*/ 21 w 293"/>
                <a:gd name="T45" fmla="*/ 210 h 341"/>
                <a:gd name="T46" fmla="*/ 21 w 293"/>
                <a:gd name="T47" fmla="*/ 93 h 341"/>
                <a:gd name="T48" fmla="*/ 38 w 293"/>
                <a:gd name="T49" fmla="*/ 90 h 341"/>
                <a:gd name="T50" fmla="*/ 21 w 293"/>
                <a:gd name="T51" fmla="*/ 136 h 341"/>
                <a:gd name="T52" fmla="*/ 38 w 293"/>
                <a:gd name="T53" fmla="*/ 140 h 341"/>
                <a:gd name="T54" fmla="*/ 21 w 293"/>
                <a:gd name="T55" fmla="*/ 136 h 341"/>
                <a:gd name="T56" fmla="*/ 21 w 293"/>
                <a:gd name="T57" fmla="*/ 130 h 341"/>
                <a:gd name="T58" fmla="*/ 38 w 293"/>
                <a:gd name="T59" fmla="*/ 127 h 341"/>
                <a:gd name="T60" fmla="*/ 21 w 293"/>
                <a:gd name="T61" fmla="*/ 118 h 341"/>
                <a:gd name="T62" fmla="*/ 38 w 293"/>
                <a:gd name="T63" fmla="*/ 121 h 341"/>
                <a:gd name="T64" fmla="*/ 21 w 293"/>
                <a:gd name="T65" fmla="*/ 118 h 341"/>
                <a:gd name="T66" fmla="*/ 21 w 293"/>
                <a:gd name="T67" fmla="*/ 112 h 341"/>
                <a:gd name="T68" fmla="*/ 38 w 293"/>
                <a:gd name="T69" fmla="*/ 108 h 341"/>
                <a:gd name="T70" fmla="*/ 21 w 293"/>
                <a:gd name="T71" fmla="*/ 99 h 341"/>
                <a:gd name="T72" fmla="*/ 38 w 293"/>
                <a:gd name="T73" fmla="*/ 103 h 341"/>
                <a:gd name="T74" fmla="*/ 21 w 293"/>
                <a:gd name="T75" fmla="*/ 99 h 341"/>
                <a:gd name="T76" fmla="*/ 21 w 293"/>
                <a:gd name="T77" fmla="*/ 158 h 341"/>
                <a:gd name="T78" fmla="*/ 38 w 293"/>
                <a:gd name="T79" fmla="*/ 155 h 341"/>
                <a:gd name="T80" fmla="*/ 21 w 293"/>
                <a:gd name="T81" fmla="*/ 201 h 341"/>
                <a:gd name="T82" fmla="*/ 38 w 293"/>
                <a:gd name="T83" fmla="*/ 205 h 341"/>
                <a:gd name="T84" fmla="*/ 21 w 293"/>
                <a:gd name="T85" fmla="*/ 201 h 341"/>
                <a:gd name="T86" fmla="*/ 21 w 293"/>
                <a:gd name="T87" fmla="*/ 195 h 341"/>
                <a:gd name="T88" fmla="*/ 38 w 293"/>
                <a:gd name="T89" fmla="*/ 192 h 341"/>
                <a:gd name="T90" fmla="*/ 21 w 293"/>
                <a:gd name="T91" fmla="*/ 183 h 341"/>
                <a:gd name="T92" fmla="*/ 38 w 293"/>
                <a:gd name="T93" fmla="*/ 186 h 341"/>
                <a:gd name="T94" fmla="*/ 21 w 293"/>
                <a:gd name="T95" fmla="*/ 183 h 341"/>
                <a:gd name="T96" fmla="*/ 21 w 293"/>
                <a:gd name="T97" fmla="*/ 177 h 341"/>
                <a:gd name="T98" fmla="*/ 38 w 293"/>
                <a:gd name="T99" fmla="*/ 173 h 341"/>
                <a:gd name="T100" fmla="*/ 21 w 293"/>
                <a:gd name="T101" fmla="*/ 164 h 341"/>
                <a:gd name="T102" fmla="*/ 38 w 293"/>
                <a:gd name="T103" fmla="*/ 168 h 341"/>
                <a:gd name="T104" fmla="*/ 21 w 293"/>
                <a:gd name="T105" fmla="*/ 164 h 341"/>
                <a:gd name="T106" fmla="*/ 21 w 293"/>
                <a:gd name="T107" fmla="*/ 86 h 341"/>
                <a:gd name="T108" fmla="*/ 55 w 293"/>
                <a:gd name="T109" fmla="*/ 80 h 341"/>
                <a:gd name="T110" fmla="*/ 21 w 293"/>
                <a:gd name="T111" fmla="*/ 144 h 341"/>
                <a:gd name="T112" fmla="*/ 55 w 293"/>
                <a:gd name="T113" fmla="*/ 151 h 341"/>
                <a:gd name="T114" fmla="*/ 21 w 293"/>
                <a:gd name="T115" fmla="*/ 144 h 341"/>
                <a:gd name="T116" fmla="*/ 153 w 293"/>
                <a:gd name="T117" fmla="*/ 178 h 341"/>
                <a:gd name="T118" fmla="*/ 67 w 293"/>
                <a:gd name="T119" fmla="*/ 178 h 341"/>
                <a:gd name="T120" fmla="*/ 134 w 293"/>
                <a:gd name="T121" fmla="*/ 15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3" h="341">
                  <a:moveTo>
                    <a:pt x="29" y="41"/>
                  </a:moveTo>
                  <a:cubicBezTo>
                    <a:pt x="128" y="41"/>
                    <a:pt x="85" y="41"/>
                    <a:pt x="153" y="41"/>
                  </a:cubicBezTo>
                  <a:cubicBezTo>
                    <a:pt x="169" y="41"/>
                    <a:pt x="183" y="54"/>
                    <a:pt x="183" y="70"/>
                  </a:cubicBezTo>
                  <a:cubicBezTo>
                    <a:pt x="183" y="224"/>
                    <a:pt x="183" y="224"/>
                    <a:pt x="183" y="224"/>
                  </a:cubicBezTo>
                  <a:cubicBezTo>
                    <a:pt x="183" y="240"/>
                    <a:pt x="169" y="254"/>
                    <a:pt x="153" y="254"/>
                  </a:cubicBezTo>
                  <a:cubicBezTo>
                    <a:pt x="29" y="254"/>
                    <a:pt x="29" y="254"/>
                    <a:pt x="29" y="254"/>
                  </a:cubicBezTo>
                  <a:cubicBezTo>
                    <a:pt x="13" y="254"/>
                    <a:pt x="0" y="240"/>
                    <a:pt x="0" y="22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54"/>
                    <a:pt x="13" y="41"/>
                    <a:pt x="29" y="41"/>
                  </a:cubicBezTo>
                  <a:close/>
                  <a:moveTo>
                    <a:pt x="99" y="279"/>
                  </a:moveTo>
                  <a:cubicBezTo>
                    <a:pt x="110" y="279"/>
                    <a:pt x="110" y="279"/>
                    <a:pt x="110" y="279"/>
                  </a:cubicBezTo>
                  <a:cubicBezTo>
                    <a:pt x="110" y="260"/>
                    <a:pt x="110" y="260"/>
                    <a:pt x="110" y="260"/>
                  </a:cubicBezTo>
                  <a:cubicBezTo>
                    <a:pt x="70" y="260"/>
                    <a:pt x="70" y="260"/>
                    <a:pt x="70" y="260"/>
                  </a:cubicBezTo>
                  <a:cubicBezTo>
                    <a:pt x="70" y="279"/>
                    <a:pt x="70" y="279"/>
                    <a:pt x="70" y="279"/>
                  </a:cubicBezTo>
                  <a:cubicBezTo>
                    <a:pt x="82" y="279"/>
                    <a:pt x="82" y="279"/>
                    <a:pt x="82" y="279"/>
                  </a:cubicBezTo>
                  <a:cubicBezTo>
                    <a:pt x="83" y="294"/>
                    <a:pt x="87" y="307"/>
                    <a:pt x="93" y="317"/>
                  </a:cubicBezTo>
                  <a:cubicBezTo>
                    <a:pt x="99" y="326"/>
                    <a:pt x="107" y="333"/>
                    <a:pt x="116" y="337"/>
                  </a:cubicBezTo>
                  <a:cubicBezTo>
                    <a:pt x="125" y="340"/>
                    <a:pt x="136" y="341"/>
                    <a:pt x="148" y="338"/>
                  </a:cubicBezTo>
                  <a:cubicBezTo>
                    <a:pt x="163" y="333"/>
                    <a:pt x="180" y="322"/>
                    <a:pt x="196" y="302"/>
                  </a:cubicBezTo>
                  <a:cubicBezTo>
                    <a:pt x="200" y="297"/>
                    <a:pt x="204" y="292"/>
                    <a:pt x="207" y="288"/>
                  </a:cubicBezTo>
                  <a:cubicBezTo>
                    <a:pt x="221" y="270"/>
                    <a:pt x="234" y="253"/>
                    <a:pt x="245" y="248"/>
                  </a:cubicBezTo>
                  <a:cubicBezTo>
                    <a:pt x="255" y="245"/>
                    <a:pt x="266" y="253"/>
                    <a:pt x="278" y="284"/>
                  </a:cubicBezTo>
                  <a:cubicBezTo>
                    <a:pt x="293" y="278"/>
                    <a:pt x="293" y="278"/>
                    <a:pt x="293" y="278"/>
                  </a:cubicBezTo>
                  <a:cubicBezTo>
                    <a:pt x="276" y="235"/>
                    <a:pt x="258" y="226"/>
                    <a:pt x="239" y="233"/>
                  </a:cubicBezTo>
                  <a:cubicBezTo>
                    <a:pt x="224" y="239"/>
                    <a:pt x="209" y="258"/>
                    <a:pt x="194" y="278"/>
                  </a:cubicBezTo>
                  <a:cubicBezTo>
                    <a:pt x="191" y="282"/>
                    <a:pt x="187" y="287"/>
                    <a:pt x="184" y="291"/>
                  </a:cubicBezTo>
                  <a:cubicBezTo>
                    <a:pt x="170" y="309"/>
                    <a:pt x="156" y="318"/>
                    <a:pt x="143" y="322"/>
                  </a:cubicBezTo>
                  <a:cubicBezTo>
                    <a:pt x="135" y="324"/>
                    <a:pt x="128" y="324"/>
                    <a:pt x="122" y="321"/>
                  </a:cubicBezTo>
                  <a:cubicBezTo>
                    <a:pt x="116" y="319"/>
                    <a:pt x="111" y="314"/>
                    <a:pt x="107" y="308"/>
                  </a:cubicBezTo>
                  <a:cubicBezTo>
                    <a:pt x="102" y="301"/>
                    <a:pt x="99" y="291"/>
                    <a:pt x="99" y="279"/>
                  </a:cubicBezTo>
                  <a:close/>
                  <a:moveTo>
                    <a:pt x="45" y="37"/>
                  </a:moveTo>
                  <a:cubicBezTo>
                    <a:pt x="39" y="11"/>
                    <a:pt x="39" y="11"/>
                    <a:pt x="39" y="1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0" y="37"/>
                    <a:pt x="140" y="37"/>
                    <a:pt x="140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3" y="17"/>
                    <a:pt x="123" y="17"/>
                    <a:pt x="12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45" y="37"/>
                    <a:pt x="45" y="37"/>
                    <a:pt x="45" y="37"/>
                  </a:cubicBezTo>
                  <a:close/>
                  <a:moveTo>
                    <a:pt x="21" y="210"/>
                  </a:moveTo>
                  <a:cubicBezTo>
                    <a:pt x="21" y="217"/>
                    <a:pt x="21" y="217"/>
                    <a:pt x="21" y="217"/>
                  </a:cubicBezTo>
                  <a:cubicBezTo>
                    <a:pt x="55" y="217"/>
                    <a:pt x="55" y="217"/>
                    <a:pt x="55" y="217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21" y="210"/>
                    <a:pt x="21" y="210"/>
                    <a:pt x="21" y="210"/>
                  </a:cubicBezTo>
                  <a:close/>
                  <a:moveTo>
                    <a:pt x="21" y="90"/>
                  </a:moveTo>
                  <a:cubicBezTo>
                    <a:pt x="21" y="93"/>
                    <a:pt x="21" y="93"/>
                    <a:pt x="21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21" y="90"/>
                    <a:pt x="21" y="90"/>
                    <a:pt x="21" y="90"/>
                  </a:cubicBezTo>
                  <a:close/>
                  <a:moveTo>
                    <a:pt x="21" y="136"/>
                  </a:moveTo>
                  <a:cubicBezTo>
                    <a:pt x="21" y="140"/>
                    <a:pt x="21" y="140"/>
                    <a:pt x="21" y="140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21" y="136"/>
                    <a:pt x="21" y="136"/>
                    <a:pt x="21" y="136"/>
                  </a:cubicBezTo>
                  <a:close/>
                  <a:moveTo>
                    <a:pt x="21" y="127"/>
                  </a:moveTo>
                  <a:cubicBezTo>
                    <a:pt x="21" y="128"/>
                    <a:pt x="21" y="129"/>
                    <a:pt x="21" y="130"/>
                  </a:cubicBezTo>
                  <a:cubicBezTo>
                    <a:pt x="26" y="130"/>
                    <a:pt x="32" y="130"/>
                    <a:pt x="38" y="130"/>
                  </a:cubicBezTo>
                  <a:cubicBezTo>
                    <a:pt x="38" y="129"/>
                    <a:pt x="38" y="128"/>
                    <a:pt x="38" y="127"/>
                  </a:cubicBezTo>
                  <a:cubicBezTo>
                    <a:pt x="32" y="127"/>
                    <a:pt x="26" y="127"/>
                    <a:pt x="21" y="127"/>
                  </a:cubicBezTo>
                  <a:close/>
                  <a:moveTo>
                    <a:pt x="21" y="118"/>
                  </a:moveTo>
                  <a:cubicBezTo>
                    <a:pt x="21" y="119"/>
                    <a:pt x="21" y="120"/>
                    <a:pt x="21" y="121"/>
                  </a:cubicBezTo>
                  <a:cubicBezTo>
                    <a:pt x="26" y="121"/>
                    <a:pt x="32" y="121"/>
                    <a:pt x="38" y="121"/>
                  </a:cubicBezTo>
                  <a:cubicBezTo>
                    <a:pt x="38" y="120"/>
                    <a:pt x="38" y="119"/>
                    <a:pt x="38" y="118"/>
                  </a:cubicBezTo>
                  <a:cubicBezTo>
                    <a:pt x="32" y="118"/>
                    <a:pt x="26" y="118"/>
                    <a:pt x="21" y="118"/>
                  </a:cubicBezTo>
                  <a:close/>
                  <a:moveTo>
                    <a:pt x="21" y="108"/>
                  </a:moveTo>
                  <a:cubicBezTo>
                    <a:pt x="21" y="110"/>
                    <a:pt x="21" y="111"/>
                    <a:pt x="21" y="112"/>
                  </a:cubicBezTo>
                  <a:cubicBezTo>
                    <a:pt x="26" y="112"/>
                    <a:pt x="32" y="112"/>
                    <a:pt x="38" y="112"/>
                  </a:cubicBezTo>
                  <a:cubicBezTo>
                    <a:pt x="38" y="111"/>
                    <a:pt x="38" y="110"/>
                    <a:pt x="38" y="108"/>
                  </a:cubicBezTo>
                  <a:cubicBezTo>
                    <a:pt x="32" y="108"/>
                    <a:pt x="26" y="108"/>
                    <a:pt x="21" y="108"/>
                  </a:cubicBezTo>
                  <a:close/>
                  <a:moveTo>
                    <a:pt x="21" y="99"/>
                  </a:moveTo>
                  <a:cubicBezTo>
                    <a:pt x="21" y="100"/>
                    <a:pt x="21" y="102"/>
                    <a:pt x="21" y="103"/>
                  </a:cubicBezTo>
                  <a:cubicBezTo>
                    <a:pt x="26" y="103"/>
                    <a:pt x="32" y="103"/>
                    <a:pt x="38" y="103"/>
                  </a:cubicBezTo>
                  <a:cubicBezTo>
                    <a:pt x="38" y="102"/>
                    <a:pt x="38" y="100"/>
                    <a:pt x="38" y="99"/>
                  </a:cubicBezTo>
                  <a:cubicBezTo>
                    <a:pt x="32" y="99"/>
                    <a:pt x="26" y="99"/>
                    <a:pt x="21" y="99"/>
                  </a:cubicBezTo>
                  <a:close/>
                  <a:moveTo>
                    <a:pt x="21" y="155"/>
                  </a:moveTo>
                  <a:cubicBezTo>
                    <a:pt x="21" y="158"/>
                    <a:pt x="21" y="158"/>
                    <a:pt x="21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21" y="155"/>
                    <a:pt x="21" y="155"/>
                    <a:pt x="21" y="155"/>
                  </a:cubicBezTo>
                  <a:close/>
                  <a:moveTo>
                    <a:pt x="21" y="201"/>
                  </a:moveTo>
                  <a:cubicBezTo>
                    <a:pt x="21" y="205"/>
                    <a:pt x="21" y="205"/>
                    <a:pt x="21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201"/>
                    <a:pt x="38" y="201"/>
                    <a:pt x="38" y="201"/>
                  </a:cubicBezTo>
                  <a:cubicBezTo>
                    <a:pt x="21" y="201"/>
                    <a:pt x="21" y="201"/>
                    <a:pt x="21" y="201"/>
                  </a:cubicBezTo>
                  <a:close/>
                  <a:moveTo>
                    <a:pt x="21" y="192"/>
                  </a:moveTo>
                  <a:cubicBezTo>
                    <a:pt x="21" y="193"/>
                    <a:pt x="21" y="194"/>
                    <a:pt x="21" y="195"/>
                  </a:cubicBezTo>
                  <a:cubicBezTo>
                    <a:pt x="26" y="195"/>
                    <a:pt x="32" y="195"/>
                    <a:pt x="38" y="195"/>
                  </a:cubicBezTo>
                  <a:cubicBezTo>
                    <a:pt x="38" y="194"/>
                    <a:pt x="38" y="193"/>
                    <a:pt x="38" y="192"/>
                  </a:cubicBezTo>
                  <a:cubicBezTo>
                    <a:pt x="32" y="192"/>
                    <a:pt x="26" y="192"/>
                    <a:pt x="21" y="192"/>
                  </a:cubicBezTo>
                  <a:close/>
                  <a:moveTo>
                    <a:pt x="21" y="183"/>
                  </a:moveTo>
                  <a:cubicBezTo>
                    <a:pt x="21" y="184"/>
                    <a:pt x="21" y="185"/>
                    <a:pt x="21" y="186"/>
                  </a:cubicBezTo>
                  <a:cubicBezTo>
                    <a:pt x="26" y="186"/>
                    <a:pt x="32" y="186"/>
                    <a:pt x="38" y="186"/>
                  </a:cubicBezTo>
                  <a:cubicBezTo>
                    <a:pt x="38" y="185"/>
                    <a:pt x="38" y="184"/>
                    <a:pt x="38" y="183"/>
                  </a:cubicBezTo>
                  <a:cubicBezTo>
                    <a:pt x="32" y="183"/>
                    <a:pt x="26" y="183"/>
                    <a:pt x="21" y="183"/>
                  </a:cubicBezTo>
                  <a:close/>
                  <a:moveTo>
                    <a:pt x="21" y="173"/>
                  </a:moveTo>
                  <a:cubicBezTo>
                    <a:pt x="21" y="175"/>
                    <a:pt x="21" y="176"/>
                    <a:pt x="21" y="177"/>
                  </a:cubicBezTo>
                  <a:cubicBezTo>
                    <a:pt x="26" y="177"/>
                    <a:pt x="32" y="177"/>
                    <a:pt x="38" y="177"/>
                  </a:cubicBezTo>
                  <a:cubicBezTo>
                    <a:pt x="38" y="176"/>
                    <a:pt x="38" y="175"/>
                    <a:pt x="38" y="173"/>
                  </a:cubicBezTo>
                  <a:cubicBezTo>
                    <a:pt x="32" y="173"/>
                    <a:pt x="26" y="173"/>
                    <a:pt x="21" y="173"/>
                  </a:cubicBezTo>
                  <a:close/>
                  <a:moveTo>
                    <a:pt x="21" y="164"/>
                  </a:moveTo>
                  <a:cubicBezTo>
                    <a:pt x="21" y="165"/>
                    <a:pt x="21" y="166"/>
                    <a:pt x="21" y="168"/>
                  </a:cubicBezTo>
                  <a:cubicBezTo>
                    <a:pt x="26" y="168"/>
                    <a:pt x="32" y="168"/>
                    <a:pt x="38" y="168"/>
                  </a:cubicBezTo>
                  <a:cubicBezTo>
                    <a:pt x="38" y="166"/>
                    <a:pt x="38" y="165"/>
                    <a:pt x="38" y="164"/>
                  </a:cubicBezTo>
                  <a:cubicBezTo>
                    <a:pt x="32" y="164"/>
                    <a:pt x="26" y="164"/>
                    <a:pt x="21" y="164"/>
                  </a:cubicBezTo>
                  <a:close/>
                  <a:moveTo>
                    <a:pt x="21" y="80"/>
                  </a:moveTo>
                  <a:cubicBezTo>
                    <a:pt x="21" y="86"/>
                    <a:pt x="21" y="86"/>
                    <a:pt x="21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21" y="80"/>
                    <a:pt x="21" y="80"/>
                    <a:pt x="21" y="80"/>
                  </a:cubicBezTo>
                  <a:close/>
                  <a:moveTo>
                    <a:pt x="21" y="144"/>
                  </a:moveTo>
                  <a:cubicBezTo>
                    <a:pt x="21" y="151"/>
                    <a:pt x="21" y="151"/>
                    <a:pt x="21" y="15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21" y="144"/>
                    <a:pt x="21" y="144"/>
                    <a:pt x="21" y="144"/>
                  </a:cubicBezTo>
                  <a:close/>
                  <a:moveTo>
                    <a:pt x="67" y="178"/>
                  </a:moveTo>
                  <a:cubicBezTo>
                    <a:pt x="74" y="220"/>
                    <a:pt x="145" y="228"/>
                    <a:pt x="153" y="178"/>
                  </a:cubicBezTo>
                  <a:cubicBezTo>
                    <a:pt x="158" y="143"/>
                    <a:pt x="110" y="84"/>
                    <a:pt x="110" y="84"/>
                  </a:cubicBezTo>
                  <a:cubicBezTo>
                    <a:pt x="110" y="84"/>
                    <a:pt x="60" y="135"/>
                    <a:pt x="67" y="178"/>
                  </a:cubicBezTo>
                  <a:close/>
                  <a:moveTo>
                    <a:pt x="106" y="201"/>
                  </a:moveTo>
                  <a:cubicBezTo>
                    <a:pt x="130" y="203"/>
                    <a:pt x="147" y="187"/>
                    <a:pt x="134" y="150"/>
                  </a:cubicBezTo>
                  <a:lnTo>
                    <a:pt x="106" y="2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>
                <a:prstClr val="black">
                  <a:alpha val="36000"/>
                </a:prstClr>
              </a:innerShdw>
            </a:effectLst>
          </p:spPr>
          <p:txBody>
            <a:bodyPr vert="horz" wrap="square" lIns="128572" tIns="64286" rIns="128572" bIns="6428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1">
                <a:solidFill>
                  <a:prstClr val="black"/>
                </a:solidFill>
              </a:endParaRPr>
            </a:p>
          </p:txBody>
        </p:sp>
        <p:grpSp>
          <p:nvGrpSpPr>
            <p:cNvPr id="70" name="Group 14"/>
            <p:cNvGrpSpPr/>
            <p:nvPr/>
          </p:nvGrpSpPr>
          <p:grpSpPr>
            <a:xfrm>
              <a:off x="4169274" y="2796059"/>
              <a:ext cx="571258" cy="484420"/>
              <a:chOff x="4130294" y="1070076"/>
              <a:chExt cx="635754" cy="539115"/>
            </a:xfrm>
            <a:solidFill>
              <a:schemeClr val="bg1"/>
            </a:solidFill>
          </p:grpSpPr>
          <p:sp>
            <p:nvSpPr>
              <p:cNvPr id="71" name="Freeform 15"/>
              <p:cNvSpPr>
                <a:spLocks noEditPoints="1"/>
              </p:cNvSpPr>
              <p:nvPr/>
            </p:nvSpPr>
            <p:spPr bwMode="black">
              <a:xfrm>
                <a:off x="4130294" y="1070076"/>
                <a:ext cx="635754" cy="539115"/>
              </a:xfrm>
              <a:custGeom>
                <a:avLst/>
                <a:gdLst/>
                <a:ahLst/>
                <a:cxnLst>
                  <a:cxn ang="0">
                    <a:pos x="494" y="0"/>
                  </a:cxn>
                  <a:cxn ang="0">
                    <a:pos x="17" y="0"/>
                  </a:cxn>
                  <a:cxn ang="0">
                    <a:pos x="0" y="16"/>
                  </a:cxn>
                  <a:cxn ang="0">
                    <a:pos x="0" y="361"/>
                  </a:cxn>
                  <a:cxn ang="0">
                    <a:pos x="17" y="377"/>
                  </a:cxn>
                  <a:cxn ang="0">
                    <a:pos x="174" y="377"/>
                  </a:cxn>
                  <a:cxn ang="0">
                    <a:pos x="174" y="402"/>
                  </a:cxn>
                  <a:cxn ang="0">
                    <a:pos x="139" y="435"/>
                  </a:cxn>
                  <a:cxn ang="0">
                    <a:pos x="380" y="435"/>
                  </a:cxn>
                  <a:cxn ang="0">
                    <a:pos x="346" y="402"/>
                  </a:cxn>
                  <a:cxn ang="0">
                    <a:pos x="346" y="377"/>
                  </a:cxn>
                  <a:cxn ang="0">
                    <a:pos x="494" y="377"/>
                  </a:cxn>
                  <a:cxn ang="0">
                    <a:pos x="510" y="361"/>
                  </a:cxn>
                  <a:cxn ang="0">
                    <a:pos x="510" y="16"/>
                  </a:cxn>
                  <a:cxn ang="0">
                    <a:pos x="494" y="0"/>
                  </a:cxn>
                  <a:cxn ang="0">
                    <a:pos x="481" y="335"/>
                  </a:cxn>
                  <a:cxn ang="0">
                    <a:pos x="467" y="349"/>
                  </a:cxn>
                  <a:cxn ang="0">
                    <a:pos x="44" y="349"/>
                  </a:cxn>
                  <a:cxn ang="0">
                    <a:pos x="30" y="335"/>
                  </a:cxn>
                  <a:cxn ang="0">
                    <a:pos x="30" y="42"/>
                  </a:cxn>
                  <a:cxn ang="0">
                    <a:pos x="44" y="28"/>
                  </a:cxn>
                  <a:cxn ang="0">
                    <a:pos x="467" y="28"/>
                  </a:cxn>
                  <a:cxn ang="0">
                    <a:pos x="481" y="42"/>
                  </a:cxn>
                  <a:cxn ang="0">
                    <a:pos x="481" y="335"/>
                  </a:cxn>
                </a:cxnLst>
                <a:rect l="0" t="0" r="r" b="b"/>
                <a:pathLst>
                  <a:path w="510" h="435">
                    <a:moveTo>
                      <a:pt x="494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61"/>
                      <a:pt x="0" y="361"/>
                      <a:pt x="0" y="361"/>
                    </a:cubicBezTo>
                    <a:cubicBezTo>
                      <a:pt x="0" y="370"/>
                      <a:pt x="8" y="377"/>
                      <a:pt x="17" y="377"/>
                    </a:cubicBezTo>
                    <a:cubicBezTo>
                      <a:pt x="174" y="377"/>
                      <a:pt x="174" y="377"/>
                      <a:pt x="174" y="377"/>
                    </a:cubicBezTo>
                    <a:cubicBezTo>
                      <a:pt x="174" y="402"/>
                      <a:pt x="174" y="402"/>
                      <a:pt x="174" y="402"/>
                    </a:cubicBezTo>
                    <a:cubicBezTo>
                      <a:pt x="139" y="435"/>
                      <a:pt x="139" y="435"/>
                      <a:pt x="139" y="435"/>
                    </a:cubicBezTo>
                    <a:cubicBezTo>
                      <a:pt x="380" y="435"/>
                      <a:pt x="380" y="435"/>
                      <a:pt x="380" y="435"/>
                    </a:cubicBezTo>
                    <a:cubicBezTo>
                      <a:pt x="346" y="402"/>
                      <a:pt x="346" y="402"/>
                      <a:pt x="346" y="402"/>
                    </a:cubicBezTo>
                    <a:cubicBezTo>
                      <a:pt x="346" y="377"/>
                      <a:pt x="346" y="377"/>
                      <a:pt x="346" y="377"/>
                    </a:cubicBezTo>
                    <a:cubicBezTo>
                      <a:pt x="494" y="377"/>
                      <a:pt x="494" y="377"/>
                      <a:pt x="494" y="377"/>
                    </a:cubicBezTo>
                    <a:cubicBezTo>
                      <a:pt x="503" y="377"/>
                      <a:pt x="510" y="370"/>
                      <a:pt x="510" y="361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10" y="7"/>
                      <a:pt x="503" y="0"/>
                      <a:pt x="494" y="0"/>
                    </a:cubicBezTo>
                    <a:close/>
                    <a:moveTo>
                      <a:pt x="481" y="335"/>
                    </a:moveTo>
                    <a:cubicBezTo>
                      <a:pt x="481" y="343"/>
                      <a:pt x="475" y="349"/>
                      <a:pt x="467" y="349"/>
                    </a:cubicBezTo>
                    <a:cubicBezTo>
                      <a:pt x="44" y="349"/>
                      <a:pt x="44" y="349"/>
                      <a:pt x="44" y="349"/>
                    </a:cubicBezTo>
                    <a:cubicBezTo>
                      <a:pt x="36" y="349"/>
                      <a:pt x="30" y="343"/>
                      <a:pt x="30" y="335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34"/>
                      <a:pt x="36" y="28"/>
                      <a:pt x="44" y="28"/>
                    </a:cubicBezTo>
                    <a:cubicBezTo>
                      <a:pt x="467" y="28"/>
                      <a:pt x="467" y="28"/>
                      <a:pt x="467" y="28"/>
                    </a:cubicBezTo>
                    <a:cubicBezTo>
                      <a:pt x="475" y="28"/>
                      <a:pt x="481" y="34"/>
                      <a:pt x="481" y="42"/>
                    </a:cubicBezTo>
                    <a:lnTo>
                      <a:pt x="481" y="3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72" tIns="64286" rIns="128572" bIns="64286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53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Freeform 23"/>
              <p:cNvSpPr>
                <a:spLocks noEditPoints="1"/>
              </p:cNvSpPr>
              <p:nvPr/>
            </p:nvSpPr>
            <p:spPr bwMode="black">
              <a:xfrm>
                <a:off x="4320559" y="1189182"/>
                <a:ext cx="255224" cy="255154"/>
              </a:xfrm>
              <a:custGeom>
                <a:avLst/>
                <a:gdLst>
                  <a:gd name="T0" fmla="*/ 709 w 709"/>
                  <a:gd name="T1" fmla="*/ 570 h 709"/>
                  <a:gd name="T2" fmla="*/ 373 w 709"/>
                  <a:gd name="T3" fmla="*/ 709 h 709"/>
                  <a:gd name="T4" fmla="*/ 373 w 709"/>
                  <a:gd name="T5" fmla="*/ 294 h 709"/>
                  <a:gd name="T6" fmla="*/ 709 w 709"/>
                  <a:gd name="T7" fmla="*/ 154 h 709"/>
                  <a:gd name="T8" fmla="*/ 709 w 709"/>
                  <a:gd name="T9" fmla="*/ 570 h 709"/>
                  <a:gd name="T10" fmla="*/ 335 w 709"/>
                  <a:gd name="T11" fmla="*/ 294 h 709"/>
                  <a:gd name="T12" fmla="*/ 0 w 709"/>
                  <a:gd name="T13" fmla="*/ 154 h 709"/>
                  <a:gd name="T14" fmla="*/ 0 w 709"/>
                  <a:gd name="T15" fmla="*/ 570 h 709"/>
                  <a:gd name="T16" fmla="*/ 335 w 709"/>
                  <a:gd name="T17" fmla="*/ 709 h 709"/>
                  <a:gd name="T18" fmla="*/ 335 w 709"/>
                  <a:gd name="T19" fmla="*/ 294 h 709"/>
                  <a:gd name="T20" fmla="*/ 354 w 709"/>
                  <a:gd name="T21" fmla="*/ 0 h 709"/>
                  <a:gd name="T22" fmla="*/ 0 w 709"/>
                  <a:gd name="T23" fmla="*/ 126 h 709"/>
                  <a:gd name="T24" fmla="*/ 354 w 709"/>
                  <a:gd name="T25" fmla="*/ 268 h 709"/>
                  <a:gd name="T26" fmla="*/ 709 w 709"/>
                  <a:gd name="T27" fmla="*/ 126 h 709"/>
                  <a:gd name="T28" fmla="*/ 354 w 709"/>
                  <a:gd name="T29" fmla="*/ 0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9" h="709">
                    <a:moveTo>
                      <a:pt x="709" y="570"/>
                    </a:moveTo>
                    <a:lnTo>
                      <a:pt x="373" y="709"/>
                    </a:lnTo>
                    <a:lnTo>
                      <a:pt x="373" y="294"/>
                    </a:lnTo>
                    <a:lnTo>
                      <a:pt x="709" y="154"/>
                    </a:lnTo>
                    <a:lnTo>
                      <a:pt x="709" y="570"/>
                    </a:lnTo>
                    <a:close/>
                    <a:moveTo>
                      <a:pt x="335" y="294"/>
                    </a:moveTo>
                    <a:lnTo>
                      <a:pt x="0" y="154"/>
                    </a:lnTo>
                    <a:lnTo>
                      <a:pt x="0" y="570"/>
                    </a:lnTo>
                    <a:lnTo>
                      <a:pt x="335" y="709"/>
                    </a:lnTo>
                    <a:lnTo>
                      <a:pt x="335" y="294"/>
                    </a:lnTo>
                    <a:close/>
                    <a:moveTo>
                      <a:pt x="354" y="0"/>
                    </a:moveTo>
                    <a:lnTo>
                      <a:pt x="0" y="126"/>
                    </a:lnTo>
                    <a:lnTo>
                      <a:pt x="354" y="268"/>
                    </a:lnTo>
                    <a:lnTo>
                      <a:pt x="709" y="126"/>
                    </a:lnTo>
                    <a:lnTo>
                      <a:pt x="3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72" tIns="64286" rIns="128572" bIns="64286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53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7" name="Freeform 21"/>
            <p:cNvSpPr>
              <a:spLocks noEditPoints="1"/>
            </p:cNvSpPr>
            <p:nvPr/>
          </p:nvSpPr>
          <p:spPr bwMode="auto">
            <a:xfrm>
              <a:off x="8018320" y="2741822"/>
              <a:ext cx="425826" cy="574866"/>
            </a:xfrm>
            <a:custGeom>
              <a:avLst/>
              <a:gdLst>
                <a:gd name="T0" fmla="*/ 94 w 237"/>
                <a:gd name="T1" fmla="*/ 124 h 320"/>
                <a:gd name="T2" fmla="*/ 26 w 237"/>
                <a:gd name="T3" fmla="*/ 197 h 320"/>
                <a:gd name="T4" fmla="*/ 118 w 237"/>
                <a:gd name="T5" fmla="*/ 291 h 320"/>
                <a:gd name="T6" fmla="*/ 26 w 237"/>
                <a:gd name="T7" fmla="*/ 281 h 320"/>
                <a:gd name="T8" fmla="*/ 118 w 237"/>
                <a:gd name="T9" fmla="*/ 291 h 320"/>
                <a:gd name="T10" fmla="*/ 110 w 237"/>
                <a:gd name="T11" fmla="*/ 220 h 320"/>
                <a:gd name="T12" fmla="*/ 26 w 237"/>
                <a:gd name="T13" fmla="*/ 230 h 320"/>
                <a:gd name="T14" fmla="*/ 126 w 237"/>
                <a:gd name="T15" fmla="*/ 250 h 320"/>
                <a:gd name="T16" fmla="*/ 26 w 237"/>
                <a:gd name="T17" fmla="*/ 240 h 320"/>
                <a:gd name="T18" fmla="*/ 126 w 237"/>
                <a:gd name="T19" fmla="*/ 250 h 320"/>
                <a:gd name="T20" fmla="*/ 78 w 237"/>
                <a:gd name="T21" fmla="*/ 261 h 320"/>
                <a:gd name="T22" fmla="*/ 26 w 237"/>
                <a:gd name="T23" fmla="*/ 271 h 320"/>
                <a:gd name="T24" fmla="*/ 125 w 237"/>
                <a:gd name="T25" fmla="*/ 165 h 320"/>
                <a:gd name="T26" fmla="*/ 141 w 237"/>
                <a:gd name="T27" fmla="*/ 152 h 320"/>
                <a:gd name="T28" fmla="*/ 153 w 237"/>
                <a:gd name="T29" fmla="*/ 137 h 320"/>
                <a:gd name="T30" fmla="*/ 141 w 237"/>
                <a:gd name="T31" fmla="*/ 124 h 320"/>
                <a:gd name="T32" fmla="*/ 125 w 237"/>
                <a:gd name="T33" fmla="*/ 137 h 320"/>
                <a:gd name="T34" fmla="*/ 113 w 237"/>
                <a:gd name="T35" fmla="*/ 152 h 320"/>
                <a:gd name="T36" fmla="*/ 125 w 237"/>
                <a:gd name="T37" fmla="*/ 165 h 320"/>
                <a:gd name="T38" fmla="*/ 119 w 237"/>
                <a:gd name="T39" fmla="*/ 95 h 320"/>
                <a:gd name="T40" fmla="*/ 122 w 237"/>
                <a:gd name="T41" fmla="*/ 72 h 320"/>
                <a:gd name="T42" fmla="*/ 119 w 237"/>
                <a:gd name="T43" fmla="*/ 87 h 320"/>
                <a:gd name="T44" fmla="*/ 115 w 237"/>
                <a:gd name="T45" fmla="*/ 84 h 320"/>
                <a:gd name="T46" fmla="*/ 107 w 237"/>
                <a:gd name="T47" fmla="*/ 83 h 320"/>
                <a:gd name="T48" fmla="*/ 29 w 237"/>
                <a:gd name="T49" fmla="*/ 58 h 320"/>
                <a:gd name="T50" fmla="*/ 115 w 237"/>
                <a:gd name="T51" fmla="*/ 3 h 320"/>
                <a:gd name="T52" fmla="*/ 119 w 237"/>
                <a:gd name="T53" fmla="*/ 0 h 320"/>
                <a:gd name="T54" fmla="*/ 122 w 237"/>
                <a:gd name="T55" fmla="*/ 58 h 320"/>
                <a:gd name="T56" fmla="*/ 171 w 237"/>
                <a:gd name="T57" fmla="*/ 320 h 320"/>
                <a:gd name="T58" fmla="*/ 0 w 237"/>
                <a:gd name="T59" fmla="*/ 292 h 320"/>
                <a:gd name="T60" fmla="*/ 60 w 237"/>
                <a:gd name="T61" fmla="*/ 162 h 320"/>
                <a:gd name="T62" fmla="*/ 60 w 237"/>
                <a:gd name="T63" fmla="*/ 138 h 320"/>
                <a:gd name="T64" fmla="*/ 60 w 237"/>
                <a:gd name="T65" fmla="*/ 162 h 320"/>
                <a:gd name="T66" fmla="*/ 88 w 237"/>
                <a:gd name="T67" fmla="*/ 180 h 320"/>
                <a:gd name="T68" fmla="*/ 78 w 237"/>
                <a:gd name="T69" fmla="*/ 191 h 320"/>
                <a:gd name="T70" fmla="*/ 75 w 237"/>
                <a:gd name="T71" fmla="*/ 184 h 320"/>
                <a:gd name="T72" fmla="*/ 45 w 237"/>
                <a:gd name="T73" fmla="*/ 191 h 320"/>
                <a:gd name="T74" fmla="*/ 42 w 237"/>
                <a:gd name="T75" fmla="*/ 184 h 320"/>
                <a:gd name="T76" fmla="*/ 32 w 237"/>
                <a:gd name="T77" fmla="*/ 191 h 320"/>
                <a:gd name="T78" fmla="*/ 47 w 237"/>
                <a:gd name="T79" fmla="*/ 165 h 320"/>
                <a:gd name="T80" fmla="*/ 197 w 237"/>
                <a:gd name="T81" fmla="*/ 58 h 320"/>
                <a:gd name="T82" fmla="*/ 237 w 237"/>
                <a:gd name="T83" fmla="*/ 87 h 320"/>
                <a:gd name="T84" fmla="*/ 209 w 237"/>
                <a:gd name="T85" fmla="*/ 320 h 320"/>
                <a:gd name="T86" fmla="*/ 197 w 237"/>
                <a:gd name="T87" fmla="*/ 5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7" h="320">
                  <a:moveTo>
                    <a:pt x="94" y="197"/>
                  </a:moveTo>
                  <a:cubicBezTo>
                    <a:pt x="94" y="124"/>
                    <a:pt x="94" y="124"/>
                    <a:pt x="94" y="124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26" y="197"/>
                    <a:pt x="26" y="197"/>
                    <a:pt x="26" y="197"/>
                  </a:cubicBezTo>
                  <a:cubicBezTo>
                    <a:pt x="94" y="197"/>
                    <a:pt x="94" y="197"/>
                    <a:pt x="94" y="197"/>
                  </a:cubicBezTo>
                  <a:close/>
                  <a:moveTo>
                    <a:pt x="118" y="291"/>
                  </a:moveTo>
                  <a:cubicBezTo>
                    <a:pt x="118" y="281"/>
                    <a:pt x="118" y="281"/>
                    <a:pt x="118" y="281"/>
                  </a:cubicBezTo>
                  <a:cubicBezTo>
                    <a:pt x="26" y="281"/>
                    <a:pt x="26" y="281"/>
                    <a:pt x="26" y="281"/>
                  </a:cubicBezTo>
                  <a:cubicBezTo>
                    <a:pt x="26" y="291"/>
                    <a:pt x="26" y="291"/>
                    <a:pt x="26" y="291"/>
                  </a:cubicBezTo>
                  <a:cubicBezTo>
                    <a:pt x="118" y="291"/>
                    <a:pt x="118" y="291"/>
                    <a:pt x="118" y="291"/>
                  </a:cubicBezTo>
                  <a:close/>
                  <a:moveTo>
                    <a:pt x="110" y="230"/>
                  </a:moveTo>
                  <a:cubicBezTo>
                    <a:pt x="110" y="220"/>
                    <a:pt x="110" y="220"/>
                    <a:pt x="110" y="220"/>
                  </a:cubicBezTo>
                  <a:cubicBezTo>
                    <a:pt x="26" y="220"/>
                    <a:pt x="26" y="220"/>
                    <a:pt x="26" y="220"/>
                  </a:cubicBezTo>
                  <a:cubicBezTo>
                    <a:pt x="26" y="230"/>
                    <a:pt x="26" y="230"/>
                    <a:pt x="26" y="230"/>
                  </a:cubicBezTo>
                  <a:cubicBezTo>
                    <a:pt x="110" y="230"/>
                    <a:pt x="110" y="230"/>
                    <a:pt x="110" y="230"/>
                  </a:cubicBezTo>
                  <a:close/>
                  <a:moveTo>
                    <a:pt x="126" y="250"/>
                  </a:moveTo>
                  <a:cubicBezTo>
                    <a:pt x="126" y="240"/>
                    <a:pt x="126" y="240"/>
                    <a:pt x="126" y="240"/>
                  </a:cubicBezTo>
                  <a:cubicBezTo>
                    <a:pt x="26" y="240"/>
                    <a:pt x="26" y="240"/>
                    <a:pt x="26" y="240"/>
                  </a:cubicBezTo>
                  <a:cubicBezTo>
                    <a:pt x="26" y="250"/>
                    <a:pt x="26" y="250"/>
                    <a:pt x="26" y="250"/>
                  </a:cubicBezTo>
                  <a:cubicBezTo>
                    <a:pt x="126" y="250"/>
                    <a:pt x="126" y="250"/>
                    <a:pt x="126" y="250"/>
                  </a:cubicBezTo>
                  <a:close/>
                  <a:moveTo>
                    <a:pt x="78" y="271"/>
                  </a:moveTo>
                  <a:cubicBezTo>
                    <a:pt x="78" y="261"/>
                    <a:pt x="78" y="261"/>
                    <a:pt x="78" y="261"/>
                  </a:cubicBezTo>
                  <a:cubicBezTo>
                    <a:pt x="26" y="261"/>
                    <a:pt x="26" y="261"/>
                    <a:pt x="26" y="26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78" y="271"/>
                    <a:pt x="78" y="271"/>
                    <a:pt x="78" y="271"/>
                  </a:cubicBezTo>
                  <a:close/>
                  <a:moveTo>
                    <a:pt x="125" y="165"/>
                  </a:moveTo>
                  <a:cubicBezTo>
                    <a:pt x="141" y="165"/>
                    <a:pt x="141" y="165"/>
                    <a:pt x="141" y="165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53" y="152"/>
                    <a:pt x="153" y="152"/>
                    <a:pt x="153" y="152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41" y="137"/>
                    <a:pt x="141" y="137"/>
                    <a:pt x="141" y="137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52"/>
                    <a:pt x="113" y="152"/>
                    <a:pt x="113" y="152"/>
                  </a:cubicBezTo>
                  <a:cubicBezTo>
                    <a:pt x="125" y="152"/>
                    <a:pt x="125" y="152"/>
                    <a:pt x="125" y="152"/>
                  </a:cubicBezTo>
                  <a:cubicBezTo>
                    <a:pt x="125" y="165"/>
                    <a:pt x="125" y="165"/>
                    <a:pt x="125" y="165"/>
                  </a:cubicBezTo>
                  <a:close/>
                  <a:moveTo>
                    <a:pt x="107" y="83"/>
                  </a:moveTo>
                  <a:cubicBezTo>
                    <a:pt x="107" y="90"/>
                    <a:pt x="112" y="95"/>
                    <a:pt x="119" y="95"/>
                  </a:cubicBezTo>
                  <a:cubicBezTo>
                    <a:pt x="125" y="95"/>
                    <a:pt x="131" y="90"/>
                    <a:pt x="131" y="83"/>
                  </a:cubicBezTo>
                  <a:cubicBezTo>
                    <a:pt x="131" y="78"/>
                    <a:pt x="127" y="73"/>
                    <a:pt x="122" y="72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6"/>
                    <a:pt x="121" y="87"/>
                    <a:pt x="119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7" y="87"/>
                    <a:pt x="115" y="86"/>
                    <a:pt x="115" y="84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1" y="73"/>
                    <a:pt x="107" y="78"/>
                    <a:pt x="107" y="83"/>
                  </a:cubicBezTo>
                  <a:close/>
                  <a:moveTo>
                    <a:pt x="0" y="87"/>
                  </a:moveTo>
                  <a:cubicBezTo>
                    <a:pt x="0" y="71"/>
                    <a:pt x="13" y="58"/>
                    <a:pt x="29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5" y="1"/>
                    <a:pt x="117" y="0"/>
                    <a:pt x="118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0"/>
                    <a:pt x="122" y="1"/>
                    <a:pt x="122" y="3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320"/>
                    <a:pt x="171" y="320"/>
                    <a:pt x="171" y="320"/>
                  </a:cubicBezTo>
                  <a:cubicBezTo>
                    <a:pt x="29" y="320"/>
                    <a:pt x="29" y="320"/>
                    <a:pt x="29" y="320"/>
                  </a:cubicBezTo>
                  <a:cubicBezTo>
                    <a:pt x="13" y="320"/>
                    <a:pt x="0" y="308"/>
                    <a:pt x="0" y="292"/>
                  </a:cubicBezTo>
                  <a:cubicBezTo>
                    <a:pt x="0" y="87"/>
                    <a:pt x="0" y="87"/>
                    <a:pt x="0" y="87"/>
                  </a:cubicBezTo>
                  <a:close/>
                  <a:moveTo>
                    <a:pt x="60" y="162"/>
                  </a:moveTo>
                  <a:cubicBezTo>
                    <a:pt x="53" y="162"/>
                    <a:pt x="48" y="157"/>
                    <a:pt x="48" y="150"/>
                  </a:cubicBezTo>
                  <a:cubicBezTo>
                    <a:pt x="48" y="144"/>
                    <a:pt x="53" y="138"/>
                    <a:pt x="60" y="138"/>
                  </a:cubicBezTo>
                  <a:cubicBezTo>
                    <a:pt x="66" y="138"/>
                    <a:pt x="72" y="144"/>
                    <a:pt x="72" y="150"/>
                  </a:cubicBezTo>
                  <a:cubicBezTo>
                    <a:pt x="72" y="157"/>
                    <a:pt x="66" y="162"/>
                    <a:pt x="60" y="162"/>
                  </a:cubicBezTo>
                  <a:close/>
                  <a:moveTo>
                    <a:pt x="73" y="165"/>
                  </a:moveTo>
                  <a:cubicBezTo>
                    <a:pt x="81" y="165"/>
                    <a:pt x="88" y="172"/>
                    <a:pt x="88" y="180"/>
                  </a:cubicBezTo>
                  <a:cubicBezTo>
                    <a:pt x="88" y="191"/>
                    <a:pt x="88" y="191"/>
                    <a:pt x="88" y="191"/>
                  </a:cubicBezTo>
                  <a:cubicBezTo>
                    <a:pt x="78" y="191"/>
                    <a:pt x="78" y="191"/>
                    <a:pt x="78" y="191"/>
                  </a:cubicBezTo>
                  <a:cubicBezTo>
                    <a:pt x="78" y="184"/>
                    <a:pt x="78" y="184"/>
                    <a:pt x="78" y="184"/>
                  </a:cubicBezTo>
                  <a:cubicBezTo>
                    <a:pt x="75" y="184"/>
                    <a:pt x="75" y="184"/>
                    <a:pt x="75" y="184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45" y="191"/>
                    <a:pt x="45" y="191"/>
                    <a:pt x="45" y="191"/>
                  </a:cubicBezTo>
                  <a:cubicBezTo>
                    <a:pt x="45" y="184"/>
                    <a:pt x="45" y="184"/>
                    <a:pt x="45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2" y="191"/>
                    <a:pt x="42" y="191"/>
                    <a:pt x="42" y="191"/>
                  </a:cubicBezTo>
                  <a:cubicBezTo>
                    <a:pt x="32" y="191"/>
                    <a:pt x="32" y="191"/>
                    <a:pt x="32" y="191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72"/>
                    <a:pt x="39" y="165"/>
                    <a:pt x="47" y="165"/>
                  </a:cubicBezTo>
                  <a:cubicBezTo>
                    <a:pt x="73" y="165"/>
                    <a:pt x="73" y="165"/>
                    <a:pt x="73" y="165"/>
                  </a:cubicBezTo>
                  <a:close/>
                  <a:moveTo>
                    <a:pt x="197" y="58"/>
                  </a:moveTo>
                  <a:cubicBezTo>
                    <a:pt x="209" y="58"/>
                    <a:pt x="209" y="58"/>
                    <a:pt x="209" y="58"/>
                  </a:cubicBezTo>
                  <a:cubicBezTo>
                    <a:pt x="225" y="58"/>
                    <a:pt x="237" y="71"/>
                    <a:pt x="237" y="87"/>
                  </a:cubicBezTo>
                  <a:cubicBezTo>
                    <a:pt x="237" y="292"/>
                    <a:pt x="237" y="292"/>
                    <a:pt x="237" y="292"/>
                  </a:cubicBezTo>
                  <a:cubicBezTo>
                    <a:pt x="237" y="308"/>
                    <a:pt x="225" y="320"/>
                    <a:pt x="209" y="320"/>
                  </a:cubicBezTo>
                  <a:cubicBezTo>
                    <a:pt x="197" y="320"/>
                    <a:pt x="197" y="320"/>
                    <a:pt x="197" y="320"/>
                  </a:cubicBezTo>
                  <a:cubicBezTo>
                    <a:pt x="197" y="58"/>
                    <a:pt x="197" y="58"/>
                    <a:pt x="197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>
                <a:prstClr val="black">
                  <a:alpha val="36000"/>
                </a:prstClr>
              </a:innerShdw>
            </a:effectLst>
          </p:spPr>
          <p:txBody>
            <a:bodyPr vert="horz" wrap="square" lIns="128572" tIns="64286" rIns="128572" bIns="6428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1">
                <a:solidFill>
                  <a:prstClr val="black"/>
                </a:solidFill>
              </a:endParaRPr>
            </a:p>
          </p:txBody>
        </p:sp>
      </p:grpSp>
      <p:sp>
        <p:nvSpPr>
          <p:cNvPr id="34" name="TextBox 41"/>
          <p:cNvSpPr txBox="1"/>
          <p:nvPr/>
        </p:nvSpPr>
        <p:spPr>
          <a:xfrm>
            <a:off x="836926" y="302872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836926" y="2763216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41"/>
          <p:cNvSpPr txBox="1"/>
          <p:nvPr/>
        </p:nvSpPr>
        <p:spPr>
          <a:xfrm>
            <a:off x="836926" y="4886099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836926" y="4620591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41"/>
          <p:cNvSpPr txBox="1"/>
          <p:nvPr/>
        </p:nvSpPr>
        <p:spPr>
          <a:xfrm>
            <a:off x="9366563" y="302872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TextBox 170"/>
          <p:cNvSpPr txBox="1"/>
          <p:nvPr/>
        </p:nvSpPr>
        <p:spPr>
          <a:xfrm>
            <a:off x="9366563" y="2763216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41"/>
          <p:cNvSpPr txBox="1"/>
          <p:nvPr/>
        </p:nvSpPr>
        <p:spPr>
          <a:xfrm>
            <a:off x="9366563" y="4886099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170"/>
          <p:cNvSpPr txBox="1"/>
          <p:nvPr/>
        </p:nvSpPr>
        <p:spPr>
          <a:xfrm>
            <a:off x="9366563" y="4620591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800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42" grpId="0"/>
      <p:bldP spid="43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08676" y="2924089"/>
            <a:ext cx="10641398" cy="2288575"/>
            <a:chOff x="1050566" y="2772576"/>
            <a:chExt cx="10090868" cy="2170176"/>
          </a:xfrm>
          <a:solidFill>
            <a:srgbClr val="0170C1"/>
          </a:solidFill>
        </p:grpSpPr>
        <p:sp>
          <p:nvSpPr>
            <p:cNvPr id="50" name="Block Arc 49"/>
            <p:cNvSpPr/>
            <p:nvPr/>
          </p:nvSpPr>
          <p:spPr>
            <a:xfrm>
              <a:off x="105056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1" name="Block Arc 50"/>
            <p:cNvSpPr/>
            <p:nvPr/>
          </p:nvSpPr>
          <p:spPr>
            <a:xfrm flipV="1">
              <a:off x="3034256" y="2772576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2" name="Block Arc 51"/>
            <p:cNvSpPr/>
            <p:nvPr/>
          </p:nvSpPr>
          <p:spPr>
            <a:xfrm>
              <a:off x="501794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3" name="Block Arc 52"/>
            <p:cNvSpPr/>
            <p:nvPr/>
          </p:nvSpPr>
          <p:spPr>
            <a:xfrm flipV="1">
              <a:off x="7001636" y="2772576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4" name="Block Arc 53"/>
            <p:cNvSpPr/>
            <p:nvPr/>
          </p:nvSpPr>
          <p:spPr>
            <a:xfrm>
              <a:off x="898532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879557" y="3419225"/>
            <a:ext cx="1283466" cy="1283466"/>
            <a:chOff x="7471157" y="3242097"/>
            <a:chExt cx="1217066" cy="1217066"/>
          </a:xfrm>
        </p:grpSpPr>
        <p:sp>
          <p:nvSpPr>
            <p:cNvPr id="59" name="Oval 58"/>
            <p:cNvSpPr/>
            <p:nvPr/>
          </p:nvSpPr>
          <p:spPr>
            <a:xfrm>
              <a:off x="7471157" y="3242097"/>
              <a:ext cx="1217066" cy="12170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7885731" y="3639946"/>
              <a:ext cx="387918" cy="438717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98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971472" y="3419225"/>
            <a:ext cx="1283466" cy="1283466"/>
            <a:chOff x="9454847" y="3242097"/>
            <a:chExt cx="1217066" cy="1217066"/>
          </a:xfrm>
        </p:grpSpPr>
        <p:sp>
          <p:nvSpPr>
            <p:cNvPr id="60" name="Oval 59"/>
            <p:cNvSpPr/>
            <p:nvPr/>
          </p:nvSpPr>
          <p:spPr>
            <a:xfrm>
              <a:off x="9454847" y="3242097"/>
              <a:ext cx="1217066" cy="12170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>
              <a:off x="9854412" y="3611644"/>
              <a:ext cx="417935" cy="477972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98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95727" y="3419225"/>
            <a:ext cx="1283466" cy="1283466"/>
            <a:chOff x="3503777" y="3242097"/>
            <a:chExt cx="1217066" cy="1217066"/>
          </a:xfrm>
        </p:grpSpPr>
        <p:sp>
          <p:nvSpPr>
            <p:cNvPr id="57" name="Oval 56"/>
            <p:cNvSpPr/>
            <p:nvPr/>
          </p:nvSpPr>
          <p:spPr>
            <a:xfrm>
              <a:off x="3503777" y="3242097"/>
              <a:ext cx="1217066" cy="12170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3944905" y="3598612"/>
              <a:ext cx="334809" cy="52877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98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787642" y="3419225"/>
            <a:ext cx="1283466" cy="1283466"/>
            <a:chOff x="5487467" y="3242097"/>
            <a:chExt cx="1217066" cy="1217066"/>
          </a:xfrm>
        </p:grpSpPr>
        <p:sp>
          <p:nvSpPr>
            <p:cNvPr id="58" name="Oval 57"/>
            <p:cNvSpPr/>
            <p:nvPr/>
          </p:nvSpPr>
          <p:spPr>
            <a:xfrm>
              <a:off x="5487467" y="3242097"/>
              <a:ext cx="1217066" cy="12170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5862422" y="3626092"/>
              <a:ext cx="468733" cy="46642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98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03812" y="3419225"/>
            <a:ext cx="1283466" cy="1283466"/>
            <a:chOff x="1520087" y="3242097"/>
            <a:chExt cx="1217066" cy="1217066"/>
          </a:xfrm>
        </p:grpSpPr>
        <p:sp>
          <p:nvSpPr>
            <p:cNvPr id="56" name="Oval 55"/>
            <p:cNvSpPr/>
            <p:nvPr/>
          </p:nvSpPr>
          <p:spPr>
            <a:xfrm>
              <a:off x="1520087" y="3242097"/>
              <a:ext cx="1217066" cy="12170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1892065" y="3591229"/>
              <a:ext cx="460437" cy="536153"/>
            </a:xfrm>
            <a:custGeom>
              <a:avLst/>
              <a:gdLst>
                <a:gd name="T0" fmla="*/ 233 w 233"/>
                <a:gd name="T1" fmla="*/ 118 h 271"/>
                <a:gd name="T2" fmla="*/ 205 w 233"/>
                <a:gd name="T3" fmla="*/ 262 h 271"/>
                <a:gd name="T4" fmla="*/ 200 w 233"/>
                <a:gd name="T5" fmla="*/ 271 h 271"/>
                <a:gd name="T6" fmla="*/ 175 w 233"/>
                <a:gd name="T7" fmla="*/ 262 h 271"/>
                <a:gd name="T8" fmla="*/ 57 w 233"/>
                <a:gd name="T9" fmla="*/ 271 h 271"/>
                <a:gd name="T10" fmla="*/ 32 w 233"/>
                <a:gd name="T11" fmla="*/ 262 h 271"/>
                <a:gd name="T12" fmla="*/ 0 w 233"/>
                <a:gd name="T13" fmla="*/ 234 h 271"/>
                <a:gd name="T14" fmla="*/ 28 w 233"/>
                <a:gd name="T15" fmla="*/ 90 h 271"/>
                <a:gd name="T16" fmla="*/ 56 w 233"/>
                <a:gd name="T17" fmla="*/ 20 h 271"/>
                <a:gd name="T18" fmla="*/ 122 w 233"/>
                <a:gd name="T19" fmla="*/ 0 h 271"/>
                <a:gd name="T20" fmla="*/ 103 w 233"/>
                <a:gd name="T21" fmla="*/ 65 h 271"/>
                <a:gd name="T22" fmla="*/ 61 w 233"/>
                <a:gd name="T23" fmla="*/ 84 h 271"/>
                <a:gd name="T24" fmla="*/ 43 w 233"/>
                <a:gd name="T25" fmla="*/ 31 h 271"/>
                <a:gd name="T26" fmla="*/ 80 w 233"/>
                <a:gd name="T27" fmla="*/ 137 h 271"/>
                <a:gd name="T28" fmla="*/ 55 w 233"/>
                <a:gd name="T29" fmla="*/ 181 h 271"/>
                <a:gd name="T30" fmla="*/ 80 w 233"/>
                <a:gd name="T31" fmla="*/ 137 h 271"/>
                <a:gd name="T32" fmla="*/ 180 w 233"/>
                <a:gd name="T33" fmla="*/ 126 h 271"/>
                <a:gd name="T34" fmla="*/ 214 w 233"/>
                <a:gd name="T35" fmla="*/ 119 h 271"/>
                <a:gd name="T36" fmla="*/ 196 w 233"/>
                <a:gd name="T37" fmla="*/ 205 h 271"/>
                <a:gd name="T38" fmla="*/ 196 w 233"/>
                <a:gd name="T39" fmla="*/ 225 h 271"/>
                <a:gd name="T40" fmla="*/ 196 w 233"/>
                <a:gd name="T41" fmla="*/ 205 h 271"/>
                <a:gd name="T42" fmla="*/ 187 w 233"/>
                <a:gd name="T43" fmla="*/ 185 h 271"/>
                <a:gd name="T44" fmla="*/ 206 w 233"/>
                <a:gd name="T45" fmla="*/ 185 h 271"/>
                <a:gd name="T46" fmla="*/ 180 w 233"/>
                <a:gd name="T47" fmla="*/ 151 h 271"/>
                <a:gd name="T48" fmla="*/ 214 w 233"/>
                <a:gd name="T49" fmla="*/ 158 h 271"/>
                <a:gd name="T50" fmla="*/ 180 w 233"/>
                <a:gd name="T51" fmla="*/ 151 h 271"/>
                <a:gd name="T52" fmla="*/ 180 w 233"/>
                <a:gd name="T53" fmla="*/ 147 h 271"/>
                <a:gd name="T54" fmla="*/ 214 w 233"/>
                <a:gd name="T55" fmla="*/ 141 h 271"/>
                <a:gd name="T56" fmla="*/ 180 w 233"/>
                <a:gd name="T57" fmla="*/ 130 h 271"/>
                <a:gd name="T58" fmla="*/ 214 w 233"/>
                <a:gd name="T59" fmla="*/ 136 h 271"/>
                <a:gd name="T60" fmla="*/ 180 w 233"/>
                <a:gd name="T61" fmla="*/ 130 h 271"/>
                <a:gd name="T62" fmla="*/ 34 w 233"/>
                <a:gd name="T63" fmla="*/ 159 h 271"/>
                <a:gd name="T64" fmla="*/ 71 w 233"/>
                <a:gd name="T65" fmla="*/ 226 h 271"/>
                <a:gd name="T66" fmla="*/ 170 w 233"/>
                <a:gd name="T67" fmla="*/ 189 h 271"/>
                <a:gd name="T68" fmla="*/ 133 w 233"/>
                <a:gd name="T69" fmla="*/ 12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3" h="271">
                  <a:moveTo>
                    <a:pt x="205" y="90"/>
                  </a:moveTo>
                  <a:cubicBezTo>
                    <a:pt x="221" y="90"/>
                    <a:pt x="233" y="103"/>
                    <a:pt x="233" y="118"/>
                  </a:cubicBezTo>
                  <a:cubicBezTo>
                    <a:pt x="233" y="234"/>
                    <a:pt x="233" y="234"/>
                    <a:pt x="233" y="234"/>
                  </a:cubicBezTo>
                  <a:cubicBezTo>
                    <a:pt x="233" y="250"/>
                    <a:pt x="221" y="262"/>
                    <a:pt x="205" y="262"/>
                  </a:cubicBezTo>
                  <a:cubicBezTo>
                    <a:pt x="200" y="262"/>
                    <a:pt x="200" y="262"/>
                    <a:pt x="200" y="262"/>
                  </a:cubicBezTo>
                  <a:cubicBezTo>
                    <a:pt x="200" y="271"/>
                    <a:pt x="200" y="271"/>
                    <a:pt x="200" y="271"/>
                  </a:cubicBezTo>
                  <a:cubicBezTo>
                    <a:pt x="175" y="271"/>
                    <a:pt x="175" y="271"/>
                    <a:pt x="175" y="271"/>
                  </a:cubicBezTo>
                  <a:cubicBezTo>
                    <a:pt x="175" y="262"/>
                    <a:pt x="175" y="262"/>
                    <a:pt x="175" y="262"/>
                  </a:cubicBezTo>
                  <a:cubicBezTo>
                    <a:pt x="57" y="262"/>
                    <a:pt x="57" y="262"/>
                    <a:pt x="57" y="262"/>
                  </a:cubicBezTo>
                  <a:cubicBezTo>
                    <a:pt x="57" y="271"/>
                    <a:pt x="57" y="271"/>
                    <a:pt x="57" y="271"/>
                  </a:cubicBezTo>
                  <a:cubicBezTo>
                    <a:pt x="32" y="271"/>
                    <a:pt x="32" y="271"/>
                    <a:pt x="32" y="271"/>
                  </a:cubicBezTo>
                  <a:cubicBezTo>
                    <a:pt x="32" y="262"/>
                    <a:pt x="32" y="262"/>
                    <a:pt x="32" y="262"/>
                  </a:cubicBezTo>
                  <a:cubicBezTo>
                    <a:pt x="28" y="262"/>
                    <a:pt x="28" y="262"/>
                    <a:pt x="28" y="262"/>
                  </a:cubicBezTo>
                  <a:cubicBezTo>
                    <a:pt x="13" y="262"/>
                    <a:pt x="0" y="250"/>
                    <a:pt x="0" y="234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03"/>
                    <a:pt x="13" y="90"/>
                    <a:pt x="28" y="90"/>
                  </a:cubicBezTo>
                  <a:cubicBezTo>
                    <a:pt x="91" y="90"/>
                    <a:pt x="155" y="90"/>
                    <a:pt x="205" y="90"/>
                  </a:cubicBezTo>
                  <a:close/>
                  <a:moveTo>
                    <a:pt x="56" y="20"/>
                  </a:moveTo>
                  <a:cubicBezTo>
                    <a:pt x="87" y="57"/>
                    <a:pt x="87" y="57"/>
                    <a:pt x="87" y="57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10" y="69"/>
                    <a:pt x="114" y="76"/>
                    <a:pt x="116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2" y="77"/>
                    <a:pt x="66" y="70"/>
                    <a:pt x="72" y="66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56" y="20"/>
                    <a:pt x="56" y="20"/>
                    <a:pt x="56" y="20"/>
                  </a:cubicBezTo>
                  <a:close/>
                  <a:moveTo>
                    <a:pt x="80" y="137"/>
                  </a:moveTo>
                  <a:cubicBezTo>
                    <a:pt x="71" y="132"/>
                    <a:pt x="58" y="137"/>
                    <a:pt x="51" y="149"/>
                  </a:cubicBezTo>
                  <a:cubicBezTo>
                    <a:pt x="44" y="161"/>
                    <a:pt x="46" y="175"/>
                    <a:pt x="55" y="181"/>
                  </a:cubicBezTo>
                  <a:cubicBezTo>
                    <a:pt x="64" y="186"/>
                    <a:pt x="69" y="175"/>
                    <a:pt x="76" y="163"/>
                  </a:cubicBezTo>
                  <a:cubicBezTo>
                    <a:pt x="83" y="151"/>
                    <a:pt x="89" y="142"/>
                    <a:pt x="80" y="137"/>
                  </a:cubicBezTo>
                  <a:close/>
                  <a:moveTo>
                    <a:pt x="180" y="119"/>
                  </a:moveTo>
                  <a:cubicBezTo>
                    <a:pt x="180" y="126"/>
                    <a:pt x="180" y="126"/>
                    <a:pt x="180" y="126"/>
                  </a:cubicBezTo>
                  <a:cubicBezTo>
                    <a:pt x="214" y="126"/>
                    <a:pt x="214" y="126"/>
                    <a:pt x="214" y="126"/>
                  </a:cubicBezTo>
                  <a:cubicBezTo>
                    <a:pt x="214" y="119"/>
                    <a:pt x="214" y="119"/>
                    <a:pt x="214" y="119"/>
                  </a:cubicBezTo>
                  <a:cubicBezTo>
                    <a:pt x="180" y="119"/>
                    <a:pt x="180" y="119"/>
                    <a:pt x="180" y="119"/>
                  </a:cubicBezTo>
                  <a:close/>
                  <a:moveTo>
                    <a:pt x="196" y="205"/>
                  </a:moveTo>
                  <a:cubicBezTo>
                    <a:pt x="191" y="205"/>
                    <a:pt x="187" y="210"/>
                    <a:pt x="187" y="215"/>
                  </a:cubicBezTo>
                  <a:cubicBezTo>
                    <a:pt x="187" y="220"/>
                    <a:pt x="191" y="225"/>
                    <a:pt x="196" y="225"/>
                  </a:cubicBezTo>
                  <a:cubicBezTo>
                    <a:pt x="202" y="225"/>
                    <a:pt x="206" y="220"/>
                    <a:pt x="206" y="215"/>
                  </a:cubicBezTo>
                  <a:cubicBezTo>
                    <a:pt x="206" y="210"/>
                    <a:pt x="202" y="205"/>
                    <a:pt x="196" y="205"/>
                  </a:cubicBezTo>
                  <a:close/>
                  <a:moveTo>
                    <a:pt x="196" y="176"/>
                  </a:moveTo>
                  <a:cubicBezTo>
                    <a:pt x="191" y="176"/>
                    <a:pt x="187" y="180"/>
                    <a:pt x="187" y="185"/>
                  </a:cubicBezTo>
                  <a:cubicBezTo>
                    <a:pt x="187" y="191"/>
                    <a:pt x="191" y="195"/>
                    <a:pt x="196" y="195"/>
                  </a:cubicBezTo>
                  <a:cubicBezTo>
                    <a:pt x="202" y="195"/>
                    <a:pt x="206" y="191"/>
                    <a:pt x="206" y="185"/>
                  </a:cubicBezTo>
                  <a:cubicBezTo>
                    <a:pt x="206" y="180"/>
                    <a:pt x="202" y="176"/>
                    <a:pt x="196" y="176"/>
                  </a:cubicBezTo>
                  <a:close/>
                  <a:moveTo>
                    <a:pt x="180" y="151"/>
                  </a:moveTo>
                  <a:cubicBezTo>
                    <a:pt x="180" y="158"/>
                    <a:pt x="180" y="158"/>
                    <a:pt x="180" y="158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214" y="151"/>
                    <a:pt x="214" y="151"/>
                    <a:pt x="214" y="151"/>
                  </a:cubicBezTo>
                  <a:cubicBezTo>
                    <a:pt x="180" y="151"/>
                    <a:pt x="180" y="151"/>
                    <a:pt x="180" y="151"/>
                  </a:cubicBezTo>
                  <a:close/>
                  <a:moveTo>
                    <a:pt x="180" y="141"/>
                  </a:moveTo>
                  <a:cubicBezTo>
                    <a:pt x="180" y="147"/>
                    <a:pt x="180" y="147"/>
                    <a:pt x="180" y="147"/>
                  </a:cubicBezTo>
                  <a:cubicBezTo>
                    <a:pt x="214" y="147"/>
                    <a:pt x="214" y="147"/>
                    <a:pt x="214" y="147"/>
                  </a:cubicBezTo>
                  <a:cubicBezTo>
                    <a:pt x="214" y="141"/>
                    <a:pt x="214" y="141"/>
                    <a:pt x="214" y="141"/>
                  </a:cubicBezTo>
                  <a:cubicBezTo>
                    <a:pt x="180" y="141"/>
                    <a:pt x="180" y="141"/>
                    <a:pt x="180" y="141"/>
                  </a:cubicBezTo>
                  <a:close/>
                  <a:moveTo>
                    <a:pt x="180" y="130"/>
                  </a:moveTo>
                  <a:cubicBezTo>
                    <a:pt x="180" y="136"/>
                    <a:pt x="180" y="136"/>
                    <a:pt x="180" y="136"/>
                  </a:cubicBezTo>
                  <a:cubicBezTo>
                    <a:pt x="214" y="136"/>
                    <a:pt x="214" y="136"/>
                    <a:pt x="214" y="136"/>
                  </a:cubicBezTo>
                  <a:cubicBezTo>
                    <a:pt x="214" y="130"/>
                    <a:pt x="214" y="130"/>
                    <a:pt x="214" y="130"/>
                  </a:cubicBezTo>
                  <a:cubicBezTo>
                    <a:pt x="180" y="130"/>
                    <a:pt x="180" y="130"/>
                    <a:pt x="180" y="130"/>
                  </a:cubicBezTo>
                  <a:close/>
                  <a:moveTo>
                    <a:pt x="71" y="122"/>
                  </a:moveTo>
                  <a:cubicBezTo>
                    <a:pt x="51" y="122"/>
                    <a:pt x="34" y="139"/>
                    <a:pt x="34" y="159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210"/>
                    <a:pt x="51" y="226"/>
                    <a:pt x="71" y="226"/>
                  </a:cubicBezTo>
                  <a:cubicBezTo>
                    <a:pt x="133" y="226"/>
                    <a:pt x="133" y="226"/>
                    <a:pt x="133" y="226"/>
                  </a:cubicBezTo>
                  <a:cubicBezTo>
                    <a:pt x="153" y="226"/>
                    <a:pt x="170" y="210"/>
                    <a:pt x="170" y="189"/>
                  </a:cubicBezTo>
                  <a:cubicBezTo>
                    <a:pt x="170" y="159"/>
                    <a:pt x="170" y="159"/>
                    <a:pt x="170" y="159"/>
                  </a:cubicBezTo>
                  <a:cubicBezTo>
                    <a:pt x="170" y="139"/>
                    <a:pt x="153" y="122"/>
                    <a:pt x="133" y="122"/>
                  </a:cubicBezTo>
                  <a:lnTo>
                    <a:pt x="71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98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160029" y="4833501"/>
            <a:ext cx="157669" cy="554104"/>
            <a:chOff x="8243431" y="1672074"/>
            <a:chExt cx="199000" cy="699358"/>
          </a:xfrm>
          <a:solidFill>
            <a:schemeClr val="accent1"/>
          </a:solidFill>
        </p:grpSpPr>
        <p:sp>
          <p:nvSpPr>
            <p:cNvPr id="66" name="Oval 65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350542" y="4833501"/>
            <a:ext cx="157669" cy="554104"/>
            <a:chOff x="8243431" y="1672074"/>
            <a:chExt cx="199000" cy="699358"/>
          </a:xfrm>
          <a:solidFill>
            <a:schemeClr val="accent3"/>
          </a:solidFill>
        </p:grpSpPr>
        <p:sp>
          <p:nvSpPr>
            <p:cNvPr id="71" name="Oval 70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0534370" y="4833501"/>
            <a:ext cx="157669" cy="554104"/>
            <a:chOff x="8243431" y="1672074"/>
            <a:chExt cx="199000" cy="699358"/>
          </a:xfrm>
          <a:solidFill>
            <a:schemeClr val="accent1"/>
          </a:solidFill>
        </p:grpSpPr>
        <p:sp>
          <p:nvSpPr>
            <p:cNvPr id="75" name="Oval 74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258626" y="2734311"/>
            <a:ext cx="157669" cy="554104"/>
            <a:chOff x="8243431" y="1672074"/>
            <a:chExt cx="199000" cy="699358"/>
          </a:xfrm>
          <a:solidFill>
            <a:schemeClr val="accent2"/>
          </a:solidFill>
        </p:grpSpPr>
        <p:sp>
          <p:nvSpPr>
            <p:cNvPr id="79" name="Oval 78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8442456" y="2734311"/>
            <a:ext cx="157669" cy="554104"/>
            <a:chOff x="8243431" y="1672074"/>
            <a:chExt cx="199000" cy="699358"/>
          </a:xfrm>
          <a:solidFill>
            <a:schemeClr val="accent4"/>
          </a:solidFill>
        </p:grpSpPr>
        <p:sp>
          <p:nvSpPr>
            <p:cNvPr id="83" name="Oval 82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86" name="Rectangle 85"/>
          <p:cNvSpPr/>
          <p:nvPr/>
        </p:nvSpPr>
        <p:spPr>
          <a:xfrm>
            <a:off x="954882" y="5566009"/>
            <a:ext cx="2692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Franklin Gothic Medium" panose="020B06030201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9266770" y="5566009"/>
            <a:ext cx="2692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Franklin Gothic Medium" panose="020B06030201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145394" y="5566009"/>
            <a:ext cx="2692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Franklin Gothic Medium" panose="020B06030201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174857" y="1888169"/>
            <a:ext cx="2692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Franklin Gothic Medium" panose="020B06030201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047660" y="1888169"/>
            <a:ext cx="2692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Franklin Gothic Medium" panose="020B06030201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333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  <p:bldP spid="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8"/>
            <a:ext cx="12857163" cy="72317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95" y="2397128"/>
            <a:ext cx="12857163" cy="230397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2463677" y="1905597"/>
            <a:ext cx="2842657" cy="3533610"/>
          </a:xfrm>
          <a:custGeom>
            <a:avLst/>
            <a:gdLst>
              <a:gd name="T0" fmla="*/ 1130 w 1696"/>
              <a:gd name="T1" fmla="*/ 0 h 2108"/>
              <a:gd name="T2" fmla="*/ 1696 w 1696"/>
              <a:gd name="T3" fmla="*/ 978 h 2108"/>
              <a:gd name="T4" fmla="*/ 566 w 1696"/>
              <a:gd name="T5" fmla="*/ 2108 h 2108"/>
              <a:gd name="T6" fmla="*/ 0 w 1696"/>
              <a:gd name="T7" fmla="*/ 1956 h 2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6" h="2108">
                <a:moveTo>
                  <a:pt x="1130" y="0"/>
                </a:moveTo>
                <a:cubicBezTo>
                  <a:pt x="1468" y="195"/>
                  <a:pt x="1696" y="560"/>
                  <a:pt x="1696" y="978"/>
                </a:cubicBezTo>
                <a:cubicBezTo>
                  <a:pt x="1696" y="1602"/>
                  <a:pt x="1190" y="2108"/>
                  <a:pt x="566" y="2108"/>
                </a:cubicBezTo>
                <a:cubicBezTo>
                  <a:pt x="360" y="2108"/>
                  <a:pt x="167" y="2052"/>
                  <a:pt x="0" y="1956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7"/>
          <p:cNvSpPr>
            <a:spLocks/>
          </p:cNvSpPr>
          <p:nvPr/>
        </p:nvSpPr>
        <p:spPr bwMode="auto">
          <a:xfrm>
            <a:off x="1519475" y="1652839"/>
            <a:ext cx="2837635" cy="3531936"/>
          </a:xfrm>
          <a:custGeom>
            <a:avLst/>
            <a:gdLst>
              <a:gd name="T0" fmla="*/ 563 w 1693"/>
              <a:gd name="T1" fmla="*/ 2107 h 2107"/>
              <a:gd name="T2" fmla="*/ 0 w 1693"/>
              <a:gd name="T3" fmla="*/ 1129 h 2107"/>
              <a:gd name="T4" fmla="*/ 1129 w 1693"/>
              <a:gd name="T5" fmla="*/ 0 h 2107"/>
              <a:gd name="T6" fmla="*/ 1693 w 1693"/>
              <a:gd name="T7" fmla="*/ 151 h 2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3" h="2107">
                <a:moveTo>
                  <a:pt x="563" y="2107"/>
                </a:moveTo>
                <a:cubicBezTo>
                  <a:pt x="227" y="1911"/>
                  <a:pt x="0" y="1547"/>
                  <a:pt x="0" y="1129"/>
                </a:cubicBezTo>
                <a:cubicBezTo>
                  <a:pt x="0" y="506"/>
                  <a:pt x="506" y="0"/>
                  <a:pt x="1129" y="0"/>
                </a:cubicBezTo>
                <a:cubicBezTo>
                  <a:pt x="1335" y="0"/>
                  <a:pt x="1527" y="55"/>
                  <a:pt x="1693" y="151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181302" y="4046"/>
            <a:ext cx="4707627" cy="7239631"/>
            <a:chOff x="1180653" y="3598"/>
            <a:chExt cx="4708208" cy="7240525"/>
          </a:xfrm>
        </p:grpSpPr>
        <p:sp>
          <p:nvSpPr>
            <p:cNvPr id="11" name="椭圆 10"/>
            <p:cNvSpPr/>
            <p:nvPr/>
          </p:nvSpPr>
          <p:spPr>
            <a:xfrm>
              <a:off x="1491196" y="1622620"/>
              <a:ext cx="3817980" cy="3817483"/>
            </a:xfrm>
            <a:prstGeom prst="ellipse">
              <a:avLst/>
            </a:prstGeom>
            <a:gradFill flip="none" rotWithShape="1">
              <a:gsLst>
                <a:gs pos="49000">
                  <a:schemeClr val="bg1">
                    <a:lumMod val="93000"/>
                  </a:schemeClr>
                </a:gs>
                <a:gs pos="0">
                  <a:srgbClr val="E2E2E2">
                    <a:lumMod val="85000"/>
                  </a:srgb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solidFill>
                <a:schemeClr val="accent1"/>
              </a:solidFill>
            </a:ln>
            <a:effectLst>
              <a:outerShdw blurRad="368300" dist="584200" dir="2700000" algn="t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8208" rIns="0" bIns="48208" rtlCol="0" anchor="ctr"/>
            <a:lstStyle/>
            <a:p>
              <a:pPr lvl="0" algn="ctr"/>
              <a:r>
                <a:rPr lang="en-US" altLang="zh-CN" sz="6748" dirty="0">
                  <a:ln w="12700">
                    <a:noFill/>
                  </a:ln>
                  <a:solidFill>
                    <a:schemeClr val="accent1"/>
                  </a:solidFill>
                  <a:latin typeface="Impact" panose="020B0806030902050204" pitchFamily="34" charset="0"/>
                  <a:ea typeface="微软雅黑" pitchFamily="34" charset="-122"/>
                </a:rPr>
                <a:t>Part</a:t>
              </a:r>
              <a:r>
                <a:rPr lang="en-US" altLang="zh-CN" sz="6748" dirty="0">
                  <a:ln w="12700">
                    <a:noFill/>
                  </a:ln>
                  <a:solidFill>
                    <a:schemeClr val="accent1"/>
                  </a:solidFill>
                  <a:latin typeface="Helvetica Neue Condensed" pitchFamily="50" charset="0"/>
                  <a:ea typeface="微软雅黑" pitchFamily="34" charset="-122"/>
                </a:rPr>
                <a:t> </a:t>
              </a:r>
              <a:r>
                <a:rPr lang="en-US" altLang="zh-CN" sz="6748" dirty="0">
                  <a:ln w="12700">
                    <a:noFill/>
                  </a:ln>
                  <a:solidFill>
                    <a:schemeClr val="accent1"/>
                  </a:solidFill>
                  <a:latin typeface="Impact" panose="020B0806030902050204" pitchFamily="34" charset="0"/>
                  <a:ea typeface="微软雅黑" pitchFamily="34" charset="-122"/>
                </a:rPr>
                <a:t>4</a:t>
              </a:r>
              <a:endParaRPr lang="zh-CN" altLang="en-US" sz="6748" dirty="0">
                <a:ln w="12700">
                  <a:noFill/>
                </a:ln>
                <a:solidFill>
                  <a:schemeClr val="accent1"/>
                </a:solidFill>
                <a:latin typeface="Impact" panose="020B0806030902050204" pitchFamily="34" charset="0"/>
                <a:ea typeface="微软雅黑" pitchFamily="34" charset="-122"/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H="1" flipV="1">
              <a:off x="1180653" y="3598"/>
              <a:ext cx="3182897" cy="1905136"/>
            </a:xfrm>
            <a:prstGeom prst="line">
              <a:avLst/>
            </a:prstGeom>
            <a:noFill/>
            <a:ln w="2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17" tIns="48208" rIns="96417" bIns="4820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H="1" flipV="1">
              <a:off x="2454815" y="5178272"/>
              <a:ext cx="3434046" cy="2065851"/>
            </a:xfrm>
            <a:prstGeom prst="line">
              <a:avLst/>
            </a:prstGeom>
            <a:noFill/>
            <a:ln w="2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17" tIns="48208" rIns="96417" bIns="4820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17" name="直接连接符 16"/>
          <p:cNvCxnSpPr>
            <a:endCxn id="4" idx="0"/>
          </p:cNvCxnSpPr>
          <p:nvPr/>
        </p:nvCxnSpPr>
        <p:spPr>
          <a:xfrm flipV="1">
            <a:off x="6429376" y="2397128"/>
            <a:ext cx="0" cy="2303972"/>
          </a:xfrm>
          <a:prstGeom prst="line">
            <a:avLst/>
          </a:prstGeom>
          <a:ln w="12700">
            <a:solidFill>
              <a:srgbClr val="CB10D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7005369" y="3003360"/>
            <a:ext cx="2261879" cy="830894"/>
            <a:chOff x="9650516" y="1495302"/>
            <a:chExt cx="2262158" cy="830997"/>
          </a:xfrm>
        </p:grpSpPr>
        <p:sp>
          <p:nvSpPr>
            <p:cNvPr id="29" name="矩形 28"/>
            <p:cNvSpPr/>
            <p:nvPr/>
          </p:nvSpPr>
          <p:spPr>
            <a:xfrm>
              <a:off x="9650516" y="1495302"/>
              <a:ext cx="2262158" cy="46166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spc="300" dirty="0">
                  <a:solidFill>
                    <a:schemeClr val="accent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相关标题文字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9967109" y="1956967"/>
              <a:ext cx="1628972" cy="369332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chemeClr val="accent1"/>
                  </a:solidFill>
                  <a:latin typeface="Franklin Gothic Book" panose="020B0503020102020204" pitchFamily="34" charset="0"/>
                  <a:ea typeface="微软雅黑" panose="020B0503020204020204" pitchFamily="34" charset="-122"/>
                </a:rPr>
                <a:t>THE HEADLINE</a:t>
              </a:r>
              <a:endParaRPr lang="zh-CN" altLang="en-US" b="1" dirty="0">
                <a:solidFill>
                  <a:schemeClr val="accent1"/>
                </a:solidFill>
                <a:latin typeface="Franklin Gothic Book" panose="020B05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84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xit" presetSubtype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94" y="1888133"/>
            <a:ext cx="3148318" cy="216024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237076" y="1888133"/>
            <a:ext cx="3148318" cy="216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473358" y="1888133"/>
            <a:ext cx="3148318" cy="216024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9709639" y="1888133"/>
            <a:ext cx="3148318" cy="2160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794" y="4128413"/>
            <a:ext cx="3148318" cy="2160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3237076" y="4128413"/>
            <a:ext cx="3148318" cy="216024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6473358" y="4128413"/>
            <a:ext cx="3148318" cy="216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9709639" y="4128413"/>
            <a:ext cx="3148318" cy="216024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568994" y="915559"/>
            <a:ext cx="953278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4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32"/>
          <p:cNvSpPr txBox="1"/>
          <p:nvPr/>
        </p:nvSpPr>
        <p:spPr>
          <a:xfrm>
            <a:off x="3693316" y="2541992"/>
            <a:ext cx="223583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sz="1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32"/>
          <p:cNvSpPr txBox="1"/>
          <p:nvPr/>
        </p:nvSpPr>
        <p:spPr>
          <a:xfrm>
            <a:off x="10185556" y="2541992"/>
            <a:ext cx="223583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sz="1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32"/>
          <p:cNvSpPr txBox="1"/>
          <p:nvPr/>
        </p:nvSpPr>
        <p:spPr>
          <a:xfrm>
            <a:off x="431956" y="4736552"/>
            <a:ext cx="223583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sz="1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32"/>
          <p:cNvSpPr txBox="1"/>
          <p:nvPr/>
        </p:nvSpPr>
        <p:spPr>
          <a:xfrm>
            <a:off x="6924196" y="4736552"/>
            <a:ext cx="223583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sz="1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004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8" grpId="0" animBg="1"/>
      <p:bldP spid="29" grpId="0" animBg="1"/>
      <p:bldP spid="30" grpId="0" animBg="1"/>
      <p:bldP spid="31" grpId="0" animBg="1"/>
      <p:bldP spid="33" grpId="0"/>
      <p:bldP spid="15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2680221"/>
          </a:xfrm>
          <a:prstGeom prst="rect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Others_1"/>
          <p:cNvSpPr/>
          <p:nvPr>
            <p:custDataLst>
              <p:tags r:id="rId1"/>
            </p:custDataLst>
          </p:nvPr>
        </p:nvSpPr>
        <p:spPr>
          <a:xfrm>
            <a:off x="6422679" y="1429780"/>
            <a:ext cx="54445" cy="5808900"/>
          </a:xfrm>
          <a:custGeom>
            <a:avLst/>
            <a:gdLst>
              <a:gd name="connsiteX0" fmla="*/ 0 w 3276600"/>
              <a:gd name="connsiteY0" fmla="*/ 6311900 h 6311900"/>
              <a:gd name="connsiteX1" fmla="*/ 0 w 3276600"/>
              <a:gd name="connsiteY1" fmla="*/ 0 h 6311900"/>
              <a:gd name="connsiteX2" fmla="*/ 3276600 w 3276600"/>
              <a:gd name="connsiteY2" fmla="*/ 0 h 6311900"/>
              <a:gd name="connsiteX0" fmla="*/ 0 w 0"/>
              <a:gd name="connsiteY0" fmla="*/ 6311900 h 6311900"/>
              <a:gd name="connsiteX1" fmla="*/ 0 w 0"/>
              <a:gd name="connsiteY1" fmla="*/ 0 h 631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311900">
                <a:moveTo>
                  <a:pt x="0" y="6311900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Others_2"/>
          <p:cNvSpPr/>
          <p:nvPr>
            <p:custDataLst>
              <p:tags r:id="rId2"/>
            </p:custDataLst>
          </p:nvPr>
        </p:nvSpPr>
        <p:spPr>
          <a:xfrm flipH="1">
            <a:off x="6345539" y="2768434"/>
            <a:ext cx="149977" cy="149977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MH_Number_1"/>
          <p:cNvSpPr/>
          <p:nvPr>
            <p:custDataLst>
              <p:tags r:id="rId3"/>
            </p:custDataLst>
          </p:nvPr>
        </p:nvSpPr>
        <p:spPr>
          <a:xfrm flipH="1">
            <a:off x="5191016" y="2492112"/>
            <a:ext cx="1022030" cy="358136"/>
          </a:xfrm>
          <a:custGeom>
            <a:avLst/>
            <a:gdLst>
              <a:gd name="connsiteX0" fmla="*/ 105973 w 1046841"/>
              <a:gd name="connsiteY0" fmla="*/ 0 h 232340"/>
              <a:gd name="connsiteX1" fmla="*/ 1046841 w 1046841"/>
              <a:gd name="connsiteY1" fmla="*/ 0 h 232340"/>
              <a:gd name="connsiteX2" fmla="*/ 1046841 w 1046841"/>
              <a:gd name="connsiteY2" fmla="*/ 232340 h 232340"/>
              <a:gd name="connsiteX3" fmla="*/ 105973 w 1046841"/>
              <a:gd name="connsiteY3" fmla="*/ 232340 h 232340"/>
              <a:gd name="connsiteX4" fmla="*/ 105973 w 1046841"/>
              <a:gd name="connsiteY4" fmla="*/ 196976 h 232340"/>
              <a:gd name="connsiteX5" fmla="*/ 0 w 1046841"/>
              <a:gd name="connsiteY5" fmla="*/ 199965 h 232340"/>
              <a:gd name="connsiteX6" fmla="*/ 105973 w 1046841"/>
              <a:gd name="connsiteY6" fmla="*/ 135822 h 23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6841" h="232340">
                <a:moveTo>
                  <a:pt x="105973" y="0"/>
                </a:moveTo>
                <a:lnTo>
                  <a:pt x="1046841" y="0"/>
                </a:lnTo>
                <a:lnTo>
                  <a:pt x="1046841" y="232340"/>
                </a:lnTo>
                <a:lnTo>
                  <a:pt x="105973" y="232340"/>
                </a:lnTo>
                <a:lnTo>
                  <a:pt x="105973" y="196976"/>
                </a:lnTo>
                <a:lnTo>
                  <a:pt x="0" y="199965"/>
                </a:lnTo>
                <a:lnTo>
                  <a:pt x="105973" y="1358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13900" bIns="0" rtlCol="0" anchor="ctr"/>
          <a:lstStyle/>
          <a:p>
            <a:pPr algn="ctr"/>
            <a:r>
              <a:rPr lang="zh-CN" altLang="en-US" sz="2002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</a:t>
            </a:r>
            <a:r>
              <a:rPr lang="en-US" altLang="zh-CN" sz="2002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2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</a:t>
            </a:r>
          </a:p>
        </p:txBody>
      </p:sp>
      <p:sp>
        <p:nvSpPr>
          <p:cNvPr id="9" name="MH_Entry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1883138" y="2696052"/>
            <a:ext cx="3043797" cy="6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Others_3"/>
          <p:cNvSpPr/>
          <p:nvPr>
            <p:custDataLst>
              <p:tags r:id="rId5"/>
            </p:custDataLst>
          </p:nvPr>
        </p:nvSpPr>
        <p:spPr>
          <a:xfrm>
            <a:off x="6345539" y="3697976"/>
            <a:ext cx="149977" cy="149977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Number_2"/>
          <p:cNvSpPr/>
          <p:nvPr>
            <p:custDataLst>
              <p:tags r:id="rId6"/>
            </p:custDataLst>
          </p:nvPr>
        </p:nvSpPr>
        <p:spPr>
          <a:xfrm>
            <a:off x="6637313" y="3421654"/>
            <a:ext cx="1022030" cy="358136"/>
          </a:xfrm>
          <a:custGeom>
            <a:avLst/>
            <a:gdLst>
              <a:gd name="connsiteX0" fmla="*/ 105973 w 1046841"/>
              <a:gd name="connsiteY0" fmla="*/ 0 h 232340"/>
              <a:gd name="connsiteX1" fmla="*/ 1046841 w 1046841"/>
              <a:gd name="connsiteY1" fmla="*/ 0 h 232340"/>
              <a:gd name="connsiteX2" fmla="*/ 1046841 w 1046841"/>
              <a:gd name="connsiteY2" fmla="*/ 232340 h 232340"/>
              <a:gd name="connsiteX3" fmla="*/ 105973 w 1046841"/>
              <a:gd name="connsiteY3" fmla="*/ 232340 h 232340"/>
              <a:gd name="connsiteX4" fmla="*/ 105973 w 1046841"/>
              <a:gd name="connsiteY4" fmla="*/ 196976 h 232340"/>
              <a:gd name="connsiteX5" fmla="*/ 0 w 1046841"/>
              <a:gd name="connsiteY5" fmla="*/ 199965 h 232340"/>
              <a:gd name="connsiteX6" fmla="*/ 105973 w 1046841"/>
              <a:gd name="connsiteY6" fmla="*/ 135822 h 23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6841" h="232340">
                <a:moveTo>
                  <a:pt x="105973" y="0"/>
                </a:moveTo>
                <a:lnTo>
                  <a:pt x="1046841" y="0"/>
                </a:lnTo>
                <a:lnTo>
                  <a:pt x="1046841" y="232340"/>
                </a:lnTo>
                <a:lnTo>
                  <a:pt x="105973" y="232340"/>
                </a:lnTo>
                <a:lnTo>
                  <a:pt x="105973" y="196976"/>
                </a:lnTo>
                <a:lnTo>
                  <a:pt x="0" y="199965"/>
                </a:lnTo>
                <a:lnTo>
                  <a:pt x="105973" y="1358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900" tIns="0" rIns="0" bIns="0" rtlCol="0" anchor="ctr"/>
          <a:lstStyle/>
          <a:p>
            <a:pPr algn="ctr"/>
            <a:r>
              <a:rPr lang="zh-CN" altLang="en-US" sz="2002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</a:t>
            </a:r>
            <a:r>
              <a:rPr lang="en-US" altLang="zh-CN" sz="2002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2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</a:t>
            </a:r>
          </a:p>
        </p:txBody>
      </p:sp>
      <p:sp>
        <p:nvSpPr>
          <p:cNvPr id="12" name="MH_Entry_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952631" y="3625594"/>
            <a:ext cx="3022981" cy="6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Others_4"/>
          <p:cNvSpPr/>
          <p:nvPr>
            <p:custDataLst>
              <p:tags r:id="rId8"/>
            </p:custDataLst>
          </p:nvPr>
        </p:nvSpPr>
        <p:spPr>
          <a:xfrm flipH="1">
            <a:off x="6345539" y="4627519"/>
            <a:ext cx="149977" cy="149977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Number_3"/>
          <p:cNvSpPr/>
          <p:nvPr>
            <p:custDataLst>
              <p:tags r:id="rId9"/>
            </p:custDataLst>
          </p:nvPr>
        </p:nvSpPr>
        <p:spPr>
          <a:xfrm flipH="1">
            <a:off x="5191016" y="4351196"/>
            <a:ext cx="1022030" cy="358136"/>
          </a:xfrm>
          <a:custGeom>
            <a:avLst/>
            <a:gdLst>
              <a:gd name="connsiteX0" fmla="*/ 105973 w 1046841"/>
              <a:gd name="connsiteY0" fmla="*/ 0 h 232340"/>
              <a:gd name="connsiteX1" fmla="*/ 1046841 w 1046841"/>
              <a:gd name="connsiteY1" fmla="*/ 0 h 232340"/>
              <a:gd name="connsiteX2" fmla="*/ 1046841 w 1046841"/>
              <a:gd name="connsiteY2" fmla="*/ 232340 h 232340"/>
              <a:gd name="connsiteX3" fmla="*/ 105973 w 1046841"/>
              <a:gd name="connsiteY3" fmla="*/ 232340 h 232340"/>
              <a:gd name="connsiteX4" fmla="*/ 105973 w 1046841"/>
              <a:gd name="connsiteY4" fmla="*/ 196976 h 232340"/>
              <a:gd name="connsiteX5" fmla="*/ 0 w 1046841"/>
              <a:gd name="connsiteY5" fmla="*/ 199965 h 232340"/>
              <a:gd name="connsiteX6" fmla="*/ 105973 w 1046841"/>
              <a:gd name="connsiteY6" fmla="*/ 135822 h 23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6841" h="232340">
                <a:moveTo>
                  <a:pt x="105973" y="0"/>
                </a:moveTo>
                <a:lnTo>
                  <a:pt x="1046841" y="0"/>
                </a:lnTo>
                <a:lnTo>
                  <a:pt x="1046841" y="232340"/>
                </a:lnTo>
                <a:lnTo>
                  <a:pt x="105973" y="232340"/>
                </a:lnTo>
                <a:lnTo>
                  <a:pt x="105973" y="196976"/>
                </a:lnTo>
                <a:lnTo>
                  <a:pt x="0" y="199965"/>
                </a:lnTo>
                <a:lnTo>
                  <a:pt x="105973" y="1358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13900" bIns="0" rtlCol="0" anchor="ctr"/>
          <a:lstStyle/>
          <a:p>
            <a:pPr algn="ctr"/>
            <a:r>
              <a:rPr lang="zh-CN" altLang="en-US" sz="2002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</a:t>
            </a:r>
            <a:r>
              <a:rPr lang="en-US" altLang="zh-CN" sz="2002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2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</a:t>
            </a:r>
          </a:p>
        </p:txBody>
      </p:sp>
      <p:sp>
        <p:nvSpPr>
          <p:cNvPr id="18" name="MH_Entry_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flipH="1">
            <a:off x="1883138" y="4555136"/>
            <a:ext cx="3043797" cy="6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s_5"/>
          <p:cNvSpPr/>
          <p:nvPr>
            <p:custDataLst>
              <p:tags r:id="rId11"/>
            </p:custDataLst>
          </p:nvPr>
        </p:nvSpPr>
        <p:spPr>
          <a:xfrm>
            <a:off x="6345539" y="5557062"/>
            <a:ext cx="149977" cy="149977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Number_4"/>
          <p:cNvSpPr/>
          <p:nvPr>
            <p:custDataLst>
              <p:tags r:id="rId12"/>
            </p:custDataLst>
          </p:nvPr>
        </p:nvSpPr>
        <p:spPr>
          <a:xfrm>
            <a:off x="6637313" y="5280739"/>
            <a:ext cx="1022030" cy="358136"/>
          </a:xfrm>
          <a:custGeom>
            <a:avLst/>
            <a:gdLst>
              <a:gd name="connsiteX0" fmla="*/ 105973 w 1046841"/>
              <a:gd name="connsiteY0" fmla="*/ 0 h 232340"/>
              <a:gd name="connsiteX1" fmla="*/ 1046841 w 1046841"/>
              <a:gd name="connsiteY1" fmla="*/ 0 h 232340"/>
              <a:gd name="connsiteX2" fmla="*/ 1046841 w 1046841"/>
              <a:gd name="connsiteY2" fmla="*/ 232340 h 232340"/>
              <a:gd name="connsiteX3" fmla="*/ 105973 w 1046841"/>
              <a:gd name="connsiteY3" fmla="*/ 232340 h 232340"/>
              <a:gd name="connsiteX4" fmla="*/ 105973 w 1046841"/>
              <a:gd name="connsiteY4" fmla="*/ 196976 h 232340"/>
              <a:gd name="connsiteX5" fmla="*/ 0 w 1046841"/>
              <a:gd name="connsiteY5" fmla="*/ 199965 h 232340"/>
              <a:gd name="connsiteX6" fmla="*/ 105973 w 1046841"/>
              <a:gd name="connsiteY6" fmla="*/ 135822 h 23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6841" h="232340">
                <a:moveTo>
                  <a:pt x="105973" y="0"/>
                </a:moveTo>
                <a:lnTo>
                  <a:pt x="1046841" y="0"/>
                </a:lnTo>
                <a:lnTo>
                  <a:pt x="1046841" y="232340"/>
                </a:lnTo>
                <a:lnTo>
                  <a:pt x="105973" y="232340"/>
                </a:lnTo>
                <a:lnTo>
                  <a:pt x="105973" y="196976"/>
                </a:lnTo>
                <a:lnTo>
                  <a:pt x="0" y="199965"/>
                </a:lnTo>
                <a:lnTo>
                  <a:pt x="105973" y="1358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900" tIns="0" rIns="0" bIns="0" rtlCol="0" anchor="ctr"/>
          <a:lstStyle/>
          <a:p>
            <a:pPr algn="ctr"/>
            <a:r>
              <a:rPr lang="zh-CN" altLang="en-US" sz="2002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</a:t>
            </a:r>
            <a:r>
              <a:rPr lang="en-US" altLang="zh-CN" sz="2002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2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</a:t>
            </a:r>
          </a:p>
        </p:txBody>
      </p:sp>
      <p:sp>
        <p:nvSpPr>
          <p:cNvPr id="21" name="MH_Entry_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952631" y="5303832"/>
            <a:ext cx="3022981" cy="6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Others_6"/>
          <p:cNvSpPr/>
          <p:nvPr>
            <p:custDataLst>
              <p:tags r:id="rId14"/>
            </p:custDataLst>
          </p:nvPr>
        </p:nvSpPr>
        <p:spPr>
          <a:xfrm>
            <a:off x="4837124" y="803847"/>
            <a:ext cx="3189398" cy="61888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28575" cap="sq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3797" spc="21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CONTENTS</a:t>
            </a:r>
            <a:endParaRPr lang="zh-CN" altLang="en-US" sz="3797" spc="21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84925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同心圆 34"/>
          <p:cNvSpPr/>
          <p:nvPr/>
        </p:nvSpPr>
        <p:spPr>
          <a:xfrm>
            <a:off x="959894" y="3286085"/>
            <a:ext cx="3671678" cy="3671678"/>
          </a:xfrm>
          <a:prstGeom prst="donut">
            <a:avLst>
              <a:gd name="adj" fmla="val 7852"/>
            </a:avLst>
          </a:prstGeom>
          <a:solidFill>
            <a:schemeClr val="accent1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extrusionH="95250" prstMaterial="flat">
            <a:bevelT w="95250" h="69850"/>
            <a:bevelB w="95250" h="698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同心圆 35"/>
          <p:cNvSpPr/>
          <p:nvPr/>
        </p:nvSpPr>
        <p:spPr>
          <a:xfrm>
            <a:off x="1428781" y="3437968"/>
            <a:ext cx="2733904" cy="2733904"/>
          </a:xfrm>
          <a:prstGeom prst="donut">
            <a:avLst>
              <a:gd name="adj" fmla="val 7852"/>
            </a:avLst>
          </a:prstGeom>
          <a:solidFill>
            <a:schemeClr val="accent2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z="635000" extrusionH="95250" prstMaterial="flat">
            <a:bevelT h="57150"/>
            <a:bevelB h="571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同心圆 36"/>
          <p:cNvSpPr/>
          <p:nvPr/>
        </p:nvSpPr>
        <p:spPr>
          <a:xfrm>
            <a:off x="1884432" y="3519627"/>
            <a:ext cx="1822602" cy="1822602"/>
          </a:xfrm>
          <a:prstGeom prst="donut">
            <a:avLst>
              <a:gd name="adj" fmla="val 7852"/>
            </a:avLst>
          </a:prstGeom>
          <a:solidFill>
            <a:schemeClr val="accent1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z="1270000" extrusionH="95250" prstMaterial="flat">
            <a:bevelT w="44450" h="25400"/>
            <a:bevelB w="44450" h="254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同心圆 37"/>
          <p:cNvSpPr/>
          <p:nvPr/>
        </p:nvSpPr>
        <p:spPr>
          <a:xfrm>
            <a:off x="2250904" y="3817677"/>
            <a:ext cx="1089658" cy="1089658"/>
          </a:xfrm>
          <a:prstGeom prst="donut">
            <a:avLst>
              <a:gd name="adj" fmla="val 12925"/>
            </a:avLst>
          </a:prstGeom>
          <a:solidFill>
            <a:schemeClr val="accent2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z="1905000" extrusionH="95250" prstMaterial="flat">
            <a:bevelT w="38100" h="19050"/>
            <a:bevelB w="38100" h="190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 flipV="1">
            <a:off x="2567908" y="3920093"/>
            <a:ext cx="455651" cy="4556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z="2374900" extrusionH="95250" prstMaterial="flat">
            <a:bevelT w="95250" h="69850"/>
            <a:bevelB w="95250" h="698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3412571" y="2003527"/>
            <a:ext cx="4000114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3613923" y="2670336"/>
            <a:ext cx="3798762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3944163" y="3362153"/>
            <a:ext cx="3468522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4475757" y="4374581"/>
            <a:ext cx="2936929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4855465" y="5376923"/>
            <a:ext cx="2557221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0" name="TextBox 79"/>
          <p:cNvSpPr txBox="1"/>
          <p:nvPr/>
        </p:nvSpPr>
        <p:spPr>
          <a:xfrm>
            <a:off x="7653749" y="5083402"/>
            <a:ext cx="3240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972761" y="4989422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653749" y="4235066"/>
            <a:ext cx="3240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972761" y="4002179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653749" y="3386731"/>
            <a:ext cx="3240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972761" y="2999683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653749" y="2538396"/>
            <a:ext cx="3240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972761" y="2318552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653749" y="1690061"/>
            <a:ext cx="3240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972761" y="1630421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632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6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7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77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8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8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9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80" grpId="0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6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7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77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8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8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9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80" grpId="0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1473493" y="2176166"/>
            <a:ext cx="1746661" cy="1746661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9" b="1" dirty="0">
                <a:latin typeface="微软雅黑" pitchFamily="34" charset="-122"/>
                <a:ea typeface="微软雅黑" pitchFamily="34" charset="-122"/>
              </a:rPr>
              <a:t>STEP 1</a:t>
            </a:r>
            <a:endParaRPr lang="zh-CN" altLang="en-US" sz="2109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131455" y="2742296"/>
            <a:ext cx="1746661" cy="174666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109" b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STEP 2</a:t>
            </a:r>
            <a:endParaRPr lang="zh-CN" altLang="en-US" sz="2109" b="1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789416" y="2176166"/>
            <a:ext cx="1746661" cy="174666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109" b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STEP 3</a:t>
            </a:r>
            <a:endParaRPr lang="zh-CN" altLang="en-US" sz="2109" b="1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447378" y="2742296"/>
            <a:ext cx="1746661" cy="174666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109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STEP 4</a:t>
            </a:r>
            <a:endParaRPr lang="zh-CN" altLang="en-US" sz="2109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2" name="直接连接符 21"/>
          <p:cNvCxnSpPr>
            <a:stCxn id="9" idx="6"/>
            <a:endCxn id="14" idx="2"/>
          </p:cNvCxnSpPr>
          <p:nvPr/>
        </p:nvCxnSpPr>
        <p:spPr>
          <a:xfrm>
            <a:off x="3220154" y="3049497"/>
            <a:ext cx="911301" cy="566129"/>
          </a:xfrm>
          <a:prstGeom prst="line">
            <a:avLst/>
          </a:prstGeom>
          <a:ln>
            <a:solidFill>
              <a:srgbClr val="2B293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14" idx="6"/>
            <a:endCxn id="17" idx="2"/>
          </p:cNvCxnSpPr>
          <p:nvPr/>
        </p:nvCxnSpPr>
        <p:spPr>
          <a:xfrm flipV="1">
            <a:off x="5878116" y="3049497"/>
            <a:ext cx="911301" cy="566129"/>
          </a:xfrm>
          <a:prstGeom prst="line">
            <a:avLst/>
          </a:prstGeom>
          <a:ln>
            <a:solidFill>
              <a:srgbClr val="2B293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7" idx="6"/>
            <a:endCxn id="20" idx="2"/>
          </p:cNvCxnSpPr>
          <p:nvPr/>
        </p:nvCxnSpPr>
        <p:spPr>
          <a:xfrm>
            <a:off x="8536077" y="3049497"/>
            <a:ext cx="911301" cy="566129"/>
          </a:xfrm>
          <a:prstGeom prst="line">
            <a:avLst/>
          </a:prstGeom>
          <a:ln>
            <a:solidFill>
              <a:srgbClr val="2B293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70"/>
          <p:cNvSpPr txBox="1"/>
          <p:nvPr/>
        </p:nvSpPr>
        <p:spPr>
          <a:xfrm>
            <a:off x="1365214" y="507628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171"/>
          <p:cNvSpPr txBox="1"/>
          <p:nvPr/>
        </p:nvSpPr>
        <p:spPr>
          <a:xfrm>
            <a:off x="1365214" y="5377575"/>
            <a:ext cx="2231169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3922676" y="507628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171"/>
          <p:cNvSpPr txBox="1"/>
          <p:nvPr/>
        </p:nvSpPr>
        <p:spPr>
          <a:xfrm>
            <a:off x="3922676" y="5377575"/>
            <a:ext cx="2231169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170"/>
          <p:cNvSpPr txBox="1"/>
          <p:nvPr/>
        </p:nvSpPr>
        <p:spPr>
          <a:xfrm>
            <a:off x="6480138" y="507628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171"/>
          <p:cNvSpPr txBox="1"/>
          <p:nvPr/>
        </p:nvSpPr>
        <p:spPr>
          <a:xfrm>
            <a:off x="6480138" y="5377575"/>
            <a:ext cx="2231169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170"/>
          <p:cNvSpPr txBox="1"/>
          <p:nvPr/>
        </p:nvSpPr>
        <p:spPr>
          <a:xfrm>
            <a:off x="9094751" y="507628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171"/>
          <p:cNvSpPr txBox="1"/>
          <p:nvPr/>
        </p:nvSpPr>
        <p:spPr>
          <a:xfrm>
            <a:off x="9094751" y="5377575"/>
            <a:ext cx="2231169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30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20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596900" y="2386911"/>
            <a:ext cx="4811903" cy="62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spc="316" dirty="0" smtClean="0">
                <a:solidFill>
                  <a:schemeClr val="accent1"/>
                </a:soli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  <a:sym typeface="Arial" panose="020B0604020202020204" pitchFamily="34" charset="0"/>
              </a:rPr>
              <a:t>SMALL DESSERT FOOD</a:t>
            </a:r>
            <a:endParaRPr lang="zh-CN" altLang="en-US" sz="2800" spc="316" dirty="0">
              <a:solidFill>
                <a:schemeClr val="accent1"/>
              </a:solidFill>
              <a:latin typeface="Aharoni" panose="02010803020104030203" pitchFamily="2" charset="-79"/>
              <a:ea typeface="微软雅黑" panose="020B0503020204020204" pitchFamily="34" charset="-122"/>
              <a:cs typeface="Aharoni" panose="02010803020104030203" pitchFamily="2" charset="-79"/>
              <a:sym typeface="Arial" panose="020B0604020202020204" pitchFamily="34" charset="0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596900" y="1096045"/>
            <a:ext cx="5976491" cy="155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8000" b="1" kern="2000" spc="633" dirty="0" smtClean="0">
                <a:solidFill>
                  <a:schemeClr val="accen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  <a:sym typeface="Arial" panose="020B0604020202020204" pitchFamily="34" charset="0"/>
              </a:rPr>
              <a:t>感谢聆听</a:t>
            </a:r>
            <a:endParaRPr lang="zh-CN" altLang="en-US" sz="8000" b="1" kern="2000" spc="633" dirty="0">
              <a:solidFill>
                <a:schemeClr val="accent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8"/>
          <p:cNvSpPr txBox="1"/>
          <p:nvPr/>
        </p:nvSpPr>
        <p:spPr>
          <a:xfrm>
            <a:off x="596900" y="2896245"/>
            <a:ext cx="2952155" cy="479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9" dirty="0" smtClean="0">
                <a:solidFill>
                  <a:schemeClr val="accent1"/>
                </a:solidFill>
                <a:latin typeface="华文彩云" panose="02010800040101010101" pitchFamily="2" charset="-122"/>
                <a:ea typeface="华文彩云" panose="02010800040101010101" pitchFamily="2" charset="-122"/>
                <a:cs typeface="+mn-ea"/>
                <a:sym typeface="Arial" panose="020B0604020202020204" pitchFamily="34" charset="0"/>
              </a:rPr>
              <a:t>美味就现在</a:t>
            </a:r>
            <a:endParaRPr lang="en-US" altLang="zh-CN" sz="2109" dirty="0">
              <a:solidFill>
                <a:schemeClr val="accent1"/>
              </a:solidFill>
              <a:latin typeface="华文彩云" panose="02010800040101010101" pitchFamily="2" charset="-122"/>
              <a:ea typeface="华文彩云" panose="02010800040101010101" pitchFamily="2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8"/>
            <a:ext cx="12857163" cy="72317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95" y="2397128"/>
            <a:ext cx="12857163" cy="230397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2463677" y="1905597"/>
            <a:ext cx="2842657" cy="3533610"/>
          </a:xfrm>
          <a:custGeom>
            <a:avLst/>
            <a:gdLst>
              <a:gd name="T0" fmla="*/ 1130 w 1696"/>
              <a:gd name="T1" fmla="*/ 0 h 2108"/>
              <a:gd name="T2" fmla="*/ 1696 w 1696"/>
              <a:gd name="T3" fmla="*/ 978 h 2108"/>
              <a:gd name="T4" fmla="*/ 566 w 1696"/>
              <a:gd name="T5" fmla="*/ 2108 h 2108"/>
              <a:gd name="T6" fmla="*/ 0 w 1696"/>
              <a:gd name="T7" fmla="*/ 1956 h 2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6" h="2108">
                <a:moveTo>
                  <a:pt x="1130" y="0"/>
                </a:moveTo>
                <a:cubicBezTo>
                  <a:pt x="1468" y="195"/>
                  <a:pt x="1696" y="560"/>
                  <a:pt x="1696" y="978"/>
                </a:cubicBezTo>
                <a:cubicBezTo>
                  <a:pt x="1696" y="1602"/>
                  <a:pt x="1190" y="2108"/>
                  <a:pt x="566" y="2108"/>
                </a:cubicBezTo>
                <a:cubicBezTo>
                  <a:pt x="360" y="2108"/>
                  <a:pt x="167" y="2052"/>
                  <a:pt x="0" y="1956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7"/>
          <p:cNvSpPr>
            <a:spLocks/>
          </p:cNvSpPr>
          <p:nvPr/>
        </p:nvSpPr>
        <p:spPr bwMode="auto">
          <a:xfrm>
            <a:off x="1519475" y="1652839"/>
            <a:ext cx="2837635" cy="3531936"/>
          </a:xfrm>
          <a:custGeom>
            <a:avLst/>
            <a:gdLst>
              <a:gd name="T0" fmla="*/ 563 w 1693"/>
              <a:gd name="T1" fmla="*/ 2107 h 2107"/>
              <a:gd name="T2" fmla="*/ 0 w 1693"/>
              <a:gd name="T3" fmla="*/ 1129 h 2107"/>
              <a:gd name="T4" fmla="*/ 1129 w 1693"/>
              <a:gd name="T5" fmla="*/ 0 h 2107"/>
              <a:gd name="T6" fmla="*/ 1693 w 1693"/>
              <a:gd name="T7" fmla="*/ 151 h 2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3" h="2107">
                <a:moveTo>
                  <a:pt x="563" y="2107"/>
                </a:moveTo>
                <a:cubicBezTo>
                  <a:pt x="227" y="1911"/>
                  <a:pt x="0" y="1547"/>
                  <a:pt x="0" y="1129"/>
                </a:cubicBezTo>
                <a:cubicBezTo>
                  <a:pt x="0" y="506"/>
                  <a:pt x="506" y="0"/>
                  <a:pt x="1129" y="0"/>
                </a:cubicBezTo>
                <a:cubicBezTo>
                  <a:pt x="1335" y="0"/>
                  <a:pt x="1527" y="55"/>
                  <a:pt x="1693" y="151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181302" y="4046"/>
            <a:ext cx="4707627" cy="7239631"/>
            <a:chOff x="1180653" y="3598"/>
            <a:chExt cx="4708208" cy="7240525"/>
          </a:xfrm>
        </p:grpSpPr>
        <p:sp>
          <p:nvSpPr>
            <p:cNvPr id="11" name="椭圆 10"/>
            <p:cNvSpPr/>
            <p:nvPr/>
          </p:nvSpPr>
          <p:spPr>
            <a:xfrm>
              <a:off x="1491196" y="1622620"/>
              <a:ext cx="3817980" cy="3817483"/>
            </a:xfrm>
            <a:prstGeom prst="ellipse">
              <a:avLst/>
            </a:prstGeom>
            <a:gradFill flip="none" rotWithShape="1">
              <a:gsLst>
                <a:gs pos="49000">
                  <a:schemeClr val="bg1">
                    <a:lumMod val="93000"/>
                  </a:schemeClr>
                </a:gs>
                <a:gs pos="0">
                  <a:srgbClr val="E2E2E2">
                    <a:lumMod val="85000"/>
                  </a:srgb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solidFill>
                <a:schemeClr val="accent1"/>
              </a:solidFill>
            </a:ln>
            <a:effectLst>
              <a:outerShdw blurRad="368300" dist="584200" dir="2700000" algn="t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8208" rIns="0" bIns="48208" rtlCol="0" anchor="ctr"/>
            <a:lstStyle/>
            <a:p>
              <a:pPr lvl="0" algn="ctr"/>
              <a:r>
                <a:rPr lang="en-US" altLang="zh-CN" sz="6748" dirty="0">
                  <a:ln w="12700">
                    <a:noFill/>
                  </a:ln>
                  <a:solidFill>
                    <a:schemeClr val="accent1"/>
                  </a:solidFill>
                  <a:latin typeface="Impact" panose="020B0806030902050204" pitchFamily="34" charset="0"/>
                  <a:ea typeface="微软雅黑" pitchFamily="34" charset="-122"/>
                </a:rPr>
                <a:t>Part</a:t>
              </a:r>
              <a:r>
                <a:rPr lang="en-US" altLang="zh-CN" sz="6748" dirty="0">
                  <a:ln w="12700">
                    <a:noFill/>
                  </a:ln>
                  <a:solidFill>
                    <a:schemeClr val="accent1"/>
                  </a:solidFill>
                  <a:latin typeface="Helvetica Neue Condensed" pitchFamily="50" charset="0"/>
                  <a:ea typeface="微软雅黑" pitchFamily="34" charset="-122"/>
                </a:rPr>
                <a:t> </a:t>
              </a:r>
              <a:r>
                <a:rPr lang="en-US" altLang="zh-CN" sz="6748" dirty="0">
                  <a:ln w="12700">
                    <a:noFill/>
                  </a:ln>
                  <a:solidFill>
                    <a:schemeClr val="accent1"/>
                  </a:solidFill>
                  <a:latin typeface="Impact" panose="020B0806030902050204" pitchFamily="34" charset="0"/>
                  <a:ea typeface="微软雅黑" pitchFamily="34" charset="-122"/>
                </a:rPr>
                <a:t>1</a:t>
              </a:r>
              <a:endParaRPr lang="zh-CN" altLang="en-US" sz="6748" dirty="0">
                <a:ln w="12700">
                  <a:noFill/>
                </a:ln>
                <a:solidFill>
                  <a:schemeClr val="accent1"/>
                </a:solidFill>
                <a:latin typeface="Impact" panose="020B0806030902050204" pitchFamily="34" charset="0"/>
                <a:ea typeface="微软雅黑" pitchFamily="34" charset="-122"/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H="1" flipV="1">
              <a:off x="1180653" y="3598"/>
              <a:ext cx="3182897" cy="1905136"/>
            </a:xfrm>
            <a:prstGeom prst="line">
              <a:avLst/>
            </a:prstGeom>
            <a:noFill/>
            <a:ln w="2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17" tIns="48208" rIns="96417" bIns="4820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H="1" flipV="1">
              <a:off x="2454815" y="5178272"/>
              <a:ext cx="3434046" cy="2065851"/>
            </a:xfrm>
            <a:prstGeom prst="line">
              <a:avLst/>
            </a:prstGeom>
            <a:noFill/>
            <a:ln w="2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17" tIns="48208" rIns="96417" bIns="4820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17" name="直接连接符 16"/>
          <p:cNvCxnSpPr>
            <a:endCxn id="4" idx="0"/>
          </p:cNvCxnSpPr>
          <p:nvPr/>
        </p:nvCxnSpPr>
        <p:spPr>
          <a:xfrm flipV="1">
            <a:off x="6429376" y="2397128"/>
            <a:ext cx="0" cy="2303972"/>
          </a:xfrm>
          <a:prstGeom prst="line">
            <a:avLst/>
          </a:prstGeom>
          <a:ln w="12700">
            <a:solidFill>
              <a:srgbClr val="CB10D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7005369" y="3003360"/>
            <a:ext cx="2261879" cy="830894"/>
            <a:chOff x="9650516" y="1495302"/>
            <a:chExt cx="2262158" cy="830997"/>
          </a:xfrm>
        </p:grpSpPr>
        <p:sp>
          <p:nvSpPr>
            <p:cNvPr id="29" name="矩形 28"/>
            <p:cNvSpPr/>
            <p:nvPr/>
          </p:nvSpPr>
          <p:spPr>
            <a:xfrm>
              <a:off x="9650516" y="1495302"/>
              <a:ext cx="2262158" cy="46166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spc="300" dirty="0">
                  <a:solidFill>
                    <a:schemeClr val="accent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相关标题文字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9967109" y="1956967"/>
              <a:ext cx="1628972" cy="369332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chemeClr val="accent1"/>
                  </a:solidFill>
                  <a:latin typeface="Franklin Gothic Book" panose="020B0503020102020204" pitchFamily="34" charset="0"/>
                  <a:ea typeface="微软雅黑" panose="020B0503020204020204" pitchFamily="34" charset="-122"/>
                </a:rPr>
                <a:t>THE HEADLINE</a:t>
              </a:r>
              <a:endParaRPr lang="zh-CN" altLang="en-US" b="1" dirty="0">
                <a:solidFill>
                  <a:schemeClr val="accent1"/>
                </a:solidFill>
                <a:latin typeface="Franklin Gothic Book" panose="020B05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674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xit" presetSubtype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5" y="880021"/>
            <a:ext cx="12857163" cy="54726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605185" y="1672109"/>
            <a:ext cx="3816424" cy="381642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605839" y="4948070"/>
            <a:ext cx="1631540" cy="163154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32"/>
          <p:cNvSpPr txBox="1"/>
          <p:nvPr/>
        </p:nvSpPr>
        <p:spPr>
          <a:xfrm>
            <a:off x="524719" y="1641329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6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</a:t>
            </a:r>
          </a:p>
          <a:p>
            <a:pPr algn="just"/>
            <a:r>
              <a:rPr lang="en-US" altLang="zh-CN" sz="6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RELATED TITLE WORDS</a:t>
            </a:r>
            <a:endParaRPr lang="en-US" sz="60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32"/>
          <p:cNvSpPr txBox="1"/>
          <p:nvPr/>
        </p:nvSpPr>
        <p:spPr>
          <a:xfrm>
            <a:off x="524719" y="3687764"/>
            <a:ext cx="66247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altLang="zh-CN" sz="20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en-US" sz="1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1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011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4559352" y="2793959"/>
            <a:ext cx="5644686" cy="2211976"/>
            <a:chOff x="1930" y="1737"/>
            <a:chExt cx="3203" cy="1514"/>
          </a:xfrm>
        </p:grpSpPr>
        <p:sp>
          <p:nvSpPr>
            <p:cNvPr id="17" name="Line 20"/>
            <p:cNvSpPr>
              <a:spLocks noChangeShapeType="1"/>
            </p:cNvSpPr>
            <p:nvPr/>
          </p:nvSpPr>
          <p:spPr bwMode="auto">
            <a:xfrm flipH="1">
              <a:off x="2579" y="3251"/>
              <a:ext cx="2545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5992">
                <a:defRPr/>
              </a:pPr>
              <a:endParaRPr lang="zh-CN" altLang="en-US" sz="1804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H="1">
              <a:off x="1930" y="1737"/>
              <a:ext cx="3203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5992">
                <a:defRPr/>
              </a:pPr>
              <a:endParaRPr lang="zh-CN" altLang="en-US" sz="1804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H="1">
              <a:off x="2221" y="2462"/>
              <a:ext cx="2903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5992">
                <a:defRPr/>
              </a:pPr>
              <a:endParaRPr lang="zh-CN" altLang="en-US" sz="1804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986395" y="3217381"/>
            <a:ext cx="3217647" cy="4431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kumimoji="1"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</a:t>
            </a:r>
            <a:endParaRPr kumimoji="1" lang="en-US" altLang="ko-KR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6986394" y="4311268"/>
            <a:ext cx="3269848" cy="4431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请替换文字内容，点击添加相关标题文字，修改文字内容，也可以直接复制你的内容到此。，点击添加相关标题文字，修改文字内容，也可以直接复制你的内容到此。</a:t>
            </a:r>
            <a:endParaRPr kumimoji="1" lang="en-US" altLang="ko-KR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6986395" y="5405155"/>
            <a:ext cx="3217647" cy="4431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请替换文字内容，点击添加相关标题文字，修改文字内容，也可以直接复制你的内容到此。，点击添加相关标题文字，修改文字内容，也可以直接复制你的内容到此。</a:t>
            </a:r>
            <a:endParaRPr kumimoji="1" lang="en-US" altLang="ko-KR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6986395" y="2939854"/>
            <a:ext cx="1916474" cy="258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6986395" y="5157803"/>
            <a:ext cx="1256599" cy="258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Rectangle 37"/>
          <p:cNvSpPr>
            <a:spLocks noChangeArrowheads="1"/>
          </p:cNvSpPr>
          <p:nvPr/>
        </p:nvSpPr>
        <p:spPr bwMode="auto">
          <a:xfrm>
            <a:off x="6986395" y="4048829"/>
            <a:ext cx="1256599" cy="258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19539" y="3999289"/>
            <a:ext cx="3679629" cy="1884340"/>
            <a:chOff x="1047907" y="3811318"/>
            <a:chExt cx="3673475" cy="1881188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047907" y="3965306"/>
              <a:ext cx="3673475" cy="1727200"/>
              <a:chOff x="1728" y="3024"/>
              <a:chExt cx="2304" cy="1080"/>
            </a:xfrm>
          </p:grpSpPr>
          <p:sp>
            <p:nvSpPr>
              <p:cNvPr id="8" name="Freeform 5"/>
              <p:cNvSpPr>
                <a:spLocks/>
              </p:cNvSpPr>
              <p:nvPr/>
            </p:nvSpPr>
            <p:spPr bwMode="auto">
              <a:xfrm>
                <a:off x="1728" y="3024"/>
                <a:ext cx="2304" cy="1080"/>
              </a:xfrm>
              <a:custGeom>
                <a:avLst/>
                <a:gdLst>
                  <a:gd name="T0" fmla="*/ 2304 w 2304"/>
                  <a:gd name="T1" fmla="*/ 792 h 1080"/>
                  <a:gd name="T2" fmla="*/ 2302 w 2304"/>
                  <a:gd name="T3" fmla="*/ 806 h 1080"/>
                  <a:gd name="T4" fmla="*/ 2290 w 2304"/>
                  <a:gd name="T5" fmla="*/ 836 h 1080"/>
                  <a:gd name="T6" fmla="*/ 2268 w 2304"/>
                  <a:gd name="T7" fmla="*/ 864 h 1080"/>
                  <a:gd name="T8" fmla="*/ 2234 w 2304"/>
                  <a:gd name="T9" fmla="*/ 892 h 1080"/>
                  <a:gd name="T10" fmla="*/ 2190 w 2304"/>
                  <a:gd name="T11" fmla="*/ 916 h 1080"/>
                  <a:gd name="T12" fmla="*/ 2108 w 2304"/>
                  <a:gd name="T13" fmla="*/ 954 h 1080"/>
                  <a:gd name="T14" fmla="*/ 1966 w 2304"/>
                  <a:gd name="T15" fmla="*/ 996 h 1080"/>
                  <a:gd name="T16" fmla="*/ 1796 w 2304"/>
                  <a:gd name="T17" fmla="*/ 1030 h 1080"/>
                  <a:gd name="T18" fmla="*/ 1600 w 2304"/>
                  <a:gd name="T19" fmla="*/ 1058 h 1080"/>
                  <a:gd name="T20" fmla="*/ 1384 w 2304"/>
                  <a:gd name="T21" fmla="*/ 1074 h 1080"/>
                  <a:gd name="T22" fmla="*/ 1152 w 2304"/>
                  <a:gd name="T23" fmla="*/ 1080 h 1080"/>
                  <a:gd name="T24" fmla="*/ 1034 w 2304"/>
                  <a:gd name="T25" fmla="*/ 1078 h 1080"/>
                  <a:gd name="T26" fmla="*/ 810 w 2304"/>
                  <a:gd name="T27" fmla="*/ 1068 h 1080"/>
                  <a:gd name="T28" fmla="*/ 602 w 2304"/>
                  <a:gd name="T29" fmla="*/ 1046 h 1080"/>
                  <a:gd name="T30" fmla="*/ 420 w 2304"/>
                  <a:gd name="T31" fmla="*/ 1014 h 1080"/>
                  <a:gd name="T32" fmla="*/ 264 w 2304"/>
                  <a:gd name="T33" fmla="*/ 976 h 1080"/>
                  <a:gd name="T34" fmla="*/ 140 w 2304"/>
                  <a:gd name="T35" fmla="*/ 930 h 1080"/>
                  <a:gd name="T36" fmla="*/ 90 w 2304"/>
                  <a:gd name="T37" fmla="*/ 904 h 1080"/>
                  <a:gd name="T38" fmla="*/ 52 w 2304"/>
                  <a:gd name="T39" fmla="*/ 878 h 1080"/>
                  <a:gd name="T40" fmla="*/ 24 w 2304"/>
                  <a:gd name="T41" fmla="*/ 850 h 1080"/>
                  <a:gd name="T42" fmla="*/ 6 w 2304"/>
                  <a:gd name="T43" fmla="*/ 822 h 1080"/>
                  <a:gd name="T44" fmla="*/ 0 w 2304"/>
                  <a:gd name="T45" fmla="*/ 792 h 1080"/>
                  <a:gd name="T46" fmla="*/ 288 w 2304"/>
                  <a:gd name="T47" fmla="*/ 216 h 1080"/>
                  <a:gd name="T48" fmla="*/ 292 w 2304"/>
                  <a:gd name="T49" fmla="*/ 194 h 1080"/>
                  <a:gd name="T50" fmla="*/ 306 w 2304"/>
                  <a:gd name="T51" fmla="*/ 172 h 1080"/>
                  <a:gd name="T52" fmla="*/ 326 w 2304"/>
                  <a:gd name="T53" fmla="*/ 152 h 1080"/>
                  <a:gd name="T54" fmla="*/ 356 w 2304"/>
                  <a:gd name="T55" fmla="*/ 132 h 1080"/>
                  <a:gd name="T56" fmla="*/ 436 w 2304"/>
                  <a:gd name="T57" fmla="*/ 96 h 1080"/>
                  <a:gd name="T58" fmla="*/ 542 w 2304"/>
                  <a:gd name="T59" fmla="*/ 64 h 1080"/>
                  <a:gd name="T60" fmla="*/ 668 w 2304"/>
                  <a:gd name="T61" fmla="*/ 36 h 1080"/>
                  <a:gd name="T62" fmla="*/ 816 w 2304"/>
                  <a:gd name="T63" fmla="*/ 16 h 1080"/>
                  <a:gd name="T64" fmla="*/ 978 w 2304"/>
                  <a:gd name="T65" fmla="*/ 4 h 1080"/>
                  <a:gd name="T66" fmla="*/ 1152 w 2304"/>
                  <a:gd name="T67" fmla="*/ 0 h 1080"/>
                  <a:gd name="T68" fmla="*/ 1240 w 2304"/>
                  <a:gd name="T69" fmla="*/ 2 h 1080"/>
                  <a:gd name="T70" fmla="*/ 1408 w 2304"/>
                  <a:gd name="T71" fmla="*/ 10 h 1080"/>
                  <a:gd name="T72" fmla="*/ 1564 w 2304"/>
                  <a:gd name="T73" fmla="*/ 26 h 1080"/>
                  <a:gd name="T74" fmla="*/ 1702 w 2304"/>
                  <a:gd name="T75" fmla="*/ 50 h 1080"/>
                  <a:gd name="T76" fmla="*/ 1818 w 2304"/>
                  <a:gd name="T77" fmla="*/ 78 h 1080"/>
                  <a:gd name="T78" fmla="*/ 1912 w 2304"/>
                  <a:gd name="T79" fmla="*/ 114 h 1080"/>
                  <a:gd name="T80" fmla="*/ 1964 w 2304"/>
                  <a:gd name="T81" fmla="*/ 142 h 1080"/>
                  <a:gd name="T82" fmla="*/ 1988 w 2304"/>
                  <a:gd name="T83" fmla="*/ 162 h 1080"/>
                  <a:gd name="T84" fmla="*/ 2006 w 2304"/>
                  <a:gd name="T85" fmla="*/ 184 h 1080"/>
                  <a:gd name="T86" fmla="*/ 2014 w 2304"/>
                  <a:gd name="T87" fmla="*/ 204 h 1080"/>
                  <a:gd name="T88" fmla="*/ 2016 w 2304"/>
                  <a:gd name="T89" fmla="*/ 216 h 10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304"/>
                  <a:gd name="T136" fmla="*/ 0 h 1080"/>
                  <a:gd name="T137" fmla="*/ 2304 w 2304"/>
                  <a:gd name="T138" fmla="*/ 1080 h 108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304" h="1080">
                    <a:moveTo>
                      <a:pt x="2016" y="216"/>
                    </a:moveTo>
                    <a:lnTo>
                      <a:pt x="2304" y="792"/>
                    </a:lnTo>
                    <a:lnTo>
                      <a:pt x="2302" y="806"/>
                    </a:lnTo>
                    <a:lnTo>
                      <a:pt x="2298" y="822"/>
                    </a:lnTo>
                    <a:lnTo>
                      <a:pt x="2290" y="836"/>
                    </a:lnTo>
                    <a:lnTo>
                      <a:pt x="2280" y="850"/>
                    </a:lnTo>
                    <a:lnTo>
                      <a:pt x="2268" y="864"/>
                    </a:lnTo>
                    <a:lnTo>
                      <a:pt x="2252" y="878"/>
                    </a:lnTo>
                    <a:lnTo>
                      <a:pt x="2234" y="892"/>
                    </a:lnTo>
                    <a:lnTo>
                      <a:pt x="2214" y="904"/>
                    </a:lnTo>
                    <a:lnTo>
                      <a:pt x="2190" y="916"/>
                    </a:lnTo>
                    <a:lnTo>
                      <a:pt x="2164" y="930"/>
                    </a:lnTo>
                    <a:lnTo>
                      <a:pt x="2108" y="954"/>
                    </a:lnTo>
                    <a:lnTo>
                      <a:pt x="2040" y="976"/>
                    </a:lnTo>
                    <a:lnTo>
                      <a:pt x="1966" y="996"/>
                    </a:lnTo>
                    <a:lnTo>
                      <a:pt x="1884" y="1014"/>
                    </a:lnTo>
                    <a:lnTo>
                      <a:pt x="1796" y="1030"/>
                    </a:lnTo>
                    <a:lnTo>
                      <a:pt x="1702" y="1046"/>
                    </a:lnTo>
                    <a:lnTo>
                      <a:pt x="1600" y="1058"/>
                    </a:lnTo>
                    <a:lnTo>
                      <a:pt x="1494" y="1068"/>
                    </a:lnTo>
                    <a:lnTo>
                      <a:pt x="1384" y="1074"/>
                    </a:lnTo>
                    <a:lnTo>
                      <a:pt x="1270" y="1078"/>
                    </a:lnTo>
                    <a:lnTo>
                      <a:pt x="1152" y="1080"/>
                    </a:lnTo>
                    <a:lnTo>
                      <a:pt x="1034" y="1078"/>
                    </a:lnTo>
                    <a:lnTo>
                      <a:pt x="920" y="1074"/>
                    </a:lnTo>
                    <a:lnTo>
                      <a:pt x="810" y="1068"/>
                    </a:lnTo>
                    <a:lnTo>
                      <a:pt x="704" y="1058"/>
                    </a:lnTo>
                    <a:lnTo>
                      <a:pt x="602" y="1046"/>
                    </a:lnTo>
                    <a:lnTo>
                      <a:pt x="508" y="1030"/>
                    </a:lnTo>
                    <a:lnTo>
                      <a:pt x="420" y="1014"/>
                    </a:lnTo>
                    <a:lnTo>
                      <a:pt x="338" y="996"/>
                    </a:lnTo>
                    <a:lnTo>
                      <a:pt x="264" y="976"/>
                    </a:lnTo>
                    <a:lnTo>
                      <a:pt x="196" y="954"/>
                    </a:lnTo>
                    <a:lnTo>
                      <a:pt x="140" y="930"/>
                    </a:lnTo>
                    <a:lnTo>
                      <a:pt x="114" y="916"/>
                    </a:lnTo>
                    <a:lnTo>
                      <a:pt x="90" y="904"/>
                    </a:lnTo>
                    <a:lnTo>
                      <a:pt x="70" y="892"/>
                    </a:lnTo>
                    <a:lnTo>
                      <a:pt x="52" y="878"/>
                    </a:lnTo>
                    <a:lnTo>
                      <a:pt x="36" y="864"/>
                    </a:lnTo>
                    <a:lnTo>
                      <a:pt x="24" y="850"/>
                    </a:lnTo>
                    <a:lnTo>
                      <a:pt x="14" y="836"/>
                    </a:lnTo>
                    <a:lnTo>
                      <a:pt x="6" y="822"/>
                    </a:lnTo>
                    <a:lnTo>
                      <a:pt x="2" y="806"/>
                    </a:lnTo>
                    <a:lnTo>
                      <a:pt x="0" y="792"/>
                    </a:lnTo>
                    <a:lnTo>
                      <a:pt x="288" y="216"/>
                    </a:lnTo>
                    <a:lnTo>
                      <a:pt x="290" y="204"/>
                    </a:lnTo>
                    <a:lnTo>
                      <a:pt x="292" y="194"/>
                    </a:lnTo>
                    <a:lnTo>
                      <a:pt x="298" y="184"/>
                    </a:lnTo>
                    <a:lnTo>
                      <a:pt x="306" y="172"/>
                    </a:lnTo>
                    <a:lnTo>
                      <a:pt x="316" y="162"/>
                    </a:lnTo>
                    <a:lnTo>
                      <a:pt x="326" y="152"/>
                    </a:lnTo>
                    <a:lnTo>
                      <a:pt x="340" y="142"/>
                    </a:lnTo>
                    <a:lnTo>
                      <a:pt x="356" y="132"/>
                    </a:lnTo>
                    <a:lnTo>
                      <a:pt x="392" y="114"/>
                    </a:lnTo>
                    <a:lnTo>
                      <a:pt x="436" y="96"/>
                    </a:lnTo>
                    <a:lnTo>
                      <a:pt x="486" y="78"/>
                    </a:lnTo>
                    <a:lnTo>
                      <a:pt x="542" y="64"/>
                    </a:lnTo>
                    <a:lnTo>
                      <a:pt x="602" y="50"/>
                    </a:lnTo>
                    <a:lnTo>
                      <a:pt x="668" y="36"/>
                    </a:lnTo>
                    <a:lnTo>
                      <a:pt x="740" y="26"/>
                    </a:lnTo>
                    <a:lnTo>
                      <a:pt x="816" y="16"/>
                    </a:lnTo>
                    <a:lnTo>
                      <a:pt x="896" y="10"/>
                    </a:lnTo>
                    <a:lnTo>
                      <a:pt x="978" y="4"/>
                    </a:lnTo>
                    <a:lnTo>
                      <a:pt x="1064" y="2"/>
                    </a:lnTo>
                    <a:lnTo>
                      <a:pt x="1152" y="0"/>
                    </a:lnTo>
                    <a:lnTo>
                      <a:pt x="1240" y="2"/>
                    </a:lnTo>
                    <a:lnTo>
                      <a:pt x="1326" y="4"/>
                    </a:lnTo>
                    <a:lnTo>
                      <a:pt x="1408" y="10"/>
                    </a:lnTo>
                    <a:lnTo>
                      <a:pt x="1488" y="16"/>
                    </a:lnTo>
                    <a:lnTo>
                      <a:pt x="1564" y="26"/>
                    </a:lnTo>
                    <a:lnTo>
                      <a:pt x="1636" y="36"/>
                    </a:lnTo>
                    <a:lnTo>
                      <a:pt x="1702" y="50"/>
                    </a:lnTo>
                    <a:lnTo>
                      <a:pt x="1762" y="64"/>
                    </a:lnTo>
                    <a:lnTo>
                      <a:pt x="1818" y="78"/>
                    </a:lnTo>
                    <a:lnTo>
                      <a:pt x="1868" y="96"/>
                    </a:lnTo>
                    <a:lnTo>
                      <a:pt x="1912" y="114"/>
                    </a:lnTo>
                    <a:lnTo>
                      <a:pt x="1948" y="132"/>
                    </a:lnTo>
                    <a:lnTo>
                      <a:pt x="1964" y="142"/>
                    </a:lnTo>
                    <a:lnTo>
                      <a:pt x="1978" y="152"/>
                    </a:lnTo>
                    <a:lnTo>
                      <a:pt x="1988" y="162"/>
                    </a:lnTo>
                    <a:lnTo>
                      <a:pt x="1998" y="172"/>
                    </a:lnTo>
                    <a:lnTo>
                      <a:pt x="2006" y="184"/>
                    </a:lnTo>
                    <a:lnTo>
                      <a:pt x="2012" y="194"/>
                    </a:lnTo>
                    <a:lnTo>
                      <a:pt x="2014" y="204"/>
                    </a:lnTo>
                    <a:lnTo>
                      <a:pt x="2016" y="21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just">
                  <a:lnSpc>
                    <a:spcPct val="120000"/>
                  </a:lnSpc>
                </a:pPr>
                <a:endParaRPr lang="zh-CN" altLang="en-US" sz="781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2016" y="3024"/>
                <a:ext cx="1728" cy="432"/>
              </a:xfrm>
              <a:custGeom>
                <a:avLst/>
                <a:gdLst>
                  <a:gd name="T0" fmla="*/ 1728 w 1728"/>
                  <a:gd name="T1" fmla="*/ 216 h 432"/>
                  <a:gd name="T2" fmla="*/ 1724 w 1728"/>
                  <a:gd name="T3" fmla="*/ 238 h 432"/>
                  <a:gd name="T4" fmla="*/ 1710 w 1728"/>
                  <a:gd name="T5" fmla="*/ 260 h 432"/>
                  <a:gd name="T6" fmla="*/ 1690 w 1728"/>
                  <a:gd name="T7" fmla="*/ 280 h 432"/>
                  <a:gd name="T8" fmla="*/ 1660 w 1728"/>
                  <a:gd name="T9" fmla="*/ 300 h 432"/>
                  <a:gd name="T10" fmla="*/ 1580 w 1728"/>
                  <a:gd name="T11" fmla="*/ 336 h 432"/>
                  <a:gd name="T12" fmla="*/ 1474 w 1728"/>
                  <a:gd name="T13" fmla="*/ 368 h 432"/>
                  <a:gd name="T14" fmla="*/ 1348 w 1728"/>
                  <a:gd name="T15" fmla="*/ 396 h 432"/>
                  <a:gd name="T16" fmla="*/ 1200 w 1728"/>
                  <a:gd name="T17" fmla="*/ 416 h 432"/>
                  <a:gd name="T18" fmla="*/ 1038 w 1728"/>
                  <a:gd name="T19" fmla="*/ 428 h 432"/>
                  <a:gd name="T20" fmla="*/ 864 w 1728"/>
                  <a:gd name="T21" fmla="*/ 432 h 432"/>
                  <a:gd name="T22" fmla="*/ 776 w 1728"/>
                  <a:gd name="T23" fmla="*/ 430 h 432"/>
                  <a:gd name="T24" fmla="*/ 608 w 1728"/>
                  <a:gd name="T25" fmla="*/ 422 h 432"/>
                  <a:gd name="T26" fmla="*/ 452 w 1728"/>
                  <a:gd name="T27" fmla="*/ 406 h 432"/>
                  <a:gd name="T28" fmla="*/ 314 w 1728"/>
                  <a:gd name="T29" fmla="*/ 382 h 432"/>
                  <a:gd name="T30" fmla="*/ 198 w 1728"/>
                  <a:gd name="T31" fmla="*/ 354 h 432"/>
                  <a:gd name="T32" fmla="*/ 104 w 1728"/>
                  <a:gd name="T33" fmla="*/ 318 h 432"/>
                  <a:gd name="T34" fmla="*/ 52 w 1728"/>
                  <a:gd name="T35" fmla="*/ 290 h 432"/>
                  <a:gd name="T36" fmla="*/ 28 w 1728"/>
                  <a:gd name="T37" fmla="*/ 270 h 432"/>
                  <a:gd name="T38" fmla="*/ 10 w 1728"/>
                  <a:gd name="T39" fmla="*/ 248 h 432"/>
                  <a:gd name="T40" fmla="*/ 2 w 1728"/>
                  <a:gd name="T41" fmla="*/ 228 h 432"/>
                  <a:gd name="T42" fmla="*/ 0 w 1728"/>
                  <a:gd name="T43" fmla="*/ 216 h 432"/>
                  <a:gd name="T44" fmla="*/ 4 w 1728"/>
                  <a:gd name="T45" fmla="*/ 194 h 432"/>
                  <a:gd name="T46" fmla="*/ 18 w 1728"/>
                  <a:gd name="T47" fmla="*/ 172 h 432"/>
                  <a:gd name="T48" fmla="*/ 38 w 1728"/>
                  <a:gd name="T49" fmla="*/ 152 h 432"/>
                  <a:gd name="T50" fmla="*/ 68 w 1728"/>
                  <a:gd name="T51" fmla="*/ 132 h 432"/>
                  <a:gd name="T52" fmla="*/ 148 w 1728"/>
                  <a:gd name="T53" fmla="*/ 96 h 432"/>
                  <a:gd name="T54" fmla="*/ 254 w 1728"/>
                  <a:gd name="T55" fmla="*/ 64 h 432"/>
                  <a:gd name="T56" fmla="*/ 380 w 1728"/>
                  <a:gd name="T57" fmla="*/ 36 h 432"/>
                  <a:gd name="T58" fmla="*/ 528 w 1728"/>
                  <a:gd name="T59" fmla="*/ 16 h 432"/>
                  <a:gd name="T60" fmla="*/ 690 w 1728"/>
                  <a:gd name="T61" fmla="*/ 4 h 432"/>
                  <a:gd name="T62" fmla="*/ 864 w 1728"/>
                  <a:gd name="T63" fmla="*/ 0 h 432"/>
                  <a:gd name="T64" fmla="*/ 952 w 1728"/>
                  <a:gd name="T65" fmla="*/ 2 h 432"/>
                  <a:gd name="T66" fmla="*/ 1120 w 1728"/>
                  <a:gd name="T67" fmla="*/ 10 h 432"/>
                  <a:gd name="T68" fmla="*/ 1276 w 1728"/>
                  <a:gd name="T69" fmla="*/ 26 h 432"/>
                  <a:gd name="T70" fmla="*/ 1414 w 1728"/>
                  <a:gd name="T71" fmla="*/ 50 h 432"/>
                  <a:gd name="T72" fmla="*/ 1530 w 1728"/>
                  <a:gd name="T73" fmla="*/ 78 h 432"/>
                  <a:gd name="T74" fmla="*/ 1624 w 1728"/>
                  <a:gd name="T75" fmla="*/ 114 h 432"/>
                  <a:gd name="T76" fmla="*/ 1676 w 1728"/>
                  <a:gd name="T77" fmla="*/ 142 h 432"/>
                  <a:gd name="T78" fmla="*/ 1700 w 1728"/>
                  <a:gd name="T79" fmla="*/ 162 h 432"/>
                  <a:gd name="T80" fmla="*/ 1718 w 1728"/>
                  <a:gd name="T81" fmla="*/ 184 h 432"/>
                  <a:gd name="T82" fmla="*/ 1726 w 1728"/>
                  <a:gd name="T83" fmla="*/ 204 h 432"/>
                  <a:gd name="T84" fmla="*/ 1728 w 1728"/>
                  <a:gd name="T85" fmla="*/ 216 h 43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28"/>
                  <a:gd name="T130" fmla="*/ 0 h 432"/>
                  <a:gd name="T131" fmla="*/ 1728 w 1728"/>
                  <a:gd name="T132" fmla="*/ 432 h 43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28" h="432">
                    <a:moveTo>
                      <a:pt x="1728" y="216"/>
                    </a:moveTo>
                    <a:lnTo>
                      <a:pt x="1728" y="216"/>
                    </a:lnTo>
                    <a:lnTo>
                      <a:pt x="1726" y="228"/>
                    </a:lnTo>
                    <a:lnTo>
                      <a:pt x="1724" y="238"/>
                    </a:lnTo>
                    <a:lnTo>
                      <a:pt x="1718" y="248"/>
                    </a:lnTo>
                    <a:lnTo>
                      <a:pt x="1710" y="260"/>
                    </a:lnTo>
                    <a:lnTo>
                      <a:pt x="1700" y="270"/>
                    </a:lnTo>
                    <a:lnTo>
                      <a:pt x="1690" y="280"/>
                    </a:lnTo>
                    <a:lnTo>
                      <a:pt x="1676" y="290"/>
                    </a:lnTo>
                    <a:lnTo>
                      <a:pt x="1660" y="300"/>
                    </a:lnTo>
                    <a:lnTo>
                      <a:pt x="1624" y="318"/>
                    </a:lnTo>
                    <a:lnTo>
                      <a:pt x="1580" y="336"/>
                    </a:lnTo>
                    <a:lnTo>
                      <a:pt x="1530" y="354"/>
                    </a:lnTo>
                    <a:lnTo>
                      <a:pt x="1474" y="368"/>
                    </a:lnTo>
                    <a:lnTo>
                      <a:pt x="1414" y="382"/>
                    </a:lnTo>
                    <a:lnTo>
                      <a:pt x="1348" y="396"/>
                    </a:lnTo>
                    <a:lnTo>
                      <a:pt x="1276" y="406"/>
                    </a:lnTo>
                    <a:lnTo>
                      <a:pt x="1200" y="416"/>
                    </a:lnTo>
                    <a:lnTo>
                      <a:pt x="1120" y="422"/>
                    </a:lnTo>
                    <a:lnTo>
                      <a:pt x="1038" y="428"/>
                    </a:lnTo>
                    <a:lnTo>
                      <a:pt x="952" y="430"/>
                    </a:lnTo>
                    <a:lnTo>
                      <a:pt x="864" y="432"/>
                    </a:lnTo>
                    <a:lnTo>
                      <a:pt x="776" y="430"/>
                    </a:lnTo>
                    <a:lnTo>
                      <a:pt x="690" y="428"/>
                    </a:lnTo>
                    <a:lnTo>
                      <a:pt x="608" y="422"/>
                    </a:lnTo>
                    <a:lnTo>
                      <a:pt x="528" y="416"/>
                    </a:lnTo>
                    <a:lnTo>
                      <a:pt x="452" y="406"/>
                    </a:lnTo>
                    <a:lnTo>
                      <a:pt x="380" y="396"/>
                    </a:lnTo>
                    <a:lnTo>
                      <a:pt x="314" y="382"/>
                    </a:lnTo>
                    <a:lnTo>
                      <a:pt x="254" y="368"/>
                    </a:lnTo>
                    <a:lnTo>
                      <a:pt x="198" y="354"/>
                    </a:lnTo>
                    <a:lnTo>
                      <a:pt x="148" y="336"/>
                    </a:lnTo>
                    <a:lnTo>
                      <a:pt x="104" y="318"/>
                    </a:lnTo>
                    <a:lnTo>
                      <a:pt x="68" y="300"/>
                    </a:lnTo>
                    <a:lnTo>
                      <a:pt x="52" y="290"/>
                    </a:lnTo>
                    <a:lnTo>
                      <a:pt x="38" y="280"/>
                    </a:lnTo>
                    <a:lnTo>
                      <a:pt x="28" y="270"/>
                    </a:lnTo>
                    <a:lnTo>
                      <a:pt x="18" y="260"/>
                    </a:lnTo>
                    <a:lnTo>
                      <a:pt x="10" y="248"/>
                    </a:lnTo>
                    <a:lnTo>
                      <a:pt x="4" y="238"/>
                    </a:lnTo>
                    <a:lnTo>
                      <a:pt x="2" y="228"/>
                    </a:lnTo>
                    <a:lnTo>
                      <a:pt x="0" y="216"/>
                    </a:lnTo>
                    <a:lnTo>
                      <a:pt x="2" y="204"/>
                    </a:lnTo>
                    <a:lnTo>
                      <a:pt x="4" y="194"/>
                    </a:lnTo>
                    <a:lnTo>
                      <a:pt x="10" y="184"/>
                    </a:lnTo>
                    <a:lnTo>
                      <a:pt x="18" y="172"/>
                    </a:lnTo>
                    <a:lnTo>
                      <a:pt x="28" y="162"/>
                    </a:lnTo>
                    <a:lnTo>
                      <a:pt x="38" y="152"/>
                    </a:lnTo>
                    <a:lnTo>
                      <a:pt x="52" y="142"/>
                    </a:lnTo>
                    <a:lnTo>
                      <a:pt x="68" y="132"/>
                    </a:lnTo>
                    <a:lnTo>
                      <a:pt x="104" y="114"/>
                    </a:lnTo>
                    <a:lnTo>
                      <a:pt x="148" y="96"/>
                    </a:lnTo>
                    <a:lnTo>
                      <a:pt x="198" y="78"/>
                    </a:lnTo>
                    <a:lnTo>
                      <a:pt x="254" y="64"/>
                    </a:lnTo>
                    <a:lnTo>
                      <a:pt x="314" y="50"/>
                    </a:lnTo>
                    <a:lnTo>
                      <a:pt x="380" y="36"/>
                    </a:lnTo>
                    <a:lnTo>
                      <a:pt x="452" y="26"/>
                    </a:lnTo>
                    <a:lnTo>
                      <a:pt x="528" y="16"/>
                    </a:lnTo>
                    <a:lnTo>
                      <a:pt x="608" y="10"/>
                    </a:lnTo>
                    <a:lnTo>
                      <a:pt x="690" y="4"/>
                    </a:lnTo>
                    <a:lnTo>
                      <a:pt x="776" y="2"/>
                    </a:lnTo>
                    <a:lnTo>
                      <a:pt x="864" y="0"/>
                    </a:lnTo>
                    <a:lnTo>
                      <a:pt x="952" y="2"/>
                    </a:lnTo>
                    <a:lnTo>
                      <a:pt x="1038" y="4"/>
                    </a:lnTo>
                    <a:lnTo>
                      <a:pt x="1120" y="10"/>
                    </a:lnTo>
                    <a:lnTo>
                      <a:pt x="1200" y="16"/>
                    </a:lnTo>
                    <a:lnTo>
                      <a:pt x="1276" y="26"/>
                    </a:lnTo>
                    <a:lnTo>
                      <a:pt x="1348" y="36"/>
                    </a:lnTo>
                    <a:lnTo>
                      <a:pt x="1414" y="50"/>
                    </a:lnTo>
                    <a:lnTo>
                      <a:pt x="1474" y="64"/>
                    </a:lnTo>
                    <a:lnTo>
                      <a:pt x="1530" y="78"/>
                    </a:lnTo>
                    <a:lnTo>
                      <a:pt x="1580" y="96"/>
                    </a:lnTo>
                    <a:lnTo>
                      <a:pt x="1624" y="114"/>
                    </a:lnTo>
                    <a:lnTo>
                      <a:pt x="1660" y="132"/>
                    </a:lnTo>
                    <a:lnTo>
                      <a:pt x="1676" y="142"/>
                    </a:lnTo>
                    <a:lnTo>
                      <a:pt x="1690" y="152"/>
                    </a:lnTo>
                    <a:lnTo>
                      <a:pt x="1700" y="162"/>
                    </a:lnTo>
                    <a:lnTo>
                      <a:pt x="1710" y="172"/>
                    </a:lnTo>
                    <a:lnTo>
                      <a:pt x="1718" y="184"/>
                    </a:lnTo>
                    <a:lnTo>
                      <a:pt x="1724" y="194"/>
                    </a:lnTo>
                    <a:lnTo>
                      <a:pt x="1726" y="204"/>
                    </a:lnTo>
                    <a:lnTo>
                      <a:pt x="1728" y="2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781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467007" y="3811318"/>
              <a:ext cx="2832099" cy="92075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4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9pPr>
            </a:lstStyle>
            <a:p>
              <a:pPr algn="just" defTabSz="915992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781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31754" y="2975232"/>
            <a:ext cx="2488600" cy="1544044"/>
            <a:chOff x="1659095" y="2788969"/>
            <a:chExt cx="2484437" cy="1541462"/>
          </a:xfrm>
        </p:grpSpPr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1659095" y="2957244"/>
              <a:ext cx="2484437" cy="1373187"/>
              <a:chOff x="2016" y="1944"/>
              <a:chExt cx="1728" cy="936"/>
            </a:xfrm>
          </p:grpSpPr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2016" y="1944"/>
                <a:ext cx="1728" cy="936"/>
              </a:xfrm>
              <a:custGeom>
                <a:avLst/>
                <a:gdLst>
                  <a:gd name="T0" fmla="*/ 1728 w 1728"/>
                  <a:gd name="T1" fmla="*/ 720 h 936"/>
                  <a:gd name="T2" fmla="*/ 1726 w 1728"/>
                  <a:gd name="T3" fmla="*/ 732 h 936"/>
                  <a:gd name="T4" fmla="*/ 1718 w 1728"/>
                  <a:gd name="T5" fmla="*/ 752 h 936"/>
                  <a:gd name="T6" fmla="*/ 1700 w 1728"/>
                  <a:gd name="T7" fmla="*/ 774 h 936"/>
                  <a:gd name="T8" fmla="*/ 1676 w 1728"/>
                  <a:gd name="T9" fmla="*/ 794 h 936"/>
                  <a:gd name="T10" fmla="*/ 1624 w 1728"/>
                  <a:gd name="T11" fmla="*/ 822 h 936"/>
                  <a:gd name="T12" fmla="*/ 1530 w 1728"/>
                  <a:gd name="T13" fmla="*/ 858 h 936"/>
                  <a:gd name="T14" fmla="*/ 1414 w 1728"/>
                  <a:gd name="T15" fmla="*/ 886 h 936"/>
                  <a:gd name="T16" fmla="*/ 1276 w 1728"/>
                  <a:gd name="T17" fmla="*/ 910 h 936"/>
                  <a:gd name="T18" fmla="*/ 1120 w 1728"/>
                  <a:gd name="T19" fmla="*/ 926 h 936"/>
                  <a:gd name="T20" fmla="*/ 952 w 1728"/>
                  <a:gd name="T21" fmla="*/ 934 h 936"/>
                  <a:gd name="T22" fmla="*/ 864 w 1728"/>
                  <a:gd name="T23" fmla="*/ 936 h 936"/>
                  <a:gd name="T24" fmla="*/ 690 w 1728"/>
                  <a:gd name="T25" fmla="*/ 932 h 936"/>
                  <a:gd name="T26" fmla="*/ 528 w 1728"/>
                  <a:gd name="T27" fmla="*/ 920 h 936"/>
                  <a:gd name="T28" fmla="*/ 380 w 1728"/>
                  <a:gd name="T29" fmla="*/ 900 h 936"/>
                  <a:gd name="T30" fmla="*/ 254 w 1728"/>
                  <a:gd name="T31" fmla="*/ 872 h 936"/>
                  <a:gd name="T32" fmla="*/ 148 w 1728"/>
                  <a:gd name="T33" fmla="*/ 840 h 936"/>
                  <a:gd name="T34" fmla="*/ 68 w 1728"/>
                  <a:gd name="T35" fmla="*/ 804 h 936"/>
                  <a:gd name="T36" fmla="*/ 38 w 1728"/>
                  <a:gd name="T37" fmla="*/ 784 h 936"/>
                  <a:gd name="T38" fmla="*/ 18 w 1728"/>
                  <a:gd name="T39" fmla="*/ 764 h 936"/>
                  <a:gd name="T40" fmla="*/ 4 w 1728"/>
                  <a:gd name="T41" fmla="*/ 742 h 936"/>
                  <a:gd name="T42" fmla="*/ 0 w 1728"/>
                  <a:gd name="T43" fmla="*/ 720 h 936"/>
                  <a:gd name="T44" fmla="*/ 288 w 1728"/>
                  <a:gd name="T45" fmla="*/ 144 h 936"/>
                  <a:gd name="T46" fmla="*/ 290 w 1728"/>
                  <a:gd name="T47" fmla="*/ 130 h 936"/>
                  <a:gd name="T48" fmla="*/ 300 w 1728"/>
                  <a:gd name="T49" fmla="*/ 114 h 936"/>
                  <a:gd name="T50" fmla="*/ 334 w 1728"/>
                  <a:gd name="T51" fmla="*/ 88 h 936"/>
                  <a:gd name="T52" fmla="*/ 386 w 1728"/>
                  <a:gd name="T53" fmla="*/ 64 h 936"/>
                  <a:gd name="T54" fmla="*/ 456 w 1728"/>
                  <a:gd name="T55" fmla="*/ 42 h 936"/>
                  <a:gd name="T56" fmla="*/ 542 w 1728"/>
                  <a:gd name="T57" fmla="*/ 24 h 936"/>
                  <a:gd name="T58" fmla="*/ 640 w 1728"/>
                  <a:gd name="T59" fmla="*/ 12 h 936"/>
                  <a:gd name="T60" fmla="*/ 748 w 1728"/>
                  <a:gd name="T61" fmla="*/ 2 h 936"/>
                  <a:gd name="T62" fmla="*/ 864 w 1728"/>
                  <a:gd name="T63" fmla="*/ 0 h 936"/>
                  <a:gd name="T64" fmla="*/ 922 w 1728"/>
                  <a:gd name="T65" fmla="*/ 0 h 936"/>
                  <a:gd name="T66" fmla="*/ 1036 w 1728"/>
                  <a:gd name="T67" fmla="*/ 6 h 936"/>
                  <a:gd name="T68" fmla="*/ 1138 w 1728"/>
                  <a:gd name="T69" fmla="*/ 18 h 936"/>
                  <a:gd name="T70" fmla="*/ 1230 w 1728"/>
                  <a:gd name="T71" fmla="*/ 32 h 936"/>
                  <a:gd name="T72" fmla="*/ 1308 w 1728"/>
                  <a:gd name="T73" fmla="*/ 52 h 936"/>
                  <a:gd name="T74" fmla="*/ 1370 w 1728"/>
                  <a:gd name="T75" fmla="*/ 76 h 936"/>
                  <a:gd name="T76" fmla="*/ 1414 w 1728"/>
                  <a:gd name="T77" fmla="*/ 102 h 936"/>
                  <a:gd name="T78" fmla="*/ 1434 w 1728"/>
                  <a:gd name="T79" fmla="*/ 122 h 936"/>
                  <a:gd name="T80" fmla="*/ 1440 w 1728"/>
                  <a:gd name="T81" fmla="*/ 136 h 936"/>
                  <a:gd name="T82" fmla="*/ 1440 w 1728"/>
                  <a:gd name="T83" fmla="*/ 144 h 9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728"/>
                  <a:gd name="T127" fmla="*/ 0 h 936"/>
                  <a:gd name="T128" fmla="*/ 1728 w 1728"/>
                  <a:gd name="T129" fmla="*/ 936 h 9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728" h="936">
                    <a:moveTo>
                      <a:pt x="1440" y="144"/>
                    </a:moveTo>
                    <a:lnTo>
                      <a:pt x="1728" y="720"/>
                    </a:lnTo>
                    <a:lnTo>
                      <a:pt x="1726" y="732"/>
                    </a:lnTo>
                    <a:lnTo>
                      <a:pt x="1724" y="742"/>
                    </a:lnTo>
                    <a:lnTo>
                      <a:pt x="1718" y="752"/>
                    </a:lnTo>
                    <a:lnTo>
                      <a:pt x="1710" y="764"/>
                    </a:lnTo>
                    <a:lnTo>
                      <a:pt x="1700" y="774"/>
                    </a:lnTo>
                    <a:lnTo>
                      <a:pt x="1690" y="784"/>
                    </a:lnTo>
                    <a:lnTo>
                      <a:pt x="1676" y="794"/>
                    </a:lnTo>
                    <a:lnTo>
                      <a:pt x="1660" y="804"/>
                    </a:lnTo>
                    <a:lnTo>
                      <a:pt x="1624" y="822"/>
                    </a:lnTo>
                    <a:lnTo>
                      <a:pt x="1580" y="840"/>
                    </a:lnTo>
                    <a:lnTo>
                      <a:pt x="1530" y="858"/>
                    </a:lnTo>
                    <a:lnTo>
                      <a:pt x="1474" y="872"/>
                    </a:lnTo>
                    <a:lnTo>
                      <a:pt x="1414" y="886"/>
                    </a:lnTo>
                    <a:lnTo>
                      <a:pt x="1348" y="900"/>
                    </a:lnTo>
                    <a:lnTo>
                      <a:pt x="1276" y="910"/>
                    </a:lnTo>
                    <a:lnTo>
                      <a:pt x="1200" y="920"/>
                    </a:lnTo>
                    <a:lnTo>
                      <a:pt x="1120" y="926"/>
                    </a:lnTo>
                    <a:lnTo>
                      <a:pt x="1038" y="932"/>
                    </a:lnTo>
                    <a:lnTo>
                      <a:pt x="952" y="934"/>
                    </a:lnTo>
                    <a:lnTo>
                      <a:pt x="864" y="936"/>
                    </a:lnTo>
                    <a:lnTo>
                      <a:pt x="776" y="934"/>
                    </a:lnTo>
                    <a:lnTo>
                      <a:pt x="690" y="932"/>
                    </a:lnTo>
                    <a:lnTo>
                      <a:pt x="608" y="926"/>
                    </a:lnTo>
                    <a:lnTo>
                      <a:pt x="528" y="920"/>
                    </a:lnTo>
                    <a:lnTo>
                      <a:pt x="452" y="910"/>
                    </a:lnTo>
                    <a:lnTo>
                      <a:pt x="380" y="900"/>
                    </a:lnTo>
                    <a:lnTo>
                      <a:pt x="314" y="886"/>
                    </a:lnTo>
                    <a:lnTo>
                      <a:pt x="254" y="872"/>
                    </a:lnTo>
                    <a:lnTo>
                      <a:pt x="198" y="858"/>
                    </a:lnTo>
                    <a:lnTo>
                      <a:pt x="148" y="840"/>
                    </a:lnTo>
                    <a:lnTo>
                      <a:pt x="104" y="822"/>
                    </a:lnTo>
                    <a:lnTo>
                      <a:pt x="68" y="804"/>
                    </a:lnTo>
                    <a:lnTo>
                      <a:pt x="52" y="794"/>
                    </a:lnTo>
                    <a:lnTo>
                      <a:pt x="38" y="784"/>
                    </a:lnTo>
                    <a:lnTo>
                      <a:pt x="28" y="774"/>
                    </a:lnTo>
                    <a:lnTo>
                      <a:pt x="18" y="764"/>
                    </a:lnTo>
                    <a:lnTo>
                      <a:pt x="10" y="752"/>
                    </a:lnTo>
                    <a:lnTo>
                      <a:pt x="4" y="742"/>
                    </a:lnTo>
                    <a:lnTo>
                      <a:pt x="2" y="732"/>
                    </a:lnTo>
                    <a:lnTo>
                      <a:pt x="0" y="720"/>
                    </a:lnTo>
                    <a:lnTo>
                      <a:pt x="288" y="144"/>
                    </a:lnTo>
                    <a:lnTo>
                      <a:pt x="288" y="136"/>
                    </a:lnTo>
                    <a:lnTo>
                      <a:pt x="290" y="130"/>
                    </a:lnTo>
                    <a:lnTo>
                      <a:pt x="294" y="122"/>
                    </a:lnTo>
                    <a:lnTo>
                      <a:pt x="300" y="114"/>
                    </a:lnTo>
                    <a:lnTo>
                      <a:pt x="314" y="102"/>
                    </a:lnTo>
                    <a:lnTo>
                      <a:pt x="334" y="88"/>
                    </a:lnTo>
                    <a:lnTo>
                      <a:pt x="358" y="76"/>
                    </a:lnTo>
                    <a:lnTo>
                      <a:pt x="386" y="64"/>
                    </a:lnTo>
                    <a:lnTo>
                      <a:pt x="420" y="52"/>
                    </a:lnTo>
                    <a:lnTo>
                      <a:pt x="456" y="42"/>
                    </a:lnTo>
                    <a:lnTo>
                      <a:pt x="498" y="32"/>
                    </a:lnTo>
                    <a:lnTo>
                      <a:pt x="542" y="24"/>
                    </a:lnTo>
                    <a:lnTo>
                      <a:pt x="590" y="18"/>
                    </a:lnTo>
                    <a:lnTo>
                      <a:pt x="640" y="12"/>
                    </a:lnTo>
                    <a:lnTo>
                      <a:pt x="692" y="6"/>
                    </a:lnTo>
                    <a:lnTo>
                      <a:pt x="748" y="2"/>
                    </a:lnTo>
                    <a:lnTo>
                      <a:pt x="806" y="0"/>
                    </a:lnTo>
                    <a:lnTo>
                      <a:pt x="864" y="0"/>
                    </a:lnTo>
                    <a:lnTo>
                      <a:pt x="922" y="0"/>
                    </a:lnTo>
                    <a:lnTo>
                      <a:pt x="980" y="2"/>
                    </a:lnTo>
                    <a:lnTo>
                      <a:pt x="1036" y="6"/>
                    </a:lnTo>
                    <a:lnTo>
                      <a:pt x="1088" y="12"/>
                    </a:lnTo>
                    <a:lnTo>
                      <a:pt x="1138" y="18"/>
                    </a:lnTo>
                    <a:lnTo>
                      <a:pt x="1186" y="24"/>
                    </a:lnTo>
                    <a:lnTo>
                      <a:pt x="1230" y="32"/>
                    </a:lnTo>
                    <a:lnTo>
                      <a:pt x="1272" y="42"/>
                    </a:lnTo>
                    <a:lnTo>
                      <a:pt x="1308" y="52"/>
                    </a:lnTo>
                    <a:lnTo>
                      <a:pt x="1342" y="64"/>
                    </a:lnTo>
                    <a:lnTo>
                      <a:pt x="1370" y="76"/>
                    </a:lnTo>
                    <a:lnTo>
                      <a:pt x="1394" y="88"/>
                    </a:lnTo>
                    <a:lnTo>
                      <a:pt x="1414" y="102"/>
                    </a:lnTo>
                    <a:lnTo>
                      <a:pt x="1428" y="114"/>
                    </a:lnTo>
                    <a:lnTo>
                      <a:pt x="1434" y="122"/>
                    </a:lnTo>
                    <a:lnTo>
                      <a:pt x="1438" y="130"/>
                    </a:lnTo>
                    <a:lnTo>
                      <a:pt x="1440" y="136"/>
                    </a:lnTo>
                    <a:lnTo>
                      <a:pt x="1440" y="1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just">
                  <a:lnSpc>
                    <a:spcPct val="120000"/>
                  </a:lnSpc>
                </a:pPr>
                <a:endParaRPr lang="zh-CN" altLang="en-US" sz="781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2304" y="1944"/>
                <a:ext cx="1152" cy="288"/>
              </a:xfrm>
              <a:custGeom>
                <a:avLst/>
                <a:gdLst>
                  <a:gd name="T0" fmla="*/ 1152 w 1152"/>
                  <a:gd name="T1" fmla="*/ 144 h 288"/>
                  <a:gd name="T2" fmla="*/ 1150 w 1152"/>
                  <a:gd name="T3" fmla="*/ 158 h 288"/>
                  <a:gd name="T4" fmla="*/ 1140 w 1152"/>
                  <a:gd name="T5" fmla="*/ 174 h 288"/>
                  <a:gd name="T6" fmla="*/ 1106 w 1152"/>
                  <a:gd name="T7" fmla="*/ 200 h 288"/>
                  <a:gd name="T8" fmla="*/ 1054 w 1152"/>
                  <a:gd name="T9" fmla="*/ 224 h 288"/>
                  <a:gd name="T10" fmla="*/ 984 w 1152"/>
                  <a:gd name="T11" fmla="*/ 246 h 288"/>
                  <a:gd name="T12" fmla="*/ 898 w 1152"/>
                  <a:gd name="T13" fmla="*/ 264 h 288"/>
                  <a:gd name="T14" fmla="*/ 800 w 1152"/>
                  <a:gd name="T15" fmla="*/ 276 h 288"/>
                  <a:gd name="T16" fmla="*/ 692 w 1152"/>
                  <a:gd name="T17" fmla="*/ 286 h 288"/>
                  <a:gd name="T18" fmla="*/ 576 w 1152"/>
                  <a:gd name="T19" fmla="*/ 288 h 288"/>
                  <a:gd name="T20" fmla="*/ 518 w 1152"/>
                  <a:gd name="T21" fmla="*/ 288 h 288"/>
                  <a:gd name="T22" fmla="*/ 404 w 1152"/>
                  <a:gd name="T23" fmla="*/ 282 h 288"/>
                  <a:gd name="T24" fmla="*/ 302 w 1152"/>
                  <a:gd name="T25" fmla="*/ 270 h 288"/>
                  <a:gd name="T26" fmla="*/ 210 w 1152"/>
                  <a:gd name="T27" fmla="*/ 256 h 288"/>
                  <a:gd name="T28" fmla="*/ 132 w 1152"/>
                  <a:gd name="T29" fmla="*/ 236 h 288"/>
                  <a:gd name="T30" fmla="*/ 70 w 1152"/>
                  <a:gd name="T31" fmla="*/ 212 h 288"/>
                  <a:gd name="T32" fmla="*/ 26 w 1152"/>
                  <a:gd name="T33" fmla="*/ 186 h 288"/>
                  <a:gd name="T34" fmla="*/ 6 w 1152"/>
                  <a:gd name="T35" fmla="*/ 166 h 288"/>
                  <a:gd name="T36" fmla="*/ 0 w 1152"/>
                  <a:gd name="T37" fmla="*/ 152 h 288"/>
                  <a:gd name="T38" fmla="*/ 0 w 1152"/>
                  <a:gd name="T39" fmla="*/ 144 h 288"/>
                  <a:gd name="T40" fmla="*/ 2 w 1152"/>
                  <a:gd name="T41" fmla="*/ 130 h 288"/>
                  <a:gd name="T42" fmla="*/ 12 w 1152"/>
                  <a:gd name="T43" fmla="*/ 114 h 288"/>
                  <a:gd name="T44" fmla="*/ 46 w 1152"/>
                  <a:gd name="T45" fmla="*/ 88 h 288"/>
                  <a:gd name="T46" fmla="*/ 98 w 1152"/>
                  <a:gd name="T47" fmla="*/ 64 h 288"/>
                  <a:gd name="T48" fmla="*/ 168 w 1152"/>
                  <a:gd name="T49" fmla="*/ 42 h 288"/>
                  <a:gd name="T50" fmla="*/ 254 w 1152"/>
                  <a:gd name="T51" fmla="*/ 24 h 288"/>
                  <a:gd name="T52" fmla="*/ 352 w 1152"/>
                  <a:gd name="T53" fmla="*/ 12 h 288"/>
                  <a:gd name="T54" fmla="*/ 460 w 1152"/>
                  <a:gd name="T55" fmla="*/ 2 h 288"/>
                  <a:gd name="T56" fmla="*/ 576 w 1152"/>
                  <a:gd name="T57" fmla="*/ 0 h 288"/>
                  <a:gd name="T58" fmla="*/ 634 w 1152"/>
                  <a:gd name="T59" fmla="*/ 0 h 288"/>
                  <a:gd name="T60" fmla="*/ 748 w 1152"/>
                  <a:gd name="T61" fmla="*/ 6 h 288"/>
                  <a:gd name="T62" fmla="*/ 850 w 1152"/>
                  <a:gd name="T63" fmla="*/ 18 h 288"/>
                  <a:gd name="T64" fmla="*/ 942 w 1152"/>
                  <a:gd name="T65" fmla="*/ 32 h 288"/>
                  <a:gd name="T66" fmla="*/ 1020 w 1152"/>
                  <a:gd name="T67" fmla="*/ 52 h 288"/>
                  <a:gd name="T68" fmla="*/ 1082 w 1152"/>
                  <a:gd name="T69" fmla="*/ 76 h 288"/>
                  <a:gd name="T70" fmla="*/ 1126 w 1152"/>
                  <a:gd name="T71" fmla="*/ 102 h 288"/>
                  <a:gd name="T72" fmla="*/ 1146 w 1152"/>
                  <a:gd name="T73" fmla="*/ 122 h 288"/>
                  <a:gd name="T74" fmla="*/ 1152 w 1152"/>
                  <a:gd name="T75" fmla="*/ 136 h 288"/>
                  <a:gd name="T76" fmla="*/ 1152 w 1152"/>
                  <a:gd name="T77" fmla="*/ 144 h 28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52"/>
                  <a:gd name="T118" fmla="*/ 0 h 288"/>
                  <a:gd name="T119" fmla="*/ 1152 w 1152"/>
                  <a:gd name="T120" fmla="*/ 288 h 28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52" h="288">
                    <a:moveTo>
                      <a:pt x="1152" y="144"/>
                    </a:moveTo>
                    <a:lnTo>
                      <a:pt x="1152" y="144"/>
                    </a:lnTo>
                    <a:lnTo>
                      <a:pt x="1152" y="152"/>
                    </a:lnTo>
                    <a:lnTo>
                      <a:pt x="1150" y="158"/>
                    </a:lnTo>
                    <a:lnTo>
                      <a:pt x="1146" y="166"/>
                    </a:lnTo>
                    <a:lnTo>
                      <a:pt x="1140" y="174"/>
                    </a:lnTo>
                    <a:lnTo>
                      <a:pt x="1126" y="186"/>
                    </a:lnTo>
                    <a:lnTo>
                      <a:pt x="1106" y="200"/>
                    </a:lnTo>
                    <a:lnTo>
                      <a:pt x="1082" y="212"/>
                    </a:lnTo>
                    <a:lnTo>
                      <a:pt x="1054" y="224"/>
                    </a:lnTo>
                    <a:lnTo>
                      <a:pt x="1020" y="236"/>
                    </a:lnTo>
                    <a:lnTo>
                      <a:pt x="984" y="246"/>
                    </a:lnTo>
                    <a:lnTo>
                      <a:pt x="942" y="256"/>
                    </a:lnTo>
                    <a:lnTo>
                      <a:pt x="898" y="264"/>
                    </a:lnTo>
                    <a:lnTo>
                      <a:pt x="850" y="270"/>
                    </a:lnTo>
                    <a:lnTo>
                      <a:pt x="800" y="276"/>
                    </a:lnTo>
                    <a:lnTo>
                      <a:pt x="748" y="282"/>
                    </a:lnTo>
                    <a:lnTo>
                      <a:pt x="692" y="286"/>
                    </a:lnTo>
                    <a:lnTo>
                      <a:pt x="634" y="288"/>
                    </a:lnTo>
                    <a:lnTo>
                      <a:pt x="576" y="288"/>
                    </a:lnTo>
                    <a:lnTo>
                      <a:pt x="518" y="288"/>
                    </a:lnTo>
                    <a:lnTo>
                      <a:pt x="460" y="286"/>
                    </a:lnTo>
                    <a:lnTo>
                      <a:pt x="404" y="282"/>
                    </a:lnTo>
                    <a:lnTo>
                      <a:pt x="352" y="276"/>
                    </a:lnTo>
                    <a:lnTo>
                      <a:pt x="302" y="270"/>
                    </a:lnTo>
                    <a:lnTo>
                      <a:pt x="254" y="264"/>
                    </a:lnTo>
                    <a:lnTo>
                      <a:pt x="210" y="256"/>
                    </a:lnTo>
                    <a:lnTo>
                      <a:pt x="168" y="246"/>
                    </a:lnTo>
                    <a:lnTo>
                      <a:pt x="132" y="236"/>
                    </a:lnTo>
                    <a:lnTo>
                      <a:pt x="98" y="224"/>
                    </a:lnTo>
                    <a:lnTo>
                      <a:pt x="70" y="212"/>
                    </a:lnTo>
                    <a:lnTo>
                      <a:pt x="46" y="200"/>
                    </a:lnTo>
                    <a:lnTo>
                      <a:pt x="26" y="186"/>
                    </a:lnTo>
                    <a:lnTo>
                      <a:pt x="12" y="174"/>
                    </a:lnTo>
                    <a:lnTo>
                      <a:pt x="6" y="166"/>
                    </a:lnTo>
                    <a:lnTo>
                      <a:pt x="2" y="158"/>
                    </a:lnTo>
                    <a:lnTo>
                      <a:pt x="0" y="152"/>
                    </a:lnTo>
                    <a:lnTo>
                      <a:pt x="0" y="144"/>
                    </a:lnTo>
                    <a:lnTo>
                      <a:pt x="0" y="136"/>
                    </a:lnTo>
                    <a:lnTo>
                      <a:pt x="2" y="130"/>
                    </a:lnTo>
                    <a:lnTo>
                      <a:pt x="6" y="122"/>
                    </a:lnTo>
                    <a:lnTo>
                      <a:pt x="12" y="114"/>
                    </a:lnTo>
                    <a:lnTo>
                      <a:pt x="26" y="102"/>
                    </a:lnTo>
                    <a:lnTo>
                      <a:pt x="46" y="88"/>
                    </a:lnTo>
                    <a:lnTo>
                      <a:pt x="70" y="76"/>
                    </a:lnTo>
                    <a:lnTo>
                      <a:pt x="98" y="64"/>
                    </a:lnTo>
                    <a:lnTo>
                      <a:pt x="132" y="52"/>
                    </a:lnTo>
                    <a:lnTo>
                      <a:pt x="168" y="42"/>
                    </a:lnTo>
                    <a:lnTo>
                      <a:pt x="210" y="32"/>
                    </a:lnTo>
                    <a:lnTo>
                      <a:pt x="254" y="24"/>
                    </a:lnTo>
                    <a:lnTo>
                      <a:pt x="302" y="18"/>
                    </a:lnTo>
                    <a:lnTo>
                      <a:pt x="352" y="12"/>
                    </a:lnTo>
                    <a:lnTo>
                      <a:pt x="404" y="6"/>
                    </a:lnTo>
                    <a:lnTo>
                      <a:pt x="460" y="2"/>
                    </a:lnTo>
                    <a:lnTo>
                      <a:pt x="518" y="0"/>
                    </a:lnTo>
                    <a:lnTo>
                      <a:pt x="576" y="0"/>
                    </a:lnTo>
                    <a:lnTo>
                      <a:pt x="634" y="0"/>
                    </a:lnTo>
                    <a:lnTo>
                      <a:pt x="692" y="2"/>
                    </a:lnTo>
                    <a:lnTo>
                      <a:pt x="748" y="6"/>
                    </a:lnTo>
                    <a:lnTo>
                      <a:pt x="800" y="12"/>
                    </a:lnTo>
                    <a:lnTo>
                      <a:pt x="850" y="18"/>
                    </a:lnTo>
                    <a:lnTo>
                      <a:pt x="898" y="24"/>
                    </a:lnTo>
                    <a:lnTo>
                      <a:pt x="942" y="32"/>
                    </a:lnTo>
                    <a:lnTo>
                      <a:pt x="984" y="42"/>
                    </a:lnTo>
                    <a:lnTo>
                      <a:pt x="1020" y="52"/>
                    </a:lnTo>
                    <a:lnTo>
                      <a:pt x="1054" y="64"/>
                    </a:lnTo>
                    <a:lnTo>
                      <a:pt x="1082" y="76"/>
                    </a:lnTo>
                    <a:lnTo>
                      <a:pt x="1106" y="88"/>
                    </a:lnTo>
                    <a:lnTo>
                      <a:pt x="1126" y="102"/>
                    </a:lnTo>
                    <a:lnTo>
                      <a:pt x="1140" y="114"/>
                    </a:lnTo>
                    <a:lnTo>
                      <a:pt x="1146" y="122"/>
                    </a:lnTo>
                    <a:lnTo>
                      <a:pt x="1150" y="130"/>
                    </a:lnTo>
                    <a:lnTo>
                      <a:pt x="1152" y="136"/>
                    </a:lnTo>
                    <a:lnTo>
                      <a:pt x="1152" y="14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781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927382" y="2788969"/>
              <a:ext cx="1911350" cy="62230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4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9pPr>
            </a:lstStyle>
            <a:p>
              <a:pPr algn="just" defTabSz="915992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781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Freeform 12"/>
          <p:cNvSpPr>
            <a:spLocks/>
          </p:cNvSpPr>
          <p:nvPr/>
        </p:nvSpPr>
        <p:spPr bwMode="auto">
          <a:xfrm>
            <a:off x="3859681" y="1820768"/>
            <a:ext cx="1432734" cy="1469310"/>
          </a:xfrm>
          <a:custGeom>
            <a:avLst/>
            <a:gdLst>
              <a:gd name="T0" fmla="*/ 2147483647 w 576"/>
              <a:gd name="T1" fmla="*/ 2147483647 h 648"/>
              <a:gd name="T2" fmla="*/ 2147483647 w 576"/>
              <a:gd name="T3" fmla="*/ 2147483647 h 648"/>
              <a:gd name="T4" fmla="*/ 2147483647 w 576"/>
              <a:gd name="T5" fmla="*/ 2147483647 h 648"/>
              <a:gd name="T6" fmla="*/ 2147483647 w 576"/>
              <a:gd name="T7" fmla="*/ 2147483647 h 648"/>
              <a:gd name="T8" fmla="*/ 2147483647 w 576"/>
              <a:gd name="T9" fmla="*/ 2147483647 h 648"/>
              <a:gd name="T10" fmla="*/ 2147483647 w 576"/>
              <a:gd name="T11" fmla="*/ 2147483647 h 648"/>
              <a:gd name="T12" fmla="*/ 2147483647 w 576"/>
              <a:gd name="T13" fmla="*/ 2147483647 h 648"/>
              <a:gd name="T14" fmla="*/ 2147483647 w 576"/>
              <a:gd name="T15" fmla="*/ 2147483647 h 648"/>
              <a:gd name="T16" fmla="*/ 2147483647 w 576"/>
              <a:gd name="T17" fmla="*/ 2147483647 h 648"/>
              <a:gd name="T18" fmla="*/ 2147483647 w 576"/>
              <a:gd name="T19" fmla="*/ 2147483647 h 648"/>
              <a:gd name="T20" fmla="*/ 2147483647 w 576"/>
              <a:gd name="T21" fmla="*/ 2147483647 h 648"/>
              <a:gd name="T22" fmla="*/ 2133573609 w 576"/>
              <a:gd name="T23" fmla="*/ 2147483647 h 648"/>
              <a:gd name="T24" fmla="*/ 1775924795 w 576"/>
              <a:gd name="T25" fmla="*/ 2147483647 h 648"/>
              <a:gd name="T26" fmla="*/ 1775924795 w 576"/>
              <a:gd name="T27" fmla="*/ 2147483647 h 648"/>
              <a:gd name="T28" fmla="*/ 1418273498 w 576"/>
              <a:gd name="T29" fmla="*/ 2147483647 h 648"/>
              <a:gd name="T30" fmla="*/ 1085285581 w 576"/>
              <a:gd name="T31" fmla="*/ 2147483647 h 648"/>
              <a:gd name="T32" fmla="*/ 776966011 w 576"/>
              <a:gd name="T33" fmla="*/ 2147483647 h 648"/>
              <a:gd name="T34" fmla="*/ 517978169 w 576"/>
              <a:gd name="T35" fmla="*/ 2147483647 h 648"/>
              <a:gd name="T36" fmla="*/ 308319570 w 576"/>
              <a:gd name="T37" fmla="*/ 2147483647 h 648"/>
              <a:gd name="T38" fmla="*/ 209658599 w 576"/>
              <a:gd name="T39" fmla="*/ 2147483647 h 648"/>
              <a:gd name="T40" fmla="*/ 135661008 w 576"/>
              <a:gd name="T41" fmla="*/ 2147483647 h 648"/>
              <a:gd name="T42" fmla="*/ 73997591 w 576"/>
              <a:gd name="T43" fmla="*/ 2147483647 h 648"/>
              <a:gd name="T44" fmla="*/ 36997554 w 576"/>
              <a:gd name="T45" fmla="*/ 2147483647 h 648"/>
              <a:gd name="T46" fmla="*/ 12331690 w 576"/>
              <a:gd name="T47" fmla="*/ 2147483647 h 648"/>
              <a:gd name="T48" fmla="*/ 0 w 576"/>
              <a:gd name="T49" fmla="*/ 2147483647 h 648"/>
              <a:gd name="T50" fmla="*/ 1775924795 w 576"/>
              <a:gd name="T51" fmla="*/ 0 h 648"/>
              <a:gd name="T52" fmla="*/ 2147483647 w 576"/>
              <a:gd name="T53" fmla="*/ 2147483647 h 6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76"/>
              <a:gd name="T82" fmla="*/ 0 h 648"/>
              <a:gd name="T83" fmla="*/ 576 w 576"/>
              <a:gd name="T84" fmla="*/ 648 h 64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76" h="648">
                <a:moveTo>
                  <a:pt x="576" y="576"/>
                </a:moveTo>
                <a:lnTo>
                  <a:pt x="576" y="576"/>
                </a:lnTo>
                <a:lnTo>
                  <a:pt x="574" y="584"/>
                </a:lnTo>
                <a:lnTo>
                  <a:pt x="570" y="590"/>
                </a:lnTo>
                <a:lnTo>
                  <a:pt x="564" y="598"/>
                </a:lnTo>
                <a:lnTo>
                  <a:pt x="554" y="604"/>
                </a:lnTo>
                <a:lnTo>
                  <a:pt x="542" y="610"/>
                </a:lnTo>
                <a:lnTo>
                  <a:pt x="526" y="616"/>
                </a:lnTo>
                <a:lnTo>
                  <a:pt x="492" y="626"/>
                </a:lnTo>
                <a:lnTo>
                  <a:pt x="450" y="636"/>
                </a:lnTo>
                <a:lnTo>
                  <a:pt x="400" y="642"/>
                </a:lnTo>
                <a:lnTo>
                  <a:pt x="346" y="646"/>
                </a:lnTo>
                <a:lnTo>
                  <a:pt x="288" y="648"/>
                </a:lnTo>
                <a:lnTo>
                  <a:pt x="230" y="646"/>
                </a:lnTo>
                <a:lnTo>
                  <a:pt x="176" y="642"/>
                </a:lnTo>
                <a:lnTo>
                  <a:pt x="126" y="636"/>
                </a:lnTo>
                <a:lnTo>
                  <a:pt x="84" y="626"/>
                </a:lnTo>
                <a:lnTo>
                  <a:pt x="50" y="616"/>
                </a:lnTo>
                <a:lnTo>
                  <a:pt x="34" y="610"/>
                </a:lnTo>
                <a:lnTo>
                  <a:pt x="22" y="604"/>
                </a:lnTo>
                <a:lnTo>
                  <a:pt x="12" y="598"/>
                </a:lnTo>
                <a:lnTo>
                  <a:pt x="6" y="590"/>
                </a:lnTo>
                <a:lnTo>
                  <a:pt x="2" y="584"/>
                </a:lnTo>
                <a:lnTo>
                  <a:pt x="0" y="576"/>
                </a:lnTo>
                <a:lnTo>
                  <a:pt x="288" y="0"/>
                </a:lnTo>
                <a:lnTo>
                  <a:pt x="576" y="5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/>
          <a:p>
            <a:pPr algn="just" defTabSz="915992">
              <a:lnSpc>
                <a:spcPct val="120000"/>
              </a:lnSpc>
              <a:defRPr/>
            </a:pPr>
            <a:endParaRPr lang="zh-CN" altLang="en-US" sz="781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4390296" y="3813695"/>
            <a:ext cx="459409" cy="443617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595" tIns="45796" rIns="91595" bIns="45796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id-ID" sz="78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11"/>
          <p:cNvSpPr>
            <a:spLocks noChangeAspect="1" noEditPoints="1"/>
          </p:cNvSpPr>
          <p:nvPr/>
        </p:nvSpPr>
        <p:spPr bwMode="auto">
          <a:xfrm>
            <a:off x="4337679" y="2554034"/>
            <a:ext cx="480357" cy="480867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595" tIns="45796" rIns="91595" bIns="45796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78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360726" y="5173945"/>
            <a:ext cx="452232" cy="443617"/>
            <a:chOff x="6786562" y="796925"/>
            <a:chExt cx="500063" cy="490538"/>
          </a:xfrm>
          <a:solidFill>
            <a:schemeClr val="bg1"/>
          </a:solidFill>
        </p:grpSpPr>
        <p:sp>
          <p:nvSpPr>
            <p:cNvPr id="23" name="Freeform 27"/>
            <p:cNvSpPr>
              <a:spLocks noEditPoints="1"/>
            </p:cNvSpPr>
            <p:nvPr/>
          </p:nvSpPr>
          <p:spPr bwMode="auto">
            <a:xfrm>
              <a:off x="6786562" y="796925"/>
              <a:ext cx="500063" cy="490538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95" tIns="45796" rIns="91595" bIns="4579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8"/>
            <p:cNvSpPr>
              <a:spLocks noEditPoints="1"/>
            </p:cNvSpPr>
            <p:nvPr/>
          </p:nvSpPr>
          <p:spPr bwMode="auto">
            <a:xfrm>
              <a:off x="6967538" y="969963"/>
              <a:ext cx="134938" cy="138113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95" tIns="45796" rIns="91595" bIns="4579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auto">
            <a:xfrm>
              <a:off x="6956425" y="1135063"/>
              <a:ext cx="73025" cy="79375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95" tIns="45796" rIns="91595" bIns="4579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auto">
            <a:xfrm>
              <a:off x="7043738" y="873125"/>
              <a:ext cx="77788" cy="80963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95" tIns="45796" rIns="91595" bIns="4579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697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15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 31"/>
          <p:cNvSpPr/>
          <p:nvPr/>
        </p:nvSpPr>
        <p:spPr>
          <a:xfrm>
            <a:off x="4289107" y="1706544"/>
            <a:ext cx="4196749" cy="4197076"/>
          </a:xfrm>
          <a:custGeom>
            <a:avLst/>
            <a:gdLst>
              <a:gd name="connsiteX0" fmla="*/ 2727175 w 3979631"/>
              <a:gd name="connsiteY0" fmla="*/ 3336801 h 3979941"/>
              <a:gd name="connsiteX1" fmla="*/ 2956280 w 3979631"/>
              <a:gd name="connsiteY1" fmla="*/ 3733623 h 3979941"/>
              <a:gd name="connsiteX2" fmla="*/ 2846449 w 3979631"/>
              <a:gd name="connsiteY2" fmla="*/ 3791803 h 3979941"/>
              <a:gd name="connsiteX3" fmla="*/ 2181185 w 3979631"/>
              <a:gd name="connsiteY3" fmla="*/ 3975527 h 3979941"/>
              <a:gd name="connsiteX4" fmla="*/ 2087981 w 3979631"/>
              <a:gd name="connsiteY4" fmla="*/ 3979941 h 3979941"/>
              <a:gd name="connsiteX5" fmla="*/ 2087981 w 3979631"/>
              <a:gd name="connsiteY5" fmla="*/ 3521526 h 3979941"/>
              <a:gd name="connsiteX6" fmla="*/ 2146797 w 3979631"/>
              <a:gd name="connsiteY6" fmla="*/ 3518556 h 3979941"/>
              <a:gd name="connsiteX7" fmla="*/ 2655902 w 3979631"/>
              <a:gd name="connsiteY7" fmla="*/ 3374955 h 3979941"/>
              <a:gd name="connsiteX8" fmla="*/ 3302316 w 3979631"/>
              <a:gd name="connsiteY8" fmla="*/ 2787843 h 3979941"/>
              <a:gd name="connsiteX9" fmla="*/ 3699486 w 3979631"/>
              <a:gd name="connsiteY9" fmla="*/ 3017149 h 3979941"/>
              <a:gd name="connsiteX10" fmla="*/ 3613957 w 3979631"/>
              <a:gd name="connsiteY10" fmla="*/ 3148225 h 3979941"/>
              <a:gd name="connsiteX11" fmla="*/ 3138450 w 3979631"/>
              <a:gd name="connsiteY11" fmla="*/ 3620896 h 3979941"/>
              <a:gd name="connsiteX12" fmla="*/ 3016820 w 3979631"/>
              <a:gd name="connsiteY12" fmla="*/ 3699222 h 3979941"/>
              <a:gd name="connsiteX13" fmla="*/ 2787731 w 3979631"/>
              <a:gd name="connsiteY13" fmla="*/ 3302428 h 3979941"/>
              <a:gd name="connsiteX14" fmla="*/ 2879255 w 3979631"/>
              <a:gd name="connsiteY14" fmla="*/ 3242977 h 3979941"/>
              <a:gd name="connsiteX15" fmla="*/ 3242865 w 3979631"/>
              <a:gd name="connsiteY15" fmla="*/ 2879367 h 3979941"/>
              <a:gd name="connsiteX16" fmla="*/ 3521414 w 3979631"/>
              <a:gd name="connsiteY16" fmla="*/ 2088093 h 3979941"/>
              <a:gd name="connsiteX17" fmla="*/ 3979631 w 3979631"/>
              <a:gd name="connsiteY17" fmla="*/ 2088093 h 3979941"/>
              <a:gd name="connsiteX18" fmla="*/ 3974296 w 3979631"/>
              <a:gd name="connsiteY18" fmla="*/ 2193764 h 3979941"/>
              <a:gd name="connsiteX19" fmla="*/ 3786573 w 3979631"/>
              <a:gd name="connsiteY19" fmla="*/ 2857353 h 3979941"/>
              <a:gd name="connsiteX20" fmla="*/ 3733379 w 3979631"/>
              <a:gd name="connsiteY20" fmla="*/ 2956316 h 3979941"/>
              <a:gd name="connsiteX21" fmla="*/ 3336689 w 3979631"/>
              <a:gd name="connsiteY21" fmla="*/ 2727287 h 3979941"/>
              <a:gd name="connsiteX22" fmla="*/ 3374843 w 3979631"/>
              <a:gd name="connsiteY22" fmla="*/ 2656013 h 3979941"/>
              <a:gd name="connsiteX23" fmla="*/ 3518444 w 3979631"/>
              <a:gd name="connsiteY23" fmla="*/ 2146909 h 3979941"/>
              <a:gd name="connsiteX24" fmla="*/ 245506 w 3979631"/>
              <a:gd name="connsiteY24" fmla="*/ 1022993 h 3979941"/>
              <a:gd name="connsiteX25" fmla="*/ 641800 w 3979631"/>
              <a:gd name="connsiteY25" fmla="*/ 1251793 h 3979941"/>
              <a:gd name="connsiteX26" fmla="*/ 638450 w 3979631"/>
              <a:gd name="connsiteY26" fmla="*/ 1257308 h 3979941"/>
              <a:gd name="connsiteX27" fmla="*/ 460912 w 3979631"/>
              <a:gd name="connsiteY27" fmla="*/ 1832672 h 3979941"/>
              <a:gd name="connsiteX28" fmla="*/ 457942 w 3979631"/>
              <a:gd name="connsiteY28" fmla="*/ 1891487 h 3979941"/>
              <a:gd name="connsiteX29" fmla="*/ 0 w 3979631"/>
              <a:gd name="connsiteY29" fmla="*/ 1891488 h 3979941"/>
              <a:gd name="connsiteX30" fmla="*/ 5334 w 3979631"/>
              <a:gd name="connsiteY30" fmla="*/ 1785854 h 3979941"/>
              <a:gd name="connsiteX31" fmla="*/ 235794 w 3979631"/>
              <a:gd name="connsiteY31" fmla="*/ 1038978 h 3979941"/>
              <a:gd name="connsiteX32" fmla="*/ 963337 w 3979631"/>
              <a:gd name="connsiteY32" fmla="*/ 281745 h 3979941"/>
              <a:gd name="connsiteX33" fmla="*/ 1192157 w 3979631"/>
              <a:gd name="connsiteY33" fmla="*/ 678073 h 3979941"/>
              <a:gd name="connsiteX34" fmla="*/ 1130495 w 3979631"/>
              <a:gd name="connsiteY34" fmla="*/ 715534 h 3979941"/>
              <a:gd name="connsiteX35" fmla="*/ 715423 w 3979631"/>
              <a:gd name="connsiteY35" fmla="*/ 1130607 h 3979941"/>
              <a:gd name="connsiteX36" fmla="*/ 677962 w 3979631"/>
              <a:gd name="connsiteY36" fmla="*/ 1192269 h 3979941"/>
              <a:gd name="connsiteX37" fmla="*/ 281668 w 3979631"/>
              <a:gd name="connsiteY37" fmla="*/ 963469 h 3979941"/>
              <a:gd name="connsiteX38" fmla="*/ 335712 w 3979631"/>
              <a:gd name="connsiteY38" fmla="*/ 874509 h 3979941"/>
              <a:gd name="connsiteX39" fmla="*/ 874515 w 3979631"/>
              <a:gd name="connsiteY39" fmla="*/ 335706 h 3979941"/>
              <a:gd name="connsiteX40" fmla="*/ 2193445 w 3979631"/>
              <a:gd name="connsiteY40" fmla="*/ 5312 h 3979941"/>
              <a:gd name="connsiteX41" fmla="*/ 2193770 w 3979631"/>
              <a:gd name="connsiteY41" fmla="*/ 5328 h 3979941"/>
              <a:gd name="connsiteX42" fmla="*/ 2205740 w 3979631"/>
              <a:gd name="connsiteY42" fmla="*/ 7155 h 3979941"/>
              <a:gd name="connsiteX43" fmla="*/ 1891375 w 3979631"/>
              <a:gd name="connsiteY43" fmla="*/ 0 h 3979941"/>
              <a:gd name="connsiteX44" fmla="*/ 1891375 w 3979631"/>
              <a:gd name="connsiteY44" fmla="*/ 458054 h 3979941"/>
              <a:gd name="connsiteX45" fmla="*/ 1832560 w 3979631"/>
              <a:gd name="connsiteY45" fmla="*/ 461024 h 3979941"/>
              <a:gd name="connsiteX46" fmla="*/ 1257196 w 3979631"/>
              <a:gd name="connsiteY46" fmla="*/ 638562 h 3979941"/>
              <a:gd name="connsiteX47" fmla="*/ 1251681 w 3979631"/>
              <a:gd name="connsiteY47" fmla="*/ 641912 h 3979941"/>
              <a:gd name="connsiteX48" fmla="*/ 1022861 w 3979631"/>
              <a:gd name="connsiteY48" fmla="*/ 245584 h 3979941"/>
              <a:gd name="connsiteX49" fmla="*/ 1038985 w 3979631"/>
              <a:gd name="connsiteY49" fmla="*/ 235788 h 3979941"/>
              <a:gd name="connsiteX50" fmla="*/ 1785861 w 3979631"/>
              <a:gd name="connsiteY50" fmla="*/ 5328 h 397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79631" h="3979941">
                <a:moveTo>
                  <a:pt x="2727175" y="3336801"/>
                </a:moveTo>
                <a:lnTo>
                  <a:pt x="2956280" y="3733623"/>
                </a:lnTo>
                <a:lnTo>
                  <a:pt x="2846449" y="3791803"/>
                </a:lnTo>
                <a:cubicBezTo>
                  <a:pt x="2641543" y="3889385"/>
                  <a:pt x="2417368" y="3953047"/>
                  <a:pt x="2181185" y="3975527"/>
                </a:cubicBezTo>
                <a:lnTo>
                  <a:pt x="2087981" y="3979941"/>
                </a:lnTo>
                <a:lnTo>
                  <a:pt x="2087981" y="3521526"/>
                </a:lnTo>
                <a:lnTo>
                  <a:pt x="2146797" y="3518556"/>
                </a:lnTo>
                <a:cubicBezTo>
                  <a:pt x="2327605" y="3500194"/>
                  <a:pt x="2499146" y="3450487"/>
                  <a:pt x="2655902" y="3374955"/>
                </a:cubicBezTo>
                <a:close/>
                <a:moveTo>
                  <a:pt x="3302316" y="2787843"/>
                </a:moveTo>
                <a:lnTo>
                  <a:pt x="3699486" y="3017149"/>
                </a:lnTo>
                <a:lnTo>
                  <a:pt x="3613957" y="3148225"/>
                </a:lnTo>
                <a:cubicBezTo>
                  <a:pt x="3483195" y="3331231"/>
                  <a:pt x="3322272" y="3491209"/>
                  <a:pt x="3138450" y="3620896"/>
                </a:cubicBezTo>
                <a:lnTo>
                  <a:pt x="3016820" y="3699222"/>
                </a:lnTo>
                <a:lnTo>
                  <a:pt x="2787731" y="3302428"/>
                </a:lnTo>
                <a:lnTo>
                  <a:pt x="2879255" y="3242977"/>
                </a:lnTo>
                <a:cubicBezTo>
                  <a:pt x="3019844" y="3142999"/>
                  <a:pt x="3142887" y="3019956"/>
                  <a:pt x="3242865" y="2879367"/>
                </a:cubicBezTo>
                <a:close/>
                <a:moveTo>
                  <a:pt x="3521414" y="2088093"/>
                </a:moveTo>
                <a:lnTo>
                  <a:pt x="3979631" y="2088093"/>
                </a:lnTo>
                <a:lnTo>
                  <a:pt x="3974296" y="2193764"/>
                </a:lnTo>
                <a:cubicBezTo>
                  <a:pt x="3950354" y="2429517"/>
                  <a:pt x="3885359" y="2653134"/>
                  <a:pt x="3786573" y="2857353"/>
                </a:cubicBezTo>
                <a:lnTo>
                  <a:pt x="3733379" y="2956316"/>
                </a:lnTo>
                <a:lnTo>
                  <a:pt x="3336689" y="2727287"/>
                </a:lnTo>
                <a:lnTo>
                  <a:pt x="3374843" y="2656013"/>
                </a:lnTo>
                <a:cubicBezTo>
                  <a:pt x="3450375" y="2499258"/>
                  <a:pt x="3500082" y="2327717"/>
                  <a:pt x="3518444" y="2146909"/>
                </a:cubicBezTo>
                <a:close/>
                <a:moveTo>
                  <a:pt x="245506" y="1022993"/>
                </a:moveTo>
                <a:lnTo>
                  <a:pt x="641800" y="1251793"/>
                </a:lnTo>
                <a:lnTo>
                  <a:pt x="638450" y="1257308"/>
                </a:lnTo>
                <a:cubicBezTo>
                  <a:pt x="543823" y="1431500"/>
                  <a:pt x="481897" y="1626034"/>
                  <a:pt x="460912" y="1832672"/>
                </a:cubicBezTo>
                <a:lnTo>
                  <a:pt x="457942" y="1891487"/>
                </a:lnTo>
                <a:lnTo>
                  <a:pt x="0" y="1891488"/>
                </a:lnTo>
                <a:lnTo>
                  <a:pt x="5334" y="1785854"/>
                </a:lnTo>
                <a:cubicBezTo>
                  <a:pt x="32575" y="1517620"/>
                  <a:pt x="112960" y="1265096"/>
                  <a:pt x="235794" y="1038978"/>
                </a:cubicBezTo>
                <a:close/>
                <a:moveTo>
                  <a:pt x="963337" y="281745"/>
                </a:moveTo>
                <a:lnTo>
                  <a:pt x="1192157" y="678073"/>
                </a:lnTo>
                <a:lnTo>
                  <a:pt x="1130495" y="715534"/>
                </a:lnTo>
                <a:cubicBezTo>
                  <a:pt x="966989" y="825997"/>
                  <a:pt x="825885" y="967101"/>
                  <a:pt x="715423" y="1130607"/>
                </a:cubicBezTo>
                <a:lnTo>
                  <a:pt x="677962" y="1192269"/>
                </a:lnTo>
                <a:lnTo>
                  <a:pt x="281668" y="963469"/>
                </a:lnTo>
                <a:lnTo>
                  <a:pt x="335712" y="874509"/>
                </a:lnTo>
                <a:cubicBezTo>
                  <a:pt x="479103" y="662263"/>
                  <a:pt x="662269" y="479097"/>
                  <a:pt x="874515" y="335706"/>
                </a:cubicBezTo>
                <a:close/>
                <a:moveTo>
                  <a:pt x="2193445" y="5312"/>
                </a:moveTo>
                <a:lnTo>
                  <a:pt x="2193770" y="5328"/>
                </a:lnTo>
                <a:lnTo>
                  <a:pt x="2205740" y="7155"/>
                </a:lnTo>
                <a:close/>
                <a:moveTo>
                  <a:pt x="1891375" y="0"/>
                </a:moveTo>
                <a:lnTo>
                  <a:pt x="1891375" y="458054"/>
                </a:lnTo>
                <a:lnTo>
                  <a:pt x="1832560" y="461024"/>
                </a:lnTo>
                <a:cubicBezTo>
                  <a:pt x="1625922" y="482009"/>
                  <a:pt x="1431388" y="543935"/>
                  <a:pt x="1257196" y="638562"/>
                </a:cubicBezTo>
                <a:lnTo>
                  <a:pt x="1251681" y="641912"/>
                </a:lnTo>
                <a:lnTo>
                  <a:pt x="1022861" y="245584"/>
                </a:lnTo>
                <a:lnTo>
                  <a:pt x="1038985" y="235788"/>
                </a:lnTo>
                <a:cubicBezTo>
                  <a:pt x="1265102" y="112954"/>
                  <a:pt x="1517626" y="32569"/>
                  <a:pt x="1785861" y="53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2163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4922009" y="2248174"/>
            <a:ext cx="3016321" cy="3016321"/>
          </a:xfrm>
          <a:custGeom>
            <a:avLst/>
            <a:gdLst>
              <a:gd name="connsiteX0" fmla="*/ 1939677 w 2860272"/>
              <a:gd name="connsiteY0" fmla="*/ 2382316 h 2860272"/>
              <a:gd name="connsiteX1" fmla="*/ 2117373 w 2860272"/>
              <a:gd name="connsiteY1" fmla="*/ 2690094 h 2860272"/>
              <a:gd name="connsiteX2" fmla="*/ 2114190 w 2860272"/>
              <a:gd name="connsiteY2" fmla="*/ 2692027 h 2860272"/>
              <a:gd name="connsiteX3" fmla="*/ 1576867 w 2860272"/>
              <a:gd name="connsiteY3" fmla="*/ 2857827 h 2860272"/>
              <a:gd name="connsiteX4" fmla="*/ 1528439 w 2860272"/>
              <a:gd name="connsiteY4" fmla="*/ 2860272 h 2860272"/>
              <a:gd name="connsiteX5" fmla="*/ 1528439 w 2860272"/>
              <a:gd name="connsiteY5" fmla="*/ 2505172 h 2860272"/>
              <a:gd name="connsiteX6" fmla="*/ 1540560 w 2860272"/>
              <a:gd name="connsiteY6" fmla="*/ 2504560 h 2860272"/>
              <a:gd name="connsiteX7" fmla="*/ 1850521 w 2860272"/>
              <a:gd name="connsiteY7" fmla="*/ 2425265 h 2860272"/>
              <a:gd name="connsiteX8" fmla="*/ 920596 w 2860272"/>
              <a:gd name="connsiteY8" fmla="*/ 2382316 h 2860272"/>
              <a:gd name="connsiteX9" fmla="*/ 1009751 w 2860272"/>
              <a:gd name="connsiteY9" fmla="*/ 2425265 h 2860272"/>
              <a:gd name="connsiteX10" fmla="*/ 1319712 w 2860272"/>
              <a:gd name="connsiteY10" fmla="*/ 2504560 h 2860272"/>
              <a:gd name="connsiteX11" fmla="*/ 1331833 w 2860272"/>
              <a:gd name="connsiteY11" fmla="*/ 2505172 h 2860272"/>
              <a:gd name="connsiteX12" fmla="*/ 1331833 w 2860272"/>
              <a:gd name="connsiteY12" fmla="*/ 2860272 h 2860272"/>
              <a:gd name="connsiteX13" fmla="*/ 1283406 w 2860272"/>
              <a:gd name="connsiteY13" fmla="*/ 2857827 h 2860272"/>
              <a:gd name="connsiteX14" fmla="*/ 746082 w 2860272"/>
              <a:gd name="connsiteY14" fmla="*/ 2692027 h 2860272"/>
              <a:gd name="connsiteX15" fmla="*/ 742900 w 2860272"/>
              <a:gd name="connsiteY15" fmla="*/ 2690094 h 2860272"/>
              <a:gd name="connsiteX16" fmla="*/ 513629 w 2860272"/>
              <a:gd name="connsiteY16" fmla="*/ 1999483 h 2860272"/>
              <a:gd name="connsiteX17" fmla="*/ 534583 w 2860272"/>
              <a:gd name="connsiteY17" fmla="*/ 2033975 h 2860272"/>
              <a:gd name="connsiteX18" fmla="*/ 826298 w 2860272"/>
              <a:gd name="connsiteY18" fmla="*/ 2325689 h 2860272"/>
              <a:gd name="connsiteX19" fmla="*/ 860790 w 2860272"/>
              <a:gd name="connsiteY19" fmla="*/ 2346644 h 2860272"/>
              <a:gd name="connsiteX20" fmla="*/ 683376 w 2860272"/>
              <a:gd name="connsiteY20" fmla="*/ 2653933 h 2860272"/>
              <a:gd name="connsiteX21" fmla="*/ 627758 w 2860272"/>
              <a:gd name="connsiteY21" fmla="*/ 2620144 h 2860272"/>
              <a:gd name="connsiteX22" fmla="*/ 240129 w 2860272"/>
              <a:gd name="connsiteY22" fmla="*/ 2232514 h 2860272"/>
              <a:gd name="connsiteX23" fmla="*/ 206340 w 2860272"/>
              <a:gd name="connsiteY23" fmla="*/ 2176896 h 2860272"/>
              <a:gd name="connsiteX24" fmla="*/ 2346643 w 2860272"/>
              <a:gd name="connsiteY24" fmla="*/ 1999483 h 2860272"/>
              <a:gd name="connsiteX25" fmla="*/ 2653932 w 2860272"/>
              <a:gd name="connsiteY25" fmla="*/ 2176896 h 2860272"/>
              <a:gd name="connsiteX26" fmla="*/ 2620144 w 2860272"/>
              <a:gd name="connsiteY26" fmla="*/ 2232514 h 2860272"/>
              <a:gd name="connsiteX27" fmla="*/ 2232514 w 2860272"/>
              <a:gd name="connsiteY27" fmla="*/ 2620144 h 2860272"/>
              <a:gd name="connsiteX28" fmla="*/ 2176896 w 2860272"/>
              <a:gd name="connsiteY28" fmla="*/ 2653933 h 2860272"/>
              <a:gd name="connsiteX29" fmla="*/ 1999483 w 2860272"/>
              <a:gd name="connsiteY29" fmla="*/ 2346644 h 2860272"/>
              <a:gd name="connsiteX30" fmla="*/ 2033975 w 2860272"/>
              <a:gd name="connsiteY30" fmla="*/ 2325689 h 2860272"/>
              <a:gd name="connsiteX31" fmla="*/ 2325689 w 2860272"/>
              <a:gd name="connsiteY31" fmla="*/ 2033975 h 2860272"/>
              <a:gd name="connsiteX32" fmla="*/ 2505172 w 2860272"/>
              <a:gd name="connsiteY32" fmla="*/ 1528439 h 2860272"/>
              <a:gd name="connsiteX33" fmla="*/ 2860272 w 2860272"/>
              <a:gd name="connsiteY33" fmla="*/ 1528439 h 2860272"/>
              <a:gd name="connsiteX34" fmla="*/ 2857827 w 2860272"/>
              <a:gd name="connsiteY34" fmla="*/ 1576867 h 2860272"/>
              <a:gd name="connsiteX35" fmla="*/ 2692027 w 2860272"/>
              <a:gd name="connsiteY35" fmla="*/ 2114190 h 2860272"/>
              <a:gd name="connsiteX36" fmla="*/ 2690094 w 2860272"/>
              <a:gd name="connsiteY36" fmla="*/ 2117373 h 2860272"/>
              <a:gd name="connsiteX37" fmla="*/ 2382316 w 2860272"/>
              <a:gd name="connsiteY37" fmla="*/ 1939677 h 2860272"/>
              <a:gd name="connsiteX38" fmla="*/ 2425265 w 2860272"/>
              <a:gd name="connsiteY38" fmla="*/ 1850521 h 2860272"/>
              <a:gd name="connsiteX39" fmla="*/ 2504560 w 2860272"/>
              <a:gd name="connsiteY39" fmla="*/ 1540560 h 2860272"/>
              <a:gd name="connsiteX40" fmla="*/ 355100 w 2860272"/>
              <a:gd name="connsiteY40" fmla="*/ 1528439 h 2860272"/>
              <a:gd name="connsiteX41" fmla="*/ 355712 w 2860272"/>
              <a:gd name="connsiteY41" fmla="*/ 1540560 h 2860272"/>
              <a:gd name="connsiteX42" fmla="*/ 435008 w 2860272"/>
              <a:gd name="connsiteY42" fmla="*/ 1850521 h 2860272"/>
              <a:gd name="connsiteX43" fmla="*/ 477956 w 2860272"/>
              <a:gd name="connsiteY43" fmla="*/ 1939677 h 2860272"/>
              <a:gd name="connsiteX44" fmla="*/ 170178 w 2860272"/>
              <a:gd name="connsiteY44" fmla="*/ 2117372 h 2860272"/>
              <a:gd name="connsiteX45" fmla="*/ 168245 w 2860272"/>
              <a:gd name="connsiteY45" fmla="*/ 2114190 h 2860272"/>
              <a:gd name="connsiteX46" fmla="*/ 2446 w 2860272"/>
              <a:gd name="connsiteY46" fmla="*/ 1576867 h 2860272"/>
              <a:gd name="connsiteX47" fmla="*/ 0 w 2860272"/>
              <a:gd name="connsiteY47" fmla="*/ 1528439 h 2860272"/>
              <a:gd name="connsiteX48" fmla="*/ 2690094 w 2860272"/>
              <a:gd name="connsiteY48" fmla="*/ 742900 h 2860272"/>
              <a:gd name="connsiteX49" fmla="*/ 2692027 w 2860272"/>
              <a:gd name="connsiteY49" fmla="*/ 746082 h 2860272"/>
              <a:gd name="connsiteX50" fmla="*/ 2857827 w 2860272"/>
              <a:gd name="connsiteY50" fmla="*/ 1283406 h 2860272"/>
              <a:gd name="connsiteX51" fmla="*/ 2860272 w 2860272"/>
              <a:gd name="connsiteY51" fmla="*/ 1331833 h 2860272"/>
              <a:gd name="connsiteX52" fmla="*/ 2505172 w 2860272"/>
              <a:gd name="connsiteY52" fmla="*/ 1331833 h 2860272"/>
              <a:gd name="connsiteX53" fmla="*/ 2504560 w 2860272"/>
              <a:gd name="connsiteY53" fmla="*/ 1319712 h 2860272"/>
              <a:gd name="connsiteX54" fmla="*/ 2425265 w 2860272"/>
              <a:gd name="connsiteY54" fmla="*/ 1009751 h 2860272"/>
              <a:gd name="connsiteX55" fmla="*/ 2382316 w 2860272"/>
              <a:gd name="connsiteY55" fmla="*/ 920596 h 2860272"/>
              <a:gd name="connsiteX56" fmla="*/ 170178 w 2860272"/>
              <a:gd name="connsiteY56" fmla="*/ 742900 h 2860272"/>
              <a:gd name="connsiteX57" fmla="*/ 477956 w 2860272"/>
              <a:gd name="connsiteY57" fmla="*/ 920596 h 2860272"/>
              <a:gd name="connsiteX58" fmla="*/ 435008 w 2860272"/>
              <a:gd name="connsiteY58" fmla="*/ 1009751 h 2860272"/>
              <a:gd name="connsiteX59" fmla="*/ 355712 w 2860272"/>
              <a:gd name="connsiteY59" fmla="*/ 1319712 h 2860272"/>
              <a:gd name="connsiteX60" fmla="*/ 355100 w 2860272"/>
              <a:gd name="connsiteY60" fmla="*/ 1331833 h 2860272"/>
              <a:gd name="connsiteX61" fmla="*/ 0 w 2860272"/>
              <a:gd name="connsiteY61" fmla="*/ 1331833 h 2860272"/>
              <a:gd name="connsiteX62" fmla="*/ 2446 w 2860272"/>
              <a:gd name="connsiteY62" fmla="*/ 1283406 h 2860272"/>
              <a:gd name="connsiteX63" fmla="*/ 168245 w 2860272"/>
              <a:gd name="connsiteY63" fmla="*/ 746082 h 2860272"/>
              <a:gd name="connsiteX64" fmla="*/ 683376 w 2860272"/>
              <a:gd name="connsiteY64" fmla="*/ 206340 h 2860272"/>
              <a:gd name="connsiteX65" fmla="*/ 860790 w 2860272"/>
              <a:gd name="connsiteY65" fmla="*/ 513629 h 2860272"/>
              <a:gd name="connsiteX66" fmla="*/ 826298 w 2860272"/>
              <a:gd name="connsiteY66" fmla="*/ 534583 h 2860272"/>
              <a:gd name="connsiteX67" fmla="*/ 534583 w 2860272"/>
              <a:gd name="connsiteY67" fmla="*/ 826298 h 2860272"/>
              <a:gd name="connsiteX68" fmla="*/ 513629 w 2860272"/>
              <a:gd name="connsiteY68" fmla="*/ 860790 h 2860272"/>
              <a:gd name="connsiteX69" fmla="*/ 206340 w 2860272"/>
              <a:gd name="connsiteY69" fmla="*/ 683376 h 2860272"/>
              <a:gd name="connsiteX70" fmla="*/ 240129 w 2860272"/>
              <a:gd name="connsiteY70" fmla="*/ 627758 h 2860272"/>
              <a:gd name="connsiteX71" fmla="*/ 627758 w 2860272"/>
              <a:gd name="connsiteY71" fmla="*/ 240129 h 2860272"/>
              <a:gd name="connsiteX72" fmla="*/ 2176896 w 2860272"/>
              <a:gd name="connsiteY72" fmla="*/ 206340 h 2860272"/>
              <a:gd name="connsiteX73" fmla="*/ 2232514 w 2860272"/>
              <a:gd name="connsiteY73" fmla="*/ 240129 h 2860272"/>
              <a:gd name="connsiteX74" fmla="*/ 2620144 w 2860272"/>
              <a:gd name="connsiteY74" fmla="*/ 627758 h 2860272"/>
              <a:gd name="connsiteX75" fmla="*/ 2653932 w 2860272"/>
              <a:gd name="connsiteY75" fmla="*/ 683376 h 2860272"/>
              <a:gd name="connsiteX76" fmla="*/ 2346644 w 2860272"/>
              <a:gd name="connsiteY76" fmla="*/ 860789 h 2860272"/>
              <a:gd name="connsiteX77" fmla="*/ 2325689 w 2860272"/>
              <a:gd name="connsiteY77" fmla="*/ 826298 h 2860272"/>
              <a:gd name="connsiteX78" fmla="*/ 2033975 w 2860272"/>
              <a:gd name="connsiteY78" fmla="*/ 534583 h 2860272"/>
              <a:gd name="connsiteX79" fmla="*/ 1999483 w 2860272"/>
              <a:gd name="connsiteY79" fmla="*/ 513629 h 2860272"/>
              <a:gd name="connsiteX80" fmla="*/ 1528439 w 2860272"/>
              <a:gd name="connsiteY80" fmla="*/ 0 h 2860272"/>
              <a:gd name="connsiteX81" fmla="*/ 1576867 w 2860272"/>
              <a:gd name="connsiteY81" fmla="*/ 2445 h 2860272"/>
              <a:gd name="connsiteX82" fmla="*/ 2114190 w 2860272"/>
              <a:gd name="connsiteY82" fmla="*/ 168245 h 2860272"/>
              <a:gd name="connsiteX83" fmla="*/ 2117373 w 2860272"/>
              <a:gd name="connsiteY83" fmla="*/ 170178 h 2860272"/>
              <a:gd name="connsiteX84" fmla="*/ 1939677 w 2860272"/>
              <a:gd name="connsiteY84" fmla="*/ 477956 h 2860272"/>
              <a:gd name="connsiteX85" fmla="*/ 1850521 w 2860272"/>
              <a:gd name="connsiteY85" fmla="*/ 435008 h 2860272"/>
              <a:gd name="connsiteX86" fmla="*/ 1540560 w 2860272"/>
              <a:gd name="connsiteY86" fmla="*/ 355712 h 2860272"/>
              <a:gd name="connsiteX87" fmla="*/ 1528440 w 2860272"/>
              <a:gd name="connsiteY87" fmla="*/ 355100 h 2860272"/>
              <a:gd name="connsiteX88" fmla="*/ 1331833 w 2860272"/>
              <a:gd name="connsiteY88" fmla="*/ 0 h 2860272"/>
              <a:gd name="connsiteX89" fmla="*/ 1331833 w 2860272"/>
              <a:gd name="connsiteY89" fmla="*/ 355100 h 2860272"/>
              <a:gd name="connsiteX90" fmla="*/ 1319712 w 2860272"/>
              <a:gd name="connsiteY90" fmla="*/ 355712 h 2860272"/>
              <a:gd name="connsiteX91" fmla="*/ 1009751 w 2860272"/>
              <a:gd name="connsiteY91" fmla="*/ 435008 h 2860272"/>
              <a:gd name="connsiteX92" fmla="*/ 920596 w 2860272"/>
              <a:gd name="connsiteY92" fmla="*/ 477956 h 2860272"/>
              <a:gd name="connsiteX93" fmla="*/ 742900 w 2860272"/>
              <a:gd name="connsiteY93" fmla="*/ 170178 h 2860272"/>
              <a:gd name="connsiteX94" fmla="*/ 746082 w 2860272"/>
              <a:gd name="connsiteY94" fmla="*/ 168245 h 2860272"/>
              <a:gd name="connsiteX95" fmla="*/ 1283406 w 2860272"/>
              <a:gd name="connsiteY95" fmla="*/ 2445 h 286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2860272" h="2860272">
                <a:moveTo>
                  <a:pt x="1939677" y="2382316"/>
                </a:moveTo>
                <a:lnTo>
                  <a:pt x="2117373" y="2690094"/>
                </a:lnTo>
                <a:lnTo>
                  <a:pt x="2114190" y="2692027"/>
                </a:lnTo>
                <a:cubicBezTo>
                  <a:pt x="1951515" y="2780398"/>
                  <a:pt x="1769842" y="2838229"/>
                  <a:pt x="1576867" y="2857827"/>
                </a:cubicBezTo>
                <a:lnTo>
                  <a:pt x="1528439" y="2860272"/>
                </a:lnTo>
                <a:lnTo>
                  <a:pt x="1528439" y="2505172"/>
                </a:lnTo>
                <a:lnTo>
                  <a:pt x="1540560" y="2504560"/>
                </a:lnTo>
                <a:cubicBezTo>
                  <a:pt x="1649479" y="2493499"/>
                  <a:pt x="1753614" y="2466253"/>
                  <a:pt x="1850521" y="2425265"/>
                </a:cubicBezTo>
                <a:close/>
                <a:moveTo>
                  <a:pt x="920596" y="2382316"/>
                </a:moveTo>
                <a:lnTo>
                  <a:pt x="1009751" y="2425265"/>
                </a:lnTo>
                <a:cubicBezTo>
                  <a:pt x="1106658" y="2466253"/>
                  <a:pt x="1210793" y="2493499"/>
                  <a:pt x="1319712" y="2504560"/>
                </a:cubicBezTo>
                <a:lnTo>
                  <a:pt x="1331833" y="2505172"/>
                </a:lnTo>
                <a:lnTo>
                  <a:pt x="1331833" y="2860272"/>
                </a:lnTo>
                <a:lnTo>
                  <a:pt x="1283406" y="2857827"/>
                </a:lnTo>
                <a:cubicBezTo>
                  <a:pt x="1090430" y="2838229"/>
                  <a:pt x="908758" y="2780398"/>
                  <a:pt x="746082" y="2692027"/>
                </a:cubicBezTo>
                <a:lnTo>
                  <a:pt x="742900" y="2690094"/>
                </a:lnTo>
                <a:close/>
                <a:moveTo>
                  <a:pt x="513629" y="1999483"/>
                </a:moveTo>
                <a:lnTo>
                  <a:pt x="534583" y="2033975"/>
                </a:lnTo>
                <a:cubicBezTo>
                  <a:pt x="612217" y="2148887"/>
                  <a:pt x="711385" y="2248056"/>
                  <a:pt x="826298" y="2325689"/>
                </a:cubicBezTo>
                <a:lnTo>
                  <a:pt x="860790" y="2346644"/>
                </a:lnTo>
                <a:lnTo>
                  <a:pt x="683376" y="2653933"/>
                </a:lnTo>
                <a:lnTo>
                  <a:pt x="627758" y="2620144"/>
                </a:lnTo>
                <a:cubicBezTo>
                  <a:pt x="475063" y="2516985"/>
                  <a:pt x="343288" y="2385210"/>
                  <a:pt x="240129" y="2232514"/>
                </a:cubicBezTo>
                <a:lnTo>
                  <a:pt x="206340" y="2176896"/>
                </a:lnTo>
                <a:close/>
                <a:moveTo>
                  <a:pt x="2346643" y="1999483"/>
                </a:moveTo>
                <a:lnTo>
                  <a:pt x="2653932" y="2176896"/>
                </a:lnTo>
                <a:lnTo>
                  <a:pt x="2620144" y="2232514"/>
                </a:lnTo>
                <a:cubicBezTo>
                  <a:pt x="2516985" y="2385210"/>
                  <a:pt x="2385210" y="2516985"/>
                  <a:pt x="2232514" y="2620144"/>
                </a:cubicBezTo>
                <a:lnTo>
                  <a:pt x="2176896" y="2653933"/>
                </a:lnTo>
                <a:lnTo>
                  <a:pt x="1999483" y="2346644"/>
                </a:lnTo>
                <a:lnTo>
                  <a:pt x="2033975" y="2325689"/>
                </a:lnTo>
                <a:cubicBezTo>
                  <a:pt x="2148887" y="2248056"/>
                  <a:pt x="2248056" y="2148887"/>
                  <a:pt x="2325689" y="2033975"/>
                </a:cubicBezTo>
                <a:close/>
                <a:moveTo>
                  <a:pt x="2505172" y="1528439"/>
                </a:moveTo>
                <a:lnTo>
                  <a:pt x="2860272" y="1528439"/>
                </a:lnTo>
                <a:lnTo>
                  <a:pt x="2857827" y="1576867"/>
                </a:lnTo>
                <a:cubicBezTo>
                  <a:pt x="2838229" y="1769842"/>
                  <a:pt x="2780398" y="1951515"/>
                  <a:pt x="2692027" y="2114190"/>
                </a:cubicBezTo>
                <a:lnTo>
                  <a:pt x="2690094" y="2117373"/>
                </a:lnTo>
                <a:lnTo>
                  <a:pt x="2382316" y="1939677"/>
                </a:lnTo>
                <a:lnTo>
                  <a:pt x="2425265" y="1850521"/>
                </a:lnTo>
                <a:cubicBezTo>
                  <a:pt x="2466253" y="1753614"/>
                  <a:pt x="2493499" y="1649479"/>
                  <a:pt x="2504560" y="1540560"/>
                </a:cubicBezTo>
                <a:close/>
                <a:moveTo>
                  <a:pt x="355100" y="1528439"/>
                </a:moveTo>
                <a:lnTo>
                  <a:pt x="355712" y="1540560"/>
                </a:lnTo>
                <a:cubicBezTo>
                  <a:pt x="366774" y="1649479"/>
                  <a:pt x="394020" y="1753614"/>
                  <a:pt x="435008" y="1850521"/>
                </a:cubicBezTo>
                <a:lnTo>
                  <a:pt x="477956" y="1939677"/>
                </a:lnTo>
                <a:lnTo>
                  <a:pt x="170178" y="2117372"/>
                </a:lnTo>
                <a:lnTo>
                  <a:pt x="168245" y="2114190"/>
                </a:lnTo>
                <a:cubicBezTo>
                  <a:pt x="79875" y="1951515"/>
                  <a:pt x="22043" y="1769842"/>
                  <a:pt x="2446" y="1576867"/>
                </a:cubicBezTo>
                <a:lnTo>
                  <a:pt x="0" y="1528439"/>
                </a:lnTo>
                <a:close/>
                <a:moveTo>
                  <a:pt x="2690094" y="742900"/>
                </a:moveTo>
                <a:lnTo>
                  <a:pt x="2692027" y="746082"/>
                </a:lnTo>
                <a:cubicBezTo>
                  <a:pt x="2780398" y="908757"/>
                  <a:pt x="2838229" y="1090430"/>
                  <a:pt x="2857827" y="1283406"/>
                </a:cubicBezTo>
                <a:lnTo>
                  <a:pt x="2860272" y="1331833"/>
                </a:lnTo>
                <a:lnTo>
                  <a:pt x="2505172" y="1331833"/>
                </a:lnTo>
                <a:lnTo>
                  <a:pt x="2504560" y="1319712"/>
                </a:lnTo>
                <a:cubicBezTo>
                  <a:pt x="2493499" y="1210793"/>
                  <a:pt x="2466253" y="1106658"/>
                  <a:pt x="2425265" y="1009751"/>
                </a:cubicBezTo>
                <a:lnTo>
                  <a:pt x="2382316" y="920596"/>
                </a:lnTo>
                <a:close/>
                <a:moveTo>
                  <a:pt x="170178" y="742900"/>
                </a:moveTo>
                <a:lnTo>
                  <a:pt x="477956" y="920596"/>
                </a:lnTo>
                <a:lnTo>
                  <a:pt x="435008" y="1009751"/>
                </a:lnTo>
                <a:cubicBezTo>
                  <a:pt x="394020" y="1106658"/>
                  <a:pt x="366774" y="1210793"/>
                  <a:pt x="355712" y="1319712"/>
                </a:cubicBezTo>
                <a:lnTo>
                  <a:pt x="355100" y="1331833"/>
                </a:lnTo>
                <a:lnTo>
                  <a:pt x="0" y="1331833"/>
                </a:lnTo>
                <a:lnTo>
                  <a:pt x="2446" y="1283406"/>
                </a:lnTo>
                <a:cubicBezTo>
                  <a:pt x="22043" y="1090430"/>
                  <a:pt x="79875" y="908757"/>
                  <a:pt x="168245" y="746082"/>
                </a:cubicBezTo>
                <a:close/>
                <a:moveTo>
                  <a:pt x="683376" y="206340"/>
                </a:moveTo>
                <a:lnTo>
                  <a:pt x="860790" y="513629"/>
                </a:lnTo>
                <a:lnTo>
                  <a:pt x="826298" y="534583"/>
                </a:lnTo>
                <a:cubicBezTo>
                  <a:pt x="711385" y="612217"/>
                  <a:pt x="612217" y="711385"/>
                  <a:pt x="534583" y="826298"/>
                </a:cubicBezTo>
                <a:lnTo>
                  <a:pt x="513629" y="860790"/>
                </a:lnTo>
                <a:lnTo>
                  <a:pt x="206340" y="683376"/>
                </a:lnTo>
                <a:lnTo>
                  <a:pt x="240129" y="627758"/>
                </a:lnTo>
                <a:cubicBezTo>
                  <a:pt x="343288" y="475062"/>
                  <a:pt x="475063" y="343288"/>
                  <a:pt x="627758" y="240129"/>
                </a:cubicBezTo>
                <a:close/>
                <a:moveTo>
                  <a:pt x="2176896" y="206340"/>
                </a:moveTo>
                <a:lnTo>
                  <a:pt x="2232514" y="240129"/>
                </a:lnTo>
                <a:cubicBezTo>
                  <a:pt x="2385210" y="343288"/>
                  <a:pt x="2516985" y="475062"/>
                  <a:pt x="2620144" y="627758"/>
                </a:cubicBezTo>
                <a:lnTo>
                  <a:pt x="2653932" y="683376"/>
                </a:lnTo>
                <a:lnTo>
                  <a:pt x="2346644" y="860789"/>
                </a:lnTo>
                <a:lnTo>
                  <a:pt x="2325689" y="826298"/>
                </a:lnTo>
                <a:cubicBezTo>
                  <a:pt x="2248056" y="711385"/>
                  <a:pt x="2148887" y="612217"/>
                  <a:pt x="2033975" y="534583"/>
                </a:cubicBezTo>
                <a:lnTo>
                  <a:pt x="1999483" y="513629"/>
                </a:lnTo>
                <a:close/>
                <a:moveTo>
                  <a:pt x="1528439" y="0"/>
                </a:moveTo>
                <a:lnTo>
                  <a:pt x="1576867" y="2445"/>
                </a:lnTo>
                <a:cubicBezTo>
                  <a:pt x="1769842" y="22043"/>
                  <a:pt x="1951515" y="79874"/>
                  <a:pt x="2114190" y="168245"/>
                </a:cubicBezTo>
                <a:lnTo>
                  <a:pt x="2117373" y="170178"/>
                </a:lnTo>
                <a:lnTo>
                  <a:pt x="1939677" y="477956"/>
                </a:lnTo>
                <a:lnTo>
                  <a:pt x="1850521" y="435008"/>
                </a:lnTo>
                <a:cubicBezTo>
                  <a:pt x="1753614" y="394020"/>
                  <a:pt x="1649479" y="366773"/>
                  <a:pt x="1540560" y="355712"/>
                </a:cubicBezTo>
                <a:lnTo>
                  <a:pt x="1528440" y="355100"/>
                </a:lnTo>
                <a:close/>
                <a:moveTo>
                  <a:pt x="1331833" y="0"/>
                </a:moveTo>
                <a:lnTo>
                  <a:pt x="1331833" y="355100"/>
                </a:lnTo>
                <a:lnTo>
                  <a:pt x="1319712" y="355712"/>
                </a:lnTo>
                <a:cubicBezTo>
                  <a:pt x="1210793" y="366773"/>
                  <a:pt x="1106658" y="394020"/>
                  <a:pt x="1009751" y="435008"/>
                </a:cubicBezTo>
                <a:lnTo>
                  <a:pt x="920596" y="477956"/>
                </a:lnTo>
                <a:lnTo>
                  <a:pt x="742900" y="170178"/>
                </a:lnTo>
                <a:lnTo>
                  <a:pt x="746082" y="168245"/>
                </a:lnTo>
                <a:cubicBezTo>
                  <a:pt x="908758" y="79874"/>
                  <a:pt x="1090430" y="22043"/>
                  <a:pt x="1283406" y="24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2163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5431039" y="2757204"/>
            <a:ext cx="1998265" cy="1998265"/>
          </a:xfrm>
          <a:custGeom>
            <a:avLst/>
            <a:gdLst>
              <a:gd name="connsiteX0" fmla="*/ 1045745 w 1894885"/>
              <a:gd name="connsiteY0" fmla="*/ 1187338 h 1894885"/>
              <a:gd name="connsiteX1" fmla="*/ 1393115 w 1894885"/>
              <a:gd name="connsiteY1" fmla="*/ 1789001 h 1894885"/>
              <a:gd name="connsiteX2" fmla="*/ 1318198 w 1894885"/>
              <a:gd name="connsiteY2" fmla="*/ 1825090 h 1894885"/>
              <a:gd name="connsiteX3" fmla="*/ 1139404 w 1894885"/>
              <a:gd name="connsiteY3" fmla="*/ 1880591 h 1894885"/>
              <a:gd name="connsiteX4" fmla="*/ 1045745 w 1894885"/>
              <a:gd name="connsiteY4" fmla="*/ 1894885 h 1894885"/>
              <a:gd name="connsiteX5" fmla="*/ 849139 w 1894885"/>
              <a:gd name="connsiteY5" fmla="*/ 1187338 h 1894885"/>
              <a:gd name="connsiteX6" fmla="*/ 849139 w 1894885"/>
              <a:gd name="connsiteY6" fmla="*/ 1894885 h 1894885"/>
              <a:gd name="connsiteX7" fmla="*/ 755480 w 1894885"/>
              <a:gd name="connsiteY7" fmla="*/ 1880591 h 1894885"/>
              <a:gd name="connsiteX8" fmla="*/ 576686 w 1894885"/>
              <a:gd name="connsiteY8" fmla="*/ 1825090 h 1894885"/>
              <a:gd name="connsiteX9" fmla="*/ 501769 w 1894885"/>
              <a:gd name="connsiteY9" fmla="*/ 1789000 h 1894885"/>
              <a:gd name="connsiteX10" fmla="*/ 1048078 w 1894885"/>
              <a:gd name="connsiteY10" fmla="*/ 1045746 h 1894885"/>
              <a:gd name="connsiteX11" fmla="*/ 1753616 w 1894885"/>
              <a:gd name="connsiteY11" fmla="*/ 1453088 h 1894885"/>
              <a:gd name="connsiteX12" fmla="*/ 1737270 w 1894885"/>
              <a:gd name="connsiteY12" fmla="*/ 1479994 h 1894885"/>
              <a:gd name="connsiteX13" fmla="*/ 1479994 w 1894885"/>
              <a:gd name="connsiteY13" fmla="*/ 1737270 h 1894885"/>
              <a:gd name="connsiteX14" fmla="*/ 1453088 w 1894885"/>
              <a:gd name="connsiteY14" fmla="*/ 1753616 h 1894885"/>
              <a:gd name="connsiteX15" fmla="*/ 1045745 w 1894885"/>
              <a:gd name="connsiteY15" fmla="*/ 1048078 h 1894885"/>
              <a:gd name="connsiteX16" fmla="*/ 1045745 w 1894885"/>
              <a:gd name="connsiteY16" fmla="*/ 1045746 h 1894885"/>
              <a:gd name="connsiteX17" fmla="*/ 846808 w 1894885"/>
              <a:gd name="connsiteY17" fmla="*/ 1045746 h 1894885"/>
              <a:gd name="connsiteX18" fmla="*/ 849139 w 1894885"/>
              <a:gd name="connsiteY18" fmla="*/ 1045746 h 1894885"/>
              <a:gd name="connsiteX19" fmla="*/ 849139 w 1894885"/>
              <a:gd name="connsiteY19" fmla="*/ 1048078 h 1894885"/>
              <a:gd name="connsiteX20" fmla="*/ 441797 w 1894885"/>
              <a:gd name="connsiteY20" fmla="*/ 1753616 h 1894885"/>
              <a:gd name="connsiteX21" fmla="*/ 414891 w 1894885"/>
              <a:gd name="connsiteY21" fmla="*/ 1737270 h 1894885"/>
              <a:gd name="connsiteX22" fmla="*/ 157614 w 1894885"/>
              <a:gd name="connsiteY22" fmla="*/ 1479994 h 1894885"/>
              <a:gd name="connsiteX23" fmla="*/ 141269 w 1894885"/>
              <a:gd name="connsiteY23" fmla="*/ 1453088 h 1894885"/>
              <a:gd name="connsiteX24" fmla="*/ 1187338 w 1894885"/>
              <a:gd name="connsiteY24" fmla="*/ 1045745 h 1894885"/>
              <a:gd name="connsiteX25" fmla="*/ 1894885 w 1894885"/>
              <a:gd name="connsiteY25" fmla="*/ 1045745 h 1894885"/>
              <a:gd name="connsiteX26" fmla="*/ 1880591 w 1894885"/>
              <a:gd name="connsiteY26" fmla="*/ 1139404 h 1894885"/>
              <a:gd name="connsiteX27" fmla="*/ 1825090 w 1894885"/>
              <a:gd name="connsiteY27" fmla="*/ 1318198 h 1894885"/>
              <a:gd name="connsiteX28" fmla="*/ 1789000 w 1894885"/>
              <a:gd name="connsiteY28" fmla="*/ 1393116 h 1894885"/>
              <a:gd name="connsiteX29" fmla="*/ 707547 w 1894885"/>
              <a:gd name="connsiteY29" fmla="*/ 1045745 h 1894885"/>
              <a:gd name="connsiteX30" fmla="*/ 105884 w 1894885"/>
              <a:gd name="connsiteY30" fmla="*/ 1393115 h 1894885"/>
              <a:gd name="connsiteX31" fmla="*/ 69795 w 1894885"/>
              <a:gd name="connsiteY31" fmla="*/ 1318198 h 1894885"/>
              <a:gd name="connsiteX32" fmla="*/ 14294 w 1894885"/>
              <a:gd name="connsiteY32" fmla="*/ 1139404 h 1894885"/>
              <a:gd name="connsiteX33" fmla="*/ 0 w 1894885"/>
              <a:gd name="connsiteY33" fmla="*/ 1045745 h 1894885"/>
              <a:gd name="connsiteX34" fmla="*/ 1789001 w 1894885"/>
              <a:gd name="connsiteY34" fmla="*/ 501769 h 1894885"/>
              <a:gd name="connsiteX35" fmla="*/ 1825090 w 1894885"/>
              <a:gd name="connsiteY35" fmla="*/ 576686 h 1894885"/>
              <a:gd name="connsiteX36" fmla="*/ 1880591 w 1894885"/>
              <a:gd name="connsiteY36" fmla="*/ 755480 h 1894885"/>
              <a:gd name="connsiteX37" fmla="*/ 1894885 w 1894885"/>
              <a:gd name="connsiteY37" fmla="*/ 849139 h 1894885"/>
              <a:gd name="connsiteX38" fmla="*/ 1187338 w 1894885"/>
              <a:gd name="connsiteY38" fmla="*/ 849139 h 1894885"/>
              <a:gd name="connsiteX39" fmla="*/ 105884 w 1894885"/>
              <a:gd name="connsiteY39" fmla="*/ 501769 h 1894885"/>
              <a:gd name="connsiteX40" fmla="*/ 707547 w 1894885"/>
              <a:gd name="connsiteY40" fmla="*/ 849139 h 1894885"/>
              <a:gd name="connsiteX41" fmla="*/ 0 w 1894885"/>
              <a:gd name="connsiteY41" fmla="*/ 849139 h 1894885"/>
              <a:gd name="connsiteX42" fmla="*/ 14294 w 1894885"/>
              <a:gd name="connsiteY42" fmla="*/ 755480 h 1894885"/>
              <a:gd name="connsiteX43" fmla="*/ 69795 w 1894885"/>
              <a:gd name="connsiteY43" fmla="*/ 576686 h 1894885"/>
              <a:gd name="connsiteX44" fmla="*/ 441797 w 1894885"/>
              <a:gd name="connsiteY44" fmla="*/ 141268 h 1894885"/>
              <a:gd name="connsiteX45" fmla="*/ 849139 w 1894885"/>
              <a:gd name="connsiteY45" fmla="*/ 846806 h 1894885"/>
              <a:gd name="connsiteX46" fmla="*/ 849139 w 1894885"/>
              <a:gd name="connsiteY46" fmla="*/ 849140 h 1894885"/>
              <a:gd name="connsiteX47" fmla="*/ 846806 w 1894885"/>
              <a:gd name="connsiteY47" fmla="*/ 849139 h 1894885"/>
              <a:gd name="connsiteX48" fmla="*/ 141268 w 1894885"/>
              <a:gd name="connsiteY48" fmla="*/ 441797 h 1894885"/>
              <a:gd name="connsiteX49" fmla="*/ 157614 w 1894885"/>
              <a:gd name="connsiteY49" fmla="*/ 414890 h 1894885"/>
              <a:gd name="connsiteX50" fmla="*/ 414891 w 1894885"/>
              <a:gd name="connsiteY50" fmla="*/ 157614 h 1894885"/>
              <a:gd name="connsiteX51" fmla="*/ 1453088 w 1894885"/>
              <a:gd name="connsiteY51" fmla="*/ 141268 h 1894885"/>
              <a:gd name="connsiteX52" fmla="*/ 1479994 w 1894885"/>
              <a:gd name="connsiteY52" fmla="*/ 157614 h 1894885"/>
              <a:gd name="connsiteX53" fmla="*/ 1737270 w 1894885"/>
              <a:gd name="connsiteY53" fmla="*/ 414890 h 1894885"/>
              <a:gd name="connsiteX54" fmla="*/ 1753616 w 1894885"/>
              <a:gd name="connsiteY54" fmla="*/ 441797 h 1894885"/>
              <a:gd name="connsiteX55" fmla="*/ 1048077 w 1894885"/>
              <a:gd name="connsiteY55" fmla="*/ 849139 h 1894885"/>
              <a:gd name="connsiteX56" fmla="*/ 1045745 w 1894885"/>
              <a:gd name="connsiteY56" fmla="*/ 849140 h 1894885"/>
              <a:gd name="connsiteX57" fmla="*/ 1045745 w 1894885"/>
              <a:gd name="connsiteY57" fmla="*/ 846806 h 1894885"/>
              <a:gd name="connsiteX58" fmla="*/ 1045746 w 1894885"/>
              <a:gd name="connsiteY58" fmla="*/ 0 h 1894885"/>
              <a:gd name="connsiteX59" fmla="*/ 1139404 w 1894885"/>
              <a:gd name="connsiteY59" fmla="*/ 14294 h 1894885"/>
              <a:gd name="connsiteX60" fmla="*/ 1318198 w 1894885"/>
              <a:gd name="connsiteY60" fmla="*/ 69794 h 1894885"/>
              <a:gd name="connsiteX61" fmla="*/ 1393116 w 1894885"/>
              <a:gd name="connsiteY61" fmla="*/ 105884 h 1894885"/>
              <a:gd name="connsiteX62" fmla="*/ 1045746 w 1894885"/>
              <a:gd name="connsiteY62" fmla="*/ 707547 h 1894885"/>
              <a:gd name="connsiteX63" fmla="*/ 849139 w 1894885"/>
              <a:gd name="connsiteY63" fmla="*/ 0 h 1894885"/>
              <a:gd name="connsiteX64" fmla="*/ 849139 w 1894885"/>
              <a:gd name="connsiteY64" fmla="*/ 707547 h 1894885"/>
              <a:gd name="connsiteX65" fmla="*/ 501769 w 1894885"/>
              <a:gd name="connsiteY65" fmla="*/ 105884 h 1894885"/>
              <a:gd name="connsiteX66" fmla="*/ 576686 w 1894885"/>
              <a:gd name="connsiteY66" fmla="*/ 69794 h 1894885"/>
              <a:gd name="connsiteX67" fmla="*/ 755480 w 1894885"/>
              <a:gd name="connsiteY67" fmla="*/ 14294 h 189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894885" h="1894885">
                <a:moveTo>
                  <a:pt x="1045745" y="1187338"/>
                </a:moveTo>
                <a:lnTo>
                  <a:pt x="1393115" y="1789001"/>
                </a:lnTo>
                <a:lnTo>
                  <a:pt x="1318198" y="1825090"/>
                </a:lnTo>
                <a:cubicBezTo>
                  <a:pt x="1261220" y="1849190"/>
                  <a:pt x="1201410" y="1867903"/>
                  <a:pt x="1139404" y="1880591"/>
                </a:cubicBezTo>
                <a:lnTo>
                  <a:pt x="1045745" y="1894885"/>
                </a:lnTo>
                <a:close/>
                <a:moveTo>
                  <a:pt x="849139" y="1187338"/>
                </a:moveTo>
                <a:lnTo>
                  <a:pt x="849139" y="1894885"/>
                </a:lnTo>
                <a:lnTo>
                  <a:pt x="755480" y="1880591"/>
                </a:lnTo>
                <a:cubicBezTo>
                  <a:pt x="693475" y="1867903"/>
                  <a:pt x="633664" y="1849190"/>
                  <a:pt x="576686" y="1825090"/>
                </a:cubicBezTo>
                <a:lnTo>
                  <a:pt x="501769" y="1789000"/>
                </a:lnTo>
                <a:close/>
                <a:moveTo>
                  <a:pt x="1048078" y="1045746"/>
                </a:moveTo>
                <a:lnTo>
                  <a:pt x="1753616" y="1453088"/>
                </a:lnTo>
                <a:lnTo>
                  <a:pt x="1737270" y="1479994"/>
                </a:lnTo>
                <a:cubicBezTo>
                  <a:pt x="1668802" y="1581341"/>
                  <a:pt x="1581341" y="1668802"/>
                  <a:pt x="1479994" y="1737270"/>
                </a:cubicBezTo>
                <a:lnTo>
                  <a:pt x="1453088" y="1753616"/>
                </a:lnTo>
                <a:lnTo>
                  <a:pt x="1045745" y="1048078"/>
                </a:lnTo>
                <a:lnTo>
                  <a:pt x="1045745" y="1045746"/>
                </a:lnTo>
                <a:close/>
                <a:moveTo>
                  <a:pt x="846808" y="1045746"/>
                </a:moveTo>
                <a:lnTo>
                  <a:pt x="849139" y="1045746"/>
                </a:lnTo>
                <a:lnTo>
                  <a:pt x="849139" y="1048078"/>
                </a:lnTo>
                <a:lnTo>
                  <a:pt x="441797" y="1753616"/>
                </a:lnTo>
                <a:lnTo>
                  <a:pt x="414891" y="1737270"/>
                </a:lnTo>
                <a:cubicBezTo>
                  <a:pt x="313544" y="1668802"/>
                  <a:pt x="226083" y="1581341"/>
                  <a:pt x="157614" y="1479994"/>
                </a:cubicBezTo>
                <a:lnTo>
                  <a:pt x="141269" y="1453088"/>
                </a:lnTo>
                <a:close/>
                <a:moveTo>
                  <a:pt x="1187338" y="1045745"/>
                </a:moveTo>
                <a:lnTo>
                  <a:pt x="1894885" y="1045745"/>
                </a:lnTo>
                <a:lnTo>
                  <a:pt x="1880591" y="1139404"/>
                </a:lnTo>
                <a:cubicBezTo>
                  <a:pt x="1867903" y="1201409"/>
                  <a:pt x="1849190" y="1261220"/>
                  <a:pt x="1825090" y="1318198"/>
                </a:cubicBezTo>
                <a:lnTo>
                  <a:pt x="1789000" y="1393116"/>
                </a:lnTo>
                <a:close/>
                <a:moveTo>
                  <a:pt x="707547" y="1045745"/>
                </a:moveTo>
                <a:lnTo>
                  <a:pt x="105884" y="1393115"/>
                </a:lnTo>
                <a:lnTo>
                  <a:pt x="69795" y="1318198"/>
                </a:lnTo>
                <a:cubicBezTo>
                  <a:pt x="45695" y="1261220"/>
                  <a:pt x="26982" y="1201409"/>
                  <a:pt x="14294" y="1139404"/>
                </a:cubicBezTo>
                <a:lnTo>
                  <a:pt x="0" y="1045745"/>
                </a:lnTo>
                <a:close/>
                <a:moveTo>
                  <a:pt x="1789001" y="501769"/>
                </a:moveTo>
                <a:lnTo>
                  <a:pt x="1825090" y="576686"/>
                </a:lnTo>
                <a:cubicBezTo>
                  <a:pt x="1849190" y="633664"/>
                  <a:pt x="1867903" y="693475"/>
                  <a:pt x="1880591" y="755480"/>
                </a:cubicBezTo>
                <a:lnTo>
                  <a:pt x="1894885" y="849139"/>
                </a:lnTo>
                <a:lnTo>
                  <a:pt x="1187338" y="849139"/>
                </a:lnTo>
                <a:close/>
                <a:moveTo>
                  <a:pt x="105884" y="501769"/>
                </a:moveTo>
                <a:lnTo>
                  <a:pt x="707547" y="849139"/>
                </a:lnTo>
                <a:lnTo>
                  <a:pt x="0" y="849139"/>
                </a:lnTo>
                <a:lnTo>
                  <a:pt x="14294" y="755480"/>
                </a:lnTo>
                <a:cubicBezTo>
                  <a:pt x="26982" y="693475"/>
                  <a:pt x="45695" y="633664"/>
                  <a:pt x="69795" y="576686"/>
                </a:cubicBezTo>
                <a:close/>
                <a:moveTo>
                  <a:pt x="441797" y="141268"/>
                </a:moveTo>
                <a:lnTo>
                  <a:pt x="849139" y="846806"/>
                </a:lnTo>
                <a:lnTo>
                  <a:pt x="849139" y="849140"/>
                </a:lnTo>
                <a:lnTo>
                  <a:pt x="846806" y="849139"/>
                </a:lnTo>
                <a:lnTo>
                  <a:pt x="141268" y="441797"/>
                </a:lnTo>
                <a:lnTo>
                  <a:pt x="157614" y="414890"/>
                </a:lnTo>
                <a:cubicBezTo>
                  <a:pt x="226083" y="313544"/>
                  <a:pt x="313544" y="226083"/>
                  <a:pt x="414891" y="157614"/>
                </a:cubicBezTo>
                <a:close/>
                <a:moveTo>
                  <a:pt x="1453088" y="141268"/>
                </a:moveTo>
                <a:lnTo>
                  <a:pt x="1479994" y="157614"/>
                </a:lnTo>
                <a:cubicBezTo>
                  <a:pt x="1581341" y="226083"/>
                  <a:pt x="1668802" y="313544"/>
                  <a:pt x="1737270" y="414890"/>
                </a:cubicBezTo>
                <a:lnTo>
                  <a:pt x="1753616" y="441797"/>
                </a:lnTo>
                <a:lnTo>
                  <a:pt x="1048077" y="849139"/>
                </a:lnTo>
                <a:lnTo>
                  <a:pt x="1045745" y="849140"/>
                </a:lnTo>
                <a:lnTo>
                  <a:pt x="1045745" y="846806"/>
                </a:lnTo>
                <a:close/>
                <a:moveTo>
                  <a:pt x="1045746" y="0"/>
                </a:moveTo>
                <a:lnTo>
                  <a:pt x="1139404" y="14294"/>
                </a:lnTo>
                <a:cubicBezTo>
                  <a:pt x="1201410" y="26982"/>
                  <a:pt x="1261220" y="45695"/>
                  <a:pt x="1318198" y="69794"/>
                </a:cubicBezTo>
                <a:lnTo>
                  <a:pt x="1393116" y="105884"/>
                </a:lnTo>
                <a:lnTo>
                  <a:pt x="1045746" y="707547"/>
                </a:lnTo>
                <a:close/>
                <a:moveTo>
                  <a:pt x="849139" y="0"/>
                </a:moveTo>
                <a:lnTo>
                  <a:pt x="849139" y="707547"/>
                </a:lnTo>
                <a:lnTo>
                  <a:pt x="501769" y="105884"/>
                </a:lnTo>
                <a:lnTo>
                  <a:pt x="576686" y="69794"/>
                </a:lnTo>
                <a:cubicBezTo>
                  <a:pt x="633664" y="45695"/>
                  <a:pt x="693475" y="26982"/>
                  <a:pt x="755480" y="142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2163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TextBox 41"/>
          <p:cNvSpPr txBox="1"/>
          <p:nvPr/>
        </p:nvSpPr>
        <p:spPr>
          <a:xfrm>
            <a:off x="1536416" y="2436952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170"/>
          <p:cNvSpPr txBox="1"/>
          <p:nvPr/>
        </p:nvSpPr>
        <p:spPr>
          <a:xfrm>
            <a:off x="1536416" y="21033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41"/>
          <p:cNvSpPr txBox="1"/>
          <p:nvPr/>
        </p:nvSpPr>
        <p:spPr>
          <a:xfrm>
            <a:off x="2374616" y="4799152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TextBox 170"/>
          <p:cNvSpPr txBox="1"/>
          <p:nvPr/>
        </p:nvSpPr>
        <p:spPr>
          <a:xfrm>
            <a:off x="2374616" y="44655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41"/>
          <p:cNvSpPr txBox="1"/>
          <p:nvPr/>
        </p:nvSpPr>
        <p:spPr>
          <a:xfrm>
            <a:off x="8074376" y="2208352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TextBox 170"/>
          <p:cNvSpPr txBox="1"/>
          <p:nvPr/>
        </p:nvSpPr>
        <p:spPr>
          <a:xfrm>
            <a:off x="8074376" y="18747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41"/>
          <p:cNvSpPr txBox="1"/>
          <p:nvPr/>
        </p:nvSpPr>
        <p:spPr>
          <a:xfrm>
            <a:off x="8485856" y="5134432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TextBox 170"/>
          <p:cNvSpPr txBox="1"/>
          <p:nvPr/>
        </p:nvSpPr>
        <p:spPr>
          <a:xfrm>
            <a:off x="8485856" y="480080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708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4" y="4277166"/>
            <a:ext cx="12857163" cy="295523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Franklin Gothic Medium" panose="020B0603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0041745" y="1909086"/>
            <a:ext cx="964287" cy="964287"/>
            <a:chOff x="9521484" y="1810084"/>
            <a:chExt cx="914400" cy="914400"/>
          </a:xfrm>
        </p:grpSpPr>
        <p:sp>
          <p:nvSpPr>
            <p:cNvPr id="22" name="Oval 21"/>
            <p:cNvSpPr/>
            <p:nvPr/>
          </p:nvSpPr>
          <p:spPr>
            <a:xfrm>
              <a:off x="9521484" y="1810084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9818387" y="2085996"/>
              <a:ext cx="320594" cy="362576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98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312070" y="1909086"/>
            <a:ext cx="964287" cy="964287"/>
            <a:chOff x="6933028" y="1810084"/>
            <a:chExt cx="914400" cy="914400"/>
          </a:xfrm>
        </p:grpSpPr>
        <p:sp>
          <p:nvSpPr>
            <p:cNvPr id="21" name="Oval 20"/>
            <p:cNvSpPr/>
            <p:nvPr/>
          </p:nvSpPr>
          <p:spPr>
            <a:xfrm>
              <a:off x="6933028" y="1810084"/>
              <a:ext cx="914400" cy="914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7217527" y="2069775"/>
              <a:ext cx="345401" cy="395018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98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852720" y="1909086"/>
            <a:ext cx="964287" cy="964287"/>
            <a:chOff x="1756116" y="1810084"/>
            <a:chExt cx="914400" cy="914400"/>
          </a:xfrm>
        </p:grpSpPr>
        <p:sp>
          <p:nvSpPr>
            <p:cNvPr id="19" name="Oval 18"/>
            <p:cNvSpPr/>
            <p:nvPr/>
          </p:nvSpPr>
          <p:spPr>
            <a:xfrm>
              <a:off x="1756116" y="1810084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2074965" y="2048784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98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82395" y="1909086"/>
            <a:ext cx="964287" cy="964287"/>
            <a:chOff x="4344572" y="1810084"/>
            <a:chExt cx="914400" cy="914400"/>
          </a:xfrm>
        </p:grpSpPr>
        <p:sp>
          <p:nvSpPr>
            <p:cNvPr id="20" name="Oval 19"/>
            <p:cNvSpPr/>
            <p:nvPr/>
          </p:nvSpPr>
          <p:spPr>
            <a:xfrm>
              <a:off x="4344572" y="1810084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4618575" y="2072638"/>
              <a:ext cx="366393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98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3710491" y="2303320"/>
            <a:ext cx="0" cy="21469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429375" y="2303320"/>
            <a:ext cx="0" cy="21469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173886" y="2303320"/>
            <a:ext cx="0" cy="21469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1"/>
          <p:cNvSpPr txBox="1"/>
          <p:nvPr/>
        </p:nvSpPr>
        <p:spPr>
          <a:xfrm>
            <a:off x="1068716" y="3257773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170"/>
          <p:cNvSpPr txBox="1"/>
          <p:nvPr/>
        </p:nvSpPr>
        <p:spPr>
          <a:xfrm>
            <a:off x="1068716" y="296680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1"/>
          <p:cNvSpPr txBox="1"/>
          <p:nvPr/>
        </p:nvSpPr>
        <p:spPr>
          <a:xfrm>
            <a:off x="3811916" y="3257773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170"/>
          <p:cNvSpPr txBox="1"/>
          <p:nvPr/>
        </p:nvSpPr>
        <p:spPr>
          <a:xfrm>
            <a:off x="3811916" y="296680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41"/>
          <p:cNvSpPr txBox="1"/>
          <p:nvPr/>
        </p:nvSpPr>
        <p:spPr>
          <a:xfrm>
            <a:off x="6526541" y="3257773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Box 170"/>
          <p:cNvSpPr txBox="1"/>
          <p:nvPr/>
        </p:nvSpPr>
        <p:spPr>
          <a:xfrm>
            <a:off x="6526541" y="296680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41"/>
          <p:cNvSpPr txBox="1"/>
          <p:nvPr/>
        </p:nvSpPr>
        <p:spPr>
          <a:xfrm>
            <a:off x="9355466" y="3257773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1" name="TextBox 170"/>
          <p:cNvSpPr txBox="1"/>
          <p:nvPr/>
        </p:nvSpPr>
        <p:spPr>
          <a:xfrm>
            <a:off x="9355466" y="296680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430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8"/>
            <a:ext cx="12857163" cy="72317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95" y="2397128"/>
            <a:ext cx="12857163" cy="230397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2463677" y="1905597"/>
            <a:ext cx="2842657" cy="3533610"/>
          </a:xfrm>
          <a:custGeom>
            <a:avLst/>
            <a:gdLst>
              <a:gd name="T0" fmla="*/ 1130 w 1696"/>
              <a:gd name="T1" fmla="*/ 0 h 2108"/>
              <a:gd name="T2" fmla="*/ 1696 w 1696"/>
              <a:gd name="T3" fmla="*/ 978 h 2108"/>
              <a:gd name="T4" fmla="*/ 566 w 1696"/>
              <a:gd name="T5" fmla="*/ 2108 h 2108"/>
              <a:gd name="T6" fmla="*/ 0 w 1696"/>
              <a:gd name="T7" fmla="*/ 1956 h 2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6" h="2108">
                <a:moveTo>
                  <a:pt x="1130" y="0"/>
                </a:moveTo>
                <a:cubicBezTo>
                  <a:pt x="1468" y="195"/>
                  <a:pt x="1696" y="560"/>
                  <a:pt x="1696" y="978"/>
                </a:cubicBezTo>
                <a:cubicBezTo>
                  <a:pt x="1696" y="1602"/>
                  <a:pt x="1190" y="2108"/>
                  <a:pt x="566" y="2108"/>
                </a:cubicBezTo>
                <a:cubicBezTo>
                  <a:pt x="360" y="2108"/>
                  <a:pt x="167" y="2052"/>
                  <a:pt x="0" y="1956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7"/>
          <p:cNvSpPr>
            <a:spLocks/>
          </p:cNvSpPr>
          <p:nvPr/>
        </p:nvSpPr>
        <p:spPr bwMode="auto">
          <a:xfrm>
            <a:off x="1519475" y="1652839"/>
            <a:ext cx="2837635" cy="3531936"/>
          </a:xfrm>
          <a:custGeom>
            <a:avLst/>
            <a:gdLst>
              <a:gd name="T0" fmla="*/ 563 w 1693"/>
              <a:gd name="T1" fmla="*/ 2107 h 2107"/>
              <a:gd name="T2" fmla="*/ 0 w 1693"/>
              <a:gd name="T3" fmla="*/ 1129 h 2107"/>
              <a:gd name="T4" fmla="*/ 1129 w 1693"/>
              <a:gd name="T5" fmla="*/ 0 h 2107"/>
              <a:gd name="T6" fmla="*/ 1693 w 1693"/>
              <a:gd name="T7" fmla="*/ 151 h 2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3" h="2107">
                <a:moveTo>
                  <a:pt x="563" y="2107"/>
                </a:moveTo>
                <a:cubicBezTo>
                  <a:pt x="227" y="1911"/>
                  <a:pt x="0" y="1547"/>
                  <a:pt x="0" y="1129"/>
                </a:cubicBezTo>
                <a:cubicBezTo>
                  <a:pt x="0" y="506"/>
                  <a:pt x="506" y="0"/>
                  <a:pt x="1129" y="0"/>
                </a:cubicBezTo>
                <a:cubicBezTo>
                  <a:pt x="1335" y="0"/>
                  <a:pt x="1527" y="55"/>
                  <a:pt x="1693" y="151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181302" y="4046"/>
            <a:ext cx="4707627" cy="7239631"/>
            <a:chOff x="1180653" y="3598"/>
            <a:chExt cx="4708208" cy="7240525"/>
          </a:xfrm>
        </p:grpSpPr>
        <p:sp>
          <p:nvSpPr>
            <p:cNvPr id="11" name="椭圆 10"/>
            <p:cNvSpPr/>
            <p:nvPr/>
          </p:nvSpPr>
          <p:spPr>
            <a:xfrm>
              <a:off x="1491196" y="1622620"/>
              <a:ext cx="3817980" cy="3817483"/>
            </a:xfrm>
            <a:prstGeom prst="ellipse">
              <a:avLst/>
            </a:prstGeom>
            <a:gradFill flip="none" rotWithShape="1">
              <a:gsLst>
                <a:gs pos="49000">
                  <a:schemeClr val="bg1">
                    <a:lumMod val="93000"/>
                  </a:schemeClr>
                </a:gs>
                <a:gs pos="0">
                  <a:srgbClr val="E2E2E2">
                    <a:lumMod val="85000"/>
                  </a:srgb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solidFill>
                <a:schemeClr val="accent1"/>
              </a:solidFill>
            </a:ln>
            <a:effectLst>
              <a:outerShdw blurRad="368300" dist="584200" dir="2700000" algn="t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8208" rIns="0" bIns="48208" rtlCol="0" anchor="ctr"/>
            <a:lstStyle/>
            <a:p>
              <a:pPr lvl="0" algn="ctr"/>
              <a:r>
                <a:rPr lang="en-US" altLang="zh-CN" sz="6748" dirty="0">
                  <a:ln w="12700">
                    <a:noFill/>
                  </a:ln>
                  <a:solidFill>
                    <a:schemeClr val="accent1"/>
                  </a:solidFill>
                  <a:latin typeface="Impact" panose="020B0806030902050204" pitchFamily="34" charset="0"/>
                  <a:ea typeface="微软雅黑" pitchFamily="34" charset="-122"/>
                </a:rPr>
                <a:t>Part</a:t>
              </a:r>
              <a:r>
                <a:rPr lang="en-US" altLang="zh-CN" sz="6748" dirty="0">
                  <a:ln w="12700">
                    <a:noFill/>
                  </a:ln>
                  <a:solidFill>
                    <a:schemeClr val="accent1"/>
                  </a:solidFill>
                  <a:latin typeface="Helvetica Neue Condensed" pitchFamily="50" charset="0"/>
                  <a:ea typeface="微软雅黑" pitchFamily="34" charset="-122"/>
                </a:rPr>
                <a:t> </a:t>
              </a:r>
              <a:r>
                <a:rPr lang="en-US" altLang="zh-CN" sz="6748" dirty="0">
                  <a:ln w="12700">
                    <a:noFill/>
                  </a:ln>
                  <a:solidFill>
                    <a:schemeClr val="accent1"/>
                  </a:solidFill>
                  <a:latin typeface="Impact" panose="020B0806030902050204" pitchFamily="34" charset="0"/>
                  <a:ea typeface="微软雅黑" pitchFamily="34" charset="-122"/>
                </a:rPr>
                <a:t>2</a:t>
              </a:r>
              <a:endParaRPr lang="zh-CN" altLang="en-US" sz="6748" dirty="0">
                <a:ln w="12700">
                  <a:noFill/>
                </a:ln>
                <a:solidFill>
                  <a:schemeClr val="accent1"/>
                </a:solidFill>
                <a:latin typeface="Impact" panose="020B0806030902050204" pitchFamily="34" charset="0"/>
                <a:ea typeface="微软雅黑" pitchFamily="34" charset="-122"/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H="1" flipV="1">
              <a:off x="1180653" y="3598"/>
              <a:ext cx="3182897" cy="1905136"/>
            </a:xfrm>
            <a:prstGeom prst="line">
              <a:avLst/>
            </a:prstGeom>
            <a:noFill/>
            <a:ln w="2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17" tIns="48208" rIns="96417" bIns="4820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H="1" flipV="1">
              <a:off x="2454815" y="5178272"/>
              <a:ext cx="3434046" cy="2065851"/>
            </a:xfrm>
            <a:prstGeom prst="line">
              <a:avLst/>
            </a:prstGeom>
            <a:noFill/>
            <a:ln w="2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17" tIns="48208" rIns="96417" bIns="4820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17" name="直接连接符 16"/>
          <p:cNvCxnSpPr>
            <a:endCxn id="4" idx="0"/>
          </p:cNvCxnSpPr>
          <p:nvPr/>
        </p:nvCxnSpPr>
        <p:spPr>
          <a:xfrm flipV="1">
            <a:off x="6429376" y="2397128"/>
            <a:ext cx="0" cy="2303972"/>
          </a:xfrm>
          <a:prstGeom prst="line">
            <a:avLst/>
          </a:prstGeom>
          <a:ln w="12700">
            <a:solidFill>
              <a:srgbClr val="CB10D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7005369" y="3003360"/>
            <a:ext cx="2261879" cy="830894"/>
            <a:chOff x="9650516" y="1495302"/>
            <a:chExt cx="2262158" cy="830997"/>
          </a:xfrm>
        </p:grpSpPr>
        <p:sp>
          <p:nvSpPr>
            <p:cNvPr id="29" name="矩形 28"/>
            <p:cNvSpPr/>
            <p:nvPr/>
          </p:nvSpPr>
          <p:spPr>
            <a:xfrm>
              <a:off x="9650516" y="1495302"/>
              <a:ext cx="2262158" cy="46166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spc="300" dirty="0">
                  <a:solidFill>
                    <a:schemeClr val="accent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相关标题文字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9967109" y="1956967"/>
              <a:ext cx="1628972" cy="369332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chemeClr val="accent1"/>
                  </a:solidFill>
                  <a:latin typeface="Franklin Gothic Book" panose="020B0503020102020204" pitchFamily="34" charset="0"/>
                  <a:ea typeface="微软雅黑" panose="020B0503020204020204" pitchFamily="34" charset="-122"/>
                </a:rPr>
                <a:t>THE HEADLINE</a:t>
              </a:r>
              <a:endParaRPr lang="zh-CN" altLang="en-US" b="1" dirty="0">
                <a:solidFill>
                  <a:schemeClr val="accent1"/>
                </a:solidFill>
                <a:latin typeface="Franklin Gothic Book" panose="020B05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892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xit" presetSubtype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1637" y="1636642"/>
            <a:ext cx="10601085" cy="4639360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98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98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98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98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474619" y="3956323"/>
            <a:ext cx="0" cy="1013383"/>
          </a:xfrm>
          <a:prstGeom prst="straightConnector1">
            <a:avLst/>
          </a:prstGeom>
          <a:ln w="2540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54221" y="3956323"/>
            <a:ext cx="0" cy="1013383"/>
          </a:xfrm>
          <a:prstGeom prst="straightConnector1">
            <a:avLst/>
          </a:prstGeom>
          <a:ln w="2540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440717" y="2943501"/>
            <a:ext cx="0" cy="1013383"/>
          </a:xfrm>
          <a:prstGeom prst="straightConnector1">
            <a:avLst/>
          </a:prstGeom>
          <a:ln w="254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476584" y="2943501"/>
            <a:ext cx="0" cy="1013383"/>
          </a:xfrm>
          <a:prstGeom prst="straightConnector1">
            <a:avLst/>
          </a:prstGeom>
          <a:ln w="25400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41"/>
          <p:cNvSpPr txBox="1"/>
          <p:nvPr/>
        </p:nvSpPr>
        <p:spPr>
          <a:xfrm>
            <a:off x="2280570" y="5545620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170"/>
          <p:cNvSpPr txBox="1"/>
          <p:nvPr/>
        </p:nvSpPr>
        <p:spPr>
          <a:xfrm>
            <a:off x="2259506" y="5239346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41"/>
          <p:cNvSpPr txBox="1"/>
          <p:nvPr/>
        </p:nvSpPr>
        <p:spPr>
          <a:xfrm>
            <a:off x="4237957" y="2122877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Box 170"/>
          <p:cNvSpPr txBox="1"/>
          <p:nvPr/>
        </p:nvSpPr>
        <p:spPr>
          <a:xfrm>
            <a:off x="4216893" y="181660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41"/>
          <p:cNvSpPr txBox="1"/>
          <p:nvPr/>
        </p:nvSpPr>
        <p:spPr>
          <a:xfrm>
            <a:off x="6352507" y="5545620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6331443" y="5239346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41"/>
          <p:cNvSpPr txBox="1"/>
          <p:nvPr/>
        </p:nvSpPr>
        <p:spPr>
          <a:xfrm>
            <a:off x="8245968" y="2122877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8245968" y="181660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559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938DB88-D270-4577-8EC2-86D2E16D0BB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"/>
  <p:tag name="ISPRING_PRESENTATION_TITLE" val="224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C3tvNKoLhfFWUEAAAEEQAAHQAAAHVuaXZlcnNhbC9jb21tb25fbWVzc2FnZXMubG5nrVhtb9s2EP5eoP+BEFBgA7a0HdCiGBIHtMTYRGTJleg42TAIjMTYRCgx1Yvb7NN+zX7YfsmOlJ3EfYGkJIBtmJTvuePdPXdHHx5/yRXaiLKSujhy3h68cZAoUp3JYnXkLNjJrx8cVNW8yLjShThyCu2g49HLF4eKF6uGrwR8f/kCocNcVBUsq5FZ3a+RzI6c+Thxw9kcBxeJH07CZEwnzsjV+Q0vbpGvV/qn395/+PL23fufD19v5frAxDPs+/tAyCK9e9MDKGBR6CeARvwkIOfMGZnPYXLhgvk0IM5o+2WY9DwiZ87IfHbKLaKIBCyJfeqRhMZJEDLrC58w4jmjC92gNd8IVGu0keIzqtcC4ljLUqBKycw+SDVsFI3oUuaFM0yDJCIxi6jLaBg4o1iX5e0vFpY39VqXoK5Cmaz4pRKZ1QkZY5/flKIC1byGjELwqtcSfqlzLouDTtURXtJgkrAw9OOEBN5uxxmRIkNeyY2agSgRjkkEACWvRPkI2cRmmRVHWKlhCFM6mfrwZsaEqVytFbzroXbMCcRgLoouKcgREkF2xfEyjDzjNFCFOLrhVfVZl9lefjwMVBcwDdwQUtBlD8CZwdgBQ4wl1I2yFGndBTYjcYwnJBmH55DIwLtwiER4CnQ7HSJxQWKgCIm7ZAJ8RifYJLyh2C7/d/xKuUlndYt4moKccd9G6qaCHeNSYIFlWnUwTE1MPi4gbBT7P6BxiwretauV3Aiwo8xE2akIKotLPJNFHxf0j+QEU594CaSVFy4TZkue0ZjzW1ToGvFsw4tUoEuR8gZy/RaeZTKzz0ycrf5Pjfwb8XpbVV5tC1LgkfNXQ+3Zq2HfMaupwKa6FvlN3aXaOGxr/mOsMDn9QxP6HP1x+mOXBDii4fNEppJ5o9qq++T43Fk2NEadRjzRU/2j9dyWxG1tHVMoWGOp+0sQ6Kamf0ADVP2laHACiuZtiYYaTourATqDcAsQaPRYjDNw1Z4JZ+DCAfJLMo4pg9loKS4rWXeOHZaNbYC+H9oU5jwlanFPxktxpWHCUYJv2ukDupCNdGdAHww3e62CUeaDyQEArtrkAUglc7A/64G5mJGdB9oCv3eSpW5UZsmr5LUt8uDbJhffjk1Xpc7truLVLnnbJnP8FCvaw0Wt0vmA9n/Hv97xeUC/x0cpJjhyp4mLA5eYQd9wVfUUAgoYV/gsTnw8NuLAhZzX6Rqa6ZVuiqwnUDure+QEA9j2zLHgZbr+759/e2J8ZUm7i7a7vw8CAWKbKkjuwP4MdC2qv7pAGB7vy9lFH6nt3WYnFzZwi+hkM6OQhM9yheBtZ8l1DlsH3Xohx7cxw4xhdzoDGsQ263VTwuQ2BGGGo1MoZXYId0YzXl5DHWRaq0Eo1tMm/+ph2u9vl02tevn8XvZpncQcmNF5gj3PXrWBe0qm123LzOBCkW7v3Aru3H3B3CkOoMx+hScyWQ8EtJ1pV4SA5+36nuWbbxvV3aqy/1ccvn7w98X/UEsDBBQAAgAIALe280pDyDz5hQQAAAwWAAAnAAAAdW5pdmVyc2FsL2ZsYXNoX3B1Ymxpc2hpbmdfc2V0dGluZ3MueG1s5Vhfc9o4EH/nU2h808dikiZpkjFkSGImTPl34Ls0TxlhC6yLLLmWDKVP92nug/WTdIWCA4Ukcu6S6cwNw4Cl3d+uVrurn+WdfU0YmpFMUsHrzl615iDCQxFRPq07fwSt98cOkgrzCDPBSd3hwkFnjYqX5mNGZTwiSoGoRADD5Wmq6k6sVHrquvP5vEplmulZwXIF+LIaisRNMyIJVyRzU4YX8KMWKZHOPYIFAHwTwe/VGpUKQp5B6oooZwTRCDznVC8KsxbDMnZcIzbG4d00EzmPLgQTGcqm47rz23FTf1YyBuqSJoTrmMgGDOphdYqjiGovMBvRbwTFhE5jcHevduCgOY1UXHc+1PY1Dsi72zhLdLN4rHEuBESBq3sDCVE4wgqbR2NRka9KrgbMULTgOKFhADNIR6DuXAa3o0770r/t9QN/dHsVdDvGhxJKgf85KKEUtIOObyU/GPojvxf4w9vzdr+kxkus+N1mu1NS59o/H7WDspZ6zW5ZlcFVv2enc9HvDpq9m1KuXd0M/GGn3ft0G/T7naA9eNCCbNxIJs/dzDYPslLkWUiKZPNUnCdjjimDCv8pBSVR0CMYzqYkEC0KJTDBTBIH/ZWS6e85ZlQtdFlAK7kjJG3KlIRqqFO+7qgsJ84DnAEEx6AOioI6PCnq6ePxxtJdY/1hWTu99IoOM4iFEm/s/V7tsHD/5OBp9x9x1IMOl2K+6Ijpm3t/eFR4v3/0TPR3uelhpXAYQ9eDDVn65rnrQyuxieAbeaWf0ViwqFgRScYk6uGErHXz0R3lLZDcc9AEKoDBWpsZxcxBVMHaw0JZ5mOpqFqeGq11SQRYcLwR1B1txSKMcSY30r0Iu+7YYcPnEbrM8ByOJBMNM/yY+IBwG7ErCD3T4SeZjbifYVlCEjUZsxHu4uyOZCgQgkmrxa1yF7X5RFi5k0Ch2ghek7GkitiInlMr09ciZxFaiBwxekeQEgi8zxP4FxO0fiajSSaS5SjwBoUko5AqM0rmJDqzMXQDJpIcNHVtMKKMhS85/YbGZCIywCV4BvkD41Qa/Gop4BRL+QCKVz6+Mydzu3fpf36nF4ijGeZhSXCoVJKk6lXw8QJxoVZ6EI4Q55CeelMiGi3nbNZWffk2SJrkzGzzf70Za9CvuCWvY6XMxjzrgbXZGM+WhaiLawkNJUhhSwwmTITQ5ynPiS1giDkSnC0QDoHISF3WMypyCSOmgA20fLmHRh9RvnyawpkEFrOIZFaQtb39DweHRx+PT06r7ve//3n/pNI9xRswrM0ZjnfxKP9+RutRFm6t93KLW4zcWnMH+bXW/ZmdWytucfRnNJ9g6s9oPsHXt3RbIkt0I4i2UmH3+9s9W9smNJ6ridZu3rXkh78i7eoDHrfqA8toWLGXof+nFSAE1qpf2Jnt9W2k+p9spIaGwQzW2IuVC3DiTU0HhzOP0QSYVvRm/esNKvRNauVfvaOYQnudWnnRLv3y7eX/EjHzVNzSbFzLFNcFm5eHeiahnCYQR81PihvHxuFBzXN3T1UqgLZ5g9uo/ABQSwMEFAACAAgAt7bzSpQwfma4AgAAVAoAACEAAAB1bml2ZXJzYWwvZmxhc2hfc2tpbl9zZXR0aW5ncy54bWyVVm1v2jAQ/r5fgdh30r3SSSlSS5lUia3VWvHdSY7EwrEj26Hj38/n2MSBhDBOlfBzz+M7351NY7WjfPFhMolTwYR8Ba0pzxUiHpvQ7G6a1FoLPksF18D1jAtZEjZdfPxpP3FkmWMqsQd5rWZLUmjDzO3nGomL8W2ONiRIRVkRfliLXMwSku5yKWqejaZWHCqQjPKdYd78mC9XgwEYVfpJQ9nJaXWLdp2kkqAUYErfV2ijKkYSYD7Sjf1cqWlDXT79iWxPFdVWdv8JbUhWkRy6Rb69Rxvmc7N7tytztMsCDX+1oX75jDZIZeQAsrv541e0QYWo6up/ZqSSIseCdjWXm3jUMEEyc/0wqxu0UQEeCAONdsGVx571MSC5r+G9j/G6SsFesK4nDwI2PWGw0LKGOPKrxqcK8f5ca3M/YLElTBlCCLWkF5P0C6mV36aLtbw/8E55FpAc0DI2gtUlLJt8A2IXb/nL5YN9KsL8jliQoIS9A4MMW7Bl/jZlPWMGYMt8ZTSDZ84OZ/RTT6PxLX4grpmXq2+8wIlZ+nr5lfdipDVeXBWEdoDnlCKDhcJ03mgJ2LU4sliTUnSWU8zJnuZEU8F/IS852MOoODpxuEnrn6tYU82gb9xsjuaRDvtl1+PT2PwmtGdr1hNtnvC7KdGapEVpfpPUdOJ0d1MbZBr1S/CVNHyQT3wrAhHGHtKURO5AvgnB1JUKLjRcnZJobtYQPY6CGsRRf5Fjt0lf9XldJiBXpmkUlG9BF2yIBc0LZv70hsI7ZCeKAW8j1YXZjxN6HMsAcDMARKbFcQKaVeMqa6Ypgz0w7w4Qe+ih08XKjOnQxN3rNWx1OHMOORnK4B61M+meinZWwn26jh7BxqTVr2g843OvSaLswTo33z/CbcqdZ9m/Zjh9YfQGcNPU2dn4zytoQPxv8h9QSwMEFAACAAgAt7bzShkEC21YBAAAHRUAACYAAAB1bml2ZXJzYWwvaHRtbF9wdWJsaXNoaW5nX3NldHRpbmdzLnhtbN1Y3U7jOBS+5ymsrOZyGsoAAygFFQiimv5tm12GK+QmbuPFsbO2007nap9mH2yfZI9rGugUqIOGrrRCCOKc7zs/Puf4OMHZt4yhKZGKCt7w6rVdDxEei4TyScP7Lbr6eOQhpTFPMBOcNDwuPHR2uhPkxYhRlQ6J1iCqENBwdZLrhpdqnZ/4/mw2q1GVS/NWsEIDv6rFIvNzSRThmkg/Z3gOf/Q8J8p7YHAggN9M8AfY6c4OQoFl6oikYATRBCzn1DiF2bXOmOdbqRGO7ydSFDy5EExIJCejhvfLUdP8LGUs0yXNCDchUaewaJb1CU4SaozAbEi/E5QSOknB2vruvodmNNFpw/u0u2d4QN5f51mwW9+x4bkQEASuHxRkROMEa2wfrUZNvmm1XLBLyZzjjMYRvEEmAA3vMrobtluX4V23F4XDu+uo07Y2VABF4deoAihqRe3QSb4/CIdhNwoHd+etXkXEW7SEnWarXRFzE54PW1FVTd1mpyqkf93rumEuep1+s3tbybTr2344aLe6X+6iXq8dtfqPKMjGlWQK/NVsCyArRSFjUiZboNMiG3FMGRT4DymoiIYWwbCckEhcUSiBMWaKeOiPnEx+LTCjem7KAjrJPSF5U+Uk1gOT8g1Py4J4j3SWEAyDOigL6uC4rKfPRyuu+1b7o1vPWhmUDaafCi22bH1996A0/3j/dfNfMDSABpdjPm+LydatPzgsrd873BD958wMsNY4TqHrwYYsbAv8p0tLsbHgK3llntFIsKT0aAwpzsCZpqSYeYhqcC4u32oTAn1FGSS/wdZrY67XvItTLNVKApeBND04Pg15gi4lnsEZY/2zyy+J9wl3EbuGYDITUCJdxEOJVQVJ1GTMRbiD5T2RKBKCKSfnltmIWnwsnMzJoPRcBG/ISFFNXETPqZPqG1GwBM1FgRi9J0gLBNYXGfyXEvT0lEVjKbLFKsNKI8VoQtCUkhlJzlwU3YKKrACkyXZGtNXwZ0G/oxEZCwm8BE8hf2CdKstfq0ScY6UeSfHSxg/2rG11L8OvH4yDOJliHlckh9ojWa7fhR/PERd6iYNwxLiA9DSbktBk8c7Ft9rbt0HRrGB2m3/2ZjyhfscteR8tVTZmowXOalM8XRSiKa4FNZQghS2xnPAihj5NeUFcCWPMkeBsjnAMo4kyZT2lolCwYgvYUqu3W2jxiPLF0wSuDKBRJkQ6Ue7W9z7tHxx+Pjo+qfn//PX3x1dBD0Nbn2Gjzk5tFy9O1BtQL87Vzri3a1ybsZ2Rz4yzztgf521n4NrUvQH5yuy9AfnKBL6GvRIyM40gWUuF529kD/PX+kAT+Gb8eX6SWkx82xmkenA/506VvfDPaR4ZhL87EUKonDqAm9puz0Wq98VFamBnkv6TecTJBDjDJrYnwynGaAazU7K1jrSFmttK9r9+j7C18ZOy/01x/+9bwP82Bvap/Nqx8nmjvHavfoTbgfXVT5qnO/8CUEsDBBQAAgAIALe280rVzFwmlQEAACAGAAAfAAAAdW5pdmVyc2FsL2h0bWxfc2tpbl9zZXR0aW5ncy5qc42Uy07DMBBF93xFZbaoKs8Cu4oWCYkFEt0hFm46TaM6Hst2AwXx72TcQmNnQvFs4puTO4/I/jzq1Utkonfb+wzPYf8U74MGpHm7hpNYVx16SbpwqpjDtChBFRpEglQ/n/7KX3uCMxY6mM42z2TrGn4C6c1CKtfEDWNhGc0xWsVob4z2ziX+iDrbdbXtqDHm2dp71P0MtQft+xptKQMjju/DajaYwFiBPYAuZAaR6TCsLnLveDmkaHIZlkbqzSPm2J/JbJVbXOt5V/7lxoCtf/hqCwxuhneTyE4Vzj94KNPEk2uKbtJYcA52ea8mFCys5AxUw3cQ1h9oZNxuKKGrwhX+hx6dUjRpI3NoTel6RBFjuvZqTXNI0eY8vPstcX5GERFKbsC2rMYXFBGIZm3+8QONxZwm0kLbM/9FFcp5ofNd6gEFy1GxZNs1vX2jofyxiI4QJkdoyZ2+khM1JzpO9OzhdUnmR+7TzjsrBZEBDQdWbDE+vUlo/0JTBlffDmAf9ALFST0KaVdgp4iqrv81rfRAsqOvb1BLAwQUAAIACAC3tvNK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C3tvNKpkNlV2cAAABrAAAAHAAAAHVuaXZlcnNhbC9sb2NhbF9zZXR0aW5ncy54bWwNyjEOgzAMAMCdV1jeaRMWqERg69il9AEWsRCSYyMSVeX3zXbDjfMvCXz5zLtpQH9zCKyrxV23gJ/l2Q4IuZBGElMOqIYwT80otpK8uZQaMxxCF58Lp4rCL0p1bmaxc753vX/gfWr+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Le280qrWAmoRAgAAH8gAAApAAAAdW5pdmVyc2FsL3NraW5fY3VzdG9taXphdGlvbl9zZXR0aW5ncy54bWy1Wutu47oR/t+nIFwcoAWK+CJfC68LWaITYR3Jx1KS3RaFwViMLUQSXYn2bg78o09zHuw8SYeUFEuO7UjZrbUJVsOZb4Zz48UZxs9eqG1jzgLvN8I9FtqUcy9cxaM/ITRcMp9Fs4jGlMf1A+XBC132zQifmKABNeYkdEnkamI0HjXQRH5Qv6f29T68tcftFuq1cQv3kY47GowNFH2gaDCmt5rasH4EkeBGdElDfhp1WC+MvhUwwphG3Ahd+n2kFLnzQ8UZXEfE9YAvHnXb4tlnWvd6Wzyo3ez0OnjfUhVF6SKtozf1xr7XG/TUJsKNdqeh7Mf9ltJSULPTaQ66+2av1VHgbTLoAkobD7qo3Wu3W/q+hVsgjVR1rLe0fU8ZNJsqaMP9gbafTMa9RgM1m02lre87XWUybiDgVgBDVfrCgYqujJXuXh2rzb6CJtpkPGnvsY67Wgf1W7jbaOzb47HSaByce5hd3l0HaunpZO58B/BkCE6Oityqn0iu4XIbRcDs0GDjE05RSAL6qbZizG01mr1GrzmopZkpszjjywwqUhMikAXKKA8yrEtSNi4tyZdCno4891Ptccs5C6+WLORg3lXIooD4tdGfk2xJ51JGku1oVEXuiSzpQV1PfsqKpbogg+G5JLRkwYaEL1O2YlePZPm8itg2dEuZuX7Z0Mj3wmfgbgx6Gr6oyPdibnAaFOzDffGUF9tAh4qpMK+LxVNK0ieP1M80NuSngtxB5fseORLdebHHpajaFM8l0Q1Z0WIA+qp4LsuEoKUYtZ543hfi9DsHdkUUfOsiu09eaFRUkjTIi1Jss91UzadNxFbC2UW59wP9Kucz6DfhSljYEE8pITFBobBUlFK3yfnrR4zp63EvGQagBYKbby4pSULOxgvNup2p5tfF1Lq2FmPjujbSkqpEoiz/0ur2vzc73b8O66lcSST7Vp1Oi1hIgnUa5bBMZ25NFwCIpwsTf3FqI/G7sqh150wNE9dG6X8qA8zm+L42Er/LiN7N59h0FvbU0PHCsBem5Ui/TLGD9droK9uiNdlRxBnaefQb4muKoD17EUWx77lyQLRsL9zSEvp061Y1zMUc287c0BzDMmsjm0XRy98kMtnyNSTPmsTI9WLy6FNXqoUUkeOivYB2uSND8I+vPeBkAfHCqzLa5+qDYV4vHMua2gts6hmlNsKhi/SICE3VgeaqjeeAERFYuT8mvpDZJxGQ6vuVQW6M65sp/DjCkBtvtfbhh3/AmhmGkMxoWEIQEgfPIets+8Ga68KHoBARtCFx/I1FbiFp8qErgW2YmgWpqTk5fEfAZNgQeC9cQurQJS+Bd4ttW73Gi7H1BXIcatOqKGR9hpL8XFHoK7ahhrBdQsxU741rVVSEKMOsQLIaXBKR7/4LIsslyAlv7jy2jYEiPAxlIqsxvqqsyca/3kEgDXV6ptoTYHC2fFt5OwqmRC4scyV0QRvSsC6y69c745+LiWpMsb6AdNOth4Uju6RQGpAXFDKOiLsj4ZKiR7okW6iEFxhzPVeOichLE/6z9X5DhKf955e0dZk6/vLLB0wqNLwTlsFGGZTBNmXD39Mu3JbO4IOGiFw/a0UZB3zYBFvDpjo3rJ8TotgLtn7SpX9GoF6Nqxqsd+34cX+VD9v/wRg7acFjAzra2GOVhDCsxGLJgcXTryRomBNQN0v6OTR8cSatBGBaKYbJ0A/A3IPnCobcg0erQTzgsW04sNl6oI/i9FFCWNZqErXT8RZnRJ/Ckfy1VB/pE4P9kk/JLtnIwNolw18myrmtUmFpcQxnCoabgLlKkgpQfS8QZ6hysHe3OHNFshoU5vPAtr4rq9v3nuWKAH7eBvTtPuwpYoGk+iTO8jpZlP7xg4YkU5wnemfVNhCvBVo6Vrn6/KGI2VidazcLTTU1LE4Uop798nJQHcInU8deTNWxQIAyCQhfrmEVfhLnvPJYyYlAxxMV8NLJ25REy/Uf//29PMyRPQkVpdS/V8WB4hddE7/i/ctknMb/LoHjqOOiqHwpKZgeqDJRawuHljIV7xiQnz/lxEKSVSlggbjhKqUaKiCNouo4qnZzC0Viy5pg2wi2ghVBbtX5Z+h7cqtfG92S6Bn6psOYXxVIOl6kJq9sw+GEu+V+2RAcxH94IRKTd4zZQtV1efSHEvW95XOy+rpwfklv+ZDPVlXwtBvVhOZ8BEldj1fHlGtb1rSgIyTvh36wO7nUvRIO9yk+gRbOC9czIY+YPxMXW29vcoFB3MNBGo94JE702VueI16zb2nsRk/Ej4EtTzpmnYENM7FXTCGLtGPuuagdN8eaEo757pkPq4KWzCbHXqQfS2naWN775u1+pb0xHA5Z6VDO8gPxmN+k3/kb/hzxmN8WK4oFp7o3QscjecnsLm5Mojy9TOSAh4ayR6U82VuRR1gwFXeycc6klFDkDJhLR3JhdLyApsUsaHmD62csHoave5dbIfP4Iqcdi+8cCgOH5K1fzt4h97hPz6e2nAcUYD768r1a/idfHRz7IqEi/rKhn2pwCCHLtWjzcQ2lGJ9qUm3yvcw5wU3WzUQzy4kKay5LBrKZy15eSS4ULbyakSyp9MtCw/obPw3rlwI0TGHPxy/cBo80wpACHrS4NIhFYp59nV2D3cvd6JHcmdE8AF8Ddgjno6wQcoRCXskt1WtWJW95BthYcs+nO+pnTDlKzj2XPTCMoTwuZ7fKp/SJ5/M7pZwsg1x1H1dB2uoOuZjHLA6cFZPnsZNyyUi1quPkMZaTP9GtsqXnMKETi1HWpUW+561KCIXMPaELeM95f1jPr7LQpN58uXpMA1HAO/s3Bv8DUEsDBBQAAgAIALi280oKyjzg5z8AACV2AAAXAAAAdW5pdmVyc2FsL3VuaXZlcnNhbC5wbmftvQdUU1n4LwqhiCACitKLMioqCkiTlqAo6CjFQQVFAUGKtKCRGpIQC0UpOiodIoOCjNJECDWJggaHEhCkBRKkBYQQQ0mAEHKDMyo6cf6u99596651dS1hccreX/l9bZ9vnxNja20pLiovysfHJ3740IHf+PgEhfj4ADEiwtwjtY63qNxf/JDfLPfzFTQrjnH/EPTcZ7WPj684QWzxHPdKvtUBh05B+PjW1i7/58eDH53n4wusPHxg3/EQJ2qfc6Gp5ynQEnCrMp9ExINt4et9Y7eNQDyOGr7JcV10BPySuuO55M0Dhw5py//hsnnTSZ8/HGJ/8TK3fXZdQEv3Guj3jv3F5XAnY+xjUkZBqUcfM3OWkhpKPZ/LntDT8enQKzQtKWTCCk9JUFMLUYtD26pUOHP4qk4nKHWSFQVazALruUTwC8uu+HG/CDlBzyYnYLDsMHWOlIQo/zXVNVo4PoEVP54QzWY484EyotVLC+MA5Iu8BOeuQM4LI0y85srLNPxUL0XMhY0iligIQQDg63m4P/Q9VKcioqr9zAaeXR44Dz2q/dUsaPDyWfhMtsrhq/qJwvPD1Wxna3y9tuuKMZAQhWiT/iwIKIZ6tfErErVwOD95SdEn4Ylm4TN1FBAntGTfSXh6hgt4WnC8fO/uFfP4m6kXTXkcU+//5fL4tk0svPqKcTp1ig6pf2AiOMyqMSYay6a+jbfG+5jOzsLoN52rHzd1Yhilj9sH12XhooAzWX25wNm8mkJNOHy0uMJ5sWvyTeBNWAxX1Mp9hHAlShe5Qj50MWybTak99AsLerIOv0jP1ZBZNX0UILOiasRgifXaBn5JBgRdmqcUvhGhGWsta03GR2uwNOPNE/h0Grn6cW2PORJdQ/WrmssU3kKnzc1fXSURqVhXeQQ7myUuRKLHB/dSHYUFmeJCzcVYn72vQ8R3J64QT28B8uV+5IU7ikgz3QH0pQ82fkM23WQ79Aa9mIihu36ZPilHGqWjPebO0sI6HT0ED9zJiGPWjxsH38lA4uoxVEdKL6uqHd7TTM28paSAj/yskf43ws0bRQ+YKzZBqu+n7/twOyF8aNJT+4oi6CaHQEs+d0sTqNzgPojVHshMOJjdXZBUIuWaIbLpUuJ+Y7uss9tqb7oRY2AXmIFhtj22qkscAmeRQO7KDVni/uaEN4zf9KuDUILcao5c25okKgRkFCfUuFuY6fbREBwWeWZa9h4hRQiMYBFpFmPZ+tpqqokJAZuUE6ilVkGKhQ7AhGCNNGIMZ0Sdg6EqLjw0khatZvXRSFXULutJeyATSprONPAtYxH91Zza8sAGFTOrcdMVoyswVeQncPM6gE6a9wqbNpYf9m3fwxcduVs5QXh76qBXpoDLooECNUTj6tWQCWfOrDNZRMaVHTRkqtxAHYLUEVxrulAhGkh03OJ24mtYH1PsqaZ0NDu+UyoObhIcyUe9OxOi8f73QmPlm2wgRfPdw/1Ir1fZFwgtW5YUSgSfHia8AskPhdccG/R6MF08xxGRmtol0H3eMsO1Rr/lAnr9JmuTYMWrDsGVGZm2qrVRa/KmAl+WDc67EeXO1xEGQplUcDUjnHRB61LzoB+RCMwyXooHfca5WeEyGoJmgEugVKbiO8JtTm+FV+ogXf9AtIeGwki15fPLl/WUEzzyz2rKc6pTnIkRni1FmtLJRGuFrenrRJ+BM0IY3Z5kr5lBSoUNi/TrrSwL2r7xU0u/Z5nFpuIPhU04cyWzOGYq9DSUIIwRF+ph2R4QUCY2RoKcg2Nf4Alu7MV49wFDSFpuL8GVfBQ5d8rYZ0umDiC6K+gaPz21ZwGPdUMMePpF3y5RbZQM+G1yHlaqofkFzkn6RQ7qAROvoFKiz8ShkYKhnguLYN32YxEi6y/9Ctdn06cddlsQc8cPCuyFxTsAyZhbHHK8LtPXM8w2R0eopzMT9UJy/Kg5cixuogftkD6Oc97DBb+R5YdB7MUzPSmAVlXKswXf+lzutUZDNaKu7TX5Z5+kMXdEczHtkCMuP+Idpi6dTOotqpE717yu3g+P1ZlJxvRtIotKsYy4pxlNg7uFVzqngNUC9quFLuWYsQDZ52K1VC3mSl7How66pYC3Rd9XvXr1jEHHa6j00bRJ8ywzWlCiiJArKJcpGZ0CoGAKcVvMkYq7EoT35hLQWWbGfyo3jOSur+PQfEZKXmdi9DZduT4WDcP0DWKyzHyh79XBf8iWCPVARergePgQ4RICsvWIiTJrQ0NdI/LI4n7oWpm1K93yqHbAPVtVmsItu2o1kWg5/tZfKPi54Rr+S90OWxPBYBPZhldYGy7lr57XfyRLQYpvKPrihGX1dVcrpnR0p6xVoPUwwQNk+QbSg+jQSR1bVK91yzLzN0Dr1Iy5lNez5HoNpJP9jTl9JDtV86vhJC4oNpt40QpvoV60TN+8cGrbpZXklF9DHuTaQViPjUjyZIiuTZvUUjgIFjuCBktFB05vRYairjDY76i5G7kOilBFM8wBn4pGeHa1lGSMjV9wps2UcnleeoUpLTRe6oMbvXi2lbK3Pyl5u2RTGGZExHSAbEhUs/wL0m7iIXlA8tbzfYJCrcfxl9qgEs+IcTnVMCyCtV24uCl8CUY0PN4p+xzVLBrtLuFnrNyQJj+SK3GU3HGLJUX0B7m/uwtVTB+cI+aIrV4ZgxSXgwdfN3Vz1QH1/jnyJD3YV1FhJXuSoos0EdpJhNQ1ANGU4ahHC9QhrAhgY8KN0g6hLqrSe9lJz2PM81eGTxcf4WuA/cim5j+6ejSrOscB+JXhz05gP/JeFAA+xn6j83XoVtyjKi0pmrz966NaRce4d8QphxzOenDr6zhtpq4qfUtkz9fX+7ZH2Lpkr3LarC51/uv8QVJUROiXK98kDAp6qtJdo8gkkV8F5b5OAZQXppKw1dP5wt+mGL6ECFsz9c3Srl8P3/WIPwtnIVEtGABdfd9tMnkld7j25VtUv6Xo0y3XbPfXf830siQOfUuRvjc3HWgV0JS6+y3TIkLXAOv2fZ3EIOO4SYbvDO6I4JZvmd7PnxVx4BthumRztaZg+mHdvhjVr7OV/yT9gO3mz6S36354IaY5gWHW0KhOocP3MjQ32PJviIbsS18/0Kt1yUmGq4DI/liXEusmkImiAT7ubzqJ2h/uFYa7M3t8CseuHDcTOt6/i3uTebpaGKGbS6mZQarT+URsBugXRTH8lb9v6RGGf7iq4nX949UuQgOKrdDM5dErW2c2l4RTQUBFED7h0+j3ZX7j32CLrBCdySy5DuCO+IU1MymBNo/+d1EqJKWFTB9FkwLADttcgCl2fD9y87YZkoD7PPHwqNKnafmFC9zN1G1zY0pydxSd54pcHjZmukJW4DHtp8ccns4X7eJOJ79h7wyLrHA6jBVx8yZI64vobsju1bW7byHmpnnCTCjxSYTt/fqYKoOHxdVj0V+GiuKqNNE3z/eIkLf9R5iPfoGTbyP3nqD1nrQTLq+5POsH8Wu5utStNIui80fcHXfYVi0zG3F7JSTkHvW96IJyyTty/L6BWVD287izh8KQDqRowc/+31h4d6ttyFruNT0bRk09xbh8WsiuJP9R35//DMEVxtA1EvS+BsJ4dY3bO4dPaC9dc+aPrA+KO+4DSne2QOF77MyiXVbg5340sif/Ro09/4byA9zRD1qP1qz6a8rily+TrKCg5mTydtUDWisAb1tnRj35kvQ4QvTMH4BPigpVW6GIJC91kyjRR2ZU0RmnnY3SkptlV1iSuuv9oMeuNK7wdx/jouv2+jAa8mn1Sikd0ZXONBc6fj9IKKxwg4eoiFTsCnuQ1ratOlHM5PKW9GhZd6trmGanSCvMF7dFXpSQBVgWf02nqI7QNREL4f9BfOAVwulfJ36dwjWbR2eRJJ/rKYD9gis5O7im3f/ERI3oI9yWHarS6pf200xtEw1WCCcgJvIF5FGEaHuBGa30xVH+TVdWcrZZ2Bu9g+HENZp1GyRFpQ2zmMrqDQorhFN+wPydIdeqvO3vM0+fy4mQfF7/lbWUOm6AFgJ2BMRwgXcjvQUqcXc4boVwVqo9X+vH1C78/6vaaY5Iz8xQD2bdepsJZZOQIujcuygaZpCDgk5WsPx7Fnb+yVupNxY2ag7XiVbPvDlSlZsZ5s2sV0uolhI8r9qyZAAQcN4h+YnkUYu2m41TSxHnPs2cqH1/uNtCyAk+P3xWdz4BtDTXquoiv/ZARP8RoTACetlEbVcKiZ/aXLnzw8BNzcnM8KnX3af4WR6idYRM+MJYoEz9Y+O8z7zPu78JDDxu+c+dj3z7H8Tj9j/ccasEoAybaS3g3ngFWY6N0ORaMT7lX8KMCPI03RDCLeNoHkKK8rMq7NBG/Q+l1BV69V4R8qre5nHeu53E5YLYYwawMJzXNMKrRkQ+3O87IO8KemzHfIu3FH5luXq3Et8E0Sn8V2Shnz1PyLsQ863z7VVQgpIGSzeZ886b13ygXysNT4eAobzsL6DZ4kVZUp5Z+N3+h1zaRRUG5qd3TmpLvjvQW4uz3LgbEguG7eQJEDQp1jeQ80c3/H1ebiTo1w+KOqu5ZRJL9ihaBXVZ8vm+a0L0jkiRNeH5uby5crAh/sa5pzF/7IpalpkuA++x5UAtyjm3+Uw02shkaW4w+Nw+X0cH27Y8XhAya9rofhaq1EYfXMu5aI697bEEHK+DvIKgVYxlOVhwWms/xb5RuJw2beEgWbJpoG199YZ3ZVZMXkjuL3O8PTt5Fn7XJbaZnFuhfNZAfkq2AjQTOOoRST3EqfAPkWVt3HedtbE3HsHTwxEvGJcVb2s9bllr3NNI9qzxGshuBQ6PRGiHYWkVruTpnRbztBJQzXgl+Pks3JKnFwyo0XczJihaheh2U+RPoXwKBtkc7T4sZScjlBw0SBXWbtiEWbtLBw06AiKR0PeZgYz28w0Nory8hm9FqyHTJ0F4tl1hKiP7WLzqZoW5251hXmQiWunMOFUC/37Dpn3QhGu3O/0zDL7jmFJR7jslsynaBznyJYCpHOSRvnegVA6sKViQfz7QK+WheTyJWqojn2j6gtibytPC9R3Th50DY4/ixafC0jq3JBIS1lUTnkSYbzCciREJdb4S0uwT7v1ie+DNlHWYxDze3jXxglxZzT3ZFOxlN0WCjMGC8XAOkmloFOV/Q5aQ4dxZeXHgjJYkGPGh9ChvB/j3/UcwJ1Tl+9xUtpTP3I6Wk2Sl0kKa5jdk1Z+5Co/Du41EFrrv4O1e3U9HUv2H14lfJFiuzhw8pChq2mPMtlTa/CRaTrA11jlspA7TkpXRFBBf6XshjaeFOHr7NtNPE+RE654tPvSXD0F1KtOayJ2X8UtKrBss8bolfJyMW/cRxG/Pt3ge783FbOig8vTU1yOHEpn0lpmF1rGp1r1kZrZgUoG9LjPKiVDfJJ7tod2g+uJK8omAArRz7/77T2eKyzsYPAVS8Pb8k7FQmvEJIOhXrdRhR/YNqNyEmHBidS1Cl15c85B0JeBx6ZNyZ96Rtut+bw8QH82sb4yQ3ZKwfVItm5pUsC92ggaN0y55l+5MHxOd33hNZKs1TGw/VK0OMkk+WbaLV1Qtupczkl6oI99pZ470OqlJP3aFElIT5XHgjFukuYmn4I4ogBzKpOhJBM+IrUE08g32ab2mLCbsereqxhHx8teDyRd9gudB0vUHHPp9KnjHUo1OfV/oEW3vmsJz8Sn8reUF78ZbrDa4CT8vxayFLVy1UXZgRPOMcy7dHeeIjlUPx2YpRuuiSG2I/K2LLcRV4VO4pwDeqPNTKqspNW8bR3EDzlvprUAlF3JsdAi0Tg+z9u2iPOvpCGWCl5ZxqQopR7BljulO2MviA3fWre0zficPvtMVrBnlg8k4NxZG/ou3Vv0fjjk0wHt7ZhYg7XoeQlyFum58/hDLqHGv3SahgZDm6XCKwllF1F3Kle/6U+XfzklfNzc4UT3UCtL12UT6rd+n+ztCJBp1ndb9M8p/b0jcsjw2owPsXpqjTALi5MQof07n+6J5ehP0m8tPLoAGXl1hWbzp1L0CGy3gJFXnDWSdkgOGusyTt/J0qsPEVY4muldqchT6lcLipCLPvB+31ZIq0Qvf5Yj8HjC6Tp/sf351FdRTrI5F7/wQOIoBSIme8X5A2iZxxvp3nn5quOeGn6lddSGM7Cgy0My+hx3AiNB71vbZ9f+ehcPYhDm0iSuBXx/m6Z/88+gObZgD09Wa0tGoE9XvXKoRnBZLKWtnykMP0YnHtC20C0VbCyGFB3mG6QK5D3MhQmv1WulOc6LOmpi5gd3+8SG+J3HPtLHtsPWuZMZ1wAlvx3dzaFYXT//k3XT4Idt0BsMqJ+Py4S+tFgao/KycEZXU+VugBDPV1Nkj4UqVre8eemw/M6BHegPhqdLe3waLX8HyLtU+F9GyhkFxmG5+bT/O7+Cbe2deCyT1RumFmc6k8kbQw1cj8oV6OWTye/FV2chJGNSMdXogB36xEOkTflCkuLCgsytpl0kuT7FvlE/1wbxyM1CMzVtIWrpBibWAD1H5W6/hG6NkudCNXsQkqHEJoLS182R9ulSqLH1DVyfO4qoSrQ/bbl9t2t8yutBbAxigOxiUXdzpzPKHj95Z1Rx8mafJNHdadF06qWoxwtQjUTDvXGJH8I+Wsljyjdf5tdNUGWx5Hfn4sRg2nSsCNvs9T2t1d7zpB3TULY4CdoDHqoYpRIG1TdbJYgBX0CBQIGlBGiklFQUM7U/02BNbXeDoZMmzOklUuK1HJWblsY5YhSZYGJYFqocniwkM3FlVENiGIw0qgqu6mGH+hvWjsDh0WThvEObPO4wvHagNe6StkpGpApaIFg6dofJDDMTT/UGAqGSkpM7qgVC1aNk+JkuRYq5iGYLyO80M4R0xdc2THuOyjJeY8S34Ke2nIIMFxCg9+VjAhJ9YDZFQpFqmIA71ZaWjrIto+VLHHJ0pj3lH7mX5Tj0DROXUoN60vDp6lVVt6jKZgyxmJ/NrLTCumvMf0P1wJEqI5WFx4NDAeDjv6mmvs8K5hjZRxUofuG47iySh0kCmUPlD23Dm2YwKtrmOrIXn5vSnJF2NvbNwPq6ojbD2PANXufXN4j5P08u1z71+56a2fyBQ6FV1lbm9MaCcebyjkOtfiCeQuAAXedU6YB2mDvjSJzlSKAp44t3dzqqzgUzEMM/QzgTL+GblAqKA1rS7rbNuDXV3F5JPFNVB590UilGtyZbRUnFzb8A7y2njGQWI90evZrq5d3O+Iy1dYFIhbjRX6KjCO692ir98+dDjm3ks6sQVEbHEsF1M8dWJ4Rllsx28fbJXxG5npLlKXrC3m0lwG64B+0dfny4n+QW5effe2dne4ApGvkxnCNUxpJmn1/TNyqoo7ZRtm4bmDuKjw8ONcOvAEuXnTafyRbjZexcHUr1h0xURZ0o+70Iu1HG1I+g40s5TLD2sDXfjntOARZRUQR1RPjwDzTvr3wveeW4cvyNgdL0wN7F09AsazBfJ7R3VAvAbyFY30pJ5TuN+WpRw6RFg/naENkR1yfkOtOtXEveWq3Mkb69LceQcnqydyX7+IX25fOZd29s+1itGc093PuKtlYJWlxBrbvl8mjc6H71N7XLknvY5zjuF7vTSMsnlls/5vNXW7m01kS/6CKf3neTTR1c2007o+P2TvA3Vu3Qr46TQ8X553rU9Tk9+DSEPsMP2Me/avvT0euhjwI6AON61fb+8eCTlOP+GRyd4L+mczo+pOcG/odyC95JOQJxwLeTPCNF23tW/WX5HHYl7+kw2b4SUW1y9OEYJp7+UCSaAOIt9wYucjZiBUsziVIM9LA+1NJNbiJHw43cKG3uInrBZ1PAbQgx65ob39Ywbu6Msk6R4aUvWb92fT/5epoDPvTOA4QkdSxsKDVN7fWAvIejAeOFK07UJwIXRNPkZvApicVQ77EP/c4UE0FS9WhUlE1ow/vCgrPS4lc/U0B0bzEt8mw2I/aosgWpfnRPUXaC0oyyAJ4RuzG49W6Ug7qwbSLXXvdOqCJxttztL/LPsQ6k5smyMkIrWkRmQraPHFHpmho4UaBNOKWr/psJpfgVSThhMVptrjbY8FPDeHsjBpNbBLSBYmo8/1jUjCGvdh7rRsJoXqo772lp3UxRTSAbXgco+tVdkTeMtdLDEscFW2VfY7HNx+EFyd/2kIxC+kZCSYEUuaAFubHiWQJmZDYk/A2KClBso/s4IDTS4knVGXXL8WWGo0RXlBMqhkEUDTG7g69nctlE3UHZ3c+EcU/daDIKiHc2xVklgv6bcxBOl5kM0nJzDD9aC/N4Pkv3uS/IfCEvGNLsFphILQ5a6CtcYWF88FZjC01KP+/02wjDOKUDtSVW0CtWN7A6xuCoz7q6jDEqgeV0axLa6jNydctBHZLLWE2+gXk5T2md8R9zSiuEmmeKBxvuVQQ3bGcX+vmpp44qmYPP4rsmszpAn3XF+dWF0JYKceOiEvbD0fMik24R5VY1vkZuKW8ojS9ZJZDgMH39M484+M5Pg6sQ1m3LOHcY0r7EaqNhjW48WenbOinW6B7rzqM/veGCmAbpbfw7Cupd1QFgasnUnaDdPj1JxzLCMxrIIZe7CFiL9LHNyxWm6ul6W+W6sVtUytU56iD5DO8xUSQqM2pn6zutACT2BUxbn65ubsUtLaR/YmVxse1/pISHwaUUCwvJqb3yj53S6OOMyUS5oSD3ceBbh3KRzvD6FT+5BHfzltMf9O4HRFDCZqHLOAmqD7HIiaap6Ck1ASWNwbi4yNeuhfkcvkyv6+DHt0+M0O5747OipG1Jn9I4TO03Q4lPP6P4qN/1oYkI5BDlCa/wHNNi+vnUh/QawZtX+KgT12aJvuwTsBa732dyY+FRPZzEtMrzY2fA3LPi8yfhdHfm1sL9qLzMOCG+nHr0aYiUVUffU0GfTUgaxcaQGRg01f+1mcDu94xdQ6H1TJ7nGRqp9VXOxqmuz8z38dV4O7k/dLTUswxqwWRWcpKKqgB1jNRKkRIegQ9kVTXnTdBPq0esX+rX6sIr34j305UfcaO5YG/UicB+3pLxw6E2HqTwjyBsB3EgwEN/+dGNFzZj2jcrSEqE96sn+lPbu9RVnqjh4xuO+yWI5hRp/cOA8T1j2eq+/RGYb6btmMAHRlOjbC2Piiz2R0PM5ZlBzDMOJLxQVwSidbZSOnnVVoF6eNw9MhbJwurZeNBstWNr+jjwYCzczEnkKn/5cq6/wyTwmRVxq41HLuWnZIUYOoTNye3c94a376TvVqP1VhX5K8dROXem9M6uFmYHhO8fFeCbrv7ZdjGfXK4wezE6yI0+zJ6jHZ7y0SsZih3vGptWyzKyhCcLl4rI9CqtejTe1UqsJuN6jSIdtFvhsfjBtElsY1MpHcVTvsZGr3z5N9YlFWXlq1A3SzxxLSE9FZc8euxMeR+/tjvWsBcFY+3y3MXJhNPiEXaT2fIh+B306yGIf5p6qs6dJsIkyK4OpUy8HaIMZ6tup0rbf0lk7lXO9Ir+C7e1ppBhWVWd4xtkt7bvO/TUlNtI4dbT6MYJFmulNYBRw2o5NOWAzDmuxQ2qqVzsRVUdYI9MWgd0antMZrHXE+Fc6llQm7LKzbn9bJIQ8EXnBatpufQ6nye/ltIWbEveKNBKfNhkuNc41mCyz6sw1oq7sMeCr8QvoJAP99MkjVUf1+4trxhzX5BAMarC4yx21WazDE4/dhS1Dj+aoLXGRIH5h94UFecIWng8B4oTdmgihvj1L6wqragpx64hEdFz6qdsJw5BMI3nld/jtKqtCC9jYoSC1iGQMe+h3AiKPwrtoeJh6I9+EYGiODIc+n1kvmljgZ2LTbBHdzd86x9CfpxIFEklYx26nSJUoIP/ASQYkhs0z93D441xRHDeb1K1tSxvYdQKVDke8j2bDMtHiqpulR2FWhsMcICtgfNwiLgd1I2CcZVKJ4KkMblR8kgvYUZTBO0fxzc2n/3rCTMjiO88fWrc+D+MmUMQ83rlhUI984XGh4y7PAD8n/zn5j0x+lJgapQIPkSFjjpsJldkjzbEcnsNIivoW0qdvnOi3/Zgd99ZsjxuO4/u696FFlZtiLj9W3s8fA/xC4Ks1IkK617gc7EfGZczFSctu/2JWhwT284tniT5afkTvcuCrh/lrrwMM48rZhR2HucyZbuhiGk9SBRRqJGW3a/32RXadEbYuplaZ9n8ATLlFgwhfrPCKJ/8tbeYO3JTdJXvDqHg87Jesb59jhwzfs9fvGQnp5hKXe1y1Werzkymq9frLE0rQz1RqVn94MTnb6Qx6aFAUy60hXu2QpETutZxx0llO5S9njx30CEXUf566QW7uvT22Ejr71t6gYzKkgjs+nnvHtb0Gsek+17mC2LRXretJSa+KgHde4le9IteWn6aZqfNuIZnbsm4L8dbRr3snSsX/s3li2js3NB41+FULy5H/bCVx3nzsqfjrX74iwJb4n00UuoVBqZQ5QzgPVjbX/+9hBRckztWJWBUNRoNW2TuFulOOCHEhPHDmbzGfUbj2Wcx9ICdFKD7z78Hc14QP73TurmH0+FSqLrd3hBwRGuiVpESTpvO5LLbE5cikDCfNq5kpvf2Uuf2rVSNf8lOrRjXI5TOZ7mtGP17kUgCooTh+o0ZuJDqj039xecLP8UXzTsHjbKN/RGDmLtCjtHw6+bEZzbD535njSCp/wuMI0RXP7B8Jf2lxCbJc5n7kO6VthQdukIvB7zxxJwdRHiY59ZhyFqeDyXTOkfBhRmJXot+jCNFe7PecigyQPWZDUw4dut1XKwFazKHlZob9Cb1DMJlu3I2Z3onurtm0kztA+kPe1bCa0gFBQGu5pfqHmTYbLD1j0z5iP8EP1JHg9xLBvdsQXYBf7m+w473uPFMmTd+I9F1afuZtkK/MiRfmPL+6KhiU4J79HGx+JcTHbFFD+SZtuaz0z5gD7zYQF7qkUOG/yHop4xzeBsFXVjhd26iJXbxEO1JSzbVmJG/fOBO0z/CIqgJnbIE+7TWVfSFhK1BhKWgjd3CaQguGrXoFOZeKgal6bjlK/lOSGF0YUjDmxq1ovf4eNcIWd/C5yormK+KeFqLQ8GWOb3/uOKUeQZxBN4wsdLfQuBksxlb16rUQzJjRfLqUQ13nHRtgqMy6meq4LPTaRHvkrhP3mZX9VAGPjcm761c+pAK7QZpsVZl6nqpDMJE9B+rREufVP3Ar7hmMSQMXKhNfIgbcMZsvHj3Y9M/dLC5vZqHkiPJC3AyMRadVk80WOb3EVYy4BZUwlpnuEiTLrFHWC2sJXJ2FVl4m4fh95gKPJRc1cSuSgarFELFQMYuAFpsQE+pBy2hsEB1aqosTG9y5pEDI4CiHxnUc498wh10h5Y1fpByrC7zohk2XkjSYuWkBWkozEPQFyanmMvCPYOEU7HQmgI7hLNZdUewGXbZBmutwJ9Ct41AwQ5DYaotxLsREhB4QX0h+sZS3CrJ+4QNUfsP3KKvwRehC4hWvBWKK0EUdnEOB+NqnMQS0yJAj3yVyDic+kJigFTt8KXG/8PrQtuetnZ6mXAPMwr3X5LMQXrm+4hX+ya47RZnStx6JHV9pDMk+wst9V/d5I/2LUfMqB/9t1Cvk+//GqO/3HfunZ4znE7YCuQ/loh+Fx2t9M/gLu/+2/Z/s/mT3/wG7uDNV0+8fF04uvS9c8mauQnxYVUVeyCf3sKc0OU/Bei73y5FzZ+PJY3N98WR6RSFPv6/oI4yZzqBNKEMnivuyE4DvHcVlHfKQc0oJ5Fk3Z54U4+WRNuED6+Wf39O/ckV5n72PKrzzOkAecWFFgiosrugj2LiuZa+oRNm5j+cVqvlk5VYWkgFPpFok/bM3XU5XonzsbV0p8a773Ewn0lYdx81Fr25DZAMshL6I9AXukPqH5mAMhALt05OU9tVU5ypba6WyXa4KW5gjaXBmlTF5/MlzT+C0nEFyb7/41r/pUNIyWtlW6+DphkDhLNSLak4BSEBVSa0dX+dWXP+la7acn+RQrpP45rNIGzQ0szxWPAAzWm5u5l6lbx4xBlOrhrlkvy66SQvcjXlfMPmJ251/X8MNYcRVgoAcsT1fdScv93Muz6Afxl9+73IPXHb7516xAs9PJ5cHUPsmufznODLOie+Xqc4jQ2+dqP+Isf/kmr9v+Zg2fSWdbOHPx4taxXD5D9oYtYc+94IHmAr8c/JfWnn05bjvDED1NtZpcyHD+1MTONr1Byn135JRpmLx62ecj8t9umlZPisRbiH++bhLtgxfzOLsutAv25HKN/wgpQE7x56xtX578bknkfBF5NcAFt/0U386rlDDd2ioMKn+cU3PP522uHzZH6M0wvFwLjXq9rrPEAn7InJV6ZVm8DfA/j7eNSpkthlRc8CJ+jbzU1vEyx+ktPdXIz9Q7N0VW8G+qOKbhl/5z8dxFpp86+bHt0x5FzL+BdT/gdL+k28usM49uPa5TTTzi8hFhGK/ab9fAfBb9c6at+2hpZ7/0OOo/YOUon+3Jkqobfks8tkfBHjEgaWwmOqex5/6sntv/CCl/x+b4pFrAA4DzClLg4NYEyVVXvqDFDo5kybBLYbONuAhsH4Blb0L4ai5um1B9L4SlQRTRpcC0a+TU+rMKj0bji+zKCOWSCSdZnRV3GeGz9rSRBODj53/1g0ht+xHBkjHhbMyrMLAV1HZHaZNAYIS8yZRmTTNpQHN5ZH7gjL0RbxQ4PNVpqyAPPfrAA+x5D1fsFy076PL+y0LlzWip0D3+tPtOFtNZb7+rAAq+0P3cTwWMmR6ZtKn3y2ly8JkI/E1JV1/bH46pDmkQEQ9pwm6qGEeGz7J0KurNGSdkw8JpxiTu2HvxJzL03Zp9flXTTyUX9iSaale9FwsQnfJ6EJ15WPjT3r5/aP15Nm69Oz1zFZ69ceFOHx2SjzNqyw7a6mQs1BYlWOUw8Fz8IQ/ThFSVrV5GMjTlzdrYhwpCuS5V31h8xuvp2+6RZAhoJqgTzqFxVEL7bmTmZodBL/hxsjwZgdQR5o+pziB3lsc55AjLuRKHjCc9qRzWICoLalzD9GbeAWhj/SE2SB9nxJtVZdAaUNef2bHNI/oe0ooQrlp/VRF3xrJtdcBrclopmT0CNBT5UAJEKahjNLv8aslL3EwaIm6pTp7ko9qmR4s86HC/Bb0NumufqH+xHXeLNe6L9YT/89c/bZXeyIBVKtVkF+A8uy5UOIDilGb3ytHYde7mAwMQl3aS4HpkOP3nllBDjavy7RV3R8Hc65hajs8baV1J35rCFc/QsLnOsCvVl48UJclt0ZRVKgHKlR39KrIKi7Z2lNkUrCLvGj6Gy1mJEAN9SzgL/gZV7ksnLAm35u58Qf0FRHsyKexWp9ZSt4SB1ffU5Vnh7NwM3aCl8Lg+gt0/SvJ7gHq0vXobUOXl8ILERoo5pZ69J5nzG1eCh9EhBh9tlqpHBhTOpr9mn3TD2+vcPTMHxUqsLXfulJh8X+sBW9RP13sNTD9KqK13KJNsSkE/vJS9wPLNtKSsUJf8uFbzq0RlMYrXf4kn/t9SXOh4S+ftvZSpugmdMX5t5P2xOOW5ih+sydp45YOkqAEPBGFBw75eDPBz45hh8L2I8W5gWh7VpmmxdEvgeije08UEdrdXR1WYEm+ZF63xXszT1iYqQdkboXGWLB/J3JDzAeAahzWWr5w8n3zp2B4/pOvmAKujWpeVUN5EhVmX1QtttJtdK5wfSWCRzec/26o/e7o/1Oo5cnhD4TaC4uBb0IC7YM/4XPLj4baI6tLYdquX0It/kdD7WDhnVePqyo/hdpdcj8aan99RL0ptf7bbOx/DrXyiAxdp763GZ9C7esfDbW/7fdzjk3mqcX/DGA8LepHQi1PZ/EjofaV87Y4++DAz6F2z4+G2ru2RBm1rZ9FHvijoZanS/+RUPvwWg9GVvtLqHX7QYA/oHceHnx7tu9TqE380ax315Z2xsvoL1mv0o9mvf8HmGJ2Fs6YPN+cQQvs6M+Fv88Nav1lgXRSPD5DLIxwSmK2wCVU5quOabd+B7UPXW4JF9bo4df44swWC8SEGjdqud9aGSni9QDLuYfuNQUvkSaRro7YCBje+J/S7d/GubdD5GNoT9l1/5y0/BOi2WI8nlb57/gTHwTgsPoNMPS4vlWguX06wo3cw9eFB4KN4XgKJuzqUSY3HL58IBMzHHfry6aMc58L7pnMwuUNetlrVlatnwvuL3vyDlGUVuGRnxi+sOL+7H+X82ZV2csFOWRFU9S9L+c/F+w8y/mWSe6oj3BneLc0jaQiYQmcJvJiUzOz0kdr4IXReD7v0t6iJ1lEEMPqoy04XRAHTqcQYouKmm/s5Lk4ofUGLyLUoRQtImQB39lRY817wNNyy4Cpiwt8f5L3npoHVlJcxFn0OuT68+550nqTs4w8Nf8ndujvrDL73eDqWGvglVHgd56t3dY/yLUH2YtuGZW8e85kL9gtW4SUQUfed5qgY59tX/ZD0Qrj7d/p2DuUthyVY8uLrfu+s2CzkleemrLokf4sLt7Nbyt5/Y5aVoiL96r+Cl55d6GtFBfvLriVvPJcflopru9hTfonNH5C4/8KaLQ3QQimaOhAzLag5Y2VfUw7G1O9/T6tgU7h9JcFbK+kBHYCgsa60dnJml2cJpDz9/TlmoNofUsVSTK8J966PHFemqUKbKaAP2GrAWaQo/ZL+Yj9hKWNAHm3ShOrQRNbHcxUgc+9K0h6629QlnLOnDVNglF7kEIbJ3krDrucGjzzX27/PKv7F53MeOxXny3XjHMxAqiMK4VpIEj+rLFcFAZaEKLBAaHQsEy3uKAJ8ycK5O5FdANoulEHHGZaoVLsqyD6jAWEsStsbIDzQ5PPr66q6vVYNMD0oGyYs3ep8YuT8QVqvAH6y7LSWB6iB0QkwWrJ8INqSlYXTZStQoxvqqrcFDZUhg7dtpxMnfH6fZAzTSleWt7mWWVlaaess951PjlOMmHY3sTyyXqC1DgtbbukeLBJImsdB2UVsluF05THLj4DdDaxjwRIadRxKMBXRhUJfuIDnsVwDbI+JwoOfx9kCQ+27BzjLZw7y8KZ8FksCY23MEyl+P7pdr7ar5eYIlRsHZ+O11c7Hp2zV57KoMitO6/eYk0lbDVNjJmd2tlBlhE9oEPClG7qaFB1dVYvApMhDxAL4dSnFSpRpK0Bo5TiJrsy46kq48p43q7j48SNFTG3F7w6IDcQi5wZ47SBNRI9fmVqs/PTvku5tDECgkLkZ+gNUsvU+KJzjD3XnZ9r0R+bX2SRrtwiyDRMQM+29cxEAnL9gydlNeZDeNuc/Cquzd0PXG81i0kTHbnLulACfzKfIGxkOUdEbz6gpmIV3izthb5tFdbI5wWa7b+bxny5pxhFT2ftRya/lUygQTGw5y8x5Nzbti7OtnumqirbjXjbndXVZbtTCk2IhC3oR4QXwquVVHPeUsSFs7sJ+Es7EKQHmjRjLXYoaVu/g/otwh3iXwmH0uUT/Erj4BoyBLSmdHSgm7PO/ejOrkjJYn+gs+C6Nr5NHYT+c2E2SHMQCsMwJyrN9ymdzeXtJa2uLE8feEftvWEGMHWYYSe8R6SeJf4s4eCdzPFSNTaV4AYNVUGOwQA9CApbzBVanB8ErSAUZ3iRpg3d2IvcNAu4lMZKPmeuARKXd91Yd9mY5b2ecFvvNSU6lcoKfYL4628g8W6XvrDuZzT5GU1+Jho/ofETGv8bobEuK4I229GvwqGrWDo4eL7kLVeHiyqDD/MiRDWOf2fna7tO13If4HdK4KIB4KsjdvwbHB595z0MjzyL5DbYIjd8530SL2GxSTmAHUW2vKFVZEtw0eGW/DsLvvOuD5asppXQcZes7+gzK/O5x3EzoZNneItxA1PbKZXL3P7vCHG/6dWmRxGiT8p5w3rnpFu1Lpe569/pbLgeJpx2jCubi7yxdLIXH3KBy5zYCd5IEptdo5/Nlc0Ab9t+Up5Af8NlbuOfvC1743s5XwuubH4q/qfifyr+p+J/Kv6n4n8q/qfifyr+p+J/Kv6n4n8q/v8oxVdP/bVzp7/7RwpYJ1Wbpf5RQJ9X2O1TJBWtz0LaI+wU8u5633ghFk7GPF9YFucTs3SF5e1amA2ftmst7kEIPvqy5Ur28y49+643IYe592RviIbsT1ewKFi/vGgimS7l20GPWvPVBrYAx79bM779JMJyH4R+WP9DCPpes6Fy/KqVp8/U/tf2uUW9deqE7fNfn/Rv+M8dd5cny94Y4mvpX22U8/nPfX1YC8Cw4RbUNx9ykPvPt0o39500ooTsVf5KAOLfe/+y8sI7CUT5/01vnI7cj1z+PkIVAc4oqZJAzNVWMWtosCq8MnRiBOOGdeW4gtwQW1zWaX3Fww1kmWfVSzi1HXYjczeGM2PDefa48GanyvjQQi6QvGt38CSmzFh6rgONKWW9dWa/TRPjj1eq7iJ30fLT+aqtZYxXjFbm0z/uzFloWksi5Y7FY3Y7EdOpDjmnCWG/nnXtZ93tBNmjxgb7snDbQPOvf0OabTRgVKH35mpw8mxg3jLkXA1WJrPak1laCKPuaoAvTaPIsFFzlUrWUhceGPSmzDoU2NDoLJKJWJo38OZUEGCTVqXghCMawY8yLzZOzcFYRDK87VINfvbW7S2Zbv7OJM4SkxZf08wKOx0W2Trqq8rS5kAvkt38YHoen3rLXbVmTnpCUG/mmndNRyHmokrYv2nooDP+TMAXnw3DVRlLP0otr4Nrwi7dsKD6gaHEs+Yhf5WpmIR8SBzebBuNshSQJ9NC8MaTS9C/GBoQzh2/duCLiEfzVWT2ZBUnodICgsJvVoZ2VpECtVpiZl1THAwSGwbX7f6jtTlg0xJiMpmq8zsrCEXZW6ZJPz2od20Y0m3MXJNt5ynQncDiNDfKMcrldT7tLdCeow/dsSko29RsAW92eBvJaWfHu1UPOQ5VmSPtgmc2JqXVtk2H6B5r5XuFsFkt5BqJw+RoWUQSLTQsIVDGy6du20i+jBK49q/K+8wWjdNGwzUA9/eepNNELk0luz+61XA9Kt1wnVWQMaSfCkawSC6bOk3Pn58xHNAbarzrxlpXaGiK2ildXsclz4NLXjF5A0U20O1vzxuJLEf17GKcO0JrS8c/RNE2omXwYQVrc4G7pWWra89blwBLYxJyLhmZwsj79tj1X9rWm/47WTnKK3OQ3Fa0NXVY8WVCwDYFjtcMcbbNXHew7RgnXerSaNL0rdutlGiKWC6E9fvz571LGWG/daN7t3jIZuxRqIefmWSOA52ejO/9+3syLWBVkg/8ZtO4IeNCM94wc7qjLPQ9e8OI94YEMSFhc6TGZF6WWWydNRkMNDVrjR7xmtm+irCHva0BJr6IsXXpUUVn4TDDucqMXaDOyyp7ft/3chSSXqkJYQWrgJOMYpqp2exyMq3xDMy0APOpQ9Ps6BbnaZhgDqK2ybCqnRzeCc8MUXh+Zpd16Bn1gCxbFzL05TTfQQfJBDHB3dB1fTKj5wXgcbb9t6SycGMqoUbBb6raY6DnQUGrMEtzCZyQvbMookSCMyM9m/T+4/bIgN0CPphiEgZLHnkfkoed938XOuAmQ3mvzSy37QdkmVX79bfAVm2WjIauT7+0vrLi6hgdI2ZVLXRf3LUHKlpHINrc86Jtb+kwJE22wv84QLJThScyt9UPJ/TZ9SffZgHxeaxL1BTA8mdngp2XppKCl99D6P9MKpOlVP6RMoY7IDtw7+xWEwiLOzTkRliezEeHqLfGhNkLqRUQSVogeo1RUh5PvyEEjxNZb5Iwlwtd+r2zcDMS/WUteOUqAn9Krc7U3Hawyl7GMXBruIX6LRRQktPHLL6uxvLIGJTJeQTRfR+KiGZQFaRE6i7GtGy9mrZmdY+CeNl4XVDPK1DqfFDGhUMtyihDNTmnGRNLaPZzO8bw6SwcbbGZNrE0CFoatMIyEPNJCMPLF9N0QJeW9j7TLK6NKjN4qtI2TfIS74GlcqXKGrz36XX3zezXv6ohjM+6Zhiik7qiHMPi7UAx47Z91wDM9O2SVs7Gf1QXtkTlXKcQhQfoDKg/FIIVVAaxh5RL48fm6RmbzDo05enhGh58QwSigriHy62GUvxuhbkQjRdX3IIZKCj08IQjDTIUJ+yGtelOcnteB7NSMrrwavUElMwiKbADFjmYFABqvtFzMvHm7Wk3A7F0IiHzTrCJzURD1ginNwv3uBBTeRP3wBMFJYMN7DUTUPDdx3aWfgxY5ZFIVviiyxqzo1i3EY8lUymEQlkCnuyG5bCwnESsDcNvG3wjAj2sz2iCx/q9vEQnk7DBI959VTUOQMYWJ7cqf24KFT8XWh1vXmignLDwctBPaZBS3DcXuggL9WK3nh5aIlGWuNkXNBIAUTWdBDzHSUhkjpaMxQuzuupDqvPvsxcGZLDl6HOZj2fzZKLL+Q7YZTq3pRyl0yDXAfSeqZ2Md0BUspa9RIIx6G/DtO00q05abMf6MXYFj8ItumXxZPMozAC4pHcky32AVu2wlZOTumR1R+dgybvJ0F0Qf2iZHkzJ75AUAvXKfukJmxhInmDItsQUMsDlIiIDO8cvFj3SQUigplItaJrLkbZ3nL0Ngr2lXAjNOjXVRTWOOfgm1blVRMW4Vcko1PrqtQqYcmj8hWkUB2ipfmt7mGNauUu8sABk9kM52eaf96nJzyVxEQQVAhjibsd5x3ugm3wiAVSyYyuOokHwHSEGMtj59wSUqerhTxSc6cHN25v8ab71t/1GyGn0hUts8yxcMZViRK8cBJevOZjzzrIDbSqsxjI9u813Zslp+a3/H3NEzMhLj9eDZTTBpGzOxQHTjhmPyp74TPzrIOc/TdAE5mqhnHO4N1m4y6fP/tJ0UaqCQBQZef/uIjbt0xchiupyxSd8RiAzwCWPHhmufS/vimFYZVMgWWbxmWh+M0FBul6Y3bAhWq0p0Fjk3r76Q+qShIzAxhQhlkdd5k5pEQXIbArXKUuKfnxNxHyqTNqWBGLxdp+L5wyDBvxz2whb/oKwwhu4nhB28+YobHLnsiJZfX8nPvdzkLdzgiutl85uaLoQ7lmiIrDOT10yzg8jAa882ry3y+Bxid81SNC+pbN3rKYrPMzj27fVxnWhH+0jSWyCA5kM5JgXQnhTsb/x9P2+wmW0KNZgO/cj1bJwy+ilZYa9zzOWpAYvaiiP7yob9sm8rIRmqaDdsnC9ZxnTHrtS2neb7kexgkZ3iUZ5iKT7gEZ2u5rSqtyYS0FvbcU/Jlv+rbhesliuCXwUjKo+7KSfT7XKyj4V351JJasVZ8yF6r6iBhuLqdZemwNjAl0mqdl4p9pebcPhWZrYYVfOdCB+3ETXzmXhdO7VM1Si8NoaUzP1Dxzyg8fXu5Tvbm+5fbUSnGFoMh+iu4icbbVU6VveeNTFnqQtTaZhuKbNnIRPUuCT/nLvIsRe5hWUVffCPESHKkO1De11nDZJR9+kYNDrFVOtitwhTlUQnY+ONFW8mgajKYRpLj2j3DhGT9+uxZaOGCOuerovUx8HAatEU3zBuCSwUjIpC5tLSTMuMyV6r4p+iiSk/GnIRhjZufizqMTz2cA2G73k5rpkohNh8JxbAZAE1JoO+riPs8p57rpz18FBFVsJGGImW6XGcWtiXGCYGDhU5s9dcl3BmxvuTGRtP9EWeCm1u1jhTePbma7VgbulvTRlDU9MtjAmS1SiyrpJ/OXiwlMkAebq/RRG52Cz/T9N6olITxQs6LZtf5fVJKPPTpWjnAZfwG03aEiDrwm0yTY+G9Q8WF9GDMhWGiNz9e9GJChYWFr1aJ03ioYUpACWKd2PTLFV9RBafKPJftNqdl9c1LXbIRf9IRGbv/7x4EXSYDGtrpt0DjG5S5DaJMzckl/BrhgMeS/0B+zxi8seL2aogmpNc3ks7bMF+acEBei06mxqPbzxbcMghV1j6zzr/tFnJiCX02GmqPCIxZwEbMFs7YOh0fkstMTRq1fSN0k2EPrsvCfBDysqm/IRXht9qghUMqotBdCGljjPJ6nzetqidX7jzfC+NmQ+5BrgnGuBPks52Aa59ZePL/wnbQzw5WZaePiIJ9yD6YlgeFYhFnIRU2efCCOmtiEuMfWlyFE+knkj9a8fnqW0xFRYxUoICdCNk+LArJRCNasAgtBm63a8/CSkJu6cvwrRpb/Fscha/PAk9Ew+LeHUp/1z/SwyZ+kDfiOeLNpar+zTPAjGOXgsrOZvHRppWgUxZqUOXVCXtLq0uxOS8ADCaUoiku0TQhT26S8Wn2kfb/GJC3tJLqHPXZbciW7DuG8eh5IjfmGCPAyuxdwmH84yWy9aJy44qAxoewVaO0lm95H7YBQrQo87fNoAAWGOY5fGAUhXpFnkXgBy3vb80NClX9Vv2ZFLKuIE9Wj+CpwmptvwIIRmmkYkVERCF0LSz0hYRVWdVJdk7c14HeDlzPVi9HH2ptx/drwWXUPOHV0gYcEdRYtnqB0f5KHOtUmYmYdZZqreoaW295kHdxcvKmaiOPMobFWrBfGD5V86GfySIJ+kmAvyIHYbaBfXgT0JevW8l9bcO4iHI9S2NzNzlcKcEbFdNmA4JK89ZKgXggprNCXrHnqdGtfu5g8ynZQ4+U8xS8Z5gljdTUICkN2UpczTxMHlDyZGCXBruaElgISySUiDBtIcvDq5eescgkPjrP64DUGAOZFsTH8VHX7Nj0pc/Ud3HIJi2dnop6aMvSdWV8EYtFV1ycFROc/1PV8Mxm/6aNqwNSbzQ3fSuKjzDvyLHOdzaivQz2XGT+CUpY5Q6lYL9aIm6OYQFm6WBCyaeT13crfkCcbfhB7/JyjJLlddgYUsMQ22QXcF2oAy1UtAHCFyFjqxQGMtfXvNZcVNQFlm1cHBRo4uYc78YJVHSltFhJpVROuORkBQJoOGI9YhjOxXKvoQfOtg/D9LKWA9Sdp2EJPsiH7KNSbETlboJDtksoLiwVnKeHyPaxY5RnhLscmq1v7lz9thpdbUcWzIRpIG8rEJW2fGBPRquaKaN0eGoNoqbG7kVif9BZ9Tm7orlu2+9+MulEfe/esQ4+kscKVdGSg43LrbYtbdep4YXGBdC1YprztENFzbsj072nnuhcwkaT2JdfsaiFUCqmJlgxbUssyeQ0UXa0GLtd40gaLjXfSb2LmbTGtVgunDXXDsMjvhjFqVUIiFSbPIx2WTQAHtm/OK7PZ8Xx2SOSg41jXFsZsMmbBUHKyQnzEhsRnIP8fa8g7/Vbj4V+EEieujMxXX1D0ttrZp3TXuWnJQgA7PhZx54JpmSnv4VAXOKZtjUfQgyyj1xeMqVu1rbh1i+E7fxRR4c4tYJWulNePzGbS1Qjs2j2/vNcDON53tdew3gA8acPMJFfaoJS0xxt0tI/MPxyDjbe74nuIve93LnyFlBfOMalkObuHezvbFnqZ6kqNya4zfng1Wl1QAdh4ibr8+ejYnWFrbyVl3/iICmayvxMnAZPSjESw0LScd7wbg3zZvh+jWwIt+WZd4uOb4+27rMXoYqzIfu6TsaZ5lRlh/3InR7Ynqq+GwaeSXlhvKyPSSkCdTPiW03Ye+XUhAvt4mOffww5Hn37wX6e/t4XISvFdiyL++Hw78NeSr5Q1krbDyQmsC/Bepdd8uuGgVaQvcXmUyM6jC6UKSu5BJvx/+9Zulkc0SIaPbQPMx/37b1PIruw4of2iZRGAbN96SPLz6mzvL3Ja/PVopJjQwvpxEPNyvcOT64gswRYZUHPRk5bWq4gc4KGfwNQD9aqczArb8gazVq64J/OuTp41mM6xWJtqZo1JoX5HxRjrOm4/77/BB6wMF+12u/C9QSwMEFAACAAgAuLbzSg+F2spNAAAAagAAABsAAAB1bml2ZXJzYWwvdW5pdmVyc2FsLnBuZy54bWyzsa/IzVEoSy0qzszPs1Uy1DNQsrfj5bIpKEoty0wtV6gAihnpGUCAkkKlrZIJErc8M6Ukw1bJ3MgcIZaRmpmeUWKrZGpiChfUBxoJAFBLAQIAABQAAgAIAEOUV0cNwDEewAEAANoDAAAPAAAAAAAAAAEAAAAAAAAAAABub25lL3BsYXllci54bWxQSwECAAAUAAIACAC3tvNKoLhfFWUEAAAEEQAAHQAAAAAAAAABAAAAAADtAQAAdW5pdmVyc2FsL2NvbW1vbl9tZXNzYWdlcy5sbmdQSwECAAAUAAIACAC3tvNKQ8g8+YUEAAAMFgAAJwAAAAAAAAABAAAAAACNBgAAdW5pdmVyc2FsL2ZsYXNoX3B1Ymxpc2hpbmdfc2V0dGluZ3MueG1sUEsBAgAAFAACAAgAt7bzSpQwfma4AgAAVAoAACEAAAAAAAAAAQAAAAAAVwsAAHVuaXZlcnNhbC9mbGFzaF9za2luX3NldHRpbmdzLnhtbFBLAQIAABQAAgAIALe280oZBAttWAQAAB0VAAAmAAAAAAAAAAEAAAAAAE4OAAB1bml2ZXJzYWwvaHRtbF9wdWJsaXNoaW5nX3NldHRpbmdzLnhtbFBLAQIAABQAAgAIALe280rVzFwmlQEAACAGAAAfAAAAAAAAAAEAAAAAAOoSAAB1bml2ZXJzYWwvaHRtbF9za2luX3NldHRpbmdzLmpzUEsBAgAAFAACAAgAt7bzSj08L9HBAAAA5QEAABoAAAAAAAAAAQAAAAAAvBQAAHVuaXZlcnNhbC9pMThuX3ByZXNldHMueG1sUEsBAgAAFAACAAgAt7bzSqZDZVdnAAAAawAAABwAAAAAAAAAAQAAAAAAtRUAAHVuaXZlcnNhbC9sb2NhbF9zZXR0aW5ncy54bWxQSwECAAAUAAIACABElFdHI7RO+/sCAACwCAAAFAAAAAAAAAABAAAAAABWFgAAdW5pdmVyc2FsL3BsYXllci54bWxQSwECAAAUAAIACAC3tvNKq1gJqEQIAAB/IAAAKQAAAAAAAAABAAAAAACDGQAAdW5pdmVyc2FsL3NraW5fY3VzdG9taXphdGlvbl9zZXR0aW5ncy54bWxQSwECAAAUAAIACAC4tvNKCso84Oc/AAAldgAAFwAAAAAAAAAAAAAAAAAOIgAAdW5pdmVyc2FsL3VuaXZlcnNhbC5wbmdQSwECAAAUAAIACAC4tvNKD4Xayk0AAABqAAAAGwAAAAAAAAABAAAAAAAqYgAAdW5pdmVyc2FsL3VuaXZlcnNhbC5wbmcueG1sUEsFBgAAAAAMAAwAhgMAALBiAAAAAA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NUMBER"/>
  <p:tag name="ID" val="547144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OTHERS"/>
  <p:tag name="ID" val="5471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NUMBER"/>
  <p:tag name="ID" val="547144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OTHERS"/>
  <p:tag name="ID" val="5471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OTHERS"/>
  <p:tag name="ID" val="5471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OTHERS"/>
  <p:tag name="ID" val="5471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NUMBER"/>
  <p:tag name="ID" val="547144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OTHERS"/>
  <p:tag name="ID" val="5471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NUMBER"/>
  <p:tag name="ID" val="547144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OTHERS"/>
  <p:tag name="ID" val="547144"/>
</p:tagLst>
</file>

<file path=ppt/theme/theme1.xml><?xml version="1.0" encoding="utf-8"?>
<a:theme xmlns:a="http://schemas.openxmlformats.org/drawingml/2006/main" name="1_自定义设计方案">
  <a:themeElements>
    <a:clrScheme name="自定义 43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D247A"/>
      </a:accent1>
      <a:accent2>
        <a:srgbClr val="C7A2E3"/>
      </a:accent2>
      <a:accent3>
        <a:srgbClr val="DD247A"/>
      </a:accent3>
      <a:accent4>
        <a:srgbClr val="C7A2E3"/>
      </a:accent4>
      <a:accent5>
        <a:srgbClr val="DD247A"/>
      </a:accent5>
      <a:accent6>
        <a:srgbClr val="C7A2E3"/>
      </a:accent6>
      <a:hlink>
        <a:srgbClr val="DD247A"/>
      </a:hlink>
      <a:folHlink>
        <a:srgbClr val="C7A2E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2651</Words>
  <Application>Microsoft Office PowerPoint</Application>
  <PresentationFormat>自定义</PresentationFormat>
  <Paragraphs>208</Paragraphs>
  <Slides>22</Slides>
  <Notes>22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2016-10-17T14:00:15Z</dcterms:created>
  <dcterms:modified xsi:type="dcterms:W3CDTF">2017-09-18T05:50:40Z</dcterms:modified>
</cp:coreProperties>
</file>