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260" r:id="rId2"/>
    <p:sldId id="3261" r:id="rId3"/>
    <p:sldId id="3262" r:id="rId4"/>
    <p:sldId id="3230" r:id="rId5"/>
    <p:sldId id="3231" r:id="rId6"/>
    <p:sldId id="3228" r:id="rId7"/>
    <p:sldId id="3246" r:id="rId8"/>
    <p:sldId id="3263" r:id="rId9"/>
    <p:sldId id="3224" r:id="rId10"/>
    <p:sldId id="3245" r:id="rId11"/>
    <p:sldId id="3225" r:id="rId12"/>
    <p:sldId id="3232" r:id="rId13"/>
    <p:sldId id="3264" r:id="rId14"/>
    <p:sldId id="3238" r:id="rId15"/>
    <p:sldId id="3222" r:id="rId16"/>
    <p:sldId id="3223" r:id="rId17"/>
    <p:sldId id="3244" r:id="rId18"/>
    <p:sldId id="3265" r:id="rId19"/>
    <p:sldId id="3229" r:id="rId20"/>
    <p:sldId id="3226" r:id="rId21"/>
    <p:sldId id="3227" r:id="rId22"/>
    <p:sldId id="3266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298EC0"/>
    <a:srgbClr val="26A244"/>
    <a:srgbClr val="900000"/>
    <a:srgbClr val="0FC7D3"/>
    <a:srgbClr val="EC206C"/>
    <a:srgbClr val="BC148E"/>
    <a:srgbClr val="0A1A3B"/>
    <a:srgbClr val="CE000D"/>
    <a:srgbClr val="FE6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>
        <p:scale>
          <a:sx n="66" d="100"/>
          <a:sy n="66" d="100"/>
        </p:scale>
        <p:origin x="-960" y="-132"/>
      </p:cViewPr>
      <p:guideLst>
        <p:guide orient="horz" pos="328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4B04-4BFF-9C94-40EC2210C5C8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4B04-4BFF-9C94-40EC2210C5C8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4B04-4BFF-9C94-40EC2210C5C8}"/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m/d/yyyy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4B04-4BFF-9C94-40EC2210C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377408"/>
        <c:axId val="541767872"/>
      </c:areaChart>
      <c:catAx>
        <c:axId val="5673774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541767872"/>
        <c:crosses val="autoZero"/>
        <c:auto val="1"/>
        <c:lblAlgn val="ctr"/>
        <c:lblOffset val="100"/>
        <c:noMultiLvlLbl val="1"/>
      </c:catAx>
      <c:valAx>
        <c:axId val="541767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6737740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51-44F7-96F3-F61EB0FF9A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51-44F7-96F3-F61EB0FF9A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51-44F7-96F3-F61EB0FF9A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51-44F7-96F3-F61EB0FF9A22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0251-44F7-96F3-F61EB0FF9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85-476A-ACA0-CD8A9C54A04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85-476A-ACA0-CD8A9C54A04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85-476A-ACA0-CD8A9C54A0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85-476A-ACA0-CD8A9C54A042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E985-476A-ACA0-CD8A9C54A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78-4C91-B7CB-C0725B080F1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78-4C91-B7CB-C0725B080F1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78-4C91-B7CB-C0725B080F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78-4C91-B7CB-C0725B080F1E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378-4C91-B7CB-C0725B080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72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86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27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88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3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716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35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49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54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098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99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457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19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397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17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45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3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9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40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852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67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2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40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05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75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23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90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梯形 9"/>
          <p:cNvSpPr/>
          <p:nvPr userDrawn="1"/>
        </p:nvSpPr>
        <p:spPr>
          <a:xfrm>
            <a:off x="0" y="0"/>
            <a:ext cx="6879068" cy="7241885"/>
          </a:xfrm>
          <a:custGeom>
            <a:avLst/>
            <a:gdLst>
              <a:gd name="connsiteX0" fmla="*/ 0 w 1727200"/>
              <a:gd name="connsiteY0" fmla="*/ 2297176 h 2297176"/>
              <a:gd name="connsiteX1" fmla="*/ 431800 w 1727200"/>
              <a:gd name="connsiteY1" fmla="*/ 0 h 2297176"/>
              <a:gd name="connsiteX2" fmla="*/ 1295400 w 1727200"/>
              <a:gd name="connsiteY2" fmla="*/ 0 h 2297176"/>
              <a:gd name="connsiteX3" fmla="*/ 1727200 w 1727200"/>
              <a:gd name="connsiteY3" fmla="*/ 2297176 h 2297176"/>
              <a:gd name="connsiteX4" fmla="*/ 0 w 1727200"/>
              <a:gd name="connsiteY4" fmla="*/ 2297176 h 2297176"/>
              <a:gd name="connsiteX0-1" fmla="*/ 15875 w 1295400"/>
              <a:gd name="connsiteY0-2" fmla="*/ 2297176 h 2297176"/>
              <a:gd name="connsiteX1-3" fmla="*/ 0 w 1295400"/>
              <a:gd name="connsiteY1-4" fmla="*/ 0 h 2297176"/>
              <a:gd name="connsiteX2-5" fmla="*/ 863600 w 1295400"/>
              <a:gd name="connsiteY2-6" fmla="*/ 0 h 2297176"/>
              <a:gd name="connsiteX3-7" fmla="*/ 1295400 w 1295400"/>
              <a:gd name="connsiteY3-8" fmla="*/ 2297176 h 2297176"/>
              <a:gd name="connsiteX4-9" fmla="*/ 15875 w 1295400"/>
              <a:gd name="connsiteY4-10" fmla="*/ 2297176 h 2297176"/>
              <a:gd name="connsiteX0-11" fmla="*/ 635 w 1295400"/>
              <a:gd name="connsiteY0-12" fmla="*/ 2289556 h 2297176"/>
              <a:gd name="connsiteX1-13" fmla="*/ 0 w 1295400"/>
              <a:gd name="connsiteY1-14" fmla="*/ 0 h 2297176"/>
              <a:gd name="connsiteX2-15" fmla="*/ 863600 w 1295400"/>
              <a:gd name="connsiteY2-16" fmla="*/ 0 h 2297176"/>
              <a:gd name="connsiteX3-17" fmla="*/ 1295400 w 1295400"/>
              <a:gd name="connsiteY3-18" fmla="*/ 2297176 h 2297176"/>
              <a:gd name="connsiteX4-19" fmla="*/ 635 w 1295400"/>
              <a:gd name="connsiteY4-20" fmla="*/ 2289556 h 2297176"/>
              <a:gd name="connsiteX0-21" fmla="*/ 635 w 1287780"/>
              <a:gd name="connsiteY0-22" fmla="*/ 2289556 h 2289556"/>
              <a:gd name="connsiteX1-23" fmla="*/ 0 w 1287780"/>
              <a:gd name="connsiteY1-24" fmla="*/ 0 h 2289556"/>
              <a:gd name="connsiteX2-25" fmla="*/ 863600 w 1287780"/>
              <a:gd name="connsiteY2-26" fmla="*/ 0 h 2289556"/>
              <a:gd name="connsiteX3-27" fmla="*/ 1287780 w 1287780"/>
              <a:gd name="connsiteY3-28" fmla="*/ 2289556 h 2289556"/>
              <a:gd name="connsiteX4-29" fmla="*/ 635 w 1287780"/>
              <a:gd name="connsiteY4-30" fmla="*/ 2289556 h 22895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87780" h="2289556">
                <a:moveTo>
                  <a:pt x="635" y="2289556"/>
                </a:moveTo>
                <a:cubicBezTo>
                  <a:pt x="423" y="1526371"/>
                  <a:pt x="212" y="763185"/>
                  <a:pt x="0" y="0"/>
                </a:cubicBezTo>
                <a:lnTo>
                  <a:pt x="863600" y="0"/>
                </a:lnTo>
                <a:lnTo>
                  <a:pt x="1287780" y="2289556"/>
                </a:lnTo>
                <a:lnTo>
                  <a:pt x="635" y="22895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10"/>
          <p:cNvSpPr/>
          <p:nvPr userDrawn="1"/>
        </p:nvSpPr>
        <p:spPr>
          <a:xfrm rot="21353198" flipV="1">
            <a:off x="5350496" y="4189706"/>
            <a:ext cx="2080694" cy="3127132"/>
          </a:xfrm>
          <a:custGeom>
            <a:avLst/>
            <a:gdLst>
              <a:gd name="connsiteX0" fmla="*/ 0 w 1924050"/>
              <a:gd name="connsiteY0" fmla="*/ 3638550 h 3638550"/>
              <a:gd name="connsiteX1" fmla="*/ 690561 w 1924050"/>
              <a:gd name="connsiteY1" fmla="*/ 0 h 3638550"/>
              <a:gd name="connsiteX2" fmla="*/ 1924050 w 1924050"/>
              <a:gd name="connsiteY2" fmla="*/ 0 h 3638550"/>
              <a:gd name="connsiteX3" fmla="*/ 1233489 w 1924050"/>
              <a:gd name="connsiteY3" fmla="*/ 3638550 h 3638550"/>
              <a:gd name="connsiteX4" fmla="*/ 0 w 1924050"/>
              <a:gd name="connsiteY4" fmla="*/ 3638550 h 3638550"/>
              <a:gd name="connsiteX0-1" fmla="*/ 0 w 1924050"/>
              <a:gd name="connsiteY0-2" fmla="*/ 3638550 h 3638550"/>
              <a:gd name="connsiteX1-3" fmla="*/ 689296 w 1924050"/>
              <a:gd name="connsiteY1-4" fmla="*/ 153581 h 3638550"/>
              <a:gd name="connsiteX2-5" fmla="*/ 1924050 w 1924050"/>
              <a:gd name="connsiteY2-6" fmla="*/ 0 h 3638550"/>
              <a:gd name="connsiteX3-7" fmla="*/ 1233489 w 1924050"/>
              <a:gd name="connsiteY3-8" fmla="*/ 3638550 h 3638550"/>
              <a:gd name="connsiteX4-9" fmla="*/ 0 w 1924050"/>
              <a:gd name="connsiteY4-10" fmla="*/ 3638550 h 3638550"/>
              <a:gd name="connsiteX0-11" fmla="*/ 0 w 1947386"/>
              <a:gd name="connsiteY0-12" fmla="*/ 3602913 h 3602913"/>
              <a:gd name="connsiteX1-13" fmla="*/ 689296 w 1947386"/>
              <a:gd name="connsiteY1-14" fmla="*/ 117944 h 3602913"/>
              <a:gd name="connsiteX2-15" fmla="*/ 1947386 w 1947386"/>
              <a:gd name="connsiteY2-16" fmla="*/ 0 h 3602913"/>
              <a:gd name="connsiteX3-17" fmla="*/ 1233489 w 1947386"/>
              <a:gd name="connsiteY3-18" fmla="*/ 3602913 h 3602913"/>
              <a:gd name="connsiteX4-19" fmla="*/ 0 w 1947386"/>
              <a:gd name="connsiteY4-20" fmla="*/ 3602913 h 3602913"/>
              <a:gd name="connsiteX0-21" fmla="*/ 0 w 1947386"/>
              <a:gd name="connsiteY0-22" fmla="*/ 3602913 h 3602913"/>
              <a:gd name="connsiteX1-23" fmla="*/ 690400 w 1947386"/>
              <a:gd name="connsiteY1-24" fmla="*/ 129282 h 3602913"/>
              <a:gd name="connsiteX2-25" fmla="*/ 1947386 w 1947386"/>
              <a:gd name="connsiteY2-26" fmla="*/ 0 h 3602913"/>
              <a:gd name="connsiteX3-27" fmla="*/ 1233489 w 1947386"/>
              <a:gd name="connsiteY3-28" fmla="*/ 3602913 h 3602913"/>
              <a:gd name="connsiteX4-29" fmla="*/ 0 w 1947386"/>
              <a:gd name="connsiteY4-30" fmla="*/ 3602913 h 3602913"/>
              <a:gd name="connsiteX0-31" fmla="*/ 0 w 1947386"/>
              <a:gd name="connsiteY0-32" fmla="*/ 3602913 h 3602913"/>
              <a:gd name="connsiteX1-33" fmla="*/ 703171 w 1947386"/>
              <a:gd name="connsiteY1-34" fmla="*/ 161979 h 3602913"/>
              <a:gd name="connsiteX2-35" fmla="*/ 1947386 w 1947386"/>
              <a:gd name="connsiteY2-36" fmla="*/ 0 h 3602913"/>
              <a:gd name="connsiteX3-37" fmla="*/ 1233489 w 1947386"/>
              <a:gd name="connsiteY3-38" fmla="*/ 3602913 h 3602913"/>
              <a:gd name="connsiteX4-39" fmla="*/ 0 w 1947386"/>
              <a:gd name="connsiteY4-40" fmla="*/ 3602913 h 3602913"/>
              <a:gd name="connsiteX0-41" fmla="*/ 0 w 1936033"/>
              <a:gd name="connsiteY0-42" fmla="*/ 3549607 h 3549607"/>
              <a:gd name="connsiteX1-43" fmla="*/ 703171 w 1936033"/>
              <a:gd name="connsiteY1-44" fmla="*/ 108673 h 3549607"/>
              <a:gd name="connsiteX2-45" fmla="*/ 1936033 w 1936033"/>
              <a:gd name="connsiteY2-46" fmla="*/ 0 h 3549607"/>
              <a:gd name="connsiteX3-47" fmla="*/ 1233489 w 1936033"/>
              <a:gd name="connsiteY3-48" fmla="*/ 3549607 h 3549607"/>
              <a:gd name="connsiteX4-49" fmla="*/ 0 w 1936033"/>
              <a:gd name="connsiteY4-50" fmla="*/ 3549607 h 3549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36033" h="3549607">
                <a:moveTo>
                  <a:pt x="0" y="3549607"/>
                </a:moveTo>
                <a:lnTo>
                  <a:pt x="703171" y="108673"/>
                </a:lnTo>
                <a:lnTo>
                  <a:pt x="1936033" y="0"/>
                </a:lnTo>
                <a:lnTo>
                  <a:pt x="1233489" y="3549607"/>
                </a:lnTo>
                <a:lnTo>
                  <a:pt x="0" y="3549607"/>
                </a:lnTo>
                <a:close/>
              </a:path>
            </a:pathLst>
          </a:custGeom>
          <a:solidFill>
            <a:srgbClr val="2D3C5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4265" y="1312069"/>
            <a:ext cx="3157719" cy="181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193" dirty="0">
                <a:solidFill>
                  <a:srgbClr val="0F85F1"/>
                </a:solidFill>
                <a:latin typeface="Impact" panose="020B0806030902050204" pitchFamily="34" charset="0"/>
              </a:rPr>
              <a:t>2017</a:t>
            </a:r>
            <a:endParaRPr lang="zh-CN" altLang="en-US" sz="11193" dirty="0">
              <a:solidFill>
                <a:srgbClr val="0F85F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514752" y="3777071"/>
            <a:ext cx="5542244" cy="4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4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4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工作计划</a:t>
            </a:r>
            <a:r>
              <a:rPr lang="en-US" altLang="zh-CN" sz="24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4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24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754" y="3001703"/>
            <a:ext cx="5524525" cy="992099"/>
          </a:xfrm>
          <a:prstGeom prst="rect">
            <a:avLst/>
          </a:prstGeom>
          <a:noFill/>
        </p:spPr>
        <p:txBody>
          <a:bodyPr wrap="none" lIns="68548" tIns="34274" rIns="68548" bIns="34274">
            <a:spAutoFit/>
          </a:bodyPr>
          <a:lstStyle/>
          <a:p>
            <a:r>
              <a:rPr lang="zh-CN" altLang="en-US" sz="5997" dirty="0" smtClean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创业融资计划书</a:t>
            </a:r>
            <a:endParaRPr lang="zh-CN" altLang="en-US" sz="5997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pic>
        <p:nvPicPr>
          <p:cNvPr id="3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085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31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3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5" dur="114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14" fill="hold">
                                              <p:stCondLst>
                                                <p:cond delay="11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14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9" decel="50000" autoRev="1" fill="hold">
                                              <p:stCondLst>
                                                <p:cond delay="11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4" fill="hold">
                                              <p:stCondLst>
                                                <p:cond delay="21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4" grpId="0" animBg="1"/>
          <p:bldP spid="5" grpId="0" animBg="1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5" dur="114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14" fill="hold">
                                              <p:stCondLst>
                                                <p:cond delay="11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14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9" decel="50000" autoRev="1" fill="hold">
                                              <p:stCondLst>
                                                <p:cond delay="11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4" fill="hold">
                                              <p:stCondLst>
                                                <p:cond delay="21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4" grpId="0" animBg="1"/>
          <p:bldP spid="5" grpId="0" animBg="1"/>
          <p:bldP spid="9" grpId="0"/>
          <p:bldP spid="10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>
              <a:spLocks/>
            </p:cNvSpPr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>
              <a:spLocks/>
            </p:cNvSpPr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>
              <a:spLocks/>
            </p:cNvSpPr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>
              <a:spLocks/>
            </p:cNvSpPr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>
              <a:spLocks/>
            </p:cNvSpPr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>
              <a:spLocks/>
            </p:cNvSpPr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>
              <a:spLocks/>
            </p:cNvSpPr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>
              <a:spLocks/>
            </p:cNvSpPr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>
              <a:spLocks/>
            </p:cNvSpPr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>
              <a:spLocks/>
            </p:cNvSpPr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>
              <a:spLocks/>
            </p:cNvSpPr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>
              <a:spLocks/>
            </p:cNvSpPr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>
              <a:spLocks/>
            </p:cNvSpPr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>
              <a:spLocks/>
            </p:cNvSpPr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>
              <a:spLocks/>
            </p:cNvSpPr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>
              <a:spLocks/>
            </p:cNvSpPr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>
              <a:spLocks/>
            </p:cNvSpPr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>
              <a:spLocks/>
            </p:cNvSpPr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>
              <a:spLocks/>
            </p:cNvSpPr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>
              <a:spLocks/>
            </p:cNvSpPr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>
              <a:spLocks/>
            </p:cNvSpPr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>
              <a:spLocks/>
            </p:cNvSpPr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>
              <a:spLocks/>
            </p:cNvSpPr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>
              <a:spLocks/>
            </p:cNvSpPr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>
              <a:spLocks/>
            </p:cNvSpPr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>
              <a:spLocks/>
            </p:cNvSpPr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>
              <a:spLocks/>
            </p:cNvSpPr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>
              <a:spLocks/>
            </p:cNvSpPr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>
              <a:spLocks/>
            </p:cNvSpPr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>
              <a:spLocks/>
            </p:cNvSpPr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>
              <a:spLocks/>
            </p:cNvSpPr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>
              <a:spLocks/>
            </p:cNvSpPr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>
              <a:spLocks/>
            </p:cNvSpPr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>
              <a:spLocks/>
            </p:cNvSpPr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>
              <a:spLocks/>
            </p:cNvSpPr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>
              <a:spLocks/>
            </p:cNvSpPr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>
              <a:spLocks/>
            </p:cNvSpPr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>
              <a:spLocks/>
            </p:cNvSpPr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>
              <a:spLocks/>
            </p:cNvSpPr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68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" y="1944988"/>
            <a:ext cx="12858750" cy="3758337"/>
            <a:chOff x="0" y="2210492"/>
            <a:chExt cx="12192000" cy="2672742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3428813"/>
              <a:ext cx="12192000" cy="1392155"/>
            </a:xfrm>
            <a:prstGeom prst="rect">
              <a:avLst/>
            </a:prstGeom>
            <a:solidFill>
              <a:srgbClr val="222A35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465320" y="2210492"/>
              <a:ext cx="4632912" cy="896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593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Part </a:t>
              </a:r>
              <a:r>
                <a:rPr lang="en-US" altLang="zh-CN" sz="7593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Three</a:t>
              </a:r>
              <a:endParaRPr lang="en-US" altLang="zh-CN" sz="7593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549987" y="3662537"/>
              <a:ext cx="4425233" cy="558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500" dirty="0">
                  <a:solidFill>
                    <a:srgbClr val="FFC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to your title</a:t>
              </a: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549987" y="4234525"/>
              <a:ext cx="3219816" cy="262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Write down something here. </a:t>
              </a: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4811421"/>
              <a:ext cx="12192000" cy="718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68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353" y="1665296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>
              <a:spLocks/>
            </p:cNvSpPr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  <p:sp>
          <p:nvSpPr>
            <p:cNvPr id="19459" name="AutoShape 3"/>
            <p:cNvSpPr>
              <a:spLocks/>
            </p:cNvSpPr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  <p:sp>
          <p:nvSpPr>
            <p:cNvPr id="19460" name="AutoShape 4"/>
            <p:cNvSpPr>
              <a:spLocks/>
            </p:cNvSpPr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1" name="AutoShape 5"/>
            <p:cNvSpPr>
              <a:spLocks/>
            </p:cNvSpPr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5141340" y="1665296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AutoShape 8"/>
            <p:cNvSpPr>
              <a:spLocks/>
            </p:cNvSpPr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</p:grpSp>
      <p:sp>
        <p:nvSpPr>
          <p:cNvPr id="19465" name="AutoShape 9"/>
          <p:cNvSpPr>
            <a:spLocks/>
          </p:cNvSpPr>
          <p:nvPr/>
        </p:nvSpPr>
        <p:spPr bwMode="auto">
          <a:xfrm>
            <a:off x="5344478" y="5170006"/>
            <a:ext cx="2021001" cy="9152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89" tIns="64289" rIns="64289" bIns="64289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466" name="AutoShape 10"/>
          <p:cNvSpPr>
            <a:spLocks/>
          </p:cNvSpPr>
          <p:nvPr/>
        </p:nvSpPr>
        <p:spPr bwMode="auto">
          <a:xfrm>
            <a:off x="5342247" y="4774890"/>
            <a:ext cx="1620649" cy="433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1687" b="1">
                <a:solidFill>
                  <a:srgbClr val="FFFFFF"/>
                </a:solidFill>
                <a:latin typeface="Open Sans" charset="0"/>
                <a:cs typeface="Open Sans" charset="0"/>
                <a:sym typeface="Open Sans" charset="0"/>
              </a:rPr>
              <a:t>Portfolio 4</a:t>
            </a:r>
            <a:endParaRPr lang="es-ES" sz="2669">
              <a:cs typeface="Calibri" charset="0"/>
            </a:endParaRPr>
          </a:p>
        </p:txBody>
      </p: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7712948" y="1665296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>
              <a:spLocks/>
            </p:cNvSpPr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70" name="AutoShape 14"/>
            <p:cNvSpPr>
              <a:spLocks/>
            </p:cNvSpPr>
            <p:nvPr/>
          </p:nvSpPr>
          <p:spPr bwMode="auto">
            <a:xfrm>
              <a:off x="204816" y="674521"/>
              <a:ext cx="1443033" cy="6507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1" name="AutoShape 15"/>
            <p:cNvSpPr>
              <a:spLocks/>
            </p:cNvSpPr>
            <p:nvPr/>
          </p:nvSpPr>
          <p:spPr bwMode="auto">
            <a:xfrm>
              <a:off x="203228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7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2</a:t>
              </a:r>
              <a:endParaRPr lang="es-ES" sz="2669">
                <a:cs typeface="Calibri" charset="0"/>
              </a:endParaRPr>
            </a:p>
          </p:txBody>
        </p:sp>
      </p:grp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10284557" y="1665296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74" name="AutoShape 18"/>
            <p:cNvSpPr>
              <a:spLocks/>
            </p:cNvSpPr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  <p:sp>
          <p:nvSpPr>
            <p:cNvPr id="19475" name="AutoShape 19"/>
            <p:cNvSpPr>
              <a:spLocks/>
            </p:cNvSpPr>
            <p:nvPr/>
          </p:nvSpPr>
          <p:spPr bwMode="auto">
            <a:xfrm>
              <a:off x="179412" y="2493345"/>
              <a:ext cx="1431928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6" name="AutoShape 20"/>
            <p:cNvSpPr>
              <a:spLocks/>
            </p:cNvSpPr>
            <p:nvPr/>
          </p:nvSpPr>
          <p:spPr bwMode="auto">
            <a:xfrm>
              <a:off x="177825" y="2212427"/>
              <a:ext cx="1471824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7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5</a:t>
              </a:r>
              <a:endParaRPr lang="es-ES" sz="2669">
                <a:cs typeface="Calibri" charset="0"/>
              </a:endParaRPr>
            </a:p>
          </p:txBody>
        </p:sp>
      </p:grp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2565266" y="1665295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>
              <a:spLocks/>
            </p:cNvSpPr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80" name="AutoShape 24"/>
            <p:cNvSpPr>
              <a:spLocks/>
            </p:cNvSpPr>
            <p:nvPr/>
          </p:nvSpPr>
          <p:spPr bwMode="auto">
            <a:xfrm>
              <a:off x="204638" y="674819"/>
              <a:ext cx="1421373" cy="649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81" name="AutoShape 25"/>
            <p:cNvSpPr>
              <a:spLocks/>
            </p:cNvSpPr>
            <p:nvPr/>
          </p:nvSpPr>
          <p:spPr bwMode="auto">
            <a:xfrm>
              <a:off x="203052" y="393776"/>
              <a:ext cx="1616492" cy="3064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7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1</a:t>
              </a:r>
              <a:endParaRPr lang="es-ES" sz="2669">
                <a:cs typeface="Calibri" charset="0"/>
              </a:endParaRPr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4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58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8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" fmla="*/ 424422 w 2801257"/>
              <a:gd name="connsiteY0" fmla="*/ 313631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424422 w 2801257"/>
              <a:gd name="connsiteY4" fmla="*/ 313631 h 3802743"/>
              <a:gd name="connsiteX0" fmla="*/ 424422 w 3256770"/>
              <a:gd name="connsiteY0" fmla="*/ 313631 h 3806294"/>
              <a:gd name="connsiteX1" fmla="*/ 2801257 w 3256770"/>
              <a:gd name="connsiteY1" fmla="*/ 0 h 3806294"/>
              <a:gd name="connsiteX2" fmla="*/ 3256770 w 3256770"/>
              <a:gd name="connsiteY2" fmla="*/ 3806294 h 3806294"/>
              <a:gd name="connsiteX3" fmla="*/ 0 w 3256770"/>
              <a:gd name="connsiteY3" fmla="*/ 3802743 h 3806294"/>
              <a:gd name="connsiteX4" fmla="*/ 424422 w 3256770"/>
              <a:gd name="connsiteY4" fmla="*/ 313631 h 38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29">
              <a:defRPr/>
            </a:pPr>
            <a:endParaRPr lang="zh-CN" altLang="en-US" sz="2531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>
            <a:grpSpLocks/>
          </p:cNvGrpSpPr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52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" y="1944988"/>
            <a:ext cx="12858750" cy="3758337"/>
            <a:chOff x="0" y="2210492"/>
            <a:chExt cx="12192000" cy="2672742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3428813"/>
              <a:ext cx="12192000" cy="1392155"/>
            </a:xfrm>
            <a:prstGeom prst="rect">
              <a:avLst/>
            </a:prstGeom>
            <a:solidFill>
              <a:srgbClr val="222A35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465320" y="2210492"/>
              <a:ext cx="4090312" cy="896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593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Part </a:t>
              </a:r>
              <a:r>
                <a:rPr lang="en-US" altLang="zh-CN" sz="7593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Four</a:t>
              </a:r>
              <a:endParaRPr lang="en-US" altLang="zh-CN" sz="7593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549987" y="3662537"/>
              <a:ext cx="4425233" cy="558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500" dirty="0">
                  <a:solidFill>
                    <a:srgbClr val="FFC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to your title</a:t>
              </a: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549987" y="4234525"/>
              <a:ext cx="3219816" cy="262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Write down something here. </a:t>
              </a: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4811421"/>
              <a:ext cx="12192000" cy="718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81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>
              <a:spLocks/>
            </p:cNvSpPr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4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41143" y="1024037"/>
            <a:ext cx="5755822" cy="5758944"/>
          </a:xfrm>
          <a:prstGeom prst="rect">
            <a:avLst/>
          </a:prstGeom>
          <a:solidFill>
            <a:schemeClr val="tx2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99042" y="869072"/>
            <a:ext cx="6142480" cy="104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187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6187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33734" y="1507690"/>
            <a:ext cx="3722594" cy="649196"/>
          </a:xfrm>
          <a:prstGeom prst="rect">
            <a:avLst/>
          </a:prstGeom>
          <a:noFill/>
        </p:spPr>
        <p:txBody>
          <a:bodyPr wrap="none" lIns="128569" tIns="64284" rIns="128569" bIns="64284" rtlCol="0">
            <a:sp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3734" y="4254134"/>
            <a:ext cx="3722594" cy="649196"/>
          </a:xfrm>
          <a:prstGeom prst="rect">
            <a:avLst/>
          </a:prstGeom>
          <a:noFill/>
        </p:spPr>
        <p:txBody>
          <a:bodyPr wrap="none" lIns="128569" tIns="64284" rIns="128569" bIns="64284" rtlCol="0">
            <a:sp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5933734" y="2880912"/>
            <a:ext cx="3722594" cy="649196"/>
          </a:xfrm>
          <a:prstGeom prst="rect">
            <a:avLst/>
          </a:prstGeom>
          <a:noFill/>
        </p:spPr>
        <p:txBody>
          <a:bodyPr wrap="none" lIns="128569" tIns="64284" rIns="128569" bIns="64284" rtlCol="0">
            <a:sp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5933734" y="5627356"/>
            <a:ext cx="3722594" cy="649196"/>
          </a:xfrm>
          <a:prstGeom prst="rect">
            <a:avLst/>
          </a:prstGeom>
          <a:noFill/>
        </p:spPr>
        <p:txBody>
          <a:bodyPr wrap="none" lIns="128569" tIns="64284" rIns="128569" bIns="64284" rtlCol="0">
            <a:spAutoFit/>
          </a:bodyPr>
          <a:lstStyle/>
          <a:p>
            <a:r>
              <a: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点击此处添加标题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5123289" y="1440517"/>
            <a:ext cx="801666" cy="4903195"/>
            <a:chOff x="5123289" y="1440517"/>
            <a:chExt cx="801666" cy="4903195"/>
          </a:xfrm>
        </p:grpSpPr>
        <p:grpSp>
          <p:nvGrpSpPr>
            <p:cNvPr id="4" name="组合 3"/>
            <p:cNvGrpSpPr/>
            <p:nvPr/>
          </p:nvGrpSpPr>
          <p:grpSpPr>
            <a:xfrm>
              <a:off x="5139983" y="1440517"/>
              <a:ext cx="783573" cy="4903195"/>
              <a:chOff x="4932040" y="391177"/>
              <a:chExt cx="720080" cy="450613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932040" y="391177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932040" y="1653196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932040" y="2915216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932040" y="4177235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9"/>
            <p:cNvSpPr txBox="1"/>
            <p:nvPr/>
          </p:nvSpPr>
          <p:spPr>
            <a:xfrm>
              <a:off x="5129805" y="1531184"/>
              <a:ext cx="795150" cy="649196"/>
            </a:xfrm>
            <a:prstGeom prst="rect">
              <a:avLst/>
            </a:prstGeom>
            <a:noFill/>
          </p:spPr>
          <p:txBody>
            <a:bodyPr wrap="none" lIns="128569" tIns="64284" rIns="128569" bIns="64284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9"/>
            <p:cNvSpPr txBox="1"/>
            <p:nvPr/>
          </p:nvSpPr>
          <p:spPr>
            <a:xfrm>
              <a:off x="5129804" y="2904242"/>
              <a:ext cx="795150" cy="649196"/>
            </a:xfrm>
            <a:prstGeom prst="rect">
              <a:avLst/>
            </a:prstGeom>
            <a:noFill/>
          </p:spPr>
          <p:txBody>
            <a:bodyPr wrap="none" lIns="128569" tIns="64284" rIns="128569" bIns="64284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5129804" y="4257763"/>
              <a:ext cx="795150" cy="649196"/>
            </a:xfrm>
            <a:prstGeom prst="rect">
              <a:avLst/>
            </a:prstGeom>
            <a:noFill/>
          </p:spPr>
          <p:txBody>
            <a:bodyPr wrap="none" lIns="128569" tIns="64284" rIns="128569" bIns="64284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5123289" y="5647965"/>
              <a:ext cx="795150" cy="649196"/>
            </a:xfrm>
            <a:prstGeom prst="rect">
              <a:avLst/>
            </a:prstGeom>
            <a:noFill/>
          </p:spPr>
          <p:txBody>
            <a:bodyPr wrap="none" lIns="128569" tIns="64284" rIns="128569" bIns="64284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139983" y="1440517"/>
              <a:ext cx="783573" cy="3529974"/>
              <a:chOff x="4932040" y="391177"/>
              <a:chExt cx="720080" cy="3244119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932040" y="391177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932040" y="1653196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932040" y="2915216"/>
                <a:ext cx="720080" cy="7200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9"/>
            <p:cNvSpPr txBox="1"/>
            <p:nvPr/>
          </p:nvSpPr>
          <p:spPr>
            <a:xfrm>
              <a:off x="5129805" y="1531184"/>
              <a:ext cx="795150" cy="649196"/>
            </a:xfrm>
            <a:prstGeom prst="rect">
              <a:avLst/>
            </a:prstGeom>
            <a:noFill/>
          </p:spPr>
          <p:txBody>
            <a:bodyPr wrap="none" lIns="128569" tIns="64284" rIns="128569" bIns="64284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9"/>
            <p:cNvSpPr txBox="1"/>
            <p:nvPr/>
          </p:nvSpPr>
          <p:spPr>
            <a:xfrm>
              <a:off x="5129804" y="2904242"/>
              <a:ext cx="795150" cy="649196"/>
            </a:xfrm>
            <a:prstGeom prst="rect">
              <a:avLst/>
            </a:prstGeom>
            <a:noFill/>
          </p:spPr>
          <p:txBody>
            <a:bodyPr wrap="none" lIns="128569" tIns="64284" rIns="128569" bIns="64284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5129804" y="4257763"/>
              <a:ext cx="795150" cy="649196"/>
            </a:xfrm>
            <a:prstGeom prst="rect">
              <a:avLst/>
            </a:prstGeom>
            <a:noFill/>
          </p:spPr>
          <p:txBody>
            <a:bodyPr wrap="none" lIns="128569" tIns="64284" rIns="128569" bIns="64284" rtlCol="0">
              <a:spAutoFit/>
            </a:bodyPr>
            <a:lstStyle/>
            <a:p>
              <a:r>
                <a:rPr lang="en-US" altLang="zh-CN" sz="337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337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4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>
              <a:spLocks/>
            </p:cNvSpPr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>
              <a:spLocks/>
            </p:cNvSpPr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>
              <a:spLocks/>
            </p:cNvSpPr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>
              <a:spLocks/>
            </p:cNvSpPr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>
              <a:spLocks/>
            </p:cNvSpPr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900000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>
              <a:spLocks/>
            </p:cNvSpPr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>
              <a:spLocks/>
            </p:cNvSpPr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>
              <a:spLocks/>
            </p:cNvSpPr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>
              <a:spLocks/>
            </p:cNvSpPr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>
              <a:spLocks/>
            </p:cNvSpPr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>
              <a:spLocks/>
            </p:cNvSpPr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>
              <a:spLocks/>
            </p:cNvSpPr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>
              <a:spLocks/>
            </p:cNvSpPr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>
              <a:spLocks/>
            </p:cNvSpPr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>
              <a:spLocks/>
            </p:cNvSpPr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>
              <a:spLocks/>
            </p:cNvSpPr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>
              <a:spLocks/>
            </p:cNvSpPr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>
              <a:spLocks/>
            </p:cNvSpPr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>
              <a:spLocks/>
            </p:cNvSpPr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>
              <a:spLocks/>
            </p:cNvSpPr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05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2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>
              <p:extLst/>
            </p:nvPr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>
              <p:extLst/>
            </p:nvPr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2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2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2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5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梯形 9"/>
          <p:cNvSpPr/>
          <p:nvPr userDrawn="1"/>
        </p:nvSpPr>
        <p:spPr>
          <a:xfrm>
            <a:off x="0" y="0"/>
            <a:ext cx="6879068" cy="7241885"/>
          </a:xfrm>
          <a:custGeom>
            <a:avLst/>
            <a:gdLst>
              <a:gd name="connsiteX0" fmla="*/ 0 w 1727200"/>
              <a:gd name="connsiteY0" fmla="*/ 2297176 h 2297176"/>
              <a:gd name="connsiteX1" fmla="*/ 431800 w 1727200"/>
              <a:gd name="connsiteY1" fmla="*/ 0 h 2297176"/>
              <a:gd name="connsiteX2" fmla="*/ 1295400 w 1727200"/>
              <a:gd name="connsiteY2" fmla="*/ 0 h 2297176"/>
              <a:gd name="connsiteX3" fmla="*/ 1727200 w 1727200"/>
              <a:gd name="connsiteY3" fmla="*/ 2297176 h 2297176"/>
              <a:gd name="connsiteX4" fmla="*/ 0 w 1727200"/>
              <a:gd name="connsiteY4" fmla="*/ 2297176 h 2297176"/>
              <a:gd name="connsiteX0-1" fmla="*/ 15875 w 1295400"/>
              <a:gd name="connsiteY0-2" fmla="*/ 2297176 h 2297176"/>
              <a:gd name="connsiteX1-3" fmla="*/ 0 w 1295400"/>
              <a:gd name="connsiteY1-4" fmla="*/ 0 h 2297176"/>
              <a:gd name="connsiteX2-5" fmla="*/ 863600 w 1295400"/>
              <a:gd name="connsiteY2-6" fmla="*/ 0 h 2297176"/>
              <a:gd name="connsiteX3-7" fmla="*/ 1295400 w 1295400"/>
              <a:gd name="connsiteY3-8" fmla="*/ 2297176 h 2297176"/>
              <a:gd name="connsiteX4-9" fmla="*/ 15875 w 1295400"/>
              <a:gd name="connsiteY4-10" fmla="*/ 2297176 h 2297176"/>
              <a:gd name="connsiteX0-11" fmla="*/ 635 w 1295400"/>
              <a:gd name="connsiteY0-12" fmla="*/ 2289556 h 2297176"/>
              <a:gd name="connsiteX1-13" fmla="*/ 0 w 1295400"/>
              <a:gd name="connsiteY1-14" fmla="*/ 0 h 2297176"/>
              <a:gd name="connsiteX2-15" fmla="*/ 863600 w 1295400"/>
              <a:gd name="connsiteY2-16" fmla="*/ 0 h 2297176"/>
              <a:gd name="connsiteX3-17" fmla="*/ 1295400 w 1295400"/>
              <a:gd name="connsiteY3-18" fmla="*/ 2297176 h 2297176"/>
              <a:gd name="connsiteX4-19" fmla="*/ 635 w 1295400"/>
              <a:gd name="connsiteY4-20" fmla="*/ 2289556 h 2297176"/>
              <a:gd name="connsiteX0-21" fmla="*/ 635 w 1287780"/>
              <a:gd name="connsiteY0-22" fmla="*/ 2289556 h 2289556"/>
              <a:gd name="connsiteX1-23" fmla="*/ 0 w 1287780"/>
              <a:gd name="connsiteY1-24" fmla="*/ 0 h 2289556"/>
              <a:gd name="connsiteX2-25" fmla="*/ 863600 w 1287780"/>
              <a:gd name="connsiteY2-26" fmla="*/ 0 h 2289556"/>
              <a:gd name="connsiteX3-27" fmla="*/ 1287780 w 1287780"/>
              <a:gd name="connsiteY3-28" fmla="*/ 2289556 h 2289556"/>
              <a:gd name="connsiteX4-29" fmla="*/ 635 w 1287780"/>
              <a:gd name="connsiteY4-30" fmla="*/ 2289556 h 22895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87780" h="2289556">
                <a:moveTo>
                  <a:pt x="635" y="2289556"/>
                </a:moveTo>
                <a:cubicBezTo>
                  <a:pt x="423" y="1526371"/>
                  <a:pt x="212" y="763185"/>
                  <a:pt x="0" y="0"/>
                </a:cubicBezTo>
                <a:lnTo>
                  <a:pt x="863600" y="0"/>
                </a:lnTo>
                <a:lnTo>
                  <a:pt x="1287780" y="2289556"/>
                </a:lnTo>
                <a:lnTo>
                  <a:pt x="635" y="22895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10"/>
          <p:cNvSpPr/>
          <p:nvPr userDrawn="1"/>
        </p:nvSpPr>
        <p:spPr>
          <a:xfrm rot="21353198" flipV="1">
            <a:off x="5350496" y="4189706"/>
            <a:ext cx="2080694" cy="3127132"/>
          </a:xfrm>
          <a:custGeom>
            <a:avLst/>
            <a:gdLst>
              <a:gd name="connsiteX0" fmla="*/ 0 w 1924050"/>
              <a:gd name="connsiteY0" fmla="*/ 3638550 h 3638550"/>
              <a:gd name="connsiteX1" fmla="*/ 690561 w 1924050"/>
              <a:gd name="connsiteY1" fmla="*/ 0 h 3638550"/>
              <a:gd name="connsiteX2" fmla="*/ 1924050 w 1924050"/>
              <a:gd name="connsiteY2" fmla="*/ 0 h 3638550"/>
              <a:gd name="connsiteX3" fmla="*/ 1233489 w 1924050"/>
              <a:gd name="connsiteY3" fmla="*/ 3638550 h 3638550"/>
              <a:gd name="connsiteX4" fmla="*/ 0 w 1924050"/>
              <a:gd name="connsiteY4" fmla="*/ 3638550 h 3638550"/>
              <a:gd name="connsiteX0-1" fmla="*/ 0 w 1924050"/>
              <a:gd name="connsiteY0-2" fmla="*/ 3638550 h 3638550"/>
              <a:gd name="connsiteX1-3" fmla="*/ 689296 w 1924050"/>
              <a:gd name="connsiteY1-4" fmla="*/ 153581 h 3638550"/>
              <a:gd name="connsiteX2-5" fmla="*/ 1924050 w 1924050"/>
              <a:gd name="connsiteY2-6" fmla="*/ 0 h 3638550"/>
              <a:gd name="connsiteX3-7" fmla="*/ 1233489 w 1924050"/>
              <a:gd name="connsiteY3-8" fmla="*/ 3638550 h 3638550"/>
              <a:gd name="connsiteX4-9" fmla="*/ 0 w 1924050"/>
              <a:gd name="connsiteY4-10" fmla="*/ 3638550 h 3638550"/>
              <a:gd name="connsiteX0-11" fmla="*/ 0 w 1947386"/>
              <a:gd name="connsiteY0-12" fmla="*/ 3602913 h 3602913"/>
              <a:gd name="connsiteX1-13" fmla="*/ 689296 w 1947386"/>
              <a:gd name="connsiteY1-14" fmla="*/ 117944 h 3602913"/>
              <a:gd name="connsiteX2-15" fmla="*/ 1947386 w 1947386"/>
              <a:gd name="connsiteY2-16" fmla="*/ 0 h 3602913"/>
              <a:gd name="connsiteX3-17" fmla="*/ 1233489 w 1947386"/>
              <a:gd name="connsiteY3-18" fmla="*/ 3602913 h 3602913"/>
              <a:gd name="connsiteX4-19" fmla="*/ 0 w 1947386"/>
              <a:gd name="connsiteY4-20" fmla="*/ 3602913 h 3602913"/>
              <a:gd name="connsiteX0-21" fmla="*/ 0 w 1947386"/>
              <a:gd name="connsiteY0-22" fmla="*/ 3602913 h 3602913"/>
              <a:gd name="connsiteX1-23" fmla="*/ 690400 w 1947386"/>
              <a:gd name="connsiteY1-24" fmla="*/ 129282 h 3602913"/>
              <a:gd name="connsiteX2-25" fmla="*/ 1947386 w 1947386"/>
              <a:gd name="connsiteY2-26" fmla="*/ 0 h 3602913"/>
              <a:gd name="connsiteX3-27" fmla="*/ 1233489 w 1947386"/>
              <a:gd name="connsiteY3-28" fmla="*/ 3602913 h 3602913"/>
              <a:gd name="connsiteX4-29" fmla="*/ 0 w 1947386"/>
              <a:gd name="connsiteY4-30" fmla="*/ 3602913 h 3602913"/>
              <a:gd name="connsiteX0-31" fmla="*/ 0 w 1947386"/>
              <a:gd name="connsiteY0-32" fmla="*/ 3602913 h 3602913"/>
              <a:gd name="connsiteX1-33" fmla="*/ 703171 w 1947386"/>
              <a:gd name="connsiteY1-34" fmla="*/ 161979 h 3602913"/>
              <a:gd name="connsiteX2-35" fmla="*/ 1947386 w 1947386"/>
              <a:gd name="connsiteY2-36" fmla="*/ 0 h 3602913"/>
              <a:gd name="connsiteX3-37" fmla="*/ 1233489 w 1947386"/>
              <a:gd name="connsiteY3-38" fmla="*/ 3602913 h 3602913"/>
              <a:gd name="connsiteX4-39" fmla="*/ 0 w 1947386"/>
              <a:gd name="connsiteY4-40" fmla="*/ 3602913 h 3602913"/>
              <a:gd name="connsiteX0-41" fmla="*/ 0 w 1936033"/>
              <a:gd name="connsiteY0-42" fmla="*/ 3549607 h 3549607"/>
              <a:gd name="connsiteX1-43" fmla="*/ 703171 w 1936033"/>
              <a:gd name="connsiteY1-44" fmla="*/ 108673 h 3549607"/>
              <a:gd name="connsiteX2-45" fmla="*/ 1936033 w 1936033"/>
              <a:gd name="connsiteY2-46" fmla="*/ 0 h 3549607"/>
              <a:gd name="connsiteX3-47" fmla="*/ 1233489 w 1936033"/>
              <a:gd name="connsiteY3-48" fmla="*/ 3549607 h 3549607"/>
              <a:gd name="connsiteX4-49" fmla="*/ 0 w 1936033"/>
              <a:gd name="connsiteY4-50" fmla="*/ 3549607 h 3549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36033" h="3549607">
                <a:moveTo>
                  <a:pt x="0" y="3549607"/>
                </a:moveTo>
                <a:lnTo>
                  <a:pt x="703171" y="108673"/>
                </a:lnTo>
                <a:lnTo>
                  <a:pt x="1936033" y="0"/>
                </a:lnTo>
                <a:lnTo>
                  <a:pt x="1233489" y="3549607"/>
                </a:lnTo>
                <a:lnTo>
                  <a:pt x="0" y="3549607"/>
                </a:lnTo>
                <a:close/>
              </a:path>
            </a:pathLst>
          </a:custGeom>
          <a:solidFill>
            <a:srgbClr val="2D3C5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4265" y="1312069"/>
            <a:ext cx="3157719" cy="1814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193" dirty="0">
                <a:solidFill>
                  <a:srgbClr val="0F85F1"/>
                </a:solidFill>
                <a:latin typeface="Impact" panose="020B0806030902050204" pitchFamily="34" charset="0"/>
              </a:rPr>
              <a:t>2017</a:t>
            </a:r>
            <a:endParaRPr lang="zh-CN" altLang="en-US" sz="11193" dirty="0">
              <a:solidFill>
                <a:srgbClr val="0F85F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514752" y="3777071"/>
            <a:ext cx="5542244" cy="4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适用于工作总结</a:t>
            </a:r>
            <a:r>
              <a:rPr lang="en-US" altLang="zh-CN" sz="24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4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工作计划</a:t>
            </a:r>
            <a:r>
              <a:rPr lang="en-US" altLang="zh-CN" sz="24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/</a:t>
            </a:r>
            <a:r>
              <a:rPr lang="zh-CN" altLang="en-US" sz="2400" cap="all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工作汇报</a:t>
            </a:r>
            <a:endParaRPr lang="zh-CN" altLang="zh-CN" sz="2400" cap="all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754" y="3001703"/>
            <a:ext cx="6545638" cy="992099"/>
          </a:xfrm>
          <a:prstGeom prst="rect">
            <a:avLst/>
          </a:prstGeom>
          <a:noFill/>
        </p:spPr>
        <p:txBody>
          <a:bodyPr wrap="none" lIns="68548" tIns="34274" rIns="68548" bIns="34274">
            <a:spAutoFit/>
          </a:bodyPr>
          <a:lstStyle/>
          <a:p>
            <a:r>
              <a:rPr lang="zh-CN" altLang="en-US" sz="5997" dirty="0" smtClean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感谢聆听 批评指导</a:t>
            </a:r>
            <a:endParaRPr lang="zh-CN" altLang="en-US" sz="5997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400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28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29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2" dur="114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14" fill="hold">
                                              <p:stCondLst>
                                                <p:cond delay="11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14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9" decel="50000" autoRev="1" fill="hold">
                                              <p:stCondLst>
                                                <p:cond delay="11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4" fill="hold">
                                              <p:stCondLst>
                                                <p:cond delay="21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5" grpId="0" animBg="1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2" dur="114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14" fill="hold">
                                              <p:stCondLst>
                                                <p:cond delay="11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14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9" decel="50000" autoRev="1" fill="hold">
                                              <p:stCondLst>
                                                <p:cond delay="11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4" fill="hold">
                                              <p:stCondLst>
                                                <p:cond delay="21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5" grpId="0" animBg="1"/>
          <p:bldP spid="9" grpId="0"/>
          <p:bldP spid="10" grpId="0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" y="1944988"/>
            <a:ext cx="12858750" cy="3758337"/>
            <a:chOff x="0" y="2210492"/>
            <a:chExt cx="12192000" cy="2672742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3428813"/>
              <a:ext cx="12192000" cy="1392155"/>
            </a:xfrm>
            <a:prstGeom prst="rect">
              <a:avLst/>
            </a:prstGeom>
            <a:solidFill>
              <a:srgbClr val="222A35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465320" y="2210492"/>
              <a:ext cx="4163781" cy="896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593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Part One</a:t>
              </a: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549987" y="3662537"/>
              <a:ext cx="4425233" cy="558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500" dirty="0">
                  <a:solidFill>
                    <a:srgbClr val="FFC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to your title</a:t>
              </a: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549987" y="4234525"/>
              <a:ext cx="3219816" cy="262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Write down something here. </a:t>
              </a: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4811421"/>
              <a:ext cx="12192000" cy="718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4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/>
          </p:nvPr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218" tIns="24109" rIns="48218" bIns="24109">
            <a:spAutoFit/>
          </a:bodyPr>
          <a:lstStyle/>
          <a:p>
            <a:pPr algn="just" defTabSz="1147649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5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363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>
              <a:spLocks/>
            </p:cNvSpPr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>
              <a:spLocks/>
            </p:cNvSpPr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>
                  <a:spLocks/>
                </p:cNvSpPr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>
              <a:spLocks/>
            </p:cNvSpPr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>
              <a:spLocks/>
            </p:cNvSpPr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>
            <a:spLocks/>
          </p:cNvSpPr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>
              <a:spLocks/>
            </p:cNvSpPr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>
              <a:spLocks/>
            </p:cNvSpPr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0" name="Text Placeholder 3"/>
          <p:cNvSpPr txBox="1">
            <a:spLocks/>
          </p:cNvSpPr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>
            <a:spLocks/>
          </p:cNvSpPr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>
            <a:spLocks/>
          </p:cNvSpPr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29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2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293" name="AutoShape 5" descr="image4.png"/>
          <p:cNvSpPr>
            <a:spLocks/>
          </p:cNvSpPr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>
            <a:spLocks/>
          </p:cNvSpPr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83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50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353" y="0"/>
            <a:ext cx="1285804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" y="1944988"/>
            <a:ext cx="12858750" cy="3758337"/>
            <a:chOff x="0" y="2210492"/>
            <a:chExt cx="12192000" cy="2672742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3428813"/>
              <a:ext cx="12192000" cy="1392155"/>
            </a:xfrm>
            <a:prstGeom prst="rect">
              <a:avLst/>
            </a:prstGeom>
            <a:solidFill>
              <a:srgbClr val="222A35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465320" y="2210492"/>
              <a:ext cx="3964163" cy="8966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593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Part </a:t>
              </a:r>
              <a:r>
                <a:rPr lang="en-US" altLang="zh-CN" sz="7593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Two</a:t>
              </a:r>
              <a:endParaRPr lang="en-US" altLang="zh-CN" sz="7593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549987" y="3662537"/>
              <a:ext cx="4425233" cy="558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500" dirty="0">
                  <a:solidFill>
                    <a:srgbClr val="FFC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Add to your title</a:t>
              </a: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549987" y="4234525"/>
              <a:ext cx="3219816" cy="262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Write down something here. </a:t>
              </a: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0" y="4811421"/>
              <a:ext cx="12192000" cy="718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4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5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66DC733-9827-4D19-B21C-B71922F008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24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heme/theme1.xml><?xml version="1.0" encoding="utf-8"?>
<a:theme xmlns:a="http://schemas.openxmlformats.org/drawingml/2006/main" name="1_自定义设计方案">
  <a:themeElements>
    <a:clrScheme name="自定义 3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5BB3"/>
      </a:accent1>
      <a:accent2>
        <a:srgbClr val="FFC000"/>
      </a:accent2>
      <a:accent3>
        <a:srgbClr val="1D5BB3"/>
      </a:accent3>
      <a:accent4>
        <a:srgbClr val="FFC000"/>
      </a:accent4>
      <a:accent5>
        <a:srgbClr val="1D5BB3"/>
      </a:accent5>
      <a:accent6>
        <a:srgbClr val="FFC000"/>
      </a:accent6>
      <a:hlink>
        <a:srgbClr val="1D5BB3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2734</Words>
  <Application>Microsoft Office PowerPoint</Application>
  <PresentationFormat>自定义</PresentationFormat>
  <Paragraphs>243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248</dc:title>
  <dc:creator/>
  <cp:lastModifiedBy/>
  <cp:revision>1</cp:revision>
  <dcterms:created xsi:type="dcterms:W3CDTF">2016-10-17T14:00:15Z</dcterms:created>
  <dcterms:modified xsi:type="dcterms:W3CDTF">2017-08-18T09:26:45Z</dcterms:modified>
</cp:coreProperties>
</file>